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63"/>
  </p:notesMasterIdLst>
  <p:sldIdLst>
    <p:sldId id="256" r:id="rId2"/>
    <p:sldId id="257" r:id="rId3"/>
    <p:sldId id="258" r:id="rId4"/>
    <p:sldId id="259" r:id="rId5"/>
    <p:sldId id="309" r:id="rId6"/>
    <p:sldId id="310" r:id="rId7"/>
    <p:sldId id="332" r:id="rId8"/>
    <p:sldId id="262" r:id="rId9"/>
    <p:sldId id="346" r:id="rId10"/>
    <p:sldId id="312" r:id="rId11"/>
    <p:sldId id="347" r:id="rId12"/>
    <p:sldId id="378" r:id="rId13"/>
    <p:sldId id="348" r:id="rId14"/>
    <p:sldId id="350" r:id="rId15"/>
    <p:sldId id="261" r:id="rId16"/>
    <p:sldId id="351" r:id="rId17"/>
    <p:sldId id="352" r:id="rId18"/>
    <p:sldId id="353" r:id="rId19"/>
    <p:sldId id="354" r:id="rId20"/>
    <p:sldId id="355" r:id="rId21"/>
    <p:sldId id="379" r:id="rId22"/>
    <p:sldId id="356" r:id="rId23"/>
    <p:sldId id="380" r:id="rId24"/>
    <p:sldId id="357" r:id="rId25"/>
    <p:sldId id="358" r:id="rId26"/>
    <p:sldId id="359" r:id="rId27"/>
    <p:sldId id="360" r:id="rId28"/>
    <p:sldId id="381" r:id="rId29"/>
    <p:sldId id="361" r:id="rId30"/>
    <p:sldId id="362" r:id="rId31"/>
    <p:sldId id="363" r:id="rId32"/>
    <p:sldId id="364" r:id="rId33"/>
    <p:sldId id="313" r:id="rId34"/>
    <p:sldId id="265" r:id="rId35"/>
    <p:sldId id="334" r:id="rId36"/>
    <p:sldId id="369" r:id="rId37"/>
    <p:sldId id="367" r:id="rId38"/>
    <p:sldId id="382" r:id="rId39"/>
    <p:sldId id="335" r:id="rId40"/>
    <p:sldId id="370" r:id="rId41"/>
    <p:sldId id="371" r:id="rId42"/>
    <p:sldId id="336" r:id="rId43"/>
    <p:sldId id="316" r:id="rId44"/>
    <p:sldId id="372" r:id="rId45"/>
    <p:sldId id="373" r:id="rId46"/>
    <p:sldId id="374" r:id="rId47"/>
    <p:sldId id="375" r:id="rId48"/>
    <p:sldId id="267" r:id="rId49"/>
    <p:sldId id="376" r:id="rId50"/>
    <p:sldId id="377" r:id="rId51"/>
    <p:sldId id="383" r:id="rId52"/>
    <p:sldId id="384" r:id="rId53"/>
    <p:sldId id="385" r:id="rId54"/>
    <p:sldId id="387" r:id="rId55"/>
    <p:sldId id="388" r:id="rId56"/>
    <p:sldId id="386" r:id="rId57"/>
    <p:sldId id="389" r:id="rId58"/>
    <p:sldId id="390" r:id="rId59"/>
    <p:sldId id="391" r:id="rId60"/>
    <p:sldId id="344" r:id="rId61"/>
    <p:sldId id="285" r:id="rId62"/>
  </p:sldIdLst>
  <p:sldSz cx="9144000" cy="5143500" type="screen16x9"/>
  <p:notesSz cx="6858000" cy="9144000"/>
  <p:embeddedFontLst>
    <p:embeddedFont>
      <p:font typeface="Fira Sans" panose="020F0502020204030204" pitchFamily="34" charset="0"/>
      <p:regular r:id="rId64"/>
      <p:bold r:id="rId65"/>
      <p:italic r:id="rId66"/>
      <p:boldItalic r:id="rId67"/>
    </p:embeddedFont>
    <p:embeddedFont>
      <p:font typeface="Roboto Condensed Light" panose="02000000000000000000" pitchFamily="2" charset="0"/>
      <p:regular r:id="rId68"/>
    </p:embeddedFont>
    <p:embeddedFont>
      <p:font typeface="Segoe UI" panose="020B0502040204020203" pitchFamily="34" charset="0"/>
      <p:regular r:id="rId69"/>
      <p:bold r:id="rId70"/>
      <p:italic r:id="rId71"/>
      <p:boldItalic r:id="rId72"/>
    </p:embeddedFont>
    <p:embeddedFont>
      <p:font typeface="Signika" panose="020B0604020202020204" charset="0"/>
      <p:regular r:id="rId73"/>
      <p:bold r:id="rId74"/>
    </p:embeddedFont>
    <p:embeddedFont>
      <p:font typeface="Tahoma" panose="020B0604030504040204" pitchFamily="34" charset="0"/>
      <p:regular r:id="rId75"/>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CB9BE7-845A-4493-89D3-66608DE2A9F9}">
  <a:tblStyle styleId="{F6CB9BE7-845A-4493-89D3-66608DE2A9F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562"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57724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7636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e3d207c742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e3d207c742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523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e3d732822f_1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e3d732822f_1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7693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e3d732822f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e3d732822f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1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e3d732822f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e3d732822f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41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e3d732822f_1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e3d732822f_1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530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e3d207c742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e3d207c742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148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e3d732822f_1_1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e3d732822f_1_1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0514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e3d732822f_1_2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e3d732822f_1_2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838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e3d207c742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e3d207c742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38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b82266e53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b82266e53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1547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e3d207c742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e3d207c742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148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e3d207c742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e3d207c742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148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e3d207c742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e3d207c742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148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3d207c742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3d207c742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05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4300" y="1449525"/>
            <a:ext cx="4150200" cy="1503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835825" y="3115875"/>
            <a:ext cx="4028700" cy="4326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220445" y="4095580"/>
            <a:ext cx="1573097" cy="1573097"/>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49356" y="4166760"/>
            <a:ext cx="1427033" cy="1427033"/>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130567" y="4264858"/>
            <a:ext cx="1389546" cy="1233366"/>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21990" y="4364492"/>
            <a:ext cx="1172393" cy="103599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112872" y="4458074"/>
            <a:ext cx="902668" cy="84431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40147" y="4556263"/>
            <a:ext cx="648027" cy="648027"/>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262640" y="4653639"/>
            <a:ext cx="528160" cy="456076"/>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rgbClr val="EDD5AE"/>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390005" y="4751014"/>
            <a:ext cx="305948" cy="26015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rot="-2248267" flipH="1">
            <a:off x="214889" y="-505488"/>
            <a:ext cx="2001943" cy="2110165"/>
            <a:chOff x="-964175" y="331275"/>
            <a:chExt cx="2092260" cy="2205041"/>
          </a:xfrm>
        </p:grpSpPr>
        <p:sp>
          <p:nvSpPr>
            <p:cNvPr id="20" name="Google Shape;20;p2"/>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5033350" y="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14239" y="4154890"/>
            <a:ext cx="1510646" cy="548662"/>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flipH="1">
            <a:off x="929552" y="4556503"/>
            <a:ext cx="1203333" cy="1203333"/>
            <a:chOff x="4250500" y="2411775"/>
            <a:chExt cx="435375" cy="435375"/>
          </a:xfrm>
        </p:grpSpPr>
        <p:sp>
          <p:nvSpPr>
            <p:cNvPr id="40" name="Google Shape;40;p2"/>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2"/>
          <p:cNvSpPr/>
          <p:nvPr/>
        </p:nvSpPr>
        <p:spPr>
          <a:xfrm>
            <a:off x="3104414" y="505728"/>
            <a:ext cx="1510646" cy="548662"/>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544"/>
        <p:cNvGrpSpPr/>
        <p:nvPr/>
      </p:nvGrpSpPr>
      <p:grpSpPr>
        <a:xfrm>
          <a:off x="0" y="0"/>
          <a:ext cx="0" cy="0"/>
          <a:chOff x="0" y="0"/>
          <a:chExt cx="0" cy="0"/>
        </a:xfrm>
      </p:grpSpPr>
      <p:sp>
        <p:nvSpPr>
          <p:cNvPr id="545" name="Google Shape;545;p19"/>
          <p:cNvSpPr txBox="1">
            <a:spLocks noGrp="1"/>
          </p:cNvSpPr>
          <p:nvPr>
            <p:ph type="title"/>
          </p:nvPr>
        </p:nvSpPr>
        <p:spPr>
          <a:xfrm>
            <a:off x="714300" y="3347075"/>
            <a:ext cx="3857700" cy="4326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46" name="Google Shape;546;p19"/>
          <p:cNvSpPr txBox="1">
            <a:spLocks noGrp="1"/>
          </p:cNvSpPr>
          <p:nvPr>
            <p:ph type="subTitle" idx="1"/>
          </p:nvPr>
        </p:nvSpPr>
        <p:spPr>
          <a:xfrm>
            <a:off x="714300" y="1639375"/>
            <a:ext cx="3857700" cy="147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600"/>
              <a:buNone/>
              <a:defRPr sz="2000"/>
            </a:lvl1pPr>
            <a:lvl2pPr lvl="1" algn="ctr" rtl="0">
              <a:lnSpc>
                <a:spcPct val="100000"/>
              </a:lnSpc>
              <a:spcBef>
                <a:spcPts val="0"/>
              </a:spcBef>
              <a:spcAft>
                <a:spcPts val="0"/>
              </a:spcAft>
              <a:buSzPts val="2600"/>
              <a:buNone/>
              <a:defRPr sz="2600"/>
            </a:lvl2pPr>
            <a:lvl3pPr lvl="2" algn="ctr" rtl="0">
              <a:lnSpc>
                <a:spcPct val="100000"/>
              </a:lnSpc>
              <a:spcBef>
                <a:spcPts val="0"/>
              </a:spcBef>
              <a:spcAft>
                <a:spcPts val="0"/>
              </a:spcAft>
              <a:buSzPts val="2600"/>
              <a:buNone/>
              <a:defRPr sz="2600"/>
            </a:lvl3pPr>
            <a:lvl4pPr lvl="3" algn="ctr" rtl="0">
              <a:lnSpc>
                <a:spcPct val="100000"/>
              </a:lnSpc>
              <a:spcBef>
                <a:spcPts val="0"/>
              </a:spcBef>
              <a:spcAft>
                <a:spcPts val="0"/>
              </a:spcAft>
              <a:buSzPts val="2600"/>
              <a:buNone/>
              <a:defRPr sz="2600"/>
            </a:lvl4pPr>
            <a:lvl5pPr lvl="4" algn="ctr" rtl="0">
              <a:lnSpc>
                <a:spcPct val="100000"/>
              </a:lnSpc>
              <a:spcBef>
                <a:spcPts val="0"/>
              </a:spcBef>
              <a:spcAft>
                <a:spcPts val="0"/>
              </a:spcAft>
              <a:buSzPts val="2600"/>
              <a:buNone/>
              <a:defRPr sz="2600"/>
            </a:lvl5pPr>
            <a:lvl6pPr lvl="5" algn="ctr" rtl="0">
              <a:lnSpc>
                <a:spcPct val="100000"/>
              </a:lnSpc>
              <a:spcBef>
                <a:spcPts val="0"/>
              </a:spcBef>
              <a:spcAft>
                <a:spcPts val="0"/>
              </a:spcAft>
              <a:buSzPts val="2600"/>
              <a:buNone/>
              <a:defRPr sz="2600"/>
            </a:lvl6pPr>
            <a:lvl7pPr lvl="6" algn="ctr" rtl="0">
              <a:lnSpc>
                <a:spcPct val="100000"/>
              </a:lnSpc>
              <a:spcBef>
                <a:spcPts val="0"/>
              </a:spcBef>
              <a:spcAft>
                <a:spcPts val="0"/>
              </a:spcAft>
              <a:buSzPts val="2600"/>
              <a:buNone/>
              <a:defRPr sz="2600"/>
            </a:lvl7pPr>
            <a:lvl8pPr lvl="7" algn="ctr" rtl="0">
              <a:lnSpc>
                <a:spcPct val="100000"/>
              </a:lnSpc>
              <a:spcBef>
                <a:spcPts val="0"/>
              </a:spcBef>
              <a:spcAft>
                <a:spcPts val="0"/>
              </a:spcAft>
              <a:buSzPts val="2600"/>
              <a:buNone/>
              <a:defRPr sz="2600"/>
            </a:lvl8pPr>
            <a:lvl9pPr lvl="8" algn="ctr" rtl="0">
              <a:lnSpc>
                <a:spcPct val="100000"/>
              </a:lnSpc>
              <a:spcBef>
                <a:spcPts val="0"/>
              </a:spcBef>
              <a:spcAft>
                <a:spcPts val="0"/>
              </a:spcAft>
              <a:buSzPts val="2600"/>
              <a:buNone/>
              <a:defRPr sz="2600"/>
            </a:lvl9pPr>
          </a:lstStyle>
          <a:p>
            <a:endParaRPr/>
          </a:p>
        </p:txBody>
      </p:sp>
      <p:grpSp>
        <p:nvGrpSpPr>
          <p:cNvPr id="547" name="Google Shape;547;p19"/>
          <p:cNvGrpSpPr/>
          <p:nvPr/>
        </p:nvGrpSpPr>
        <p:grpSpPr>
          <a:xfrm rot="-2248267" flipH="1">
            <a:off x="214889" y="-543729"/>
            <a:ext cx="2001943" cy="2110165"/>
            <a:chOff x="-964175" y="331275"/>
            <a:chExt cx="2092260" cy="2205041"/>
          </a:xfrm>
        </p:grpSpPr>
        <p:sp>
          <p:nvSpPr>
            <p:cNvPr id="548" name="Google Shape;548;p19"/>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9"/>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19"/>
          <p:cNvSpPr/>
          <p:nvPr/>
        </p:nvSpPr>
        <p:spPr>
          <a:xfrm>
            <a:off x="4996325" y="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696"/>
        <p:cNvGrpSpPr/>
        <p:nvPr/>
      </p:nvGrpSpPr>
      <p:grpSpPr>
        <a:xfrm>
          <a:off x="0" y="0"/>
          <a:ext cx="0" cy="0"/>
          <a:chOff x="0" y="0"/>
          <a:chExt cx="0" cy="0"/>
        </a:xfrm>
      </p:grpSpPr>
      <p:sp>
        <p:nvSpPr>
          <p:cNvPr id="697" name="Google Shape;697;p2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8" name="Google Shape;698;p23"/>
          <p:cNvSpPr/>
          <p:nvPr/>
        </p:nvSpPr>
        <p:spPr>
          <a:xfrm>
            <a:off x="8670600" y="230540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7933510" y="531263"/>
            <a:ext cx="1610772" cy="584996"/>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7456590" y="298493"/>
            <a:ext cx="1060619" cy="385193"/>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1_1">
    <p:spTree>
      <p:nvGrpSpPr>
        <p:cNvPr id="1" name="Shape 701"/>
        <p:cNvGrpSpPr/>
        <p:nvPr/>
      </p:nvGrpSpPr>
      <p:grpSpPr>
        <a:xfrm>
          <a:off x="0" y="0"/>
          <a:ext cx="0" cy="0"/>
          <a:chOff x="0" y="0"/>
          <a:chExt cx="0" cy="0"/>
        </a:xfrm>
      </p:grpSpPr>
      <p:sp>
        <p:nvSpPr>
          <p:cNvPr id="702" name="Google Shape;702;p2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3" name="Google Shape;703;p24"/>
          <p:cNvSpPr/>
          <p:nvPr/>
        </p:nvSpPr>
        <p:spPr>
          <a:xfrm>
            <a:off x="7840157" y="200699"/>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4"/>
          <p:cNvSpPr/>
          <p:nvPr/>
        </p:nvSpPr>
        <p:spPr>
          <a:xfrm flipH="1">
            <a:off x="6879503"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4"/>
          <p:cNvSpPr/>
          <p:nvPr/>
        </p:nvSpPr>
        <p:spPr>
          <a:xfrm>
            <a:off x="236700" y="-12"/>
            <a:ext cx="236700" cy="1503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733"/>
        <p:cNvGrpSpPr/>
        <p:nvPr/>
      </p:nvGrpSpPr>
      <p:grpSpPr>
        <a:xfrm>
          <a:off x="0" y="0"/>
          <a:ext cx="0" cy="0"/>
          <a:chOff x="0" y="0"/>
          <a:chExt cx="0" cy="0"/>
        </a:xfrm>
      </p:grpSpPr>
      <p:sp>
        <p:nvSpPr>
          <p:cNvPr id="734" name="Google Shape;734;p27"/>
          <p:cNvSpPr/>
          <p:nvPr/>
        </p:nvSpPr>
        <p:spPr>
          <a:xfrm>
            <a:off x="236700" y="3639888"/>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8670600" y="0"/>
            <a:ext cx="236700" cy="283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a:off x="694132" y="200699"/>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flipH="1">
            <a:off x="-266522"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738"/>
        <p:cNvGrpSpPr/>
        <p:nvPr/>
      </p:nvGrpSpPr>
      <p:grpSpPr>
        <a:xfrm>
          <a:off x="0" y="0"/>
          <a:ext cx="0" cy="0"/>
          <a:chOff x="0" y="0"/>
          <a:chExt cx="0" cy="0"/>
        </a:xfrm>
      </p:grpSpPr>
      <p:sp>
        <p:nvSpPr>
          <p:cNvPr id="739" name="Google Shape;739;p28"/>
          <p:cNvSpPr/>
          <p:nvPr/>
        </p:nvSpPr>
        <p:spPr>
          <a:xfrm>
            <a:off x="7575857" y="487824"/>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8"/>
          <p:cNvSpPr/>
          <p:nvPr/>
        </p:nvSpPr>
        <p:spPr>
          <a:xfrm flipH="1">
            <a:off x="7082778"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741;p28"/>
          <p:cNvGrpSpPr/>
          <p:nvPr/>
        </p:nvGrpSpPr>
        <p:grpSpPr>
          <a:xfrm rot="-4455861" flipH="1">
            <a:off x="-15167" y="3356190"/>
            <a:ext cx="2002000" cy="2110281"/>
            <a:chOff x="-964175" y="331275"/>
            <a:chExt cx="2092260" cy="2205041"/>
          </a:xfrm>
        </p:grpSpPr>
        <p:sp>
          <p:nvSpPr>
            <p:cNvPr id="742" name="Google Shape;742;p28"/>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8"/>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8_1_1">
    <p:spTree>
      <p:nvGrpSpPr>
        <p:cNvPr id="1" name="Shape 759"/>
        <p:cNvGrpSpPr/>
        <p:nvPr/>
      </p:nvGrpSpPr>
      <p:grpSpPr>
        <a:xfrm>
          <a:off x="0" y="0"/>
          <a:ext cx="0" cy="0"/>
          <a:chOff x="0" y="0"/>
          <a:chExt cx="0" cy="0"/>
        </a:xfrm>
      </p:grpSpPr>
      <p:grpSp>
        <p:nvGrpSpPr>
          <p:cNvPr id="760" name="Google Shape;760;p29"/>
          <p:cNvGrpSpPr/>
          <p:nvPr/>
        </p:nvGrpSpPr>
        <p:grpSpPr>
          <a:xfrm rot="10800000">
            <a:off x="8541488" y="716121"/>
            <a:ext cx="979376" cy="979376"/>
            <a:chOff x="4250500" y="2411775"/>
            <a:chExt cx="435375" cy="435375"/>
          </a:xfrm>
        </p:grpSpPr>
        <p:sp>
          <p:nvSpPr>
            <p:cNvPr id="761" name="Google Shape;761;p29"/>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9" name="Google Shape;769;p29"/>
          <p:cNvSpPr/>
          <p:nvPr/>
        </p:nvSpPr>
        <p:spPr>
          <a:xfrm>
            <a:off x="243950" y="230540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0" name="Google Shape;770;p29"/>
          <p:cNvGrpSpPr/>
          <p:nvPr/>
        </p:nvGrpSpPr>
        <p:grpSpPr>
          <a:xfrm rot="10800000">
            <a:off x="7535608" y="-584124"/>
            <a:ext cx="1788172" cy="1788172"/>
            <a:chOff x="4250500" y="2411775"/>
            <a:chExt cx="435375" cy="435375"/>
          </a:xfrm>
        </p:grpSpPr>
        <p:sp>
          <p:nvSpPr>
            <p:cNvPr id="771" name="Google Shape;771;p29"/>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9"/>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9"/>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9"/>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9"/>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29"/>
          <p:cNvGrpSpPr/>
          <p:nvPr/>
        </p:nvGrpSpPr>
        <p:grpSpPr>
          <a:xfrm rot="10800000">
            <a:off x="6678872" y="-328333"/>
            <a:ext cx="1276607" cy="1276607"/>
            <a:chOff x="4250500" y="2411775"/>
            <a:chExt cx="435375" cy="435375"/>
          </a:xfrm>
        </p:grpSpPr>
        <p:sp>
          <p:nvSpPr>
            <p:cNvPr id="780" name="Google Shape;780;p29"/>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9"/>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9"/>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9"/>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9"/>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9"/>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7"/>
        <p:cNvGrpSpPr/>
        <p:nvPr/>
      </p:nvGrpSpPr>
      <p:grpSpPr>
        <a:xfrm>
          <a:off x="0" y="0"/>
          <a:ext cx="0" cy="0"/>
          <a:chOff x="0" y="0"/>
          <a:chExt cx="0" cy="0"/>
        </a:xfrm>
      </p:grpSpPr>
      <p:grpSp>
        <p:nvGrpSpPr>
          <p:cNvPr id="368" name="Google Shape;368;p14"/>
          <p:cNvGrpSpPr/>
          <p:nvPr/>
        </p:nvGrpSpPr>
        <p:grpSpPr>
          <a:xfrm rot="10800000" flipH="1">
            <a:off x="6352333" y="-726995"/>
            <a:ext cx="1276607" cy="1276607"/>
            <a:chOff x="4250500" y="2411775"/>
            <a:chExt cx="435375" cy="435375"/>
          </a:xfrm>
        </p:grpSpPr>
        <p:sp>
          <p:nvSpPr>
            <p:cNvPr id="369" name="Google Shape;369;p1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14"/>
          <p:cNvGrpSpPr/>
          <p:nvPr/>
        </p:nvGrpSpPr>
        <p:grpSpPr>
          <a:xfrm rot="10800000" flipH="1">
            <a:off x="1515045" y="-726995"/>
            <a:ext cx="1276607" cy="1276607"/>
            <a:chOff x="4250500" y="2411775"/>
            <a:chExt cx="435375" cy="435375"/>
          </a:xfrm>
        </p:grpSpPr>
        <p:sp>
          <p:nvSpPr>
            <p:cNvPr id="378" name="Google Shape;378;p1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rot="10800000">
            <a:off x="7144808" y="-827874"/>
            <a:ext cx="1788172" cy="1788172"/>
            <a:chOff x="4250500" y="2411775"/>
            <a:chExt cx="435375" cy="435375"/>
          </a:xfrm>
        </p:grpSpPr>
        <p:sp>
          <p:nvSpPr>
            <p:cNvPr id="387" name="Google Shape;387;p1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14"/>
          <p:cNvGrpSpPr/>
          <p:nvPr/>
        </p:nvGrpSpPr>
        <p:grpSpPr>
          <a:xfrm rot="10800000">
            <a:off x="8461959" y="-88695"/>
            <a:ext cx="1276607" cy="1276607"/>
            <a:chOff x="4250500" y="2411775"/>
            <a:chExt cx="435375" cy="435375"/>
          </a:xfrm>
        </p:grpSpPr>
        <p:sp>
          <p:nvSpPr>
            <p:cNvPr id="396" name="Google Shape;396;p1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4"/>
          <p:cNvGrpSpPr/>
          <p:nvPr/>
        </p:nvGrpSpPr>
        <p:grpSpPr>
          <a:xfrm rot="10800000" flipH="1">
            <a:off x="211019" y="-827874"/>
            <a:ext cx="1788172" cy="1788172"/>
            <a:chOff x="4250500" y="2411775"/>
            <a:chExt cx="435375" cy="435375"/>
          </a:xfrm>
        </p:grpSpPr>
        <p:sp>
          <p:nvSpPr>
            <p:cNvPr id="405" name="Google Shape;405;p1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14"/>
          <p:cNvGrpSpPr/>
          <p:nvPr/>
        </p:nvGrpSpPr>
        <p:grpSpPr>
          <a:xfrm rot="10800000" flipH="1">
            <a:off x="-594567" y="-88695"/>
            <a:ext cx="1276607" cy="1276607"/>
            <a:chOff x="4250500" y="2411775"/>
            <a:chExt cx="435375" cy="435375"/>
          </a:xfrm>
        </p:grpSpPr>
        <p:sp>
          <p:nvSpPr>
            <p:cNvPr id="414" name="Google Shape;414;p1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1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23" name="Google Shape;423;p14"/>
          <p:cNvSpPr txBox="1">
            <a:spLocks noGrp="1"/>
          </p:cNvSpPr>
          <p:nvPr>
            <p:ph type="title" idx="2"/>
          </p:nvPr>
        </p:nvSpPr>
        <p:spPr>
          <a:xfrm>
            <a:off x="1275450" y="1465650"/>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24" name="Google Shape;424;p14"/>
          <p:cNvSpPr txBox="1">
            <a:spLocks noGrp="1"/>
          </p:cNvSpPr>
          <p:nvPr>
            <p:ph type="subTitle" idx="1"/>
          </p:nvPr>
        </p:nvSpPr>
        <p:spPr>
          <a:xfrm>
            <a:off x="1275463" y="1902600"/>
            <a:ext cx="2293500" cy="57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5" name="Google Shape;425;p14"/>
          <p:cNvSpPr txBox="1">
            <a:spLocks noGrp="1"/>
          </p:cNvSpPr>
          <p:nvPr>
            <p:ph type="title" idx="3"/>
          </p:nvPr>
        </p:nvSpPr>
        <p:spPr>
          <a:xfrm>
            <a:off x="5575071" y="1465650"/>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26" name="Google Shape;426;p14"/>
          <p:cNvSpPr txBox="1">
            <a:spLocks noGrp="1"/>
          </p:cNvSpPr>
          <p:nvPr>
            <p:ph type="subTitle" idx="4"/>
          </p:nvPr>
        </p:nvSpPr>
        <p:spPr>
          <a:xfrm>
            <a:off x="5575070" y="1902600"/>
            <a:ext cx="2293500" cy="57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40047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3"/>
          <p:cNvSpPr txBox="1">
            <a:spLocks noGrp="1"/>
          </p:cNvSpPr>
          <p:nvPr>
            <p:ph type="title"/>
          </p:nvPr>
        </p:nvSpPr>
        <p:spPr>
          <a:xfrm>
            <a:off x="714300" y="2244150"/>
            <a:ext cx="2711400" cy="1377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 name="Google Shape;51;p3"/>
          <p:cNvSpPr txBox="1">
            <a:spLocks noGrp="1"/>
          </p:cNvSpPr>
          <p:nvPr>
            <p:ph type="subTitle" idx="1"/>
          </p:nvPr>
        </p:nvSpPr>
        <p:spPr>
          <a:xfrm>
            <a:off x="714300" y="3770375"/>
            <a:ext cx="4218000" cy="4623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3"/>
          <p:cNvSpPr txBox="1">
            <a:spLocks noGrp="1"/>
          </p:cNvSpPr>
          <p:nvPr>
            <p:ph type="title" idx="2" hasCustomPrompt="1"/>
          </p:nvPr>
        </p:nvSpPr>
        <p:spPr>
          <a:xfrm>
            <a:off x="714300" y="910825"/>
            <a:ext cx="980400" cy="11841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0000"/>
              <a:buNone/>
              <a:defRPr sz="4200">
                <a:solidFill>
                  <a:schemeClr val="accent1"/>
                </a:solidFill>
              </a:defRPr>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grpSp>
        <p:nvGrpSpPr>
          <p:cNvPr id="53" name="Google Shape;53;p3"/>
          <p:cNvGrpSpPr/>
          <p:nvPr/>
        </p:nvGrpSpPr>
        <p:grpSpPr>
          <a:xfrm rot="-772893" flipH="1">
            <a:off x="1597913" y="-531274"/>
            <a:ext cx="2241141" cy="2362211"/>
            <a:chOff x="-964175" y="331275"/>
            <a:chExt cx="2092260" cy="2205041"/>
          </a:xfrm>
        </p:grpSpPr>
        <p:sp>
          <p:nvSpPr>
            <p:cNvPr id="54" name="Google Shape;54;p3"/>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3"/>
          <p:cNvSpPr/>
          <p:nvPr/>
        </p:nvSpPr>
        <p:spPr>
          <a:xfrm>
            <a:off x="4996325" y="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236700" y="3639888"/>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073861" y="2162348"/>
            <a:ext cx="1429455" cy="519145"/>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
        <p:cNvGrpSpPr/>
        <p:nvPr/>
      </p:nvGrpSpPr>
      <p:grpSpPr>
        <a:xfrm>
          <a:off x="0" y="0"/>
          <a:ext cx="0" cy="0"/>
          <a:chOff x="0" y="0"/>
          <a:chExt cx="0" cy="0"/>
        </a:xfrm>
      </p:grpSpPr>
      <p:sp>
        <p:nvSpPr>
          <p:cNvPr id="75" name="Google Shape;75;p4"/>
          <p:cNvSpPr txBox="1">
            <a:spLocks noGrp="1"/>
          </p:cNvSpPr>
          <p:nvPr>
            <p:ph type="subTitle" idx="1"/>
          </p:nvPr>
        </p:nvSpPr>
        <p:spPr>
          <a:xfrm>
            <a:off x="714300" y="1215725"/>
            <a:ext cx="7715400" cy="33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200"/>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76" name="Google Shape;76;p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4"/>
          <p:cNvSpPr/>
          <p:nvPr/>
        </p:nvSpPr>
        <p:spPr>
          <a:xfrm>
            <a:off x="7840157" y="200699"/>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flipH="1">
            <a:off x="6879503"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4"/>
          <p:cNvGrpSpPr/>
          <p:nvPr/>
        </p:nvGrpSpPr>
        <p:grpSpPr>
          <a:xfrm rot="4467178" flipH="1">
            <a:off x="8301616" y="4007820"/>
            <a:ext cx="1386550" cy="1386550"/>
            <a:chOff x="4250500" y="2411775"/>
            <a:chExt cx="435375" cy="435375"/>
          </a:xfrm>
        </p:grpSpPr>
        <p:sp>
          <p:nvSpPr>
            <p:cNvPr id="80" name="Google Shape;80;p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4"/>
          <p:cNvGrpSpPr/>
          <p:nvPr/>
        </p:nvGrpSpPr>
        <p:grpSpPr>
          <a:xfrm rot="4467079" flipH="1">
            <a:off x="7446311" y="4411315"/>
            <a:ext cx="1276611" cy="1276611"/>
            <a:chOff x="4250500" y="2411775"/>
            <a:chExt cx="435375" cy="435375"/>
          </a:xfrm>
        </p:grpSpPr>
        <p:sp>
          <p:nvSpPr>
            <p:cNvPr id="89" name="Google Shape;89;p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7"/>
        <p:cNvGrpSpPr/>
        <p:nvPr/>
      </p:nvGrpSpPr>
      <p:grpSpPr>
        <a:xfrm>
          <a:off x="0" y="0"/>
          <a:ext cx="0" cy="0"/>
          <a:chOff x="0" y="0"/>
          <a:chExt cx="0" cy="0"/>
        </a:xfrm>
      </p:grpSpPr>
      <p:sp>
        <p:nvSpPr>
          <p:cNvPr id="98" name="Google Shape;98;p5"/>
          <p:cNvSpPr txBox="1">
            <a:spLocks noGrp="1"/>
          </p:cNvSpPr>
          <p:nvPr>
            <p:ph type="title"/>
          </p:nvPr>
        </p:nvSpPr>
        <p:spPr>
          <a:xfrm>
            <a:off x="4640775" y="430675"/>
            <a:ext cx="3789000" cy="10743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9" name="Google Shape;99;p5"/>
          <p:cNvSpPr txBox="1">
            <a:spLocks noGrp="1"/>
          </p:cNvSpPr>
          <p:nvPr>
            <p:ph type="title" idx="2"/>
          </p:nvPr>
        </p:nvSpPr>
        <p:spPr>
          <a:xfrm>
            <a:off x="5181600" y="2596650"/>
            <a:ext cx="3248100" cy="4161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100" name="Google Shape;100;p5"/>
          <p:cNvSpPr txBox="1">
            <a:spLocks noGrp="1"/>
          </p:cNvSpPr>
          <p:nvPr>
            <p:ph type="subTitle" idx="1"/>
          </p:nvPr>
        </p:nvSpPr>
        <p:spPr>
          <a:xfrm>
            <a:off x="4640700" y="1723538"/>
            <a:ext cx="3789000" cy="76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5"/>
          <p:cNvSpPr txBox="1">
            <a:spLocks noGrp="1"/>
          </p:cNvSpPr>
          <p:nvPr>
            <p:ph type="title" idx="3"/>
          </p:nvPr>
        </p:nvSpPr>
        <p:spPr>
          <a:xfrm>
            <a:off x="5181600" y="4188351"/>
            <a:ext cx="3248100" cy="4161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102" name="Google Shape;102;p5"/>
          <p:cNvSpPr txBox="1">
            <a:spLocks noGrp="1"/>
          </p:cNvSpPr>
          <p:nvPr>
            <p:ph type="subTitle" idx="4"/>
          </p:nvPr>
        </p:nvSpPr>
        <p:spPr>
          <a:xfrm>
            <a:off x="4640700" y="3315250"/>
            <a:ext cx="3789000" cy="76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5"/>
          <p:cNvSpPr/>
          <p:nvPr/>
        </p:nvSpPr>
        <p:spPr>
          <a:xfrm>
            <a:off x="3910975" y="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6" name="Google Shape;106;p6"/>
          <p:cNvSpPr/>
          <p:nvPr/>
        </p:nvSpPr>
        <p:spPr>
          <a:xfrm>
            <a:off x="8670600" y="-12"/>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6436810" y="60913"/>
            <a:ext cx="1610772" cy="584996"/>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flipH="1">
            <a:off x="7369090" y="831656"/>
            <a:ext cx="1060619" cy="385193"/>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196410" y="4411856"/>
            <a:ext cx="1060619" cy="385193"/>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14"/>
        <p:cNvGrpSpPr/>
        <p:nvPr/>
      </p:nvGrpSpPr>
      <p:grpSpPr>
        <a:xfrm>
          <a:off x="0" y="0"/>
          <a:ext cx="0" cy="0"/>
          <a:chOff x="0" y="0"/>
          <a:chExt cx="0" cy="0"/>
        </a:xfrm>
      </p:grpSpPr>
      <p:sp>
        <p:nvSpPr>
          <p:cNvPr id="315" name="Google Shape;315;p1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6" name="Google Shape;316;p13"/>
          <p:cNvSpPr txBox="1">
            <a:spLocks noGrp="1"/>
          </p:cNvSpPr>
          <p:nvPr>
            <p:ph type="title" idx="2"/>
          </p:nvPr>
        </p:nvSpPr>
        <p:spPr>
          <a:xfrm>
            <a:off x="1571400" y="1792000"/>
            <a:ext cx="2258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317" name="Google Shape;317;p13"/>
          <p:cNvSpPr txBox="1">
            <a:spLocks noGrp="1"/>
          </p:cNvSpPr>
          <p:nvPr>
            <p:ph type="subTitle" idx="1"/>
          </p:nvPr>
        </p:nvSpPr>
        <p:spPr>
          <a:xfrm>
            <a:off x="1571400" y="2142400"/>
            <a:ext cx="22587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13"/>
          <p:cNvSpPr txBox="1">
            <a:spLocks noGrp="1"/>
          </p:cNvSpPr>
          <p:nvPr>
            <p:ph type="title" idx="3" hasCustomPrompt="1"/>
          </p:nvPr>
        </p:nvSpPr>
        <p:spPr>
          <a:xfrm>
            <a:off x="714300" y="1844739"/>
            <a:ext cx="704700" cy="8370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sp>
        <p:nvSpPr>
          <p:cNvPr id="319" name="Google Shape;319;p13"/>
          <p:cNvSpPr txBox="1">
            <a:spLocks noGrp="1"/>
          </p:cNvSpPr>
          <p:nvPr>
            <p:ph type="title" idx="4"/>
          </p:nvPr>
        </p:nvSpPr>
        <p:spPr>
          <a:xfrm>
            <a:off x="5429126" y="1782338"/>
            <a:ext cx="2258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320" name="Google Shape;320;p13"/>
          <p:cNvSpPr txBox="1">
            <a:spLocks noGrp="1"/>
          </p:cNvSpPr>
          <p:nvPr>
            <p:ph type="subTitle" idx="5"/>
          </p:nvPr>
        </p:nvSpPr>
        <p:spPr>
          <a:xfrm>
            <a:off x="5429125" y="2132738"/>
            <a:ext cx="22587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title" idx="6" hasCustomPrompt="1"/>
          </p:nvPr>
        </p:nvSpPr>
        <p:spPr>
          <a:xfrm>
            <a:off x="4572000" y="1844750"/>
            <a:ext cx="704700" cy="8370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sp>
        <p:nvSpPr>
          <p:cNvPr id="322" name="Google Shape;322;p13"/>
          <p:cNvSpPr txBox="1">
            <a:spLocks noGrp="1"/>
          </p:cNvSpPr>
          <p:nvPr>
            <p:ph type="title" idx="7"/>
          </p:nvPr>
        </p:nvSpPr>
        <p:spPr>
          <a:xfrm>
            <a:off x="1571400" y="3461225"/>
            <a:ext cx="2258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323" name="Google Shape;323;p13"/>
          <p:cNvSpPr txBox="1">
            <a:spLocks noGrp="1"/>
          </p:cNvSpPr>
          <p:nvPr>
            <p:ph type="subTitle" idx="8"/>
          </p:nvPr>
        </p:nvSpPr>
        <p:spPr>
          <a:xfrm>
            <a:off x="1571400" y="3811625"/>
            <a:ext cx="22587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24" name="Google Shape;324;p13"/>
          <p:cNvSpPr txBox="1">
            <a:spLocks noGrp="1"/>
          </p:cNvSpPr>
          <p:nvPr>
            <p:ph type="title" idx="9" hasCustomPrompt="1"/>
          </p:nvPr>
        </p:nvSpPr>
        <p:spPr>
          <a:xfrm>
            <a:off x="714300" y="3514400"/>
            <a:ext cx="704700" cy="8370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sp>
        <p:nvSpPr>
          <p:cNvPr id="325" name="Google Shape;325;p13"/>
          <p:cNvSpPr txBox="1">
            <a:spLocks noGrp="1"/>
          </p:cNvSpPr>
          <p:nvPr>
            <p:ph type="title" idx="13"/>
          </p:nvPr>
        </p:nvSpPr>
        <p:spPr>
          <a:xfrm>
            <a:off x="5429126" y="3461225"/>
            <a:ext cx="2258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326" name="Google Shape;326;p13"/>
          <p:cNvSpPr txBox="1">
            <a:spLocks noGrp="1"/>
          </p:cNvSpPr>
          <p:nvPr>
            <p:ph type="subTitle" idx="14"/>
          </p:nvPr>
        </p:nvSpPr>
        <p:spPr>
          <a:xfrm>
            <a:off x="5429125" y="3811625"/>
            <a:ext cx="22587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27" name="Google Shape;327;p13"/>
          <p:cNvSpPr txBox="1">
            <a:spLocks noGrp="1"/>
          </p:cNvSpPr>
          <p:nvPr>
            <p:ph type="title" idx="15" hasCustomPrompt="1"/>
          </p:nvPr>
        </p:nvSpPr>
        <p:spPr>
          <a:xfrm>
            <a:off x="4572000" y="3514400"/>
            <a:ext cx="704700" cy="8370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grpSp>
        <p:nvGrpSpPr>
          <p:cNvPr id="328" name="Google Shape;328;p13"/>
          <p:cNvGrpSpPr/>
          <p:nvPr/>
        </p:nvGrpSpPr>
        <p:grpSpPr>
          <a:xfrm rot="10800000">
            <a:off x="8004209" y="779272"/>
            <a:ext cx="1386539" cy="1386539"/>
            <a:chOff x="4250500" y="2411775"/>
            <a:chExt cx="435375" cy="435375"/>
          </a:xfrm>
        </p:grpSpPr>
        <p:sp>
          <p:nvSpPr>
            <p:cNvPr id="329" name="Google Shape;329;p13"/>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3"/>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13"/>
          <p:cNvGrpSpPr/>
          <p:nvPr/>
        </p:nvGrpSpPr>
        <p:grpSpPr>
          <a:xfrm rot="10800000">
            <a:off x="8258645" y="1860038"/>
            <a:ext cx="1060617" cy="1060617"/>
            <a:chOff x="4250500" y="2411775"/>
            <a:chExt cx="435375" cy="435375"/>
          </a:xfrm>
        </p:grpSpPr>
        <p:sp>
          <p:nvSpPr>
            <p:cNvPr id="338" name="Google Shape;338;p13"/>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rot="10800000">
            <a:off x="6795295" y="-647374"/>
            <a:ext cx="1788172" cy="1788172"/>
            <a:chOff x="4250500" y="2411775"/>
            <a:chExt cx="435375" cy="435375"/>
          </a:xfrm>
        </p:grpSpPr>
        <p:sp>
          <p:nvSpPr>
            <p:cNvPr id="347" name="Google Shape;347;p13"/>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13"/>
          <p:cNvGrpSpPr/>
          <p:nvPr/>
        </p:nvGrpSpPr>
        <p:grpSpPr>
          <a:xfrm rot="10800000">
            <a:off x="8150647" y="-135795"/>
            <a:ext cx="1276607" cy="1276607"/>
            <a:chOff x="4250500" y="2411775"/>
            <a:chExt cx="435375" cy="435375"/>
          </a:xfrm>
        </p:grpSpPr>
        <p:sp>
          <p:nvSpPr>
            <p:cNvPr id="356" name="Google Shape;356;p13"/>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3"/>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3"/>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13"/>
          <p:cNvSpPr/>
          <p:nvPr/>
        </p:nvSpPr>
        <p:spPr>
          <a:xfrm>
            <a:off x="8670600" y="3639888"/>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3"/>
          <p:cNvSpPr/>
          <p:nvPr/>
        </p:nvSpPr>
        <p:spPr>
          <a:xfrm>
            <a:off x="5424010" y="779263"/>
            <a:ext cx="1610772" cy="584996"/>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a:off x="4937515" y="164418"/>
            <a:ext cx="1060619" cy="385193"/>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427"/>
        <p:cNvGrpSpPr/>
        <p:nvPr/>
      </p:nvGrpSpPr>
      <p:grpSpPr>
        <a:xfrm>
          <a:off x="0" y="0"/>
          <a:ext cx="0" cy="0"/>
          <a:chOff x="0" y="0"/>
          <a:chExt cx="0" cy="0"/>
        </a:xfrm>
      </p:grpSpPr>
      <p:sp>
        <p:nvSpPr>
          <p:cNvPr id="428" name="Google Shape;428;p1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9" name="Google Shape;429;p15"/>
          <p:cNvSpPr txBox="1">
            <a:spLocks noGrp="1"/>
          </p:cNvSpPr>
          <p:nvPr>
            <p:ph type="title" idx="2"/>
          </p:nvPr>
        </p:nvSpPr>
        <p:spPr>
          <a:xfrm>
            <a:off x="714300" y="2834150"/>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30" name="Google Shape;430;p15"/>
          <p:cNvSpPr txBox="1">
            <a:spLocks noGrp="1"/>
          </p:cNvSpPr>
          <p:nvPr>
            <p:ph type="subTitle" idx="1"/>
          </p:nvPr>
        </p:nvSpPr>
        <p:spPr>
          <a:xfrm>
            <a:off x="714300" y="3347300"/>
            <a:ext cx="2293500" cy="76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15"/>
          <p:cNvSpPr txBox="1">
            <a:spLocks noGrp="1"/>
          </p:cNvSpPr>
          <p:nvPr>
            <p:ph type="title" idx="3"/>
          </p:nvPr>
        </p:nvSpPr>
        <p:spPr>
          <a:xfrm>
            <a:off x="3425246" y="2834150"/>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32" name="Google Shape;432;p15"/>
          <p:cNvSpPr txBox="1">
            <a:spLocks noGrp="1"/>
          </p:cNvSpPr>
          <p:nvPr>
            <p:ph type="subTitle" idx="4"/>
          </p:nvPr>
        </p:nvSpPr>
        <p:spPr>
          <a:xfrm>
            <a:off x="3425246" y="3347300"/>
            <a:ext cx="2293500" cy="76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15"/>
          <p:cNvSpPr txBox="1">
            <a:spLocks noGrp="1"/>
          </p:cNvSpPr>
          <p:nvPr>
            <p:ph type="title" idx="5"/>
          </p:nvPr>
        </p:nvSpPr>
        <p:spPr>
          <a:xfrm>
            <a:off x="6136191" y="2834150"/>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34" name="Google Shape;434;p15"/>
          <p:cNvSpPr txBox="1">
            <a:spLocks noGrp="1"/>
          </p:cNvSpPr>
          <p:nvPr>
            <p:ph type="subTitle" idx="6"/>
          </p:nvPr>
        </p:nvSpPr>
        <p:spPr>
          <a:xfrm>
            <a:off x="6136191" y="3347300"/>
            <a:ext cx="2293500" cy="76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35" name="Google Shape;435;p15"/>
          <p:cNvGrpSpPr/>
          <p:nvPr/>
        </p:nvGrpSpPr>
        <p:grpSpPr>
          <a:xfrm rot="3565323">
            <a:off x="6628815" y="-332672"/>
            <a:ext cx="2195452" cy="2314175"/>
            <a:chOff x="-964175" y="331275"/>
            <a:chExt cx="2092260" cy="2205041"/>
          </a:xfrm>
        </p:grpSpPr>
        <p:sp>
          <p:nvSpPr>
            <p:cNvPr id="436" name="Google Shape;436;p15"/>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5"/>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5"/>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15"/>
          <p:cNvSpPr/>
          <p:nvPr/>
        </p:nvSpPr>
        <p:spPr>
          <a:xfrm>
            <a:off x="236700" y="3639888"/>
            <a:ext cx="236700" cy="1503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CUSTOM_2_1">
    <p:spTree>
      <p:nvGrpSpPr>
        <p:cNvPr id="1" name="Shape 511"/>
        <p:cNvGrpSpPr/>
        <p:nvPr/>
      </p:nvGrpSpPr>
      <p:grpSpPr>
        <a:xfrm>
          <a:off x="0" y="0"/>
          <a:ext cx="0" cy="0"/>
          <a:chOff x="0" y="0"/>
          <a:chExt cx="0" cy="0"/>
        </a:xfrm>
      </p:grpSpPr>
      <p:sp>
        <p:nvSpPr>
          <p:cNvPr id="512" name="Google Shape;512;p18"/>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3" name="Google Shape;513;p18"/>
          <p:cNvSpPr txBox="1">
            <a:spLocks noGrp="1"/>
          </p:cNvSpPr>
          <p:nvPr>
            <p:ph type="title" idx="2"/>
          </p:nvPr>
        </p:nvSpPr>
        <p:spPr>
          <a:xfrm>
            <a:off x="714300" y="36517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14" name="Google Shape;514;p18"/>
          <p:cNvSpPr txBox="1">
            <a:spLocks noGrp="1"/>
          </p:cNvSpPr>
          <p:nvPr>
            <p:ph type="subTitle" idx="1"/>
          </p:nvPr>
        </p:nvSpPr>
        <p:spPr>
          <a:xfrm>
            <a:off x="714300" y="40314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 name="Google Shape;515;p18"/>
          <p:cNvSpPr txBox="1">
            <a:spLocks noGrp="1"/>
          </p:cNvSpPr>
          <p:nvPr>
            <p:ph type="title" idx="3"/>
          </p:nvPr>
        </p:nvSpPr>
        <p:spPr>
          <a:xfrm>
            <a:off x="3425247" y="36517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16" name="Google Shape;516;p18"/>
          <p:cNvSpPr txBox="1">
            <a:spLocks noGrp="1"/>
          </p:cNvSpPr>
          <p:nvPr>
            <p:ph type="subTitle" idx="4"/>
          </p:nvPr>
        </p:nvSpPr>
        <p:spPr>
          <a:xfrm>
            <a:off x="3425247" y="40314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 name="Google Shape;517;p18"/>
          <p:cNvSpPr txBox="1">
            <a:spLocks noGrp="1"/>
          </p:cNvSpPr>
          <p:nvPr>
            <p:ph type="title" idx="5"/>
          </p:nvPr>
        </p:nvSpPr>
        <p:spPr>
          <a:xfrm>
            <a:off x="6136194" y="36517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18" name="Google Shape;518;p18"/>
          <p:cNvSpPr txBox="1">
            <a:spLocks noGrp="1"/>
          </p:cNvSpPr>
          <p:nvPr>
            <p:ph type="subTitle" idx="6"/>
          </p:nvPr>
        </p:nvSpPr>
        <p:spPr>
          <a:xfrm>
            <a:off x="6136194" y="40314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9" name="Google Shape;519;p18"/>
          <p:cNvSpPr txBox="1">
            <a:spLocks noGrp="1"/>
          </p:cNvSpPr>
          <p:nvPr>
            <p:ph type="title" idx="7"/>
          </p:nvPr>
        </p:nvSpPr>
        <p:spPr>
          <a:xfrm>
            <a:off x="714300" y="18963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20" name="Google Shape;520;p18"/>
          <p:cNvSpPr txBox="1">
            <a:spLocks noGrp="1"/>
          </p:cNvSpPr>
          <p:nvPr>
            <p:ph type="subTitle" idx="8"/>
          </p:nvPr>
        </p:nvSpPr>
        <p:spPr>
          <a:xfrm>
            <a:off x="714300" y="22760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1" name="Google Shape;521;p18"/>
          <p:cNvSpPr txBox="1">
            <a:spLocks noGrp="1"/>
          </p:cNvSpPr>
          <p:nvPr>
            <p:ph type="title" idx="9"/>
          </p:nvPr>
        </p:nvSpPr>
        <p:spPr>
          <a:xfrm>
            <a:off x="3425247" y="18963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22" name="Google Shape;522;p18"/>
          <p:cNvSpPr txBox="1">
            <a:spLocks noGrp="1"/>
          </p:cNvSpPr>
          <p:nvPr>
            <p:ph type="subTitle" idx="13"/>
          </p:nvPr>
        </p:nvSpPr>
        <p:spPr>
          <a:xfrm>
            <a:off x="3425247" y="22760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3" name="Google Shape;523;p18"/>
          <p:cNvSpPr txBox="1">
            <a:spLocks noGrp="1"/>
          </p:cNvSpPr>
          <p:nvPr>
            <p:ph type="title" idx="14"/>
          </p:nvPr>
        </p:nvSpPr>
        <p:spPr>
          <a:xfrm>
            <a:off x="6136194" y="18963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24" name="Google Shape;524;p18"/>
          <p:cNvSpPr txBox="1">
            <a:spLocks noGrp="1"/>
          </p:cNvSpPr>
          <p:nvPr>
            <p:ph type="subTitle" idx="15"/>
          </p:nvPr>
        </p:nvSpPr>
        <p:spPr>
          <a:xfrm>
            <a:off x="6136194" y="22760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5" name="Google Shape;525;p18"/>
          <p:cNvSpPr/>
          <p:nvPr/>
        </p:nvSpPr>
        <p:spPr>
          <a:xfrm>
            <a:off x="236700" y="3639888"/>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6" name="Google Shape;526;p18"/>
          <p:cNvGrpSpPr/>
          <p:nvPr/>
        </p:nvGrpSpPr>
        <p:grpSpPr>
          <a:xfrm rot="10800000">
            <a:off x="6912920" y="-999324"/>
            <a:ext cx="1788172" cy="1788172"/>
            <a:chOff x="4250500" y="2411775"/>
            <a:chExt cx="435375" cy="435375"/>
          </a:xfrm>
        </p:grpSpPr>
        <p:sp>
          <p:nvSpPr>
            <p:cNvPr id="527" name="Google Shape;527;p1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18"/>
          <p:cNvGrpSpPr/>
          <p:nvPr/>
        </p:nvGrpSpPr>
        <p:grpSpPr>
          <a:xfrm rot="10800000">
            <a:off x="8258647" y="-182945"/>
            <a:ext cx="1276607" cy="1276607"/>
            <a:chOff x="4250500" y="2411775"/>
            <a:chExt cx="435375" cy="435375"/>
          </a:xfrm>
        </p:grpSpPr>
        <p:sp>
          <p:nvSpPr>
            <p:cNvPr id="536" name="Google Shape;536;p1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1pPr>
            <a:lvl2pPr lvl="1">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2pPr>
            <a:lvl3pPr lvl="2">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3pPr>
            <a:lvl4pPr lvl="3">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4pPr>
            <a:lvl5pPr lvl="4">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5pPr>
            <a:lvl6pPr lvl="5">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6pPr>
            <a:lvl7pPr lvl="6">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7pPr>
            <a:lvl8pPr lvl="7">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8pPr>
            <a:lvl9pPr lvl="8">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Fira Sans"/>
              <a:buChar char="●"/>
              <a:defRPr sz="1800">
                <a:solidFill>
                  <a:schemeClr val="dk1"/>
                </a:solidFill>
                <a:latin typeface="Fira Sans"/>
                <a:ea typeface="Fira Sans"/>
                <a:cs typeface="Fira Sans"/>
                <a:sym typeface="Fira Sans"/>
              </a:defRPr>
            </a:lvl1pPr>
            <a:lvl2pPr marL="914400" lvl="1"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8" r:id="rId6"/>
    <p:sldLayoutId id="2147483659" r:id="rId7"/>
    <p:sldLayoutId id="2147483661" r:id="rId8"/>
    <p:sldLayoutId id="2147483664" r:id="rId9"/>
    <p:sldLayoutId id="2147483665" r:id="rId10"/>
    <p:sldLayoutId id="2147483669" r:id="rId11"/>
    <p:sldLayoutId id="2147483670" r:id="rId12"/>
    <p:sldLayoutId id="2147483673" r:id="rId13"/>
    <p:sldLayoutId id="2147483674" r:id="rId14"/>
    <p:sldLayoutId id="2147483675" r:id="rId15"/>
    <p:sldLayoutId id="214748367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 Id="rId5" Type="http://schemas.openxmlformats.org/officeDocument/2006/relationships/image" Target="../media/image52.jpe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32"/>
          <p:cNvSpPr txBox="1">
            <a:spLocks noGrp="1"/>
          </p:cNvSpPr>
          <p:nvPr>
            <p:ph type="ctrTitle"/>
          </p:nvPr>
        </p:nvSpPr>
        <p:spPr>
          <a:xfrm>
            <a:off x="95693" y="2559788"/>
            <a:ext cx="5411057" cy="150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dirty="0"/>
              <a:t>LỰA CHỌN VÀ BẢO QUẢN</a:t>
            </a:r>
            <a:br>
              <a:rPr lang="en-US" sz="3600" dirty="0"/>
            </a:br>
            <a:r>
              <a:rPr lang="en-US" sz="3600" dirty="0"/>
              <a:t>THỰC PHẨM</a:t>
            </a:r>
            <a:endParaRPr sz="3600" dirty="0"/>
          </a:p>
        </p:txBody>
      </p:sp>
      <p:sp>
        <p:nvSpPr>
          <p:cNvPr id="797" name="Google Shape;797;p32"/>
          <p:cNvSpPr txBox="1">
            <a:spLocks noGrp="1"/>
          </p:cNvSpPr>
          <p:nvPr>
            <p:ph type="subTitle" idx="1"/>
          </p:nvPr>
        </p:nvSpPr>
        <p:spPr>
          <a:xfrm>
            <a:off x="308344" y="1541568"/>
            <a:ext cx="5045853" cy="432600"/>
          </a:xfrm>
          <a:prstGeom prst="rect">
            <a:avLst/>
          </a:prstGeom>
        </p:spPr>
        <p:txBody>
          <a:bodyPr spcFirstLastPara="1" wrap="square" lIns="91425" tIns="91425" rIns="91425" bIns="91425" anchor="t" anchorCtr="0">
            <a:noAutofit/>
          </a:bodyPr>
          <a:lstStyle/>
          <a:p>
            <a:pPr algn="ctr"/>
            <a:r>
              <a:rPr lang="en-US" sz="2000" b="1" dirty="0">
                <a:solidFill>
                  <a:srgbClr val="002060"/>
                </a:solidFill>
              </a:rPr>
              <a:t>CHƯƠNG I: DINH DƯỠNG VÀ THỰC PHẨM</a:t>
            </a:r>
            <a:endParaRPr lang="en-US" sz="2000" dirty="0">
              <a:solidFill>
                <a:srgbClr val="002060"/>
              </a:solidFill>
            </a:endParaRPr>
          </a:p>
        </p:txBody>
      </p:sp>
      <p:pic>
        <p:nvPicPr>
          <p:cNvPr id="798" name="Google Shape;798;p32"/>
          <p:cNvPicPr preferRelativeResize="0"/>
          <p:nvPr/>
        </p:nvPicPr>
        <p:blipFill rotWithShape="1">
          <a:blip r:embed="rId3">
            <a:alphaModFix/>
          </a:blip>
          <a:srcRect/>
          <a:stretch/>
        </p:blipFill>
        <p:spPr>
          <a:xfrm>
            <a:off x="5506750" y="0"/>
            <a:ext cx="3674273" cy="5143501"/>
          </a:xfrm>
          <a:prstGeom prst="rect">
            <a:avLst/>
          </a:prstGeom>
          <a:noFill/>
          <a:ln>
            <a:noFill/>
          </a:ln>
        </p:spPr>
      </p:pic>
      <p:sp>
        <p:nvSpPr>
          <p:cNvPr id="799" name="Google Shape;799;p32"/>
          <p:cNvSpPr/>
          <p:nvPr/>
        </p:nvSpPr>
        <p:spPr>
          <a:xfrm>
            <a:off x="86706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2105246" y="2169042"/>
            <a:ext cx="1286540" cy="51036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b="1" dirty="0"/>
              <a:t>BÀI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 grpId="0"/>
      <p:bldP spid="797"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2" y="451224"/>
            <a:ext cx="2447450" cy="468000"/>
          </a:xfrm>
        </p:spPr>
        <p:txBody>
          <a:bodyPr/>
          <a:lstStyle/>
          <a:p>
            <a:pPr algn="ctr"/>
            <a:r>
              <a:rPr lang="en-US" sz="3600" dirty="0" err="1"/>
              <a:t>Khám</a:t>
            </a:r>
            <a:r>
              <a:rPr lang="en-US" sz="3600" dirty="0"/>
              <a:t> </a:t>
            </a:r>
            <a:r>
              <a:rPr lang="en-US" sz="3600" dirty="0" err="1"/>
              <a:t>phá</a:t>
            </a:r>
            <a:endParaRPr lang="en-US" sz="3600" dirty="0"/>
          </a:p>
        </p:txBody>
      </p:sp>
      <p:pic>
        <p:nvPicPr>
          <p:cNvPr id="3" name="Picture 4" descr="Miêu tả công việc và phương thức tính lương tại Nanapet | NCBlog – NanaPet  Community Blog">
            <a:extLst>
              <a:ext uri="{FF2B5EF4-FFF2-40B4-BE49-F238E27FC236}">
                <a16:creationId xmlns:a16="http://schemas.microsoft.com/office/drawing/2014/main" id="{48ED95EF-4270-4F3D-B9D0-F071B34E402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33" b="93770" l="5112" r="93930"/>
                    </a14:imgEffect>
                  </a14:imgLayer>
                </a14:imgProps>
              </a:ext>
              <a:ext uri="{28A0092B-C50C-407E-A947-70E740481C1C}">
                <a14:useLocalDpi xmlns:a14="http://schemas.microsoft.com/office/drawing/2010/main" val="0"/>
              </a:ext>
            </a:extLst>
          </a:blip>
          <a:srcRect/>
          <a:stretch>
            <a:fillRect/>
          </a:stretch>
        </p:blipFill>
        <p:spPr bwMode="auto">
          <a:xfrm>
            <a:off x="171113" y="919224"/>
            <a:ext cx="3989921" cy="398992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836;p36"/>
          <p:cNvSpPr txBox="1">
            <a:spLocks/>
          </p:cNvSpPr>
          <p:nvPr/>
        </p:nvSpPr>
        <p:spPr>
          <a:xfrm>
            <a:off x="3883632" y="1859825"/>
            <a:ext cx="5116530" cy="23320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b="1" dirty="0" err="1">
                <a:solidFill>
                  <a:srgbClr val="002060"/>
                </a:solidFill>
              </a:rPr>
              <a:t>Kết</a:t>
            </a:r>
            <a:r>
              <a:rPr lang="en-US" sz="2400" b="1" dirty="0">
                <a:solidFill>
                  <a:srgbClr val="002060"/>
                </a:solidFill>
              </a:rPr>
              <a:t> </a:t>
            </a:r>
            <a:r>
              <a:rPr lang="en-US" sz="2400" b="1" dirty="0" err="1">
                <a:solidFill>
                  <a:srgbClr val="002060"/>
                </a:solidFill>
              </a:rPr>
              <a:t>hợp</a:t>
            </a:r>
            <a:r>
              <a:rPr lang="en-US" sz="2400" b="1" dirty="0">
                <a:solidFill>
                  <a:srgbClr val="002060"/>
                </a:solidFill>
              </a:rPr>
              <a:t> </a:t>
            </a:r>
            <a:r>
              <a:rPr lang="en-US" sz="2400" b="1" dirty="0" err="1">
                <a:solidFill>
                  <a:srgbClr val="002060"/>
                </a:solidFill>
              </a:rPr>
              <a:t>với</a:t>
            </a:r>
            <a:r>
              <a:rPr lang="en-US" sz="2400" b="1" dirty="0">
                <a:solidFill>
                  <a:srgbClr val="002060"/>
                </a:solidFill>
              </a:rPr>
              <a:t> </a:t>
            </a:r>
            <a:r>
              <a:rPr lang="en-US" sz="2400" b="1" dirty="0" err="1">
                <a:solidFill>
                  <a:srgbClr val="002060"/>
                </a:solidFill>
              </a:rPr>
              <a:t>nội</a:t>
            </a:r>
            <a:r>
              <a:rPr lang="en-US" sz="2400" b="1" dirty="0">
                <a:solidFill>
                  <a:srgbClr val="002060"/>
                </a:solidFill>
              </a:rPr>
              <a:t> dung </a:t>
            </a:r>
            <a:r>
              <a:rPr lang="en-US" sz="2400" b="1" dirty="0" err="1">
                <a:solidFill>
                  <a:srgbClr val="002060"/>
                </a:solidFill>
              </a:rPr>
              <a:t>đã</a:t>
            </a:r>
            <a:r>
              <a:rPr lang="en-US" sz="2400" b="1" dirty="0">
                <a:solidFill>
                  <a:srgbClr val="002060"/>
                </a:solidFill>
              </a:rPr>
              <a:t> </a:t>
            </a:r>
            <a:r>
              <a:rPr lang="en-US" sz="2400" b="1" dirty="0" err="1">
                <a:solidFill>
                  <a:srgbClr val="002060"/>
                </a:solidFill>
              </a:rPr>
              <a:t>học</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hiểu</a:t>
            </a:r>
            <a:r>
              <a:rPr lang="en-US" sz="2400" b="1" dirty="0">
                <a:solidFill>
                  <a:srgbClr val="002060"/>
                </a:solidFill>
              </a:rPr>
              <a:t> </a:t>
            </a:r>
            <a:r>
              <a:rPr lang="en-US" sz="2400" b="1" dirty="0" err="1">
                <a:solidFill>
                  <a:srgbClr val="002060"/>
                </a:solidFill>
              </a:rPr>
              <a:t>biết</a:t>
            </a:r>
            <a:r>
              <a:rPr lang="en-US" sz="2400" b="1" dirty="0">
                <a:solidFill>
                  <a:srgbClr val="002060"/>
                </a:solidFill>
              </a:rPr>
              <a:t> </a:t>
            </a:r>
            <a:r>
              <a:rPr lang="en-US" sz="2400" b="1" dirty="0" err="1">
                <a:solidFill>
                  <a:srgbClr val="002060"/>
                </a:solidFill>
              </a:rPr>
              <a:t>cá</a:t>
            </a:r>
            <a:r>
              <a:rPr lang="en-US" sz="2400" b="1" dirty="0">
                <a:solidFill>
                  <a:srgbClr val="002060"/>
                </a:solidFill>
              </a:rPr>
              <a:t> </a:t>
            </a:r>
            <a:r>
              <a:rPr lang="en-US" sz="2400" b="1" dirty="0" err="1">
                <a:solidFill>
                  <a:srgbClr val="002060"/>
                </a:solidFill>
              </a:rPr>
              <a:t>nhân</a:t>
            </a:r>
            <a:r>
              <a:rPr lang="en-US" sz="2400" b="1" dirty="0">
                <a:solidFill>
                  <a:srgbClr val="002060"/>
                </a:solidFill>
              </a:rPr>
              <a:t>, </a:t>
            </a:r>
            <a:r>
              <a:rPr lang="en-US" sz="2400" b="1" dirty="0" err="1">
                <a:solidFill>
                  <a:srgbClr val="002060"/>
                </a:solidFill>
              </a:rPr>
              <a:t>hãy</a:t>
            </a:r>
            <a:r>
              <a:rPr lang="en-US" sz="2400" b="1" dirty="0">
                <a:solidFill>
                  <a:srgbClr val="002060"/>
                </a:solidFill>
              </a:rPr>
              <a:t> </a:t>
            </a:r>
            <a:r>
              <a:rPr lang="en-US" sz="2400" b="1" dirty="0" err="1">
                <a:solidFill>
                  <a:srgbClr val="002060"/>
                </a:solidFill>
              </a:rPr>
              <a:t>phân</a:t>
            </a:r>
            <a:r>
              <a:rPr lang="en-US" sz="2400" b="1" dirty="0">
                <a:solidFill>
                  <a:srgbClr val="002060"/>
                </a:solidFill>
              </a:rPr>
              <a:t> </a:t>
            </a:r>
            <a:r>
              <a:rPr lang="en-US" sz="2400" b="1" dirty="0" err="1">
                <a:solidFill>
                  <a:srgbClr val="002060"/>
                </a:solidFill>
              </a:rPr>
              <a:t>biệt</a:t>
            </a:r>
            <a:r>
              <a:rPr lang="en-US" sz="2400" b="1" dirty="0">
                <a:solidFill>
                  <a:srgbClr val="002060"/>
                </a:solidFill>
              </a:rPr>
              <a:t> </a:t>
            </a:r>
            <a:r>
              <a:rPr lang="en-US" sz="2400" b="1" dirty="0" err="1">
                <a:solidFill>
                  <a:srgbClr val="002060"/>
                </a:solidFill>
              </a:rPr>
              <a:t>gạo</a:t>
            </a:r>
            <a:r>
              <a:rPr lang="en-US" sz="2400" b="1" dirty="0">
                <a:solidFill>
                  <a:srgbClr val="002060"/>
                </a:solidFill>
              </a:rPr>
              <a:t> </a:t>
            </a:r>
            <a:r>
              <a:rPr lang="en-US" sz="2400" b="1" dirty="0" err="1">
                <a:solidFill>
                  <a:srgbClr val="002060"/>
                </a:solidFill>
              </a:rPr>
              <a:t>nếp</a:t>
            </a:r>
            <a:r>
              <a:rPr lang="en-US" sz="2400" b="1" dirty="0">
                <a:solidFill>
                  <a:srgbClr val="002060"/>
                </a:solidFill>
              </a:rPr>
              <a:t>, </a:t>
            </a:r>
            <a:r>
              <a:rPr lang="en-US" sz="2400" b="1" dirty="0" err="1">
                <a:solidFill>
                  <a:srgbClr val="002060"/>
                </a:solidFill>
              </a:rPr>
              <a:t>gạo</a:t>
            </a:r>
            <a:r>
              <a:rPr lang="en-US" sz="2400" b="1" dirty="0">
                <a:solidFill>
                  <a:srgbClr val="002060"/>
                </a:solidFill>
              </a:rPr>
              <a:t> </a:t>
            </a:r>
            <a:r>
              <a:rPr lang="en-US" sz="2400" b="1" dirty="0" err="1">
                <a:solidFill>
                  <a:srgbClr val="002060"/>
                </a:solidFill>
              </a:rPr>
              <a:t>tẻ</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nêu</a:t>
            </a:r>
            <a:r>
              <a:rPr lang="en-US" sz="2400" b="1" dirty="0">
                <a:solidFill>
                  <a:srgbClr val="002060"/>
                </a:solidFill>
              </a:rPr>
              <a:t> </a:t>
            </a:r>
            <a:r>
              <a:rPr lang="en-US" sz="2400" b="1" dirty="0" err="1">
                <a:solidFill>
                  <a:srgbClr val="002060"/>
                </a:solidFill>
              </a:rPr>
              <a:t>cách</a:t>
            </a:r>
            <a:r>
              <a:rPr lang="en-US" sz="2400" b="1" dirty="0">
                <a:solidFill>
                  <a:srgbClr val="002060"/>
                </a:solidFill>
              </a:rPr>
              <a:t> </a:t>
            </a:r>
            <a:r>
              <a:rPr lang="en-US" sz="2400" b="1" dirty="0" err="1">
                <a:solidFill>
                  <a:srgbClr val="002060"/>
                </a:solidFill>
              </a:rPr>
              <a:t>lựa</a:t>
            </a:r>
            <a:r>
              <a:rPr lang="en-US" sz="2400" b="1" dirty="0">
                <a:solidFill>
                  <a:srgbClr val="002060"/>
                </a:solidFill>
              </a:rPr>
              <a:t> </a:t>
            </a:r>
            <a:r>
              <a:rPr lang="en-US" sz="2400" b="1" dirty="0" err="1">
                <a:solidFill>
                  <a:srgbClr val="002060"/>
                </a:solidFill>
              </a:rPr>
              <a:t>chọn</a:t>
            </a:r>
            <a:r>
              <a:rPr lang="en-US" sz="2400" b="1" dirty="0">
                <a:solidFill>
                  <a:srgbClr val="002060"/>
                </a:solidFill>
              </a:rPr>
              <a:t> </a:t>
            </a:r>
            <a:r>
              <a:rPr lang="en-US" sz="2400" b="1" dirty="0" err="1">
                <a:solidFill>
                  <a:srgbClr val="002060"/>
                </a:solidFill>
              </a:rPr>
              <a:t>gạo</a:t>
            </a:r>
            <a:r>
              <a:rPr lang="en-US" sz="2400" b="1" dirty="0">
                <a:solidFill>
                  <a:srgbClr val="002060"/>
                </a:solidFill>
              </a:rPr>
              <a:t> </a:t>
            </a:r>
            <a:r>
              <a:rPr lang="en-US" sz="2400" b="1" dirty="0" err="1">
                <a:solidFill>
                  <a:srgbClr val="002060"/>
                </a:solidFill>
              </a:rPr>
              <a:t>ngon</a:t>
            </a:r>
            <a:endParaRPr lang="en-US" sz="2400" b="1" dirty="0">
              <a:solidFill>
                <a:srgbClr val="002060"/>
              </a:solidFill>
            </a:endParaRPr>
          </a:p>
        </p:txBody>
      </p:sp>
    </p:spTree>
    <p:extLst>
      <p:ext uri="{BB962C8B-B14F-4D97-AF65-F5344CB8AC3E}">
        <p14:creationId xmlns:p14="http://schemas.microsoft.com/office/powerpoint/2010/main" val="152591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dirty="0">
                <a:solidFill>
                  <a:srgbClr val="002060"/>
                </a:solidFill>
                <a:latin typeface="+mj-lt"/>
              </a:rPr>
              <a:t>I. </a:t>
            </a:r>
            <a:r>
              <a:rPr lang="en-US" dirty="0" err="1">
                <a:solidFill>
                  <a:srgbClr val="002060"/>
                </a:solidFill>
                <a:latin typeface="+mj-lt"/>
              </a:rPr>
              <a:t>Lựa</a:t>
            </a:r>
            <a:r>
              <a:rPr lang="en-US" dirty="0">
                <a:solidFill>
                  <a:srgbClr val="002060"/>
                </a:solidFill>
                <a:latin typeface="+mj-lt"/>
              </a:rPr>
              <a:t> </a:t>
            </a:r>
            <a:r>
              <a:rPr lang="en-US" dirty="0" err="1">
                <a:solidFill>
                  <a:srgbClr val="002060"/>
                </a:solidFill>
                <a:latin typeface="+mj-lt"/>
              </a:rPr>
              <a:t>chọn</a:t>
            </a:r>
            <a:r>
              <a:rPr lang="en-US" dirty="0">
                <a:solidFill>
                  <a:srgbClr val="002060"/>
                </a:solidFill>
                <a:latin typeface="+mj-lt"/>
              </a:rPr>
              <a:t> </a:t>
            </a:r>
            <a:r>
              <a:rPr lang="en-US" dirty="0" err="1">
                <a:solidFill>
                  <a:srgbClr val="002060"/>
                </a:solidFill>
                <a:latin typeface="+mj-lt"/>
              </a:rPr>
              <a:t>thực</a:t>
            </a:r>
            <a:r>
              <a:rPr lang="en-US" dirty="0">
                <a:solidFill>
                  <a:srgbClr val="002060"/>
                </a:solidFill>
                <a:latin typeface="+mj-lt"/>
              </a:rPr>
              <a:t> </a:t>
            </a:r>
            <a:r>
              <a:rPr lang="en-US" dirty="0" err="1">
                <a:solidFill>
                  <a:srgbClr val="002060"/>
                </a:solidFill>
                <a:latin typeface="+mj-lt"/>
              </a:rPr>
              <a:t>phẩm</a:t>
            </a:r>
            <a:endParaRPr lang="en-US" dirty="0">
              <a:solidFill>
                <a:srgbClr val="002060"/>
              </a:solidFill>
              <a:latin typeface="+mj-lt"/>
            </a:endParaRPr>
          </a:p>
        </p:txBody>
      </p:sp>
      <p:cxnSp>
        <p:nvCxnSpPr>
          <p:cNvPr id="880" name="Google Shape;880;p38"/>
          <p:cNvCxnSpPr>
            <a:endCxn id="881" idx="2"/>
          </p:cNvCxnSpPr>
          <p:nvPr/>
        </p:nvCxnSpPr>
        <p:spPr>
          <a:xfrm>
            <a:off x="-48455" y="3194238"/>
            <a:ext cx="1392300" cy="0"/>
          </a:xfrm>
          <a:prstGeom prst="straightConnector1">
            <a:avLst/>
          </a:prstGeom>
          <a:noFill/>
          <a:ln w="28575" cap="flat" cmpd="sng">
            <a:solidFill>
              <a:schemeClr val="dk2"/>
            </a:solidFill>
            <a:prstDash val="solid"/>
            <a:round/>
            <a:headEnd type="none" w="med" len="med"/>
            <a:tailEnd type="none" w="med" len="med"/>
          </a:ln>
        </p:spPr>
      </p:cxnSp>
      <p:sp>
        <p:nvSpPr>
          <p:cNvPr id="882" name="Google Shape;882;p38"/>
          <p:cNvSpPr/>
          <p:nvPr/>
        </p:nvSpPr>
        <p:spPr>
          <a:xfrm>
            <a:off x="3673908" y="2822688"/>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8"/>
          <p:cNvSpPr/>
          <p:nvPr/>
        </p:nvSpPr>
        <p:spPr>
          <a:xfrm>
            <a:off x="1343845" y="2822688"/>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8"/>
          <p:cNvSpPr txBox="1"/>
          <p:nvPr/>
        </p:nvSpPr>
        <p:spPr>
          <a:xfrm>
            <a:off x="89838" y="3736686"/>
            <a:ext cx="3737785" cy="1211605"/>
          </a:xfrm>
          <a:prstGeom prst="rect">
            <a:avLst/>
          </a:prstGeom>
          <a:noFill/>
          <a:ln>
            <a:noFill/>
          </a:ln>
        </p:spPr>
        <p:txBody>
          <a:bodyPr spcFirstLastPara="1" wrap="square" lIns="91425" tIns="91425" rIns="91425" bIns="91425" anchor="t" anchorCtr="0">
            <a:noAutofit/>
          </a:bodyPr>
          <a:lstStyle/>
          <a:p>
            <a:pPr lvl="0" algn="ctr"/>
            <a:r>
              <a:rPr lang="en-US" sz="2400" dirty="0" err="1"/>
              <a:t>Bắp</a:t>
            </a:r>
            <a:r>
              <a:rPr lang="en-US" sz="2400" dirty="0"/>
              <a:t> </a:t>
            </a:r>
            <a:r>
              <a:rPr lang="en-US" sz="2400" dirty="0" err="1"/>
              <a:t>mập</a:t>
            </a:r>
            <a:r>
              <a:rPr lang="en-US" sz="2400" dirty="0"/>
              <a:t>, </a:t>
            </a:r>
            <a:r>
              <a:rPr lang="en-US" sz="2400" dirty="0" err="1"/>
              <a:t>hạt</a:t>
            </a:r>
            <a:r>
              <a:rPr lang="en-US" sz="2400" dirty="0"/>
              <a:t> </a:t>
            </a:r>
            <a:r>
              <a:rPr lang="en-US" sz="2400" dirty="0" err="1"/>
              <a:t>đều</a:t>
            </a:r>
            <a:r>
              <a:rPr lang="en-US" sz="2400" dirty="0"/>
              <a:t> </a:t>
            </a:r>
            <a:r>
              <a:rPr lang="en-US" sz="2400" dirty="0" err="1"/>
              <a:t>và</a:t>
            </a:r>
            <a:r>
              <a:rPr lang="en-US" sz="2400" dirty="0"/>
              <a:t> </a:t>
            </a:r>
            <a:r>
              <a:rPr lang="en-US" sz="2400" dirty="0" err="1"/>
              <a:t>dày</a:t>
            </a:r>
            <a:endParaRPr sz="2400" dirty="0">
              <a:solidFill>
                <a:schemeClr val="dk1"/>
              </a:solidFill>
              <a:latin typeface="Fira Sans"/>
              <a:ea typeface="Fira Sans"/>
              <a:cs typeface="Fira Sans"/>
              <a:sym typeface="Fira Sans"/>
            </a:endParaRPr>
          </a:p>
        </p:txBody>
      </p:sp>
      <p:sp>
        <p:nvSpPr>
          <p:cNvPr id="885" name="Google Shape;885;p38"/>
          <p:cNvSpPr txBox="1"/>
          <p:nvPr/>
        </p:nvSpPr>
        <p:spPr>
          <a:xfrm>
            <a:off x="89839" y="725821"/>
            <a:ext cx="7044847" cy="406200"/>
          </a:xfrm>
          <a:prstGeom prst="rect">
            <a:avLst/>
          </a:prstGeom>
          <a:noFill/>
          <a:ln>
            <a:noFill/>
          </a:ln>
        </p:spPr>
        <p:txBody>
          <a:bodyPr spcFirstLastPara="1" wrap="square" lIns="91425" tIns="91425" rIns="91425" bIns="91425" anchor="t" anchorCtr="0">
            <a:noAutofit/>
          </a:bodyPr>
          <a:lstStyle/>
          <a:p>
            <a:r>
              <a:rPr lang="en-US" sz="2000" b="1" dirty="0">
                <a:solidFill>
                  <a:schemeClr val="accent2">
                    <a:lumMod val="75000"/>
                  </a:schemeClr>
                </a:solidFill>
              </a:rPr>
              <a:t>1. </a:t>
            </a:r>
            <a:r>
              <a:rPr lang="en-US" sz="2000" b="1" dirty="0" err="1">
                <a:solidFill>
                  <a:schemeClr val="accent2">
                    <a:lumMod val="75000"/>
                  </a:schemeClr>
                </a:solidFill>
              </a:rPr>
              <a:t>Nhóm</a:t>
            </a:r>
            <a:r>
              <a:rPr lang="en-US" sz="2000" b="1" dirty="0">
                <a:solidFill>
                  <a:schemeClr val="accent2">
                    <a:lumMod val="75000"/>
                  </a:schemeClr>
                </a:solidFill>
              </a:rPr>
              <a:t> </a:t>
            </a:r>
            <a:r>
              <a:rPr lang="en-US" sz="2000" b="1" dirty="0" err="1">
                <a:solidFill>
                  <a:schemeClr val="accent2">
                    <a:lumMod val="75000"/>
                  </a:schemeClr>
                </a:solidFill>
              </a:rPr>
              <a:t>thực</a:t>
            </a:r>
            <a:r>
              <a:rPr lang="en-US" sz="2000" b="1" dirty="0">
                <a:solidFill>
                  <a:schemeClr val="accent2">
                    <a:lumMod val="75000"/>
                  </a:schemeClr>
                </a:solidFill>
              </a:rPr>
              <a:t> </a:t>
            </a:r>
            <a:r>
              <a:rPr lang="en-US" sz="2000" b="1" dirty="0" err="1">
                <a:solidFill>
                  <a:schemeClr val="accent2">
                    <a:lumMod val="75000"/>
                  </a:schemeClr>
                </a:solidFill>
              </a:rPr>
              <a:t>phẩm</a:t>
            </a:r>
            <a:r>
              <a:rPr lang="en-US" sz="2000" b="1" dirty="0">
                <a:solidFill>
                  <a:schemeClr val="accent2">
                    <a:lumMod val="75000"/>
                  </a:schemeClr>
                </a:solidFill>
              </a:rPr>
              <a:t> </a:t>
            </a:r>
            <a:r>
              <a:rPr lang="en-US" sz="2000" b="1" dirty="0" err="1">
                <a:solidFill>
                  <a:schemeClr val="accent2">
                    <a:lumMod val="75000"/>
                  </a:schemeClr>
                </a:solidFill>
              </a:rPr>
              <a:t>giàu</a:t>
            </a:r>
            <a:r>
              <a:rPr lang="en-US" sz="2000" b="1" dirty="0">
                <a:solidFill>
                  <a:schemeClr val="accent2">
                    <a:lumMod val="75000"/>
                  </a:schemeClr>
                </a:solidFill>
              </a:rPr>
              <a:t> </a:t>
            </a:r>
            <a:r>
              <a:rPr lang="en-US" sz="2000" b="1" dirty="0" err="1">
                <a:solidFill>
                  <a:schemeClr val="accent2">
                    <a:lumMod val="75000"/>
                  </a:schemeClr>
                </a:solidFill>
              </a:rPr>
              <a:t>tinh</a:t>
            </a:r>
            <a:r>
              <a:rPr lang="en-US" sz="2000" b="1" dirty="0">
                <a:solidFill>
                  <a:schemeClr val="accent2">
                    <a:lumMod val="75000"/>
                  </a:schemeClr>
                </a:solidFill>
              </a:rPr>
              <a:t> </a:t>
            </a:r>
            <a:r>
              <a:rPr lang="en-US" sz="2000" b="1" dirty="0" err="1">
                <a:solidFill>
                  <a:schemeClr val="accent2">
                    <a:lumMod val="75000"/>
                  </a:schemeClr>
                </a:solidFill>
              </a:rPr>
              <a:t>bộ</a:t>
            </a:r>
            <a:r>
              <a:rPr lang="en-US" sz="2000" b="1" dirty="0">
                <a:solidFill>
                  <a:schemeClr val="accent2">
                    <a:lumMod val="75000"/>
                  </a:schemeClr>
                </a:solidFill>
              </a:rPr>
              <a:t>, </a:t>
            </a:r>
            <a:r>
              <a:rPr lang="en-US" sz="2000" b="1" dirty="0" err="1">
                <a:solidFill>
                  <a:schemeClr val="accent2">
                    <a:lumMod val="75000"/>
                  </a:schemeClr>
                </a:solidFill>
              </a:rPr>
              <a:t>chất</a:t>
            </a:r>
            <a:r>
              <a:rPr lang="en-US" sz="2000" b="1" dirty="0">
                <a:solidFill>
                  <a:schemeClr val="accent2">
                    <a:lumMod val="75000"/>
                  </a:schemeClr>
                </a:solidFill>
              </a:rPr>
              <a:t> </a:t>
            </a:r>
            <a:r>
              <a:rPr lang="en-US" sz="2000" b="1" dirty="0" err="1">
                <a:solidFill>
                  <a:schemeClr val="accent2">
                    <a:lumMod val="75000"/>
                  </a:schemeClr>
                </a:solidFill>
              </a:rPr>
              <a:t>đường</a:t>
            </a:r>
            <a:r>
              <a:rPr lang="en-US" sz="2000" b="1" dirty="0">
                <a:solidFill>
                  <a:schemeClr val="accent2">
                    <a:lumMod val="75000"/>
                  </a:schemeClr>
                </a:solidFill>
              </a:rPr>
              <a:t>, </a:t>
            </a:r>
            <a:r>
              <a:rPr lang="en-US" sz="2000" b="1" dirty="0" err="1">
                <a:solidFill>
                  <a:schemeClr val="accent2">
                    <a:lumMod val="75000"/>
                  </a:schemeClr>
                </a:solidFill>
              </a:rPr>
              <a:t>chất</a:t>
            </a:r>
            <a:r>
              <a:rPr lang="en-US" sz="2000" b="1" dirty="0">
                <a:solidFill>
                  <a:schemeClr val="accent2">
                    <a:lumMod val="75000"/>
                  </a:schemeClr>
                </a:solidFill>
              </a:rPr>
              <a:t> </a:t>
            </a:r>
            <a:r>
              <a:rPr lang="en-US" sz="2000" b="1" dirty="0" err="1">
                <a:solidFill>
                  <a:schemeClr val="accent2">
                    <a:lumMod val="75000"/>
                  </a:schemeClr>
                </a:solidFill>
              </a:rPr>
              <a:t>xơ</a:t>
            </a:r>
            <a:endParaRPr lang="en-US" sz="2000" b="1" dirty="0">
              <a:solidFill>
                <a:schemeClr val="accent2">
                  <a:lumMod val="75000"/>
                </a:schemeClr>
              </a:solidFill>
            </a:endParaRPr>
          </a:p>
        </p:txBody>
      </p:sp>
      <p:sp>
        <p:nvSpPr>
          <p:cNvPr id="886" name="Google Shape;886;p38"/>
          <p:cNvSpPr txBox="1"/>
          <p:nvPr/>
        </p:nvSpPr>
        <p:spPr>
          <a:xfrm>
            <a:off x="2379643" y="1989922"/>
            <a:ext cx="3136001" cy="575100"/>
          </a:xfrm>
          <a:prstGeom prst="rect">
            <a:avLst/>
          </a:prstGeom>
          <a:noFill/>
          <a:ln>
            <a:noFill/>
          </a:ln>
        </p:spPr>
        <p:txBody>
          <a:bodyPr spcFirstLastPara="1" wrap="square" lIns="91425" tIns="91425" rIns="91425" bIns="91425" anchor="t" anchorCtr="0">
            <a:noAutofit/>
          </a:bodyPr>
          <a:lstStyle/>
          <a:p>
            <a:pPr lvl="0" algn="ctr"/>
            <a:r>
              <a:rPr lang="en-US" sz="2400" dirty="0" err="1">
                <a:ea typeface="Fira Sans"/>
              </a:rPr>
              <a:t>Tách</a:t>
            </a:r>
            <a:r>
              <a:rPr lang="en-US" sz="2400" dirty="0">
                <a:ea typeface="Fira Sans"/>
              </a:rPr>
              <a:t> </a:t>
            </a:r>
            <a:r>
              <a:rPr lang="en-US" sz="2400" dirty="0" err="1">
                <a:ea typeface="Fira Sans"/>
              </a:rPr>
              <a:t>vỏ</a:t>
            </a:r>
            <a:r>
              <a:rPr lang="en-US" sz="2400" dirty="0">
                <a:ea typeface="Fira Sans"/>
              </a:rPr>
              <a:t> </a:t>
            </a:r>
            <a:r>
              <a:rPr lang="en-US" sz="2400" dirty="0" err="1">
                <a:ea typeface="Fira Sans"/>
              </a:rPr>
              <a:t>ngoài</a:t>
            </a:r>
            <a:r>
              <a:rPr lang="en-US" sz="2400" dirty="0">
                <a:ea typeface="Fira Sans"/>
              </a:rPr>
              <a:t> </a:t>
            </a:r>
            <a:r>
              <a:rPr lang="en-US" sz="2400" dirty="0" err="1">
                <a:ea typeface="Fira Sans"/>
              </a:rPr>
              <a:t>xem</a:t>
            </a:r>
            <a:r>
              <a:rPr lang="en-US" sz="2400" dirty="0">
                <a:ea typeface="Fira Sans"/>
              </a:rPr>
              <a:t> </a:t>
            </a:r>
            <a:r>
              <a:rPr lang="en-US" sz="2400" dirty="0" err="1">
                <a:ea typeface="Fira Sans"/>
              </a:rPr>
              <a:t>có</a:t>
            </a:r>
            <a:r>
              <a:rPr lang="en-US" sz="2400" dirty="0">
                <a:ea typeface="Fira Sans"/>
              </a:rPr>
              <a:t> </a:t>
            </a:r>
            <a:r>
              <a:rPr lang="en-US" sz="2400" dirty="0" err="1">
                <a:ea typeface="Fira Sans"/>
              </a:rPr>
              <a:t>nhiều</a:t>
            </a:r>
            <a:r>
              <a:rPr lang="en-US" sz="2400" dirty="0">
                <a:ea typeface="Fira Sans"/>
              </a:rPr>
              <a:t> </a:t>
            </a:r>
            <a:r>
              <a:rPr lang="en-US" sz="2400" dirty="0" err="1">
                <a:ea typeface="Fira Sans"/>
              </a:rPr>
              <a:t>hạt</a:t>
            </a:r>
            <a:r>
              <a:rPr lang="en-US" sz="2400" dirty="0">
                <a:ea typeface="Fira Sans"/>
              </a:rPr>
              <a:t> </a:t>
            </a:r>
            <a:r>
              <a:rPr lang="en-US" sz="2400" dirty="0" err="1">
                <a:ea typeface="Fira Sans"/>
              </a:rPr>
              <a:t>không</a:t>
            </a:r>
            <a:endParaRPr sz="2400" dirty="0">
              <a:solidFill>
                <a:schemeClr val="dk1"/>
              </a:solidFill>
              <a:latin typeface="Fira Sans"/>
              <a:ea typeface="Fira Sans"/>
              <a:cs typeface="Fira Sans"/>
              <a:sym typeface="Fira Sans"/>
            </a:endParaRPr>
          </a:p>
        </p:txBody>
      </p:sp>
      <p:sp>
        <p:nvSpPr>
          <p:cNvPr id="887" name="Google Shape;887;p38"/>
          <p:cNvSpPr/>
          <p:nvPr/>
        </p:nvSpPr>
        <p:spPr>
          <a:xfrm>
            <a:off x="5608695" y="1704861"/>
            <a:ext cx="3402758" cy="2907758"/>
          </a:xfrm>
          <a:prstGeom prst="ellipse">
            <a:avLst/>
          </a:prstGeom>
          <a:solidFill>
            <a:schemeClr val="dk2"/>
          </a:solidFill>
          <a:ln>
            <a:noFill/>
          </a:ln>
        </p:spPr>
        <p:txBody>
          <a:bodyPr spcFirstLastPara="1" wrap="square" lIns="0" tIns="91425" rIns="0" bIns="91425" anchor="ctr" anchorCtr="0">
            <a:noAutofit/>
          </a:bodyPr>
          <a:lstStyle/>
          <a:p>
            <a:pPr lvl="0" algn="ctr"/>
            <a:r>
              <a:rPr lang="en-US" sz="2400" dirty="0" err="1">
                <a:solidFill>
                  <a:schemeClr val="bg1"/>
                </a:solidFill>
              </a:rPr>
              <a:t>Bấm</a:t>
            </a:r>
            <a:r>
              <a:rPr lang="en-US" sz="2400" dirty="0">
                <a:solidFill>
                  <a:schemeClr val="bg1"/>
                </a:solidFill>
              </a:rPr>
              <a:t> </a:t>
            </a:r>
            <a:r>
              <a:rPr lang="en-US" sz="2400" dirty="0" err="1">
                <a:solidFill>
                  <a:schemeClr val="bg1"/>
                </a:solidFill>
              </a:rPr>
              <a:t>vào</a:t>
            </a:r>
            <a:r>
              <a:rPr lang="en-US" sz="2400" dirty="0">
                <a:solidFill>
                  <a:schemeClr val="bg1"/>
                </a:solidFill>
              </a:rPr>
              <a:t> </a:t>
            </a:r>
            <a:r>
              <a:rPr lang="en-US" sz="2400" dirty="0" err="1">
                <a:solidFill>
                  <a:schemeClr val="bg1"/>
                </a:solidFill>
              </a:rPr>
              <a:t>hạt</a:t>
            </a:r>
            <a:r>
              <a:rPr lang="en-US" sz="2400" dirty="0">
                <a:solidFill>
                  <a:schemeClr val="bg1"/>
                </a:solidFill>
              </a:rPr>
              <a:t>, </a:t>
            </a:r>
            <a:r>
              <a:rPr lang="en-US" sz="2400" dirty="0" err="1">
                <a:solidFill>
                  <a:schemeClr val="bg1"/>
                </a:solidFill>
              </a:rPr>
              <a:t>nếu</a:t>
            </a:r>
            <a:r>
              <a:rPr lang="en-US" sz="2400" dirty="0">
                <a:solidFill>
                  <a:schemeClr val="bg1"/>
                </a:solidFill>
              </a:rPr>
              <a:t> </a:t>
            </a:r>
            <a:r>
              <a:rPr lang="en-US" sz="2400" dirty="0" err="1">
                <a:solidFill>
                  <a:schemeClr val="bg1"/>
                </a:solidFill>
              </a:rPr>
              <a:t>hạt</a:t>
            </a:r>
            <a:r>
              <a:rPr lang="en-US" sz="2400" dirty="0">
                <a:solidFill>
                  <a:schemeClr val="bg1"/>
                </a:solidFill>
              </a:rPr>
              <a:t> </a:t>
            </a:r>
            <a:r>
              <a:rPr lang="en-US" sz="2400" dirty="0" err="1">
                <a:solidFill>
                  <a:schemeClr val="bg1"/>
                </a:solidFill>
              </a:rPr>
              <a:t>có</a:t>
            </a:r>
            <a:r>
              <a:rPr lang="en-US" sz="2400" dirty="0">
                <a:solidFill>
                  <a:schemeClr val="bg1"/>
                </a:solidFill>
              </a:rPr>
              <a:t> </a:t>
            </a:r>
            <a:r>
              <a:rPr lang="en-US" sz="2400" dirty="0" err="1">
                <a:solidFill>
                  <a:schemeClr val="bg1"/>
                </a:solidFill>
              </a:rPr>
              <a:t>nước</a:t>
            </a:r>
            <a:r>
              <a:rPr lang="en-US" sz="2400" dirty="0">
                <a:solidFill>
                  <a:schemeClr val="bg1"/>
                </a:solidFill>
              </a:rPr>
              <a:t> </a:t>
            </a:r>
            <a:r>
              <a:rPr lang="en-US" sz="2400" dirty="0" err="1">
                <a:solidFill>
                  <a:schemeClr val="bg1"/>
                </a:solidFill>
              </a:rPr>
              <a:t>màu</a:t>
            </a:r>
            <a:r>
              <a:rPr lang="en-US" sz="2400" dirty="0">
                <a:solidFill>
                  <a:schemeClr val="bg1"/>
                </a:solidFill>
              </a:rPr>
              <a:t> </a:t>
            </a:r>
            <a:r>
              <a:rPr lang="en-US" sz="2400" dirty="0" err="1">
                <a:solidFill>
                  <a:schemeClr val="bg1"/>
                </a:solidFill>
              </a:rPr>
              <a:t>trắng</a:t>
            </a:r>
            <a:r>
              <a:rPr lang="en-US" sz="2400" dirty="0">
                <a:solidFill>
                  <a:schemeClr val="bg1"/>
                </a:solidFill>
              </a:rPr>
              <a:t> </a:t>
            </a:r>
            <a:r>
              <a:rPr lang="en-US" sz="2400" dirty="0" err="1">
                <a:solidFill>
                  <a:schemeClr val="bg1"/>
                </a:solidFill>
              </a:rPr>
              <a:t>sữa</a:t>
            </a:r>
            <a:r>
              <a:rPr lang="en-US" sz="2400" dirty="0">
                <a:solidFill>
                  <a:schemeClr val="bg1"/>
                </a:solidFill>
              </a:rPr>
              <a:t> </a:t>
            </a:r>
            <a:r>
              <a:rPr lang="en-US" sz="2400" dirty="0" err="1">
                <a:solidFill>
                  <a:schemeClr val="bg1"/>
                </a:solidFill>
              </a:rPr>
              <a:t>là</a:t>
            </a:r>
            <a:r>
              <a:rPr lang="en-US" sz="2400" dirty="0">
                <a:solidFill>
                  <a:schemeClr val="bg1"/>
                </a:solidFill>
              </a:rPr>
              <a:t> non, </a:t>
            </a:r>
            <a:r>
              <a:rPr lang="en-US" sz="2400" dirty="0" err="1">
                <a:solidFill>
                  <a:schemeClr val="bg1"/>
                </a:solidFill>
              </a:rPr>
              <a:t>nếu</a:t>
            </a:r>
            <a:r>
              <a:rPr lang="en-US" sz="2400" dirty="0">
                <a:solidFill>
                  <a:schemeClr val="bg1"/>
                </a:solidFill>
              </a:rPr>
              <a:t> </a:t>
            </a:r>
            <a:r>
              <a:rPr lang="en-US" sz="2400" dirty="0" err="1">
                <a:solidFill>
                  <a:schemeClr val="bg1"/>
                </a:solidFill>
              </a:rPr>
              <a:t>hạt</a:t>
            </a:r>
            <a:r>
              <a:rPr lang="en-US" sz="2400" dirty="0">
                <a:solidFill>
                  <a:schemeClr val="bg1"/>
                </a:solidFill>
              </a:rPr>
              <a:t> </a:t>
            </a:r>
            <a:r>
              <a:rPr lang="en-US" sz="2400" dirty="0" err="1">
                <a:solidFill>
                  <a:schemeClr val="bg1"/>
                </a:solidFill>
              </a:rPr>
              <a:t>cứng</a:t>
            </a:r>
            <a:r>
              <a:rPr lang="en-US" sz="2400" dirty="0">
                <a:solidFill>
                  <a:schemeClr val="bg1"/>
                </a:solidFill>
              </a:rPr>
              <a:t> </a:t>
            </a:r>
            <a:r>
              <a:rPr lang="en-US" sz="2400" dirty="0" err="1">
                <a:solidFill>
                  <a:schemeClr val="bg1"/>
                </a:solidFill>
              </a:rPr>
              <a:t>khô</a:t>
            </a:r>
            <a:r>
              <a:rPr lang="en-US" sz="2400" dirty="0">
                <a:solidFill>
                  <a:schemeClr val="bg1"/>
                </a:solidFill>
              </a:rPr>
              <a:t> </a:t>
            </a:r>
            <a:r>
              <a:rPr lang="en-US" sz="2400" dirty="0" err="1">
                <a:solidFill>
                  <a:schemeClr val="bg1"/>
                </a:solidFill>
              </a:rPr>
              <a:t>là</a:t>
            </a:r>
            <a:r>
              <a:rPr lang="en-US" sz="2400" dirty="0">
                <a:solidFill>
                  <a:schemeClr val="bg1"/>
                </a:solidFill>
              </a:rPr>
              <a:t> </a:t>
            </a:r>
            <a:r>
              <a:rPr lang="en-US" sz="2400" dirty="0" err="1">
                <a:solidFill>
                  <a:schemeClr val="bg1"/>
                </a:solidFill>
              </a:rPr>
              <a:t>già</a:t>
            </a:r>
            <a:endParaRPr sz="2400" dirty="0">
              <a:solidFill>
                <a:schemeClr val="bg1"/>
              </a:solidFill>
              <a:latin typeface="Fira Sans"/>
              <a:ea typeface="Fira Sans"/>
              <a:cs typeface="Fira Sans"/>
              <a:sym typeface="Fira Sans"/>
            </a:endParaRPr>
          </a:p>
        </p:txBody>
      </p:sp>
      <p:grpSp>
        <p:nvGrpSpPr>
          <p:cNvPr id="888" name="Google Shape;888;p38"/>
          <p:cNvGrpSpPr/>
          <p:nvPr/>
        </p:nvGrpSpPr>
        <p:grpSpPr>
          <a:xfrm>
            <a:off x="1501741" y="2993587"/>
            <a:ext cx="427672" cy="401288"/>
            <a:chOff x="5025300" y="4354700"/>
            <a:chExt cx="541975" cy="508475"/>
          </a:xfrm>
        </p:grpSpPr>
        <p:sp>
          <p:nvSpPr>
            <p:cNvPr id="889" name="Google Shape;889;p38"/>
            <p:cNvSpPr/>
            <p:nvPr/>
          </p:nvSpPr>
          <p:spPr>
            <a:xfrm>
              <a:off x="5025300" y="4640875"/>
              <a:ext cx="541975" cy="222300"/>
            </a:xfrm>
            <a:custGeom>
              <a:avLst/>
              <a:gdLst/>
              <a:ahLst/>
              <a:cxnLst/>
              <a:rect l="l" t="t" r="r" b="b"/>
              <a:pathLst>
                <a:path w="21679" h="8892" extrusionOk="0">
                  <a:moveTo>
                    <a:pt x="18979" y="1259"/>
                  </a:moveTo>
                  <a:lnTo>
                    <a:pt x="17924" y="7612"/>
                  </a:lnTo>
                  <a:lnTo>
                    <a:pt x="3715" y="7612"/>
                  </a:lnTo>
                  <a:lnTo>
                    <a:pt x="2660" y="1259"/>
                  </a:lnTo>
                  <a:close/>
                  <a:moveTo>
                    <a:pt x="630" y="1"/>
                  </a:moveTo>
                  <a:cubicBezTo>
                    <a:pt x="285" y="1"/>
                    <a:pt x="1" y="285"/>
                    <a:pt x="1" y="630"/>
                  </a:cubicBezTo>
                  <a:cubicBezTo>
                    <a:pt x="1" y="975"/>
                    <a:pt x="285" y="1259"/>
                    <a:pt x="630" y="1259"/>
                  </a:cubicBezTo>
                  <a:lnTo>
                    <a:pt x="1361" y="1259"/>
                  </a:lnTo>
                  <a:lnTo>
                    <a:pt x="2538" y="8363"/>
                  </a:lnTo>
                  <a:cubicBezTo>
                    <a:pt x="2599" y="8668"/>
                    <a:pt x="2863" y="8891"/>
                    <a:pt x="3167" y="8891"/>
                  </a:cubicBezTo>
                  <a:lnTo>
                    <a:pt x="18472" y="8891"/>
                  </a:lnTo>
                  <a:cubicBezTo>
                    <a:pt x="18776" y="8891"/>
                    <a:pt x="19040" y="8668"/>
                    <a:pt x="19101" y="8363"/>
                  </a:cubicBezTo>
                  <a:lnTo>
                    <a:pt x="20278" y="1259"/>
                  </a:lnTo>
                  <a:lnTo>
                    <a:pt x="21049" y="1259"/>
                  </a:lnTo>
                  <a:cubicBezTo>
                    <a:pt x="21395" y="1259"/>
                    <a:pt x="21679" y="975"/>
                    <a:pt x="21679" y="630"/>
                  </a:cubicBezTo>
                  <a:cubicBezTo>
                    <a:pt x="21679" y="285"/>
                    <a:pt x="21395" y="1"/>
                    <a:pt x="21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8"/>
            <p:cNvSpPr/>
            <p:nvPr/>
          </p:nvSpPr>
          <p:spPr>
            <a:xfrm>
              <a:off x="5280550" y="4704325"/>
              <a:ext cx="31475" cy="95400"/>
            </a:xfrm>
            <a:custGeom>
              <a:avLst/>
              <a:gdLst/>
              <a:ahLst/>
              <a:cxnLst/>
              <a:rect l="l" t="t" r="r" b="b"/>
              <a:pathLst>
                <a:path w="1259" h="3816" extrusionOk="0">
                  <a:moveTo>
                    <a:pt x="630" y="0"/>
                  </a:moveTo>
                  <a:cubicBezTo>
                    <a:pt x="285" y="0"/>
                    <a:pt x="1" y="284"/>
                    <a:pt x="1" y="629"/>
                  </a:cubicBezTo>
                  <a:lnTo>
                    <a:pt x="1" y="3166"/>
                  </a:lnTo>
                  <a:cubicBezTo>
                    <a:pt x="1" y="3532"/>
                    <a:pt x="285" y="3816"/>
                    <a:pt x="630" y="3816"/>
                  </a:cubicBezTo>
                  <a:cubicBezTo>
                    <a:pt x="975" y="3816"/>
                    <a:pt x="1259" y="3532"/>
                    <a:pt x="1259" y="3166"/>
                  </a:cubicBezTo>
                  <a:lnTo>
                    <a:pt x="1259" y="629"/>
                  </a:lnTo>
                  <a:cubicBezTo>
                    <a:pt x="1259" y="284"/>
                    <a:pt x="97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8"/>
            <p:cNvSpPr/>
            <p:nvPr/>
          </p:nvSpPr>
          <p:spPr>
            <a:xfrm>
              <a:off x="5343975" y="4704325"/>
              <a:ext cx="32000" cy="95400"/>
            </a:xfrm>
            <a:custGeom>
              <a:avLst/>
              <a:gdLst/>
              <a:ahLst/>
              <a:cxnLst/>
              <a:rect l="l" t="t" r="r" b="b"/>
              <a:pathLst>
                <a:path w="1280" h="3816" extrusionOk="0">
                  <a:moveTo>
                    <a:pt x="630" y="0"/>
                  </a:moveTo>
                  <a:cubicBezTo>
                    <a:pt x="285" y="0"/>
                    <a:pt x="1" y="284"/>
                    <a:pt x="1" y="629"/>
                  </a:cubicBezTo>
                  <a:lnTo>
                    <a:pt x="1" y="3166"/>
                  </a:lnTo>
                  <a:cubicBezTo>
                    <a:pt x="1" y="3532"/>
                    <a:pt x="285" y="3816"/>
                    <a:pt x="630" y="3816"/>
                  </a:cubicBezTo>
                  <a:cubicBezTo>
                    <a:pt x="995" y="3816"/>
                    <a:pt x="1279" y="3532"/>
                    <a:pt x="1279" y="3166"/>
                  </a:cubicBezTo>
                  <a:lnTo>
                    <a:pt x="1279" y="629"/>
                  </a:lnTo>
                  <a:cubicBezTo>
                    <a:pt x="1279" y="284"/>
                    <a:pt x="99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8"/>
            <p:cNvSpPr/>
            <p:nvPr/>
          </p:nvSpPr>
          <p:spPr>
            <a:xfrm>
              <a:off x="5407400" y="4704325"/>
              <a:ext cx="32000" cy="95400"/>
            </a:xfrm>
            <a:custGeom>
              <a:avLst/>
              <a:gdLst/>
              <a:ahLst/>
              <a:cxnLst/>
              <a:rect l="l" t="t" r="r" b="b"/>
              <a:pathLst>
                <a:path w="1280" h="3816" extrusionOk="0">
                  <a:moveTo>
                    <a:pt x="650" y="0"/>
                  </a:moveTo>
                  <a:cubicBezTo>
                    <a:pt x="285" y="0"/>
                    <a:pt x="1" y="284"/>
                    <a:pt x="1" y="629"/>
                  </a:cubicBezTo>
                  <a:lnTo>
                    <a:pt x="1" y="3166"/>
                  </a:lnTo>
                  <a:cubicBezTo>
                    <a:pt x="1" y="3532"/>
                    <a:pt x="285" y="3816"/>
                    <a:pt x="650" y="3816"/>
                  </a:cubicBezTo>
                  <a:cubicBezTo>
                    <a:pt x="996" y="3816"/>
                    <a:pt x="1280" y="3532"/>
                    <a:pt x="1280" y="3166"/>
                  </a:cubicBezTo>
                  <a:lnTo>
                    <a:pt x="1280" y="629"/>
                  </a:lnTo>
                  <a:cubicBezTo>
                    <a:pt x="1280" y="284"/>
                    <a:pt x="996"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8"/>
            <p:cNvSpPr/>
            <p:nvPr/>
          </p:nvSpPr>
          <p:spPr>
            <a:xfrm>
              <a:off x="5216625" y="4704325"/>
              <a:ext cx="31975" cy="95400"/>
            </a:xfrm>
            <a:custGeom>
              <a:avLst/>
              <a:gdLst/>
              <a:ahLst/>
              <a:cxnLst/>
              <a:rect l="l" t="t" r="r" b="b"/>
              <a:pathLst>
                <a:path w="1279" h="3816" extrusionOk="0">
                  <a:moveTo>
                    <a:pt x="650" y="0"/>
                  </a:moveTo>
                  <a:cubicBezTo>
                    <a:pt x="284" y="0"/>
                    <a:pt x="0" y="284"/>
                    <a:pt x="0" y="629"/>
                  </a:cubicBezTo>
                  <a:lnTo>
                    <a:pt x="0" y="3166"/>
                  </a:lnTo>
                  <a:cubicBezTo>
                    <a:pt x="0" y="3532"/>
                    <a:pt x="284" y="3816"/>
                    <a:pt x="650" y="3816"/>
                  </a:cubicBezTo>
                  <a:cubicBezTo>
                    <a:pt x="995" y="3816"/>
                    <a:pt x="1279" y="3532"/>
                    <a:pt x="1279" y="3166"/>
                  </a:cubicBezTo>
                  <a:lnTo>
                    <a:pt x="1279" y="629"/>
                  </a:lnTo>
                  <a:cubicBezTo>
                    <a:pt x="1279"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8"/>
            <p:cNvSpPr/>
            <p:nvPr/>
          </p:nvSpPr>
          <p:spPr>
            <a:xfrm>
              <a:off x="5153175" y="4704325"/>
              <a:ext cx="32000" cy="95400"/>
            </a:xfrm>
            <a:custGeom>
              <a:avLst/>
              <a:gdLst/>
              <a:ahLst/>
              <a:cxnLst/>
              <a:rect l="l" t="t" r="r" b="b"/>
              <a:pathLst>
                <a:path w="1280" h="3816" extrusionOk="0">
                  <a:moveTo>
                    <a:pt x="650" y="0"/>
                  </a:moveTo>
                  <a:cubicBezTo>
                    <a:pt x="285" y="0"/>
                    <a:pt x="1" y="284"/>
                    <a:pt x="1" y="629"/>
                  </a:cubicBezTo>
                  <a:lnTo>
                    <a:pt x="1" y="3166"/>
                  </a:lnTo>
                  <a:cubicBezTo>
                    <a:pt x="1" y="3532"/>
                    <a:pt x="285" y="3816"/>
                    <a:pt x="650" y="3816"/>
                  </a:cubicBezTo>
                  <a:cubicBezTo>
                    <a:pt x="995" y="3816"/>
                    <a:pt x="1280" y="3532"/>
                    <a:pt x="1280" y="3166"/>
                  </a:cubicBezTo>
                  <a:lnTo>
                    <a:pt x="1280" y="629"/>
                  </a:lnTo>
                  <a:cubicBezTo>
                    <a:pt x="1280"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8"/>
            <p:cNvSpPr/>
            <p:nvPr/>
          </p:nvSpPr>
          <p:spPr>
            <a:xfrm>
              <a:off x="5025300" y="4354700"/>
              <a:ext cx="541975" cy="254250"/>
            </a:xfrm>
            <a:custGeom>
              <a:avLst/>
              <a:gdLst/>
              <a:ahLst/>
              <a:cxnLst/>
              <a:rect l="l" t="t" r="r" b="b"/>
              <a:pathLst>
                <a:path w="21679" h="10170" extrusionOk="0">
                  <a:moveTo>
                    <a:pt x="18512" y="1279"/>
                  </a:moveTo>
                  <a:cubicBezTo>
                    <a:pt x="18857" y="1279"/>
                    <a:pt x="19141" y="1563"/>
                    <a:pt x="19141" y="1908"/>
                  </a:cubicBezTo>
                  <a:cubicBezTo>
                    <a:pt x="19141" y="2253"/>
                    <a:pt x="19426" y="2537"/>
                    <a:pt x="19791" y="2537"/>
                  </a:cubicBezTo>
                  <a:cubicBezTo>
                    <a:pt x="20136" y="2537"/>
                    <a:pt x="20420" y="2821"/>
                    <a:pt x="20420" y="3187"/>
                  </a:cubicBezTo>
                  <a:cubicBezTo>
                    <a:pt x="20420" y="3532"/>
                    <a:pt x="20136" y="3816"/>
                    <a:pt x="19791" y="3816"/>
                  </a:cubicBezTo>
                  <a:cubicBezTo>
                    <a:pt x="19426" y="3816"/>
                    <a:pt x="19141" y="4100"/>
                    <a:pt x="19141" y="4445"/>
                  </a:cubicBezTo>
                  <a:lnTo>
                    <a:pt x="19141" y="8261"/>
                  </a:lnTo>
                  <a:cubicBezTo>
                    <a:pt x="19141" y="8606"/>
                    <a:pt x="18857" y="8890"/>
                    <a:pt x="18512" y="8890"/>
                  </a:cubicBezTo>
                  <a:cubicBezTo>
                    <a:pt x="18167" y="8890"/>
                    <a:pt x="17883" y="8606"/>
                    <a:pt x="17883" y="8261"/>
                  </a:cubicBezTo>
                  <a:lnTo>
                    <a:pt x="17883" y="4445"/>
                  </a:lnTo>
                  <a:cubicBezTo>
                    <a:pt x="17883" y="4100"/>
                    <a:pt x="17599" y="3816"/>
                    <a:pt x="17234" y="3816"/>
                  </a:cubicBezTo>
                  <a:lnTo>
                    <a:pt x="14696" y="3816"/>
                  </a:lnTo>
                  <a:cubicBezTo>
                    <a:pt x="14351" y="3816"/>
                    <a:pt x="14067" y="3532"/>
                    <a:pt x="14067" y="3187"/>
                  </a:cubicBezTo>
                  <a:cubicBezTo>
                    <a:pt x="14067" y="2821"/>
                    <a:pt x="14351" y="2537"/>
                    <a:pt x="14696" y="2537"/>
                  </a:cubicBezTo>
                  <a:cubicBezTo>
                    <a:pt x="15041" y="2537"/>
                    <a:pt x="15326" y="2253"/>
                    <a:pt x="15326" y="1908"/>
                  </a:cubicBezTo>
                  <a:cubicBezTo>
                    <a:pt x="15326" y="1563"/>
                    <a:pt x="15610" y="1279"/>
                    <a:pt x="15975" y="1279"/>
                  </a:cubicBezTo>
                  <a:cubicBezTo>
                    <a:pt x="16320" y="1279"/>
                    <a:pt x="16604" y="1563"/>
                    <a:pt x="16604" y="1908"/>
                  </a:cubicBezTo>
                  <a:cubicBezTo>
                    <a:pt x="16604" y="2253"/>
                    <a:pt x="16888" y="2537"/>
                    <a:pt x="17234" y="2537"/>
                  </a:cubicBezTo>
                  <a:cubicBezTo>
                    <a:pt x="17599" y="2537"/>
                    <a:pt x="17883" y="2253"/>
                    <a:pt x="17883" y="1908"/>
                  </a:cubicBezTo>
                  <a:cubicBezTo>
                    <a:pt x="17883" y="1563"/>
                    <a:pt x="18167" y="1279"/>
                    <a:pt x="18512" y="1279"/>
                  </a:cubicBezTo>
                  <a:close/>
                  <a:moveTo>
                    <a:pt x="15975" y="0"/>
                  </a:moveTo>
                  <a:cubicBezTo>
                    <a:pt x="15143" y="0"/>
                    <a:pt x="14432" y="528"/>
                    <a:pt x="14169" y="1279"/>
                  </a:cubicBezTo>
                  <a:lnTo>
                    <a:pt x="630" y="1279"/>
                  </a:lnTo>
                  <a:cubicBezTo>
                    <a:pt x="285" y="1279"/>
                    <a:pt x="1" y="1563"/>
                    <a:pt x="1" y="1908"/>
                  </a:cubicBezTo>
                  <a:cubicBezTo>
                    <a:pt x="1" y="2253"/>
                    <a:pt x="285" y="2537"/>
                    <a:pt x="630" y="2537"/>
                  </a:cubicBezTo>
                  <a:lnTo>
                    <a:pt x="12890" y="2537"/>
                  </a:lnTo>
                  <a:cubicBezTo>
                    <a:pt x="12829" y="2740"/>
                    <a:pt x="12788" y="2963"/>
                    <a:pt x="12788" y="3187"/>
                  </a:cubicBezTo>
                  <a:cubicBezTo>
                    <a:pt x="12788" y="3410"/>
                    <a:pt x="12829" y="3613"/>
                    <a:pt x="12890" y="3816"/>
                  </a:cubicBezTo>
                  <a:lnTo>
                    <a:pt x="630" y="3816"/>
                  </a:lnTo>
                  <a:cubicBezTo>
                    <a:pt x="285" y="3816"/>
                    <a:pt x="1" y="4100"/>
                    <a:pt x="1" y="4445"/>
                  </a:cubicBezTo>
                  <a:cubicBezTo>
                    <a:pt x="1" y="4790"/>
                    <a:pt x="285" y="5095"/>
                    <a:pt x="630" y="5095"/>
                  </a:cubicBezTo>
                  <a:lnTo>
                    <a:pt x="16604" y="5095"/>
                  </a:lnTo>
                  <a:lnTo>
                    <a:pt x="16604" y="8261"/>
                  </a:lnTo>
                  <a:cubicBezTo>
                    <a:pt x="16604" y="9317"/>
                    <a:pt x="17457" y="10169"/>
                    <a:pt x="18512" y="10169"/>
                  </a:cubicBezTo>
                  <a:cubicBezTo>
                    <a:pt x="19568" y="10169"/>
                    <a:pt x="20420" y="9317"/>
                    <a:pt x="20420" y="8261"/>
                  </a:cubicBezTo>
                  <a:lnTo>
                    <a:pt x="20420" y="4973"/>
                  </a:lnTo>
                  <a:cubicBezTo>
                    <a:pt x="21151" y="4709"/>
                    <a:pt x="21679" y="3999"/>
                    <a:pt x="21679" y="3187"/>
                  </a:cubicBezTo>
                  <a:cubicBezTo>
                    <a:pt x="21679" y="2314"/>
                    <a:pt x="21110" y="1583"/>
                    <a:pt x="20339" y="1360"/>
                  </a:cubicBezTo>
                  <a:cubicBezTo>
                    <a:pt x="20095" y="568"/>
                    <a:pt x="19365" y="0"/>
                    <a:pt x="18512" y="0"/>
                  </a:cubicBezTo>
                  <a:cubicBezTo>
                    <a:pt x="18025" y="0"/>
                    <a:pt x="17579" y="183"/>
                    <a:pt x="17234" y="487"/>
                  </a:cubicBezTo>
                  <a:cubicBezTo>
                    <a:pt x="16909" y="183"/>
                    <a:pt x="16462" y="0"/>
                    <a:pt x="15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38"/>
          <p:cNvGrpSpPr/>
          <p:nvPr/>
        </p:nvGrpSpPr>
        <p:grpSpPr>
          <a:xfrm>
            <a:off x="3827624" y="2980223"/>
            <a:ext cx="435682" cy="428023"/>
            <a:chOff x="6514650" y="3596700"/>
            <a:chExt cx="552125" cy="542350"/>
          </a:xfrm>
        </p:grpSpPr>
        <p:sp>
          <p:nvSpPr>
            <p:cNvPr id="897" name="Google Shape;897;p38"/>
            <p:cNvSpPr/>
            <p:nvPr/>
          </p:nvSpPr>
          <p:spPr>
            <a:xfrm>
              <a:off x="6887100" y="3874150"/>
              <a:ext cx="31500" cy="77650"/>
            </a:xfrm>
            <a:custGeom>
              <a:avLst/>
              <a:gdLst/>
              <a:ahLst/>
              <a:cxnLst/>
              <a:rect l="l" t="t" r="r" b="b"/>
              <a:pathLst>
                <a:path w="1260" h="3106" extrusionOk="0">
                  <a:moveTo>
                    <a:pt x="630" y="0"/>
                  </a:moveTo>
                  <a:cubicBezTo>
                    <a:pt x="285" y="0"/>
                    <a:pt x="1" y="284"/>
                    <a:pt x="1" y="650"/>
                  </a:cubicBezTo>
                  <a:lnTo>
                    <a:pt x="1" y="2456"/>
                  </a:lnTo>
                  <a:cubicBezTo>
                    <a:pt x="1" y="2822"/>
                    <a:pt x="285" y="3106"/>
                    <a:pt x="630" y="3106"/>
                  </a:cubicBezTo>
                  <a:cubicBezTo>
                    <a:pt x="975" y="3106"/>
                    <a:pt x="1259" y="2822"/>
                    <a:pt x="1259" y="2456"/>
                  </a:cubicBezTo>
                  <a:lnTo>
                    <a:pt x="1259" y="650"/>
                  </a:lnTo>
                  <a:cubicBezTo>
                    <a:pt x="1259" y="284"/>
                    <a:pt x="97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8"/>
            <p:cNvSpPr/>
            <p:nvPr/>
          </p:nvSpPr>
          <p:spPr>
            <a:xfrm>
              <a:off x="6819100" y="3942150"/>
              <a:ext cx="32000" cy="76125"/>
            </a:xfrm>
            <a:custGeom>
              <a:avLst/>
              <a:gdLst/>
              <a:ahLst/>
              <a:cxnLst/>
              <a:rect l="l" t="t" r="r" b="b"/>
              <a:pathLst>
                <a:path w="1280" h="3045" extrusionOk="0">
                  <a:moveTo>
                    <a:pt x="630" y="0"/>
                  </a:moveTo>
                  <a:cubicBezTo>
                    <a:pt x="285" y="0"/>
                    <a:pt x="1" y="284"/>
                    <a:pt x="1" y="629"/>
                  </a:cubicBezTo>
                  <a:lnTo>
                    <a:pt x="1" y="2416"/>
                  </a:lnTo>
                  <a:cubicBezTo>
                    <a:pt x="1" y="2761"/>
                    <a:pt x="285" y="3045"/>
                    <a:pt x="630" y="3045"/>
                  </a:cubicBezTo>
                  <a:cubicBezTo>
                    <a:pt x="996" y="3045"/>
                    <a:pt x="1280" y="2761"/>
                    <a:pt x="1280" y="2416"/>
                  </a:cubicBezTo>
                  <a:lnTo>
                    <a:pt x="1280" y="629"/>
                  </a:lnTo>
                  <a:cubicBezTo>
                    <a:pt x="1280" y="284"/>
                    <a:pt x="996"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8"/>
            <p:cNvSpPr/>
            <p:nvPr/>
          </p:nvSpPr>
          <p:spPr>
            <a:xfrm>
              <a:off x="6730300" y="3716325"/>
              <a:ext cx="31500" cy="77675"/>
            </a:xfrm>
            <a:custGeom>
              <a:avLst/>
              <a:gdLst/>
              <a:ahLst/>
              <a:cxnLst/>
              <a:rect l="l" t="t" r="r" b="b"/>
              <a:pathLst>
                <a:path w="1260" h="3107" extrusionOk="0">
                  <a:moveTo>
                    <a:pt x="630" y="1"/>
                  </a:moveTo>
                  <a:cubicBezTo>
                    <a:pt x="285" y="1"/>
                    <a:pt x="1" y="285"/>
                    <a:pt x="1" y="650"/>
                  </a:cubicBezTo>
                  <a:lnTo>
                    <a:pt x="1" y="2457"/>
                  </a:lnTo>
                  <a:cubicBezTo>
                    <a:pt x="1" y="2822"/>
                    <a:pt x="285" y="3106"/>
                    <a:pt x="630" y="3106"/>
                  </a:cubicBezTo>
                  <a:cubicBezTo>
                    <a:pt x="975" y="3106"/>
                    <a:pt x="1259" y="2822"/>
                    <a:pt x="1259" y="2457"/>
                  </a:cubicBezTo>
                  <a:lnTo>
                    <a:pt x="1259" y="650"/>
                  </a:lnTo>
                  <a:cubicBezTo>
                    <a:pt x="1259" y="285"/>
                    <a:pt x="97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8"/>
            <p:cNvSpPr/>
            <p:nvPr/>
          </p:nvSpPr>
          <p:spPr>
            <a:xfrm>
              <a:off x="6662300" y="3784325"/>
              <a:ext cx="32000" cy="77150"/>
            </a:xfrm>
            <a:custGeom>
              <a:avLst/>
              <a:gdLst/>
              <a:ahLst/>
              <a:cxnLst/>
              <a:rect l="l" t="t" r="r" b="b"/>
              <a:pathLst>
                <a:path w="1280" h="3086" extrusionOk="0">
                  <a:moveTo>
                    <a:pt x="630" y="1"/>
                  </a:moveTo>
                  <a:cubicBezTo>
                    <a:pt x="285" y="1"/>
                    <a:pt x="1" y="285"/>
                    <a:pt x="1" y="630"/>
                  </a:cubicBezTo>
                  <a:lnTo>
                    <a:pt x="1" y="2457"/>
                  </a:lnTo>
                  <a:cubicBezTo>
                    <a:pt x="1" y="2802"/>
                    <a:pt x="285" y="3086"/>
                    <a:pt x="630" y="3086"/>
                  </a:cubicBezTo>
                  <a:cubicBezTo>
                    <a:pt x="996" y="3086"/>
                    <a:pt x="1280" y="2802"/>
                    <a:pt x="1280" y="2457"/>
                  </a:cubicBezTo>
                  <a:lnTo>
                    <a:pt x="1280" y="630"/>
                  </a:lnTo>
                  <a:cubicBezTo>
                    <a:pt x="1280" y="285"/>
                    <a:pt x="996"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8"/>
            <p:cNvSpPr/>
            <p:nvPr/>
          </p:nvSpPr>
          <p:spPr>
            <a:xfrm>
              <a:off x="6514650" y="3596700"/>
              <a:ext cx="552125" cy="542350"/>
            </a:xfrm>
            <a:custGeom>
              <a:avLst/>
              <a:gdLst/>
              <a:ahLst/>
              <a:cxnLst/>
              <a:rect l="l" t="t" r="r" b="b"/>
              <a:pathLst>
                <a:path w="22085" h="21694" extrusionOk="0">
                  <a:moveTo>
                    <a:pt x="6902" y="2228"/>
                  </a:moveTo>
                  <a:lnTo>
                    <a:pt x="7795" y="3121"/>
                  </a:lnTo>
                  <a:cubicBezTo>
                    <a:pt x="7084" y="3426"/>
                    <a:pt x="6374" y="3913"/>
                    <a:pt x="5643" y="4562"/>
                  </a:cubicBezTo>
                  <a:lnTo>
                    <a:pt x="4730" y="3649"/>
                  </a:lnTo>
                  <a:cubicBezTo>
                    <a:pt x="5379" y="3081"/>
                    <a:pt x="6110" y="2594"/>
                    <a:pt x="6902" y="2228"/>
                  </a:cubicBezTo>
                  <a:close/>
                  <a:moveTo>
                    <a:pt x="18146" y="1274"/>
                  </a:moveTo>
                  <a:cubicBezTo>
                    <a:pt x="18309" y="1274"/>
                    <a:pt x="18471" y="1335"/>
                    <a:pt x="18593" y="1457"/>
                  </a:cubicBezTo>
                  <a:lnTo>
                    <a:pt x="20420" y="3304"/>
                  </a:lnTo>
                  <a:cubicBezTo>
                    <a:pt x="20663" y="3548"/>
                    <a:pt x="20663" y="3953"/>
                    <a:pt x="20420" y="4197"/>
                  </a:cubicBezTo>
                  <a:lnTo>
                    <a:pt x="19933" y="4664"/>
                  </a:lnTo>
                  <a:cubicBezTo>
                    <a:pt x="19202" y="3629"/>
                    <a:pt x="18289" y="2695"/>
                    <a:pt x="17213" y="1944"/>
                  </a:cubicBezTo>
                  <a:lnTo>
                    <a:pt x="17700" y="1457"/>
                  </a:lnTo>
                  <a:cubicBezTo>
                    <a:pt x="17822" y="1335"/>
                    <a:pt x="17984" y="1274"/>
                    <a:pt x="18146" y="1274"/>
                  </a:cubicBezTo>
                  <a:close/>
                  <a:moveTo>
                    <a:pt x="3837" y="4542"/>
                  </a:moveTo>
                  <a:lnTo>
                    <a:pt x="4750" y="5476"/>
                  </a:lnTo>
                  <a:cubicBezTo>
                    <a:pt x="4100" y="6186"/>
                    <a:pt x="3613" y="6917"/>
                    <a:pt x="3309" y="7607"/>
                  </a:cubicBezTo>
                  <a:lnTo>
                    <a:pt x="2395" y="6714"/>
                  </a:lnTo>
                  <a:cubicBezTo>
                    <a:pt x="2781" y="5922"/>
                    <a:pt x="3268" y="5192"/>
                    <a:pt x="3837" y="4542"/>
                  </a:cubicBezTo>
                  <a:close/>
                  <a:moveTo>
                    <a:pt x="13519" y="1599"/>
                  </a:moveTo>
                  <a:lnTo>
                    <a:pt x="13519" y="1599"/>
                  </a:lnTo>
                  <a:cubicBezTo>
                    <a:pt x="16827" y="2492"/>
                    <a:pt x="19405" y="5110"/>
                    <a:pt x="20278" y="8378"/>
                  </a:cubicBezTo>
                  <a:lnTo>
                    <a:pt x="13519" y="1599"/>
                  </a:lnTo>
                  <a:close/>
                  <a:moveTo>
                    <a:pt x="12240" y="7566"/>
                  </a:moveTo>
                  <a:lnTo>
                    <a:pt x="13864" y="9190"/>
                  </a:lnTo>
                  <a:cubicBezTo>
                    <a:pt x="13397" y="9474"/>
                    <a:pt x="12910" y="9880"/>
                    <a:pt x="12382" y="10408"/>
                  </a:cubicBezTo>
                  <a:cubicBezTo>
                    <a:pt x="12240" y="10550"/>
                    <a:pt x="12077" y="10713"/>
                    <a:pt x="11935" y="10855"/>
                  </a:cubicBezTo>
                  <a:lnTo>
                    <a:pt x="10941" y="9860"/>
                  </a:lnTo>
                  <a:cubicBezTo>
                    <a:pt x="11489" y="9109"/>
                    <a:pt x="11935" y="8317"/>
                    <a:pt x="12240" y="7566"/>
                  </a:cubicBezTo>
                  <a:close/>
                  <a:moveTo>
                    <a:pt x="9601" y="3965"/>
                  </a:moveTo>
                  <a:cubicBezTo>
                    <a:pt x="10152" y="3965"/>
                    <a:pt x="10642" y="4162"/>
                    <a:pt x="11042" y="4562"/>
                  </a:cubicBezTo>
                  <a:cubicBezTo>
                    <a:pt x="11367" y="4887"/>
                    <a:pt x="11469" y="5496"/>
                    <a:pt x="11306" y="6227"/>
                  </a:cubicBezTo>
                  <a:cubicBezTo>
                    <a:pt x="11306" y="6227"/>
                    <a:pt x="11306" y="6247"/>
                    <a:pt x="11306" y="6247"/>
                  </a:cubicBezTo>
                  <a:cubicBezTo>
                    <a:pt x="11002" y="7769"/>
                    <a:pt x="9885" y="9312"/>
                    <a:pt x="8789" y="10408"/>
                  </a:cubicBezTo>
                  <a:cubicBezTo>
                    <a:pt x="8201" y="10997"/>
                    <a:pt x="7252" y="11832"/>
                    <a:pt x="6419" y="11832"/>
                  </a:cubicBezTo>
                  <a:cubicBezTo>
                    <a:pt x="6390" y="11832"/>
                    <a:pt x="6362" y="11831"/>
                    <a:pt x="6333" y="11829"/>
                  </a:cubicBezTo>
                  <a:cubicBezTo>
                    <a:pt x="5805" y="11809"/>
                    <a:pt x="5318" y="11423"/>
                    <a:pt x="4750" y="10855"/>
                  </a:cubicBezTo>
                  <a:cubicBezTo>
                    <a:pt x="4243" y="10347"/>
                    <a:pt x="4060" y="9718"/>
                    <a:pt x="4202" y="8967"/>
                  </a:cubicBezTo>
                  <a:cubicBezTo>
                    <a:pt x="4364" y="8033"/>
                    <a:pt x="5014" y="6978"/>
                    <a:pt x="6090" y="5902"/>
                  </a:cubicBezTo>
                  <a:cubicBezTo>
                    <a:pt x="7364" y="4627"/>
                    <a:pt x="8588" y="3965"/>
                    <a:pt x="9601" y="3965"/>
                  </a:cubicBezTo>
                  <a:close/>
                  <a:moveTo>
                    <a:pt x="11387" y="1274"/>
                  </a:moveTo>
                  <a:lnTo>
                    <a:pt x="20602" y="10489"/>
                  </a:lnTo>
                  <a:cubicBezTo>
                    <a:pt x="20602" y="10611"/>
                    <a:pt x="20602" y="10733"/>
                    <a:pt x="20602" y="10855"/>
                  </a:cubicBezTo>
                  <a:cubicBezTo>
                    <a:pt x="20602" y="11849"/>
                    <a:pt x="20460" y="12803"/>
                    <a:pt x="20176" y="13696"/>
                  </a:cubicBezTo>
                  <a:lnTo>
                    <a:pt x="19161" y="12681"/>
                  </a:lnTo>
                  <a:cubicBezTo>
                    <a:pt x="19283" y="11646"/>
                    <a:pt x="18958" y="10672"/>
                    <a:pt x="18228" y="9962"/>
                  </a:cubicBezTo>
                  <a:cubicBezTo>
                    <a:pt x="17445" y="9179"/>
                    <a:pt x="16648" y="8591"/>
                    <a:pt x="15645" y="8591"/>
                  </a:cubicBezTo>
                  <a:cubicBezTo>
                    <a:pt x="15477" y="8591"/>
                    <a:pt x="15303" y="8607"/>
                    <a:pt x="15122" y="8642"/>
                  </a:cubicBezTo>
                  <a:lnTo>
                    <a:pt x="12605" y="6146"/>
                  </a:lnTo>
                  <a:cubicBezTo>
                    <a:pt x="12747" y="5110"/>
                    <a:pt x="12524" y="4258"/>
                    <a:pt x="11935" y="3669"/>
                  </a:cubicBezTo>
                  <a:cubicBezTo>
                    <a:pt x="11292" y="3026"/>
                    <a:pt x="10475" y="2697"/>
                    <a:pt x="9569" y="2697"/>
                  </a:cubicBezTo>
                  <a:cubicBezTo>
                    <a:pt x="9446" y="2697"/>
                    <a:pt x="9321" y="2703"/>
                    <a:pt x="9195" y="2715"/>
                  </a:cubicBezTo>
                  <a:lnTo>
                    <a:pt x="8180" y="1700"/>
                  </a:lnTo>
                  <a:cubicBezTo>
                    <a:pt x="9094" y="1437"/>
                    <a:pt x="10048" y="1274"/>
                    <a:pt x="11042" y="1274"/>
                  </a:cubicBezTo>
                  <a:close/>
                  <a:moveTo>
                    <a:pt x="10129" y="10834"/>
                  </a:moveTo>
                  <a:lnTo>
                    <a:pt x="11123" y="11849"/>
                  </a:lnTo>
                  <a:cubicBezTo>
                    <a:pt x="10575" y="12600"/>
                    <a:pt x="10129" y="13392"/>
                    <a:pt x="9824" y="14143"/>
                  </a:cubicBezTo>
                  <a:lnTo>
                    <a:pt x="8201" y="12519"/>
                  </a:lnTo>
                  <a:cubicBezTo>
                    <a:pt x="8667" y="12235"/>
                    <a:pt x="9155" y="11829"/>
                    <a:pt x="9682" y="11301"/>
                  </a:cubicBezTo>
                  <a:cubicBezTo>
                    <a:pt x="9845" y="11159"/>
                    <a:pt x="9987" y="10997"/>
                    <a:pt x="10129" y="10834"/>
                  </a:cubicBezTo>
                  <a:close/>
                  <a:moveTo>
                    <a:pt x="18776" y="14102"/>
                  </a:moveTo>
                  <a:lnTo>
                    <a:pt x="19669" y="14995"/>
                  </a:lnTo>
                  <a:cubicBezTo>
                    <a:pt x="19283" y="15787"/>
                    <a:pt x="18796" y="16497"/>
                    <a:pt x="18228" y="17147"/>
                  </a:cubicBezTo>
                  <a:lnTo>
                    <a:pt x="17314" y="16234"/>
                  </a:lnTo>
                  <a:cubicBezTo>
                    <a:pt x="17964" y="15503"/>
                    <a:pt x="18451" y="14792"/>
                    <a:pt x="18776" y="14102"/>
                  </a:cubicBezTo>
                  <a:close/>
                  <a:moveTo>
                    <a:pt x="15642" y="9868"/>
                  </a:moveTo>
                  <a:cubicBezTo>
                    <a:pt x="16243" y="9868"/>
                    <a:pt x="16741" y="10262"/>
                    <a:pt x="17335" y="10855"/>
                  </a:cubicBezTo>
                  <a:cubicBezTo>
                    <a:pt x="18715" y="12255"/>
                    <a:pt x="17395" y="14366"/>
                    <a:pt x="15975" y="15787"/>
                  </a:cubicBezTo>
                  <a:cubicBezTo>
                    <a:pt x="14699" y="17076"/>
                    <a:pt x="13474" y="17734"/>
                    <a:pt x="12466" y="17734"/>
                  </a:cubicBezTo>
                  <a:cubicBezTo>
                    <a:pt x="11919" y="17734"/>
                    <a:pt x="11435" y="17540"/>
                    <a:pt x="11042" y="17147"/>
                  </a:cubicBezTo>
                  <a:cubicBezTo>
                    <a:pt x="10697" y="16822"/>
                    <a:pt x="10616" y="16213"/>
                    <a:pt x="10758" y="15482"/>
                  </a:cubicBezTo>
                  <a:lnTo>
                    <a:pt x="10758" y="15462"/>
                  </a:lnTo>
                  <a:cubicBezTo>
                    <a:pt x="11063" y="13940"/>
                    <a:pt x="12179" y="12397"/>
                    <a:pt x="13275" y="11301"/>
                  </a:cubicBezTo>
                  <a:cubicBezTo>
                    <a:pt x="14310" y="10277"/>
                    <a:pt x="15029" y="9868"/>
                    <a:pt x="15642" y="9868"/>
                  </a:cubicBezTo>
                  <a:close/>
                  <a:moveTo>
                    <a:pt x="16421" y="17127"/>
                  </a:moveTo>
                  <a:lnTo>
                    <a:pt x="17335" y="18060"/>
                  </a:lnTo>
                  <a:cubicBezTo>
                    <a:pt x="16685" y="18629"/>
                    <a:pt x="15954" y="19116"/>
                    <a:pt x="15183" y="19481"/>
                  </a:cubicBezTo>
                  <a:lnTo>
                    <a:pt x="14270" y="18588"/>
                  </a:lnTo>
                  <a:cubicBezTo>
                    <a:pt x="14980" y="18284"/>
                    <a:pt x="15690" y="17796"/>
                    <a:pt x="16421" y="17127"/>
                  </a:cubicBezTo>
                  <a:close/>
                  <a:moveTo>
                    <a:pt x="1787" y="13331"/>
                  </a:moveTo>
                  <a:lnTo>
                    <a:pt x="8566" y="20110"/>
                  </a:lnTo>
                  <a:cubicBezTo>
                    <a:pt x="5257" y="19217"/>
                    <a:pt x="2659" y="16619"/>
                    <a:pt x="1787" y="13331"/>
                  </a:cubicBezTo>
                  <a:close/>
                  <a:moveTo>
                    <a:pt x="2132" y="17025"/>
                  </a:moveTo>
                  <a:cubicBezTo>
                    <a:pt x="2842" y="18060"/>
                    <a:pt x="3755" y="18994"/>
                    <a:pt x="4852" y="19745"/>
                  </a:cubicBezTo>
                  <a:lnTo>
                    <a:pt x="4385" y="20252"/>
                  </a:lnTo>
                  <a:cubicBezTo>
                    <a:pt x="4253" y="20374"/>
                    <a:pt x="4090" y="20435"/>
                    <a:pt x="3930" y="20435"/>
                  </a:cubicBezTo>
                  <a:cubicBezTo>
                    <a:pt x="3771" y="20435"/>
                    <a:pt x="3613" y="20374"/>
                    <a:pt x="3492" y="20252"/>
                  </a:cubicBezTo>
                  <a:lnTo>
                    <a:pt x="1644" y="18405"/>
                  </a:lnTo>
                  <a:cubicBezTo>
                    <a:pt x="1401" y="18162"/>
                    <a:pt x="1401" y="17756"/>
                    <a:pt x="1644" y="17492"/>
                  </a:cubicBezTo>
                  <a:lnTo>
                    <a:pt x="2132" y="17025"/>
                  </a:lnTo>
                  <a:close/>
                  <a:moveTo>
                    <a:pt x="1888" y="7993"/>
                  </a:moveTo>
                  <a:lnTo>
                    <a:pt x="2903" y="9008"/>
                  </a:lnTo>
                  <a:cubicBezTo>
                    <a:pt x="2781" y="10063"/>
                    <a:pt x="3126" y="11017"/>
                    <a:pt x="3837" y="11748"/>
                  </a:cubicBezTo>
                  <a:cubicBezTo>
                    <a:pt x="4611" y="12522"/>
                    <a:pt x="5399" y="13106"/>
                    <a:pt x="6387" y="13106"/>
                  </a:cubicBezTo>
                  <a:cubicBezTo>
                    <a:pt x="6565" y="13106"/>
                    <a:pt x="6750" y="13087"/>
                    <a:pt x="6942" y="13047"/>
                  </a:cubicBezTo>
                  <a:lnTo>
                    <a:pt x="9459" y="15564"/>
                  </a:lnTo>
                  <a:cubicBezTo>
                    <a:pt x="9317" y="16599"/>
                    <a:pt x="9540" y="17451"/>
                    <a:pt x="10129" y="18040"/>
                  </a:cubicBezTo>
                  <a:cubicBezTo>
                    <a:pt x="10745" y="18656"/>
                    <a:pt x="11545" y="18998"/>
                    <a:pt x="12449" y="18998"/>
                  </a:cubicBezTo>
                  <a:cubicBezTo>
                    <a:pt x="12586" y="18998"/>
                    <a:pt x="12727" y="18990"/>
                    <a:pt x="12869" y="18974"/>
                  </a:cubicBezTo>
                  <a:lnTo>
                    <a:pt x="13884" y="19989"/>
                  </a:lnTo>
                  <a:cubicBezTo>
                    <a:pt x="12991" y="20273"/>
                    <a:pt x="12017" y="20435"/>
                    <a:pt x="11042" y="20435"/>
                  </a:cubicBezTo>
                  <a:cubicBezTo>
                    <a:pt x="10920" y="20435"/>
                    <a:pt x="10799" y="20435"/>
                    <a:pt x="10677" y="20415"/>
                  </a:cubicBezTo>
                  <a:lnTo>
                    <a:pt x="1462" y="11220"/>
                  </a:lnTo>
                  <a:cubicBezTo>
                    <a:pt x="1462" y="11098"/>
                    <a:pt x="1462" y="10976"/>
                    <a:pt x="1462" y="10855"/>
                  </a:cubicBezTo>
                  <a:cubicBezTo>
                    <a:pt x="1462" y="9860"/>
                    <a:pt x="1604" y="8906"/>
                    <a:pt x="1888" y="7993"/>
                  </a:cubicBezTo>
                  <a:close/>
                  <a:moveTo>
                    <a:pt x="18144" y="1"/>
                  </a:moveTo>
                  <a:cubicBezTo>
                    <a:pt x="17654" y="1"/>
                    <a:pt x="17162" y="188"/>
                    <a:pt x="16787" y="564"/>
                  </a:cubicBezTo>
                  <a:lnTo>
                    <a:pt x="16096" y="1254"/>
                  </a:lnTo>
                  <a:cubicBezTo>
                    <a:pt x="14473" y="401"/>
                    <a:pt x="12727" y="16"/>
                    <a:pt x="11042" y="16"/>
                  </a:cubicBezTo>
                  <a:cubicBezTo>
                    <a:pt x="5054" y="16"/>
                    <a:pt x="183" y="4887"/>
                    <a:pt x="183" y="10855"/>
                  </a:cubicBezTo>
                  <a:cubicBezTo>
                    <a:pt x="183" y="12621"/>
                    <a:pt x="609" y="14346"/>
                    <a:pt x="1441" y="15909"/>
                  </a:cubicBezTo>
                  <a:lnTo>
                    <a:pt x="751" y="16599"/>
                  </a:lnTo>
                  <a:cubicBezTo>
                    <a:pt x="0" y="17350"/>
                    <a:pt x="0" y="18547"/>
                    <a:pt x="751" y="19298"/>
                  </a:cubicBezTo>
                  <a:lnTo>
                    <a:pt x="2578" y="21146"/>
                  </a:lnTo>
                  <a:cubicBezTo>
                    <a:pt x="2954" y="21511"/>
                    <a:pt x="3446" y="21694"/>
                    <a:pt x="3936" y="21694"/>
                  </a:cubicBezTo>
                  <a:cubicBezTo>
                    <a:pt x="4425" y="21694"/>
                    <a:pt x="4912" y="21511"/>
                    <a:pt x="5278" y="21146"/>
                  </a:cubicBezTo>
                  <a:cubicBezTo>
                    <a:pt x="5298" y="21125"/>
                    <a:pt x="5217" y="21206"/>
                    <a:pt x="5948" y="20435"/>
                  </a:cubicBezTo>
                  <a:cubicBezTo>
                    <a:pt x="7551" y="21288"/>
                    <a:pt x="9297" y="21694"/>
                    <a:pt x="11042" y="21694"/>
                  </a:cubicBezTo>
                  <a:cubicBezTo>
                    <a:pt x="17010" y="21694"/>
                    <a:pt x="21881" y="16822"/>
                    <a:pt x="21881" y="10855"/>
                  </a:cubicBezTo>
                  <a:cubicBezTo>
                    <a:pt x="21881" y="9129"/>
                    <a:pt x="21475" y="7384"/>
                    <a:pt x="20623" y="5780"/>
                  </a:cubicBezTo>
                  <a:cubicBezTo>
                    <a:pt x="20623" y="5780"/>
                    <a:pt x="21313" y="5110"/>
                    <a:pt x="21313" y="5110"/>
                  </a:cubicBezTo>
                  <a:cubicBezTo>
                    <a:pt x="22064" y="4359"/>
                    <a:pt x="22084" y="3162"/>
                    <a:pt x="21333" y="2411"/>
                  </a:cubicBezTo>
                  <a:lnTo>
                    <a:pt x="19486" y="564"/>
                  </a:lnTo>
                  <a:cubicBezTo>
                    <a:pt x="19121" y="188"/>
                    <a:pt x="18634" y="1"/>
                    <a:pt x="18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02" name="Google Shape;902;p38"/>
          <p:cNvCxnSpPr>
            <a:stCxn id="881" idx="6"/>
            <a:endCxn id="882" idx="2"/>
          </p:cNvCxnSpPr>
          <p:nvPr/>
        </p:nvCxnSpPr>
        <p:spPr>
          <a:xfrm>
            <a:off x="2086945" y="3194238"/>
            <a:ext cx="1587000" cy="0"/>
          </a:xfrm>
          <a:prstGeom prst="straightConnector1">
            <a:avLst/>
          </a:prstGeom>
          <a:noFill/>
          <a:ln w="28575" cap="flat" cmpd="sng">
            <a:solidFill>
              <a:schemeClr val="dk2"/>
            </a:solidFill>
            <a:prstDash val="solid"/>
            <a:round/>
            <a:headEnd type="none" w="med" len="med"/>
            <a:tailEnd type="none" w="med" len="med"/>
          </a:ln>
        </p:spPr>
      </p:cxnSp>
      <p:cxnSp>
        <p:nvCxnSpPr>
          <p:cNvPr id="903" name="Google Shape;903;p38"/>
          <p:cNvCxnSpPr>
            <a:stCxn id="882" idx="6"/>
            <a:endCxn id="887" idx="2"/>
          </p:cNvCxnSpPr>
          <p:nvPr/>
        </p:nvCxnSpPr>
        <p:spPr>
          <a:xfrm flipV="1">
            <a:off x="4417008" y="3158740"/>
            <a:ext cx="1191687" cy="35498"/>
          </a:xfrm>
          <a:prstGeom prst="straightConnector1">
            <a:avLst/>
          </a:prstGeom>
          <a:noFill/>
          <a:ln w="28575" cap="flat" cmpd="sng">
            <a:solidFill>
              <a:schemeClr val="dk2"/>
            </a:solidFill>
            <a:prstDash val="solid"/>
            <a:round/>
            <a:headEnd type="none" w="med" len="med"/>
            <a:tailEnd type="none" w="med" len="med"/>
          </a:ln>
        </p:spPr>
      </p:cxnSp>
      <p:sp>
        <p:nvSpPr>
          <p:cNvPr id="33" name="Google Shape;836;p36"/>
          <p:cNvSpPr txBox="1">
            <a:spLocks/>
          </p:cNvSpPr>
          <p:nvPr/>
        </p:nvSpPr>
        <p:spPr>
          <a:xfrm>
            <a:off x="285211" y="1285790"/>
            <a:ext cx="8076591" cy="4503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rPr>
              <a:t>- </a:t>
            </a:r>
            <a:r>
              <a:rPr lang="en-US" sz="2000" b="1" dirty="0" err="1">
                <a:solidFill>
                  <a:schemeClr val="tx1"/>
                </a:solidFill>
              </a:rPr>
              <a:t>Ngô</a:t>
            </a:r>
            <a:r>
              <a:rPr lang="en-US" sz="2000" b="1" dirty="0">
                <a:solidFill>
                  <a:schemeClr val="tx1"/>
                </a:solidFill>
              </a:rPr>
              <a:t>: </a:t>
            </a:r>
          </a:p>
        </p:txBody>
      </p:sp>
    </p:spTree>
    <p:extLst>
      <p:ext uri="{BB962C8B-B14F-4D97-AF65-F5344CB8AC3E}">
        <p14:creationId xmlns:p14="http://schemas.microsoft.com/office/powerpoint/2010/main" val="15063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 grpId="0"/>
      <p:bldP spid="884" grpId="0"/>
      <p:bldP spid="885" grpId="0"/>
      <p:bldP spid="886" grpId="0"/>
      <p:bldP spid="887" grpId="0" animBg="1"/>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Minh Luyen\Desktop\54a3eea111dc43f28495bc89f8374929-ngoisao.vn-w1067-h60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8948"/>
            <a:ext cx="5389245" cy="302997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inh Luyen\Desktop\images.jf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503" y="887028"/>
            <a:ext cx="2949417" cy="2949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144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dirty="0">
                <a:solidFill>
                  <a:srgbClr val="002060"/>
                </a:solidFill>
                <a:latin typeface="+mj-lt"/>
              </a:rPr>
              <a:t>I. </a:t>
            </a:r>
            <a:r>
              <a:rPr lang="en-US" dirty="0" err="1">
                <a:solidFill>
                  <a:srgbClr val="002060"/>
                </a:solidFill>
                <a:latin typeface="+mj-lt"/>
              </a:rPr>
              <a:t>Lựa</a:t>
            </a:r>
            <a:r>
              <a:rPr lang="en-US" dirty="0">
                <a:solidFill>
                  <a:srgbClr val="002060"/>
                </a:solidFill>
                <a:latin typeface="+mj-lt"/>
              </a:rPr>
              <a:t> </a:t>
            </a:r>
            <a:r>
              <a:rPr lang="en-US" dirty="0" err="1">
                <a:solidFill>
                  <a:srgbClr val="002060"/>
                </a:solidFill>
                <a:latin typeface="+mj-lt"/>
              </a:rPr>
              <a:t>chọn</a:t>
            </a:r>
            <a:r>
              <a:rPr lang="en-US" dirty="0">
                <a:solidFill>
                  <a:srgbClr val="002060"/>
                </a:solidFill>
                <a:latin typeface="+mj-lt"/>
              </a:rPr>
              <a:t> </a:t>
            </a:r>
            <a:r>
              <a:rPr lang="en-US" dirty="0" err="1">
                <a:solidFill>
                  <a:srgbClr val="002060"/>
                </a:solidFill>
                <a:latin typeface="+mj-lt"/>
              </a:rPr>
              <a:t>thực</a:t>
            </a:r>
            <a:r>
              <a:rPr lang="en-US" dirty="0">
                <a:solidFill>
                  <a:srgbClr val="002060"/>
                </a:solidFill>
                <a:latin typeface="+mj-lt"/>
              </a:rPr>
              <a:t> </a:t>
            </a:r>
            <a:r>
              <a:rPr lang="en-US" dirty="0" err="1">
                <a:solidFill>
                  <a:srgbClr val="002060"/>
                </a:solidFill>
                <a:latin typeface="+mj-lt"/>
              </a:rPr>
              <a:t>phẩm</a:t>
            </a:r>
            <a:endParaRPr lang="en-US" dirty="0">
              <a:solidFill>
                <a:srgbClr val="002060"/>
              </a:solidFill>
              <a:latin typeface="+mj-lt"/>
            </a:endParaRPr>
          </a:p>
        </p:txBody>
      </p:sp>
      <p:cxnSp>
        <p:nvCxnSpPr>
          <p:cNvPr id="880" name="Google Shape;880;p38"/>
          <p:cNvCxnSpPr>
            <a:endCxn id="881" idx="2"/>
          </p:cNvCxnSpPr>
          <p:nvPr/>
        </p:nvCxnSpPr>
        <p:spPr>
          <a:xfrm>
            <a:off x="-48455" y="3194238"/>
            <a:ext cx="1392300" cy="0"/>
          </a:xfrm>
          <a:prstGeom prst="straightConnector1">
            <a:avLst/>
          </a:prstGeom>
          <a:noFill/>
          <a:ln w="28575" cap="flat" cmpd="sng">
            <a:solidFill>
              <a:schemeClr val="dk2"/>
            </a:solidFill>
            <a:prstDash val="solid"/>
            <a:round/>
            <a:headEnd type="none" w="med" len="med"/>
            <a:tailEnd type="none" w="med" len="med"/>
          </a:ln>
        </p:spPr>
      </p:cxnSp>
      <p:sp>
        <p:nvSpPr>
          <p:cNvPr id="882" name="Google Shape;882;p38"/>
          <p:cNvSpPr/>
          <p:nvPr/>
        </p:nvSpPr>
        <p:spPr>
          <a:xfrm>
            <a:off x="3673908" y="2822688"/>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8"/>
          <p:cNvSpPr/>
          <p:nvPr/>
        </p:nvSpPr>
        <p:spPr>
          <a:xfrm>
            <a:off x="1343845" y="2822688"/>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8"/>
          <p:cNvSpPr txBox="1"/>
          <p:nvPr/>
        </p:nvSpPr>
        <p:spPr>
          <a:xfrm>
            <a:off x="89838" y="3736686"/>
            <a:ext cx="3737785" cy="1211605"/>
          </a:xfrm>
          <a:prstGeom prst="rect">
            <a:avLst/>
          </a:prstGeom>
          <a:noFill/>
          <a:ln>
            <a:noFill/>
          </a:ln>
        </p:spPr>
        <p:txBody>
          <a:bodyPr spcFirstLastPara="1" wrap="square" lIns="91425" tIns="91425" rIns="91425" bIns="91425" anchor="t" anchorCtr="0">
            <a:noAutofit/>
          </a:bodyPr>
          <a:lstStyle/>
          <a:p>
            <a:pPr lvl="0" algn="ctr"/>
            <a:r>
              <a:rPr lang="en-US" sz="2400" dirty="0" err="1"/>
              <a:t>Vỏ</a:t>
            </a:r>
            <a:r>
              <a:rPr lang="en-US" sz="2400" dirty="0"/>
              <a:t> </a:t>
            </a:r>
            <a:r>
              <a:rPr lang="en-US" sz="2400" dirty="0" err="1"/>
              <a:t>màu</a:t>
            </a:r>
            <a:r>
              <a:rPr lang="en-US" sz="2400" dirty="0"/>
              <a:t> </a:t>
            </a:r>
            <a:r>
              <a:rPr lang="en-US" sz="2400" dirty="0" err="1"/>
              <a:t>xanh</a:t>
            </a:r>
            <a:r>
              <a:rPr lang="en-US" sz="2400" dirty="0"/>
              <a:t> </a:t>
            </a:r>
            <a:r>
              <a:rPr lang="en-US" sz="2400" dirty="0" err="1"/>
              <a:t>mượt</a:t>
            </a:r>
            <a:r>
              <a:rPr lang="en-US" sz="2400" dirty="0"/>
              <a:t>, </a:t>
            </a:r>
            <a:r>
              <a:rPr lang="en-US" sz="2400" dirty="0" err="1"/>
              <a:t>trơn</a:t>
            </a:r>
            <a:r>
              <a:rPr lang="en-US" sz="2400" dirty="0"/>
              <a:t> </a:t>
            </a:r>
            <a:r>
              <a:rPr lang="en-US" sz="2400" dirty="0" err="1"/>
              <a:t>láng</a:t>
            </a:r>
            <a:r>
              <a:rPr lang="en-US" sz="2400" dirty="0"/>
              <a:t>, </a:t>
            </a:r>
            <a:r>
              <a:rPr lang="en-US" sz="2400" dirty="0" err="1"/>
              <a:t>hạt</a:t>
            </a:r>
            <a:r>
              <a:rPr lang="en-US" sz="2400" dirty="0"/>
              <a:t> </a:t>
            </a:r>
            <a:r>
              <a:rPr lang="en-US" sz="2400" dirty="0" err="1"/>
              <a:t>tròn</a:t>
            </a:r>
            <a:r>
              <a:rPr lang="en-US" sz="2400" dirty="0"/>
              <a:t> </a:t>
            </a:r>
            <a:r>
              <a:rPr lang="en-US" sz="2400" dirty="0" err="1"/>
              <a:t>đều</a:t>
            </a:r>
            <a:r>
              <a:rPr lang="en-US" sz="2400" dirty="0"/>
              <a:t>, </a:t>
            </a:r>
            <a:r>
              <a:rPr lang="en-US" sz="2400" dirty="0" err="1"/>
              <a:t>cầm</a:t>
            </a:r>
            <a:r>
              <a:rPr lang="en-US" sz="2400" dirty="0"/>
              <a:t> </a:t>
            </a:r>
            <a:r>
              <a:rPr lang="en-US" sz="2400" dirty="0" err="1"/>
              <a:t>nặng</a:t>
            </a:r>
            <a:r>
              <a:rPr lang="en-US" sz="2400" dirty="0"/>
              <a:t> </a:t>
            </a:r>
            <a:r>
              <a:rPr lang="en-US" sz="2400" dirty="0" err="1"/>
              <a:t>tay</a:t>
            </a:r>
            <a:endParaRPr sz="2400" dirty="0">
              <a:solidFill>
                <a:schemeClr val="dk1"/>
              </a:solidFill>
              <a:latin typeface="Fira Sans"/>
              <a:ea typeface="Fira Sans"/>
              <a:cs typeface="Fira Sans"/>
              <a:sym typeface="Fira Sans"/>
            </a:endParaRPr>
          </a:p>
        </p:txBody>
      </p:sp>
      <p:sp>
        <p:nvSpPr>
          <p:cNvPr id="885" name="Google Shape;885;p38"/>
          <p:cNvSpPr txBox="1"/>
          <p:nvPr/>
        </p:nvSpPr>
        <p:spPr>
          <a:xfrm>
            <a:off x="89839" y="725821"/>
            <a:ext cx="7044847" cy="406200"/>
          </a:xfrm>
          <a:prstGeom prst="rect">
            <a:avLst/>
          </a:prstGeom>
          <a:noFill/>
          <a:ln>
            <a:noFill/>
          </a:ln>
        </p:spPr>
        <p:txBody>
          <a:bodyPr spcFirstLastPara="1" wrap="square" lIns="91425" tIns="91425" rIns="91425" bIns="91425" anchor="t" anchorCtr="0">
            <a:noAutofit/>
          </a:bodyPr>
          <a:lstStyle/>
          <a:p>
            <a:r>
              <a:rPr lang="en-US" sz="2000" b="1" dirty="0">
                <a:solidFill>
                  <a:schemeClr val="accent2">
                    <a:lumMod val="75000"/>
                  </a:schemeClr>
                </a:solidFill>
              </a:rPr>
              <a:t>1. </a:t>
            </a:r>
            <a:r>
              <a:rPr lang="en-US" sz="2000" b="1" dirty="0" err="1">
                <a:solidFill>
                  <a:schemeClr val="accent2">
                    <a:lumMod val="75000"/>
                  </a:schemeClr>
                </a:solidFill>
              </a:rPr>
              <a:t>Nhóm</a:t>
            </a:r>
            <a:r>
              <a:rPr lang="en-US" sz="2000" b="1" dirty="0">
                <a:solidFill>
                  <a:schemeClr val="accent2">
                    <a:lumMod val="75000"/>
                  </a:schemeClr>
                </a:solidFill>
              </a:rPr>
              <a:t> </a:t>
            </a:r>
            <a:r>
              <a:rPr lang="en-US" sz="2000" b="1" dirty="0" err="1">
                <a:solidFill>
                  <a:schemeClr val="accent2">
                    <a:lumMod val="75000"/>
                  </a:schemeClr>
                </a:solidFill>
              </a:rPr>
              <a:t>thực</a:t>
            </a:r>
            <a:r>
              <a:rPr lang="en-US" sz="2000" b="1" dirty="0">
                <a:solidFill>
                  <a:schemeClr val="accent2">
                    <a:lumMod val="75000"/>
                  </a:schemeClr>
                </a:solidFill>
              </a:rPr>
              <a:t> </a:t>
            </a:r>
            <a:r>
              <a:rPr lang="en-US" sz="2000" b="1" dirty="0" err="1">
                <a:solidFill>
                  <a:schemeClr val="accent2">
                    <a:lumMod val="75000"/>
                  </a:schemeClr>
                </a:solidFill>
              </a:rPr>
              <a:t>phẩm</a:t>
            </a:r>
            <a:r>
              <a:rPr lang="en-US" sz="2000" b="1" dirty="0">
                <a:solidFill>
                  <a:schemeClr val="accent2">
                    <a:lumMod val="75000"/>
                  </a:schemeClr>
                </a:solidFill>
              </a:rPr>
              <a:t> </a:t>
            </a:r>
            <a:r>
              <a:rPr lang="en-US" sz="2000" b="1" dirty="0" err="1">
                <a:solidFill>
                  <a:schemeClr val="accent2">
                    <a:lumMod val="75000"/>
                  </a:schemeClr>
                </a:solidFill>
              </a:rPr>
              <a:t>giàu</a:t>
            </a:r>
            <a:r>
              <a:rPr lang="en-US" sz="2000" b="1" dirty="0">
                <a:solidFill>
                  <a:schemeClr val="accent2">
                    <a:lumMod val="75000"/>
                  </a:schemeClr>
                </a:solidFill>
              </a:rPr>
              <a:t> </a:t>
            </a:r>
            <a:r>
              <a:rPr lang="en-US" sz="2000" b="1" dirty="0" err="1">
                <a:solidFill>
                  <a:schemeClr val="accent2">
                    <a:lumMod val="75000"/>
                  </a:schemeClr>
                </a:solidFill>
              </a:rPr>
              <a:t>tinh</a:t>
            </a:r>
            <a:r>
              <a:rPr lang="en-US" sz="2000" b="1" dirty="0">
                <a:solidFill>
                  <a:schemeClr val="accent2">
                    <a:lumMod val="75000"/>
                  </a:schemeClr>
                </a:solidFill>
              </a:rPr>
              <a:t> </a:t>
            </a:r>
            <a:r>
              <a:rPr lang="en-US" sz="2000" b="1" dirty="0" err="1">
                <a:solidFill>
                  <a:schemeClr val="accent2">
                    <a:lumMod val="75000"/>
                  </a:schemeClr>
                </a:solidFill>
              </a:rPr>
              <a:t>bộ</a:t>
            </a:r>
            <a:r>
              <a:rPr lang="en-US" sz="2000" b="1" dirty="0">
                <a:solidFill>
                  <a:schemeClr val="accent2">
                    <a:lumMod val="75000"/>
                  </a:schemeClr>
                </a:solidFill>
              </a:rPr>
              <a:t>, </a:t>
            </a:r>
            <a:r>
              <a:rPr lang="en-US" sz="2000" b="1" dirty="0" err="1">
                <a:solidFill>
                  <a:schemeClr val="accent2">
                    <a:lumMod val="75000"/>
                  </a:schemeClr>
                </a:solidFill>
              </a:rPr>
              <a:t>chất</a:t>
            </a:r>
            <a:r>
              <a:rPr lang="en-US" sz="2000" b="1" dirty="0">
                <a:solidFill>
                  <a:schemeClr val="accent2">
                    <a:lumMod val="75000"/>
                  </a:schemeClr>
                </a:solidFill>
              </a:rPr>
              <a:t> </a:t>
            </a:r>
            <a:r>
              <a:rPr lang="en-US" sz="2000" b="1" dirty="0" err="1">
                <a:solidFill>
                  <a:schemeClr val="accent2">
                    <a:lumMod val="75000"/>
                  </a:schemeClr>
                </a:solidFill>
              </a:rPr>
              <a:t>đường</a:t>
            </a:r>
            <a:r>
              <a:rPr lang="en-US" sz="2000" b="1" dirty="0">
                <a:solidFill>
                  <a:schemeClr val="accent2">
                    <a:lumMod val="75000"/>
                  </a:schemeClr>
                </a:solidFill>
              </a:rPr>
              <a:t>, </a:t>
            </a:r>
            <a:r>
              <a:rPr lang="en-US" sz="2000" b="1" dirty="0" err="1">
                <a:solidFill>
                  <a:schemeClr val="accent2">
                    <a:lumMod val="75000"/>
                  </a:schemeClr>
                </a:solidFill>
              </a:rPr>
              <a:t>chất</a:t>
            </a:r>
            <a:r>
              <a:rPr lang="en-US" sz="2000" b="1" dirty="0">
                <a:solidFill>
                  <a:schemeClr val="accent2">
                    <a:lumMod val="75000"/>
                  </a:schemeClr>
                </a:solidFill>
              </a:rPr>
              <a:t> </a:t>
            </a:r>
            <a:r>
              <a:rPr lang="en-US" sz="2000" b="1" dirty="0" err="1">
                <a:solidFill>
                  <a:schemeClr val="accent2">
                    <a:lumMod val="75000"/>
                  </a:schemeClr>
                </a:solidFill>
              </a:rPr>
              <a:t>xơ</a:t>
            </a:r>
            <a:endParaRPr lang="en-US" sz="2000" b="1" dirty="0">
              <a:solidFill>
                <a:schemeClr val="accent2">
                  <a:lumMod val="75000"/>
                </a:schemeClr>
              </a:solidFill>
            </a:endParaRPr>
          </a:p>
        </p:txBody>
      </p:sp>
      <p:sp>
        <p:nvSpPr>
          <p:cNvPr id="886" name="Google Shape;886;p38"/>
          <p:cNvSpPr txBox="1"/>
          <p:nvPr/>
        </p:nvSpPr>
        <p:spPr>
          <a:xfrm>
            <a:off x="2379643" y="1989922"/>
            <a:ext cx="3136001" cy="575100"/>
          </a:xfrm>
          <a:prstGeom prst="rect">
            <a:avLst/>
          </a:prstGeom>
          <a:noFill/>
          <a:ln>
            <a:noFill/>
          </a:ln>
        </p:spPr>
        <p:txBody>
          <a:bodyPr spcFirstLastPara="1" wrap="square" lIns="91425" tIns="91425" rIns="91425" bIns="91425" anchor="t" anchorCtr="0">
            <a:noAutofit/>
          </a:bodyPr>
          <a:lstStyle/>
          <a:p>
            <a:pPr lvl="0" algn="ctr"/>
            <a:r>
              <a:rPr lang="en-US" sz="2400" dirty="0" err="1">
                <a:ea typeface="Fira Sans"/>
              </a:rPr>
              <a:t>Không</a:t>
            </a:r>
            <a:r>
              <a:rPr lang="en-US" sz="2400" dirty="0">
                <a:ea typeface="Fira Sans"/>
              </a:rPr>
              <a:t> </a:t>
            </a:r>
            <a:r>
              <a:rPr lang="en-US" sz="2400" dirty="0" err="1">
                <a:ea typeface="Fira Sans"/>
              </a:rPr>
              <a:t>sâu</a:t>
            </a:r>
            <a:r>
              <a:rPr lang="en-US" sz="2400" dirty="0">
                <a:ea typeface="Fira Sans"/>
              </a:rPr>
              <a:t> </a:t>
            </a:r>
            <a:r>
              <a:rPr lang="en-US" sz="2400" dirty="0" err="1">
                <a:ea typeface="Fira Sans"/>
              </a:rPr>
              <a:t>mọt</a:t>
            </a:r>
            <a:r>
              <a:rPr lang="en-US" sz="2400" dirty="0">
                <a:ea typeface="Fira Sans"/>
              </a:rPr>
              <a:t>, </a:t>
            </a:r>
            <a:r>
              <a:rPr lang="en-US" sz="2400" dirty="0" err="1">
                <a:ea typeface="Fira Sans"/>
              </a:rPr>
              <a:t>không</a:t>
            </a:r>
            <a:r>
              <a:rPr lang="en-US" sz="2400" dirty="0">
                <a:ea typeface="Fira Sans"/>
              </a:rPr>
              <a:t> </a:t>
            </a:r>
            <a:r>
              <a:rPr lang="en-US" sz="2400" dirty="0" err="1">
                <a:ea typeface="Fira Sans"/>
              </a:rPr>
              <a:t>lẫn</a:t>
            </a:r>
            <a:r>
              <a:rPr lang="en-US" sz="2400" dirty="0">
                <a:ea typeface="Fira Sans"/>
              </a:rPr>
              <a:t> </a:t>
            </a:r>
            <a:r>
              <a:rPr lang="en-US" sz="2400" dirty="0" err="1">
                <a:ea typeface="Fira Sans"/>
              </a:rPr>
              <a:t>đất</a:t>
            </a:r>
            <a:r>
              <a:rPr lang="en-US" sz="2400" dirty="0">
                <a:ea typeface="Fira Sans"/>
              </a:rPr>
              <a:t> </a:t>
            </a:r>
            <a:r>
              <a:rPr lang="en-US" sz="2400" dirty="0" err="1">
                <a:ea typeface="Fira Sans"/>
              </a:rPr>
              <a:t>sỏi</a:t>
            </a:r>
            <a:endParaRPr sz="2400" dirty="0">
              <a:solidFill>
                <a:schemeClr val="dk1"/>
              </a:solidFill>
              <a:latin typeface="Fira Sans"/>
              <a:ea typeface="Fira Sans"/>
              <a:cs typeface="Fira Sans"/>
              <a:sym typeface="Fira Sans"/>
            </a:endParaRPr>
          </a:p>
        </p:txBody>
      </p:sp>
      <p:sp>
        <p:nvSpPr>
          <p:cNvPr id="887" name="Google Shape;887;p38"/>
          <p:cNvSpPr/>
          <p:nvPr/>
        </p:nvSpPr>
        <p:spPr>
          <a:xfrm>
            <a:off x="5608695" y="1704861"/>
            <a:ext cx="3402758" cy="2907758"/>
          </a:xfrm>
          <a:prstGeom prst="ellipse">
            <a:avLst/>
          </a:prstGeom>
          <a:solidFill>
            <a:schemeClr val="dk2"/>
          </a:solidFill>
          <a:ln>
            <a:noFill/>
          </a:ln>
        </p:spPr>
        <p:txBody>
          <a:bodyPr spcFirstLastPara="1" wrap="square" lIns="0" tIns="91425" rIns="0" bIns="91425" anchor="ctr" anchorCtr="0">
            <a:noAutofit/>
          </a:bodyPr>
          <a:lstStyle/>
          <a:p>
            <a:pPr lvl="0" algn="ctr"/>
            <a:endParaRPr sz="2400" dirty="0">
              <a:solidFill>
                <a:schemeClr val="bg1"/>
              </a:solidFill>
              <a:latin typeface="Fira Sans"/>
              <a:ea typeface="Fira Sans"/>
              <a:cs typeface="Fira Sans"/>
              <a:sym typeface="Fira Sans"/>
            </a:endParaRPr>
          </a:p>
        </p:txBody>
      </p:sp>
      <p:grpSp>
        <p:nvGrpSpPr>
          <p:cNvPr id="888" name="Google Shape;888;p38"/>
          <p:cNvGrpSpPr/>
          <p:nvPr/>
        </p:nvGrpSpPr>
        <p:grpSpPr>
          <a:xfrm>
            <a:off x="1501741" y="2993587"/>
            <a:ext cx="427672" cy="401288"/>
            <a:chOff x="5025300" y="4354700"/>
            <a:chExt cx="541975" cy="508475"/>
          </a:xfrm>
        </p:grpSpPr>
        <p:sp>
          <p:nvSpPr>
            <p:cNvPr id="889" name="Google Shape;889;p38"/>
            <p:cNvSpPr/>
            <p:nvPr/>
          </p:nvSpPr>
          <p:spPr>
            <a:xfrm>
              <a:off x="5025300" y="4640875"/>
              <a:ext cx="541975" cy="222300"/>
            </a:xfrm>
            <a:custGeom>
              <a:avLst/>
              <a:gdLst/>
              <a:ahLst/>
              <a:cxnLst/>
              <a:rect l="l" t="t" r="r" b="b"/>
              <a:pathLst>
                <a:path w="21679" h="8892" extrusionOk="0">
                  <a:moveTo>
                    <a:pt x="18979" y="1259"/>
                  </a:moveTo>
                  <a:lnTo>
                    <a:pt x="17924" y="7612"/>
                  </a:lnTo>
                  <a:lnTo>
                    <a:pt x="3715" y="7612"/>
                  </a:lnTo>
                  <a:lnTo>
                    <a:pt x="2660" y="1259"/>
                  </a:lnTo>
                  <a:close/>
                  <a:moveTo>
                    <a:pt x="630" y="1"/>
                  </a:moveTo>
                  <a:cubicBezTo>
                    <a:pt x="285" y="1"/>
                    <a:pt x="1" y="285"/>
                    <a:pt x="1" y="630"/>
                  </a:cubicBezTo>
                  <a:cubicBezTo>
                    <a:pt x="1" y="975"/>
                    <a:pt x="285" y="1259"/>
                    <a:pt x="630" y="1259"/>
                  </a:cubicBezTo>
                  <a:lnTo>
                    <a:pt x="1361" y="1259"/>
                  </a:lnTo>
                  <a:lnTo>
                    <a:pt x="2538" y="8363"/>
                  </a:lnTo>
                  <a:cubicBezTo>
                    <a:pt x="2599" y="8668"/>
                    <a:pt x="2863" y="8891"/>
                    <a:pt x="3167" y="8891"/>
                  </a:cubicBezTo>
                  <a:lnTo>
                    <a:pt x="18472" y="8891"/>
                  </a:lnTo>
                  <a:cubicBezTo>
                    <a:pt x="18776" y="8891"/>
                    <a:pt x="19040" y="8668"/>
                    <a:pt x="19101" y="8363"/>
                  </a:cubicBezTo>
                  <a:lnTo>
                    <a:pt x="20278" y="1259"/>
                  </a:lnTo>
                  <a:lnTo>
                    <a:pt x="21049" y="1259"/>
                  </a:lnTo>
                  <a:cubicBezTo>
                    <a:pt x="21395" y="1259"/>
                    <a:pt x="21679" y="975"/>
                    <a:pt x="21679" y="630"/>
                  </a:cubicBezTo>
                  <a:cubicBezTo>
                    <a:pt x="21679" y="285"/>
                    <a:pt x="21395" y="1"/>
                    <a:pt x="21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8"/>
            <p:cNvSpPr/>
            <p:nvPr/>
          </p:nvSpPr>
          <p:spPr>
            <a:xfrm>
              <a:off x="5280550" y="4704325"/>
              <a:ext cx="31475" cy="95400"/>
            </a:xfrm>
            <a:custGeom>
              <a:avLst/>
              <a:gdLst/>
              <a:ahLst/>
              <a:cxnLst/>
              <a:rect l="l" t="t" r="r" b="b"/>
              <a:pathLst>
                <a:path w="1259" h="3816" extrusionOk="0">
                  <a:moveTo>
                    <a:pt x="630" y="0"/>
                  </a:moveTo>
                  <a:cubicBezTo>
                    <a:pt x="285" y="0"/>
                    <a:pt x="1" y="284"/>
                    <a:pt x="1" y="629"/>
                  </a:cubicBezTo>
                  <a:lnTo>
                    <a:pt x="1" y="3166"/>
                  </a:lnTo>
                  <a:cubicBezTo>
                    <a:pt x="1" y="3532"/>
                    <a:pt x="285" y="3816"/>
                    <a:pt x="630" y="3816"/>
                  </a:cubicBezTo>
                  <a:cubicBezTo>
                    <a:pt x="975" y="3816"/>
                    <a:pt x="1259" y="3532"/>
                    <a:pt x="1259" y="3166"/>
                  </a:cubicBezTo>
                  <a:lnTo>
                    <a:pt x="1259" y="629"/>
                  </a:lnTo>
                  <a:cubicBezTo>
                    <a:pt x="1259" y="284"/>
                    <a:pt x="97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8"/>
            <p:cNvSpPr/>
            <p:nvPr/>
          </p:nvSpPr>
          <p:spPr>
            <a:xfrm>
              <a:off x="5343975" y="4704325"/>
              <a:ext cx="32000" cy="95400"/>
            </a:xfrm>
            <a:custGeom>
              <a:avLst/>
              <a:gdLst/>
              <a:ahLst/>
              <a:cxnLst/>
              <a:rect l="l" t="t" r="r" b="b"/>
              <a:pathLst>
                <a:path w="1280" h="3816" extrusionOk="0">
                  <a:moveTo>
                    <a:pt x="630" y="0"/>
                  </a:moveTo>
                  <a:cubicBezTo>
                    <a:pt x="285" y="0"/>
                    <a:pt x="1" y="284"/>
                    <a:pt x="1" y="629"/>
                  </a:cubicBezTo>
                  <a:lnTo>
                    <a:pt x="1" y="3166"/>
                  </a:lnTo>
                  <a:cubicBezTo>
                    <a:pt x="1" y="3532"/>
                    <a:pt x="285" y="3816"/>
                    <a:pt x="630" y="3816"/>
                  </a:cubicBezTo>
                  <a:cubicBezTo>
                    <a:pt x="995" y="3816"/>
                    <a:pt x="1279" y="3532"/>
                    <a:pt x="1279" y="3166"/>
                  </a:cubicBezTo>
                  <a:lnTo>
                    <a:pt x="1279" y="629"/>
                  </a:lnTo>
                  <a:cubicBezTo>
                    <a:pt x="1279" y="284"/>
                    <a:pt x="99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8"/>
            <p:cNvSpPr/>
            <p:nvPr/>
          </p:nvSpPr>
          <p:spPr>
            <a:xfrm>
              <a:off x="5407400" y="4704325"/>
              <a:ext cx="32000" cy="95400"/>
            </a:xfrm>
            <a:custGeom>
              <a:avLst/>
              <a:gdLst/>
              <a:ahLst/>
              <a:cxnLst/>
              <a:rect l="l" t="t" r="r" b="b"/>
              <a:pathLst>
                <a:path w="1280" h="3816" extrusionOk="0">
                  <a:moveTo>
                    <a:pt x="650" y="0"/>
                  </a:moveTo>
                  <a:cubicBezTo>
                    <a:pt x="285" y="0"/>
                    <a:pt x="1" y="284"/>
                    <a:pt x="1" y="629"/>
                  </a:cubicBezTo>
                  <a:lnTo>
                    <a:pt x="1" y="3166"/>
                  </a:lnTo>
                  <a:cubicBezTo>
                    <a:pt x="1" y="3532"/>
                    <a:pt x="285" y="3816"/>
                    <a:pt x="650" y="3816"/>
                  </a:cubicBezTo>
                  <a:cubicBezTo>
                    <a:pt x="996" y="3816"/>
                    <a:pt x="1280" y="3532"/>
                    <a:pt x="1280" y="3166"/>
                  </a:cubicBezTo>
                  <a:lnTo>
                    <a:pt x="1280" y="629"/>
                  </a:lnTo>
                  <a:cubicBezTo>
                    <a:pt x="1280" y="284"/>
                    <a:pt x="996"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8"/>
            <p:cNvSpPr/>
            <p:nvPr/>
          </p:nvSpPr>
          <p:spPr>
            <a:xfrm>
              <a:off x="5216625" y="4704325"/>
              <a:ext cx="31975" cy="95400"/>
            </a:xfrm>
            <a:custGeom>
              <a:avLst/>
              <a:gdLst/>
              <a:ahLst/>
              <a:cxnLst/>
              <a:rect l="l" t="t" r="r" b="b"/>
              <a:pathLst>
                <a:path w="1279" h="3816" extrusionOk="0">
                  <a:moveTo>
                    <a:pt x="650" y="0"/>
                  </a:moveTo>
                  <a:cubicBezTo>
                    <a:pt x="284" y="0"/>
                    <a:pt x="0" y="284"/>
                    <a:pt x="0" y="629"/>
                  </a:cubicBezTo>
                  <a:lnTo>
                    <a:pt x="0" y="3166"/>
                  </a:lnTo>
                  <a:cubicBezTo>
                    <a:pt x="0" y="3532"/>
                    <a:pt x="284" y="3816"/>
                    <a:pt x="650" y="3816"/>
                  </a:cubicBezTo>
                  <a:cubicBezTo>
                    <a:pt x="995" y="3816"/>
                    <a:pt x="1279" y="3532"/>
                    <a:pt x="1279" y="3166"/>
                  </a:cubicBezTo>
                  <a:lnTo>
                    <a:pt x="1279" y="629"/>
                  </a:lnTo>
                  <a:cubicBezTo>
                    <a:pt x="1279"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8"/>
            <p:cNvSpPr/>
            <p:nvPr/>
          </p:nvSpPr>
          <p:spPr>
            <a:xfrm>
              <a:off x="5153175" y="4704325"/>
              <a:ext cx="32000" cy="95400"/>
            </a:xfrm>
            <a:custGeom>
              <a:avLst/>
              <a:gdLst/>
              <a:ahLst/>
              <a:cxnLst/>
              <a:rect l="l" t="t" r="r" b="b"/>
              <a:pathLst>
                <a:path w="1280" h="3816" extrusionOk="0">
                  <a:moveTo>
                    <a:pt x="650" y="0"/>
                  </a:moveTo>
                  <a:cubicBezTo>
                    <a:pt x="285" y="0"/>
                    <a:pt x="1" y="284"/>
                    <a:pt x="1" y="629"/>
                  </a:cubicBezTo>
                  <a:lnTo>
                    <a:pt x="1" y="3166"/>
                  </a:lnTo>
                  <a:cubicBezTo>
                    <a:pt x="1" y="3532"/>
                    <a:pt x="285" y="3816"/>
                    <a:pt x="650" y="3816"/>
                  </a:cubicBezTo>
                  <a:cubicBezTo>
                    <a:pt x="995" y="3816"/>
                    <a:pt x="1280" y="3532"/>
                    <a:pt x="1280" y="3166"/>
                  </a:cubicBezTo>
                  <a:lnTo>
                    <a:pt x="1280" y="629"/>
                  </a:lnTo>
                  <a:cubicBezTo>
                    <a:pt x="1280"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8"/>
            <p:cNvSpPr/>
            <p:nvPr/>
          </p:nvSpPr>
          <p:spPr>
            <a:xfrm>
              <a:off x="5025300" y="4354700"/>
              <a:ext cx="541975" cy="254250"/>
            </a:xfrm>
            <a:custGeom>
              <a:avLst/>
              <a:gdLst/>
              <a:ahLst/>
              <a:cxnLst/>
              <a:rect l="l" t="t" r="r" b="b"/>
              <a:pathLst>
                <a:path w="21679" h="10170" extrusionOk="0">
                  <a:moveTo>
                    <a:pt x="18512" y="1279"/>
                  </a:moveTo>
                  <a:cubicBezTo>
                    <a:pt x="18857" y="1279"/>
                    <a:pt x="19141" y="1563"/>
                    <a:pt x="19141" y="1908"/>
                  </a:cubicBezTo>
                  <a:cubicBezTo>
                    <a:pt x="19141" y="2253"/>
                    <a:pt x="19426" y="2537"/>
                    <a:pt x="19791" y="2537"/>
                  </a:cubicBezTo>
                  <a:cubicBezTo>
                    <a:pt x="20136" y="2537"/>
                    <a:pt x="20420" y="2821"/>
                    <a:pt x="20420" y="3187"/>
                  </a:cubicBezTo>
                  <a:cubicBezTo>
                    <a:pt x="20420" y="3532"/>
                    <a:pt x="20136" y="3816"/>
                    <a:pt x="19791" y="3816"/>
                  </a:cubicBezTo>
                  <a:cubicBezTo>
                    <a:pt x="19426" y="3816"/>
                    <a:pt x="19141" y="4100"/>
                    <a:pt x="19141" y="4445"/>
                  </a:cubicBezTo>
                  <a:lnTo>
                    <a:pt x="19141" y="8261"/>
                  </a:lnTo>
                  <a:cubicBezTo>
                    <a:pt x="19141" y="8606"/>
                    <a:pt x="18857" y="8890"/>
                    <a:pt x="18512" y="8890"/>
                  </a:cubicBezTo>
                  <a:cubicBezTo>
                    <a:pt x="18167" y="8890"/>
                    <a:pt x="17883" y="8606"/>
                    <a:pt x="17883" y="8261"/>
                  </a:cubicBezTo>
                  <a:lnTo>
                    <a:pt x="17883" y="4445"/>
                  </a:lnTo>
                  <a:cubicBezTo>
                    <a:pt x="17883" y="4100"/>
                    <a:pt x="17599" y="3816"/>
                    <a:pt x="17234" y="3816"/>
                  </a:cubicBezTo>
                  <a:lnTo>
                    <a:pt x="14696" y="3816"/>
                  </a:lnTo>
                  <a:cubicBezTo>
                    <a:pt x="14351" y="3816"/>
                    <a:pt x="14067" y="3532"/>
                    <a:pt x="14067" y="3187"/>
                  </a:cubicBezTo>
                  <a:cubicBezTo>
                    <a:pt x="14067" y="2821"/>
                    <a:pt x="14351" y="2537"/>
                    <a:pt x="14696" y="2537"/>
                  </a:cubicBezTo>
                  <a:cubicBezTo>
                    <a:pt x="15041" y="2537"/>
                    <a:pt x="15326" y="2253"/>
                    <a:pt x="15326" y="1908"/>
                  </a:cubicBezTo>
                  <a:cubicBezTo>
                    <a:pt x="15326" y="1563"/>
                    <a:pt x="15610" y="1279"/>
                    <a:pt x="15975" y="1279"/>
                  </a:cubicBezTo>
                  <a:cubicBezTo>
                    <a:pt x="16320" y="1279"/>
                    <a:pt x="16604" y="1563"/>
                    <a:pt x="16604" y="1908"/>
                  </a:cubicBezTo>
                  <a:cubicBezTo>
                    <a:pt x="16604" y="2253"/>
                    <a:pt x="16888" y="2537"/>
                    <a:pt x="17234" y="2537"/>
                  </a:cubicBezTo>
                  <a:cubicBezTo>
                    <a:pt x="17599" y="2537"/>
                    <a:pt x="17883" y="2253"/>
                    <a:pt x="17883" y="1908"/>
                  </a:cubicBezTo>
                  <a:cubicBezTo>
                    <a:pt x="17883" y="1563"/>
                    <a:pt x="18167" y="1279"/>
                    <a:pt x="18512" y="1279"/>
                  </a:cubicBezTo>
                  <a:close/>
                  <a:moveTo>
                    <a:pt x="15975" y="0"/>
                  </a:moveTo>
                  <a:cubicBezTo>
                    <a:pt x="15143" y="0"/>
                    <a:pt x="14432" y="528"/>
                    <a:pt x="14169" y="1279"/>
                  </a:cubicBezTo>
                  <a:lnTo>
                    <a:pt x="630" y="1279"/>
                  </a:lnTo>
                  <a:cubicBezTo>
                    <a:pt x="285" y="1279"/>
                    <a:pt x="1" y="1563"/>
                    <a:pt x="1" y="1908"/>
                  </a:cubicBezTo>
                  <a:cubicBezTo>
                    <a:pt x="1" y="2253"/>
                    <a:pt x="285" y="2537"/>
                    <a:pt x="630" y="2537"/>
                  </a:cubicBezTo>
                  <a:lnTo>
                    <a:pt x="12890" y="2537"/>
                  </a:lnTo>
                  <a:cubicBezTo>
                    <a:pt x="12829" y="2740"/>
                    <a:pt x="12788" y="2963"/>
                    <a:pt x="12788" y="3187"/>
                  </a:cubicBezTo>
                  <a:cubicBezTo>
                    <a:pt x="12788" y="3410"/>
                    <a:pt x="12829" y="3613"/>
                    <a:pt x="12890" y="3816"/>
                  </a:cubicBezTo>
                  <a:lnTo>
                    <a:pt x="630" y="3816"/>
                  </a:lnTo>
                  <a:cubicBezTo>
                    <a:pt x="285" y="3816"/>
                    <a:pt x="1" y="4100"/>
                    <a:pt x="1" y="4445"/>
                  </a:cubicBezTo>
                  <a:cubicBezTo>
                    <a:pt x="1" y="4790"/>
                    <a:pt x="285" y="5095"/>
                    <a:pt x="630" y="5095"/>
                  </a:cubicBezTo>
                  <a:lnTo>
                    <a:pt x="16604" y="5095"/>
                  </a:lnTo>
                  <a:lnTo>
                    <a:pt x="16604" y="8261"/>
                  </a:lnTo>
                  <a:cubicBezTo>
                    <a:pt x="16604" y="9317"/>
                    <a:pt x="17457" y="10169"/>
                    <a:pt x="18512" y="10169"/>
                  </a:cubicBezTo>
                  <a:cubicBezTo>
                    <a:pt x="19568" y="10169"/>
                    <a:pt x="20420" y="9317"/>
                    <a:pt x="20420" y="8261"/>
                  </a:cubicBezTo>
                  <a:lnTo>
                    <a:pt x="20420" y="4973"/>
                  </a:lnTo>
                  <a:cubicBezTo>
                    <a:pt x="21151" y="4709"/>
                    <a:pt x="21679" y="3999"/>
                    <a:pt x="21679" y="3187"/>
                  </a:cubicBezTo>
                  <a:cubicBezTo>
                    <a:pt x="21679" y="2314"/>
                    <a:pt x="21110" y="1583"/>
                    <a:pt x="20339" y="1360"/>
                  </a:cubicBezTo>
                  <a:cubicBezTo>
                    <a:pt x="20095" y="568"/>
                    <a:pt x="19365" y="0"/>
                    <a:pt x="18512" y="0"/>
                  </a:cubicBezTo>
                  <a:cubicBezTo>
                    <a:pt x="18025" y="0"/>
                    <a:pt x="17579" y="183"/>
                    <a:pt x="17234" y="487"/>
                  </a:cubicBezTo>
                  <a:cubicBezTo>
                    <a:pt x="16909" y="183"/>
                    <a:pt x="16462" y="0"/>
                    <a:pt x="15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38"/>
          <p:cNvGrpSpPr/>
          <p:nvPr/>
        </p:nvGrpSpPr>
        <p:grpSpPr>
          <a:xfrm>
            <a:off x="3827624" y="2980223"/>
            <a:ext cx="435682" cy="428023"/>
            <a:chOff x="6514650" y="3596700"/>
            <a:chExt cx="552125" cy="542350"/>
          </a:xfrm>
        </p:grpSpPr>
        <p:sp>
          <p:nvSpPr>
            <p:cNvPr id="897" name="Google Shape;897;p38"/>
            <p:cNvSpPr/>
            <p:nvPr/>
          </p:nvSpPr>
          <p:spPr>
            <a:xfrm>
              <a:off x="6887100" y="3874150"/>
              <a:ext cx="31500" cy="77650"/>
            </a:xfrm>
            <a:custGeom>
              <a:avLst/>
              <a:gdLst/>
              <a:ahLst/>
              <a:cxnLst/>
              <a:rect l="l" t="t" r="r" b="b"/>
              <a:pathLst>
                <a:path w="1260" h="3106" extrusionOk="0">
                  <a:moveTo>
                    <a:pt x="630" y="0"/>
                  </a:moveTo>
                  <a:cubicBezTo>
                    <a:pt x="285" y="0"/>
                    <a:pt x="1" y="284"/>
                    <a:pt x="1" y="650"/>
                  </a:cubicBezTo>
                  <a:lnTo>
                    <a:pt x="1" y="2456"/>
                  </a:lnTo>
                  <a:cubicBezTo>
                    <a:pt x="1" y="2822"/>
                    <a:pt x="285" y="3106"/>
                    <a:pt x="630" y="3106"/>
                  </a:cubicBezTo>
                  <a:cubicBezTo>
                    <a:pt x="975" y="3106"/>
                    <a:pt x="1259" y="2822"/>
                    <a:pt x="1259" y="2456"/>
                  </a:cubicBezTo>
                  <a:lnTo>
                    <a:pt x="1259" y="650"/>
                  </a:lnTo>
                  <a:cubicBezTo>
                    <a:pt x="1259" y="284"/>
                    <a:pt x="97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8"/>
            <p:cNvSpPr/>
            <p:nvPr/>
          </p:nvSpPr>
          <p:spPr>
            <a:xfrm>
              <a:off x="6819100" y="3942150"/>
              <a:ext cx="32000" cy="76125"/>
            </a:xfrm>
            <a:custGeom>
              <a:avLst/>
              <a:gdLst/>
              <a:ahLst/>
              <a:cxnLst/>
              <a:rect l="l" t="t" r="r" b="b"/>
              <a:pathLst>
                <a:path w="1280" h="3045" extrusionOk="0">
                  <a:moveTo>
                    <a:pt x="630" y="0"/>
                  </a:moveTo>
                  <a:cubicBezTo>
                    <a:pt x="285" y="0"/>
                    <a:pt x="1" y="284"/>
                    <a:pt x="1" y="629"/>
                  </a:cubicBezTo>
                  <a:lnTo>
                    <a:pt x="1" y="2416"/>
                  </a:lnTo>
                  <a:cubicBezTo>
                    <a:pt x="1" y="2761"/>
                    <a:pt x="285" y="3045"/>
                    <a:pt x="630" y="3045"/>
                  </a:cubicBezTo>
                  <a:cubicBezTo>
                    <a:pt x="996" y="3045"/>
                    <a:pt x="1280" y="2761"/>
                    <a:pt x="1280" y="2416"/>
                  </a:cubicBezTo>
                  <a:lnTo>
                    <a:pt x="1280" y="629"/>
                  </a:lnTo>
                  <a:cubicBezTo>
                    <a:pt x="1280" y="284"/>
                    <a:pt x="996"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8"/>
            <p:cNvSpPr/>
            <p:nvPr/>
          </p:nvSpPr>
          <p:spPr>
            <a:xfrm>
              <a:off x="6730300" y="3716325"/>
              <a:ext cx="31500" cy="77675"/>
            </a:xfrm>
            <a:custGeom>
              <a:avLst/>
              <a:gdLst/>
              <a:ahLst/>
              <a:cxnLst/>
              <a:rect l="l" t="t" r="r" b="b"/>
              <a:pathLst>
                <a:path w="1260" h="3107" extrusionOk="0">
                  <a:moveTo>
                    <a:pt x="630" y="1"/>
                  </a:moveTo>
                  <a:cubicBezTo>
                    <a:pt x="285" y="1"/>
                    <a:pt x="1" y="285"/>
                    <a:pt x="1" y="650"/>
                  </a:cubicBezTo>
                  <a:lnTo>
                    <a:pt x="1" y="2457"/>
                  </a:lnTo>
                  <a:cubicBezTo>
                    <a:pt x="1" y="2822"/>
                    <a:pt x="285" y="3106"/>
                    <a:pt x="630" y="3106"/>
                  </a:cubicBezTo>
                  <a:cubicBezTo>
                    <a:pt x="975" y="3106"/>
                    <a:pt x="1259" y="2822"/>
                    <a:pt x="1259" y="2457"/>
                  </a:cubicBezTo>
                  <a:lnTo>
                    <a:pt x="1259" y="650"/>
                  </a:lnTo>
                  <a:cubicBezTo>
                    <a:pt x="1259" y="285"/>
                    <a:pt x="97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8"/>
            <p:cNvSpPr/>
            <p:nvPr/>
          </p:nvSpPr>
          <p:spPr>
            <a:xfrm>
              <a:off x="6662300" y="3784325"/>
              <a:ext cx="32000" cy="77150"/>
            </a:xfrm>
            <a:custGeom>
              <a:avLst/>
              <a:gdLst/>
              <a:ahLst/>
              <a:cxnLst/>
              <a:rect l="l" t="t" r="r" b="b"/>
              <a:pathLst>
                <a:path w="1280" h="3086" extrusionOk="0">
                  <a:moveTo>
                    <a:pt x="630" y="1"/>
                  </a:moveTo>
                  <a:cubicBezTo>
                    <a:pt x="285" y="1"/>
                    <a:pt x="1" y="285"/>
                    <a:pt x="1" y="630"/>
                  </a:cubicBezTo>
                  <a:lnTo>
                    <a:pt x="1" y="2457"/>
                  </a:lnTo>
                  <a:cubicBezTo>
                    <a:pt x="1" y="2802"/>
                    <a:pt x="285" y="3086"/>
                    <a:pt x="630" y="3086"/>
                  </a:cubicBezTo>
                  <a:cubicBezTo>
                    <a:pt x="996" y="3086"/>
                    <a:pt x="1280" y="2802"/>
                    <a:pt x="1280" y="2457"/>
                  </a:cubicBezTo>
                  <a:lnTo>
                    <a:pt x="1280" y="630"/>
                  </a:lnTo>
                  <a:cubicBezTo>
                    <a:pt x="1280" y="285"/>
                    <a:pt x="996"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8"/>
            <p:cNvSpPr/>
            <p:nvPr/>
          </p:nvSpPr>
          <p:spPr>
            <a:xfrm>
              <a:off x="6514650" y="3596700"/>
              <a:ext cx="552125" cy="542350"/>
            </a:xfrm>
            <a:custGeom>
              <a:avLst/>
              <a:gdLst/>
              <a:ahLst/>
              <a:cxnLst/>
              <a:rect l="l" t="t" r="r" b="b"/>
              <a:pathLst>
                <a:path w="22085" h="21694" extrusionOk="0">
                  <a:moveTo>
                    <a:pt x="6902" y="2228"/>
                  </a:moveTo>
                  <a:lnTo>
                    <a:pt x="7795" y="3121"/>
                  </a:lnTo>
                  <a:cubicBezTo>
                    <a:pt x="7084" y="3426"/>
                    <a:pt x="6374" y="3913"/>
                    <a:pt x="5643" y="4562"/>
                  </a:cubicBezTo>
                  <a:lnTo>
                    <a:pt x="4730" y="3649"/>
                  </a:lnTo>
                  <a:cubicBezTo>
                    <a:pt x="5379" y="3081"/>
                    <a:pt x="6110" y="2594"/>
                    <a:pt x="6902" y="2228"/>
                  </a:cubicBezTo>
                  <a:close/>
                  <a:moveTo>
                    <a:pt x="18146" y="1274"/>
                  </a:moveTo>
                  <a:cubicBezTo>
                    <a:pt x="18309" y="1274"/>
                    <a:pt x="18471" y="1335"/>
                    <a:pt x="18593" y="1457"/>
                  </a:cubicBezTo>
                  <a:lnTo>
                    <a:pt x="20420" y="3304"/>
                  </a:lnTo>
                  <a:cubicBezTo>
                    <a:pt x="20663" y="3548"/>
                    <a:pt x="20663" y="3953"/>
                    <a:pt x="20420" y="4197"/>
                  </a:cubicBezTo>
                  <a:lnTo>
                    <a:pt x="19933" y="4664"/>
                  </a:lnTo>
                  <a:cubicBezTo>
                    <a:pt x="19202" y="3629"/>
                    <a:pt x="18289" y="2695"/>
                    <a:pt x="17213" y="1944"/>
                  </a:cubicBezTo>
                  <a:lnTo>
                    <a:pt x="17700" y="1457"/>
                  </a:lnTo>
                  <a:cubicBezTo>
                    <a:pt x="17822" y="1335"/>
                    <a:pt x="17984" y="1274"/>
                    <a:pt x="18146" y="1274"/>
                  </a:cubicBezTo>
                  <a:close/>
                  <a:moveTo>
                    <a:pt x="3837" y="4542"/>
                  </a:moveTo>
                  <a:lnTo>
                    <a:pt x="4750" y="5476"/>
                  </a:lnTo>
                  <a:cubicBezTo>
                    <a:pt x="4100" y="6186"/>
                    <a:pt x="3613" y="6917"/>
                    <a:pt x="3309" y="7607"/>
                  </a:cubicBezTo>
                  <a:lnTo>
                    <a:pt x="2395" y="6714"/>
                  </a:lnTo>
                  <a:cubicBezTo>
                    <a:pt x="2781" y="5922"/>
                    <a:pt x="3268" y="5192"/>
                    <a:pt x="3837" y="4542"/>
                  </a:cubicBezTo>
                  <a:close/>
                  <a:moveTo>
                    <a:pt x="13519" y="1599"/>
                  </a:moveTo>
                  <a:lnTo>
                    <a:pt x="13519" y="1599"/>
                  </a:lnTo>
                  <a:cubicBezTo>
                    <a:pt x="16827" y="2492"/>
                    <a:pt x="19405" y="5110"/>
                    <a:pt x="20278" y="8378"/>
                  </a:cubicBezTo>
                  <a:lnTo>
                    <a:pt x="13519" y="1599"/>
                  </a:lnTo>
                  <a:close/>
                  <a:moveTo>
                    <a:pt x="12240" y="7566"/>
                  </a:moveTo>
                  <a:lnTo>
                    <a:pt x="13864" y="9190"/>
                  </a:lnTo>
                  <a:cubicBezTo>
                    <a:pt x="13397" y="9474"/>
                    <a:pt x="12910" y="9880"/>
                    <a:pt x="12382" y="10408"/>
                  </a:cubicBezTo>
                  <a:cubicBezTo>
                    <a:pt x="12240" y="10550"/>
                    <a:pt x="12077" y="10713"/>
                    <a:pt x="11935" y="10855"/>
                  </a:cubicBezTo>
                  <a:lnTo>
                    <a:pt x="10941" y="9860"/>
                  </a:lnTo>
                  <a:cubicBezTo>
                    <a:pt x="11489" y="9109"/>
                    <a:pt x="11935" y="8317"/>
                    <a:pt x="12240" y="7566"/>
                  </a:cubicBezTo>
                  <a:close/>
                  <a:moveTo>
                    <a:pt x="9601" y="3965"/>
                  </a:moveTo>
                  <a:cubicBezTo>
                    <a:pt x="10152" y="3965"/>
                    <a:pt x="10642" y="4162"/>
                    <a:pt x="11042" y="4562"/>
                  </a:cubicBezTo>
                  <a:cubicBezTo>
                    <a:pt x="11367" y="4887"/>
                    <a:pt x="11469" y="5496"/>
                    <a:pt x="11306" y="6227"/>
                  </a:cubicBezTo>
                  <a:cubicBezTo>
                    <a:pt x="11306" y="6227"/>
                    <a:pt x="11306" y="6247"/>
                    <a:pt x="11306" y="6247"/>
                  </a:cubicBezTo>
                  <a:cubicBezTo>
                    <a:pt x="11002" y="7769"/>
                    <a:pt x="9885" y="9312"/>
                    <a:pt x="8789" y="10408"/>
                  </a:cubicBezTo>
                  <a:cubicBezTo>
                    <a:pt x="8201" y="10997"/>
                    <a:pt x="7252" y="11832"/>
                    <a:pt x="6419" y="11832"/>
                  </a:cubicBezTo>
                  <a:cubicBezTo>
                    <a:pt x="6390" y="11832"/>
                    <a:pt x="6362" y="11831"/>
                    <a:pt x="6333" y="11829"/>
                  </a:cubicBezTo>
                  <a:cubicBezTo>
                    <a:pt x="5805" y="11809"/>
                    <a:pt x="5318" y="11423"/>
                    <a:pt x="4750" y="10855"/>
                  </a:cubicBezTo>
                  <a:cubicBezTo>
                    <a:pt x="4243" y="10347"/>
                    <a:pt x="4060" y="9718"/>
                    <a:pt x="4202" y="8967"/>
                  </a:cubicBezTo>
                  <a:cubicBezTo>
                    <a:pt x="4364" y="8033"/>
                    <a:pt x="5014" y="6978"/>
                    <a:pt x="6090" y="5902"/>
                  </a:cubicBezTo>
                  <a:cubicBezTo>
                    <a:pt x="7364" y="4627"/>
                    <a:pt x="8588" y="3965"/>
                    <a:pt x="9601" y="3965"/>
                  </a:cubicBezTo>
                  <a:close/>
                  <a:moveTo>
                    <a:pt x="11387" y="1274"/>
                  </a:moveTo>
                  <a:lnTo>
                    <a:pt x="20602" y="10489"/>
                  </a:lnTo>
                  <a:cubicBezTo>
                    <a:pt x="20602" y="10611"/>
                    <a:pt x="20602" y="10733"/>
                    <a:pt x="20602" y="10855"/>
                  </a:cubicBezTo>
                  <a:cubicBezTo>
                    <a:pt x="20602" y="11849"/>
                    <a:pt x="20460" y="12803"/>
                    <a:pt x="20176" y="13696"/>
                  </a:cubicBezTo>
                  <a:lnTo>
                    <a:pt x="19161" y="12681"/>
                  </a:lnTo>
                  <a:cubicBezTo>
                    <a:pt x="19283" y="11646"/>
                    <a:pt x="18958" y="10672"/>
                    <a:pt x="18228" y="9962"/>
                  </a:cubicBezTo>
                  <a:cubicBezTo>
                    <a:pt x="17445" y="9179"/>
                    <a:pt x="16648" y="8591"/>
                    <a:pt x="15645" y="8591"/>
                  </a:cubicBezTo>
                  <a:cubicBezTo>
                    <a:pt x="15477" y="8591"/>
                    <a:pt x="15303" y="8607"/>
                    <a:pt x="15122" y="8642"/>
                  </a:cubicBezTo>
                  <a:lnTo>
                    <a:pt x="12605" y="6146"/>
                  </a:lnTo>
                  <a:cubicBezTo>
                    <a:pt x="12747" y="5110"/>
                    <a:pt x="12524" y="4258"/>
                    <a:pt x="11935" y="3669"/>
                  </a:cubicBezTo>
                  <a:cubicBezTo>
                    <a:pt x="11292" y="3026"/>
                    <a:pt x="10475" y="2697"/>
                    <a:pt x="9569" y="2697"/>
                  </a:cubicBezTo>
                  <a:cubicBezTo>
                    <a:pt x="9446" y="2697"/>
                    <a:pt x="9321" y="2703"/>
                    <a:pt x="9195" y="2715"/>
                  </a:cubicBezTo>
                  <a:lnTo>
                    <a:pt x="8180" y="1700"/>
                  </a:lnTo>
                  <a:cubicBezTo>
                    <a:pt x="9094" y="1437"/>
                    <a:pt x="10048" y="1274"/>
                    <a:pt x="11042" y="1274"/>
                  </a:cubicBezTo>
                  <a:close/>
                  <a:moveTo>
                    <a:pt x="10129" y="10834"/>
                  </a:moveTo>
                  <a:lnTo>
                    <a:pt x="11123" y="11849"/>
                  </a:lnTo>
                  <a:cubicBezTo>
                    <a:pt x="10575" y="12600"/>
                    <a:pt x="10129" y="13392"/>
                    <a:pt x="9824" y="14143"/>
                  </a:cubicBezTo>
                  <a:lnTo>
                    <a:pt x="8201" y="12519"/>
                  </a:lnTo>
                  <a:cubicBezTo>
                    <a:pt x="8667" y="12235"/>
                    <a:pt x="9155" y="11829"/>
                    <a:pt x="9682" y="11301"/>
                  </a:cubicBezTo>
                  <a:cubicBezTo>
                    <a:pt x="9845" y="11159"/>
                    <a:pt x="9987" y="10997"/>
                    <a:pt x="10129" y="10834"/>
                  </a:cubicBezTo>
                  <a:close/>
                  <a:moveTo>
                    <a:pt x="18776" y="14102"/>
                  </a:moveTo>
                  <a:lnTo>
                    <a:pt x="19669" y="14995"/>
                  </a:lnTo>
                  <a:cubicBezTo>
                    <a:pt x="19283" y="15787"/>
                    <a:pt x="18796" y="16497"/>
                    <a:pt x="18228" y="17147"/>
                  </a:cubicBezTo>
                  <a:lnTo>
                    <a:pt x="17314" y="16234"/>
                  </a:lnTo>
                  <a:cubicBezTo>
                    <a:pt x="17964" y="15503"/>
                    <a:pt x="18451" y="14792"/>
                    <a:pt x="18776" y="14102"/>
                  </a:cubicBezTo>
                  <a:close/>
                  <a:moveTo>
                    <a:pt x="15642" y="9868"/>
                  </a:moveTo>
                  <a:cubicBezTo>
                    <a:pt x="16243" y="9868"/>
                    <a:pt x="16741" y="10262"/>
                    <a:pt x="17335" y="10855"/>
                  </a:cubicBezTo>
                  <a:cubicBezTo>
                    <a:pt x="18715" y="12255"/>
                    <a:pt x="17395" y="14366"/>
                    <a:pt x="15975" y="15787"/>
                  </a:cubicBezTo>
                  <a:cubicBezTo>
                    <a:pt x="14699" y="17076"/>
                    <a:pt x="13474" y="17734"/>
                    <a:pt x="12466" y="17734"/>
                  </a:cubicBezTo>
                  <a:cubicBezTo>
                    <a:pt x="11919" y="17734"/>
                    <a:pt x="11435" y="17540"/>
                    <a:pt x="11042" y="17147"/>
                  </a:cubicBezTo>
                  <a:cubicBezTo>
                    <a:pt x="10697" y="16822"/>
                    <a:pt x="10616" y="16213"/>
                    <a:pt x="10758" y="15482"/>
                  </a:cubicBezTo>
                  <a:lnTo>
                    <a:pt x="10758" y="15462"/>
                  </a:lnTo>
                  <a:cubicBezTo>
                    <a:pt x="11063" y="13940"/>
                    <a:pt x="12179" y="12397"/>
                    <a:pt x="13275" y="11301"/>
                  </a:cubicBezTo>
                  <a:cubicBezTo>
                    <a:pt x="14310" y="10277"/>
                    <a:pt x="15029" y="9868"/>
                    <a:pt x="15642" y="9868"/>
                  </a:cubicBezTo>
                  <a:close/>
                  <a:moveTo>
                    <a:pt x="16421" y="17127"/>
                  </a:moveTo>
                  <a:lnTo>
                    <a:pt x="17335" y="18060"/>
                  </a:lnTo>
                  <a:cubicBezTo>
                    <a:pt x="16685" y="18629"/>
                    <a:pt x="15954" y="19116"/>
                    <a:pt x="15183" y="19481"/>
                  </a:cubicBezTo>
                  <a:lnTo>
                    <a:pt x="14270" y="18588"/>
                  </a:lnTo>
                  <a:cubicBezTo>
                    <a:pt x="14980" y="18284"/>
                    <a:pt x="15690" y="17796"/>
                    <a:pt x="16421" y="17127"/>
                  </a:cubicBezTo>
                  <a:close/>
                  <a:moveTo>
                    <a:pt x="1787" y="13331"/>
                  </a:moveTo>
                  <a:lnTo>
                    <a:pt x="8566" y="20110"/>
                  </a:lnTo>
                  <a:cubicBezTo>
                    <a:pt x="5257" y="19217"/>
                    <a:pt x="2659" y="16619"/>
                    <a:pt x="1787" y="13331"/>
                  </a:cubicBezTo>
                  <a:close/>
                  <a:moveTo>
                    <a:pt x="2132" y="17025"/>
                  </a:moveTo>
                  <a:cubicBezTo>
                    <a:pt x="2842" y="18060"/>
                    <a:pt x="3755" y="18994"/>
                    <a:pt x="4852" y="19745"/>
                  </a:cubicBezTo>
                  <a:lnTo>
                    <a:pt x="4385" y="20252"/>
                  </a:lnTo>
                  <a:cubicBezTo>
                    <a:pt x="4253" y="20374"/>
                    <a:pt x="4090" y="20435"/>
                    <a:pt x="3930" y="20435"/>
                  </a:cubicBezTo>
                  <a:cubicBezTo>
                    <a:pt x="3771" y="20435"/>
                    <a:pt x="3613" y="20374"/>
                    <a:pt x="3492" y="20252"/>
                  </a:cubicBezTo>
                  <a:lnTo>
                    <a:pt x="1644" y="18405"/>
                  </a:lnTo>
                  <a:cubicBezTo>
                    <a:pt x="1401" y="18162"/>
                    <a:pt x="1401" y="17756"/>
                    <a:pt x="1644" y="17492"/>
                  </a:cubicBezTo>
                  <a:lnTo>
                    <a:pt x="2132" y="17025"/>
                  </a:lnTo>
                  <a:close/>
                  <a:moveTo>
                    <a:pt x="1888" y="7993"/>
                  </a:moveTo>
                  <a:lnTo>
                    <a:pt x="2903" y="9008"/>
                  </a:lnTo>
                  <a:cubicBezTo>
                    <a:pt x="2781" y="10063"/>
                    <a:pt x="3126" y="11017"/>
                    <a:pt x="3837" y="11748"/>
                  </a:cubicBezTo>
                  <a:cubicBezTo>
                    <a:pt x="4611" y="12522"/>
                    <a:pt x="5399" y="13106"/>
                    <a:pt x="6387" y="13106"/>
                  </a:cubicBezTo>
                  <a:cubicBezTo>
                    <a:pt x="6565" y="13106"/>
                    <a:pt x="6750" y="13087"/>
                    <a:pt x="6942" y="13047"/>
                  </a:cubicBezTo>
                  <a:lnTo>
                    <a:pt x="9459" y="15564"/>
                  </a:lnTo>
                  <a:cubicBezTo>
                    <a:pt x="9317" y="16599"/>
                    <a:pt x="9540" y="17451"/>
                    <a:pt x="10129" y="18040"/>
                  </a:cubicBezTo>
                  <a:cubicBezTo>
                    <a:pt x="10745" y="18656"/>
                    <a:pt x="11545" y="18998"/>
                    <a:pt x="12449" y="18998"/>
                  </a:cubicBezTo>
                  <a:cubicBezTo>
                    <a:pt x="12586" y="18998"/>
                    <a:pt x="12727" y="18990"/>
                    <a:pt x="12869" y="18974"/>
                  </a:cubicBezTo>
                  <a:lnTo>
                    <a:pt x="13884" y="19989"/>
                  </a:lnTo>
                  <a:cubicBezTo>
                    <a:pt x="12991" y="20273"/>
                    <a:pt x="12017" y="20435"/>
                    <a:pt x="11042" y="20435"/>
                  </a:cubicBezTo>
                  <a:cubicBezTo>
                    <a:pt x="10920" y="20435"/>
                    <a:pt x="10799" y="20435"/>
                    <a:pt x="10677" y="20415"/>
                  </a:cubicBezTo>
                  <a:lnTo>
                    <a:pt x="1462" y="11220"/>
                  </a:lnTo>
                  <a:cubicBezTo>
                    <a:pt x="1462" y="11098"/>
                    <a:pt x="1462" y="10976"/>
                    <a:pt x="1462" y="10855"/>
                  </a:cubicBezTo>
                  <a:cubicBezTo>
                    <a:pt x="1462" y="9860"/>
                    <a:pt x="1604" y="8906"/>
                    <a:pt x="1888" y="7993"/>
                  </a:cubicBezTo>
                  <a:close/>
                  <a:moveTo>
                    <a:pt x="18144" y="1"/>
                  </a:moveTo>
                  <a:cubicBezTo>
                    <a:pt x="17654" y="1"/>
                    <a:pt x="17162" y="188"/>
                    <a:pt x="16787" y="564"/>
                  </a:cubicBezTo>
                  <a:lnTo>
                    <a:pt x="16096" y="1254"/>
                  </a:lnTo>
                  <a:cubicBezTo>
                    <a:pt x="14473" y="401"/>
                    <a:pt x="12727" y="16"/>
                    <a:pt x="11042" y="16"/>
                  </a:cubicBezTo>
                  <a:cubicBezTo>
                    <a:pt x="5054" y="16"/>
                    <a:pt x="183" y="4887"/>
                    <a:pt x="183" y="10855"/>
                  </a:cubicBezTo>
                  <a:cubicBezTo>
                    <a:pt x="183" y="12621"/>
                    <a:pt x="609" y="14346"/>
                    <a:pt x="1441" y="15909"/>
                  </a:cubicBezTo>
                  <a:lnTo>
                    <a:pt x="751" y="16599"/>
                  </a:lnTo>
                  <a:cubicBezTo>
                    <a:pt x="0" y="17350"/>
                    <a:pt x="0" y="18547"/>
                    <a:pt x="751" y="19298"/>
                  </a:cubicBezTo>
                  <a:lnTo>
                    <a:pt x="2578" y="21146"/>
                  </a:lnTo>
                  <a:cubicBezTo>
                    <a:pt x="2954" y="21511"/>
                    <a:pt x="3446" y="21694"/>
                    <a:pt x="3936" y="21694"/>
                  </a:cubicBezTo>
                  <a:cubicBezTo>
                    <a:pt x="4425" y="21694"/>
                    <a:pt x="4912" y="21511"/>
                    <a:pt x="5278" y="21146"/>
                  </a:cubicBezTo>
                  <a:cubicBezTo>
                    <a:pt x="5298" y="21125"/>
                    <a:pt x="5217" y="21206"/>
                    <a:pt x="5948" y="20435"/>
                  </a:cubicBezTo>
                  <a:cubicBezTo>
                    <a:pt x="7551" y="21288"/>
                    <a:pt x="9297" y="21694"/>
                    <a:pt x="11042" y="21694"/>
                  </a:cubicBezTo>
                  <a:cubicBezTo>
                    <a:pt x="17010" y="21694"/>
                    <a:pt x="21881" y="16822"/>
                    <a:pt x="21881" y="10855"/>
                  </a:cubicBezTo>
                  <a:cubicBezTo>
                    <a:pt x="21881" y="9129"/>
                    <a:pt x="21475" y="7384"/>
                    <a:pt x="20623" y="5780"/>
                  </a:cubicBezTo>
                  <a:cubicBezTo>
                    <a:pt x="20623" y="5780"/>
                    <a:pt x="21313" y="5110"/>
                    <a:pt x="21313" y="5110"/>
                  </a:cubicBezTo>
                  <a:cubicBezTo>
                    <a:pt x="22064" y="4359"/>
                    <a:pt x="22084" y="3162"/>
                    <a:pt x="21333" y="2411"/>
                  </a:cubicBezTo>
                  <a:lnTo>
                    <a:pt x="19486" y="564"/>
                  </a:lnTo>
                  <a:cubicBezTo>
                    <a:pt x="19121" y="188"/>
                    <a:pt x="18634" y="1"/>
                    <a:pt x="18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02" name="Google Shape;902;p38"/>
          <p:cNvCxnSpPr>
            <a:stCxn id="881" idx="6"/>
            <a:endCxn id="882" idx="2"/>
          </p:cNvCxnSpPr>
          <p:nvPr/>
        </p:nvCxnSpPr>
        <p:spPr>
          <a:xfrm>
            <a:off x="2086945" y="3194238"/>
            <a:ext cx="1587000" cy="0"/>
          </a:xfrm>
          <a:prstGeom prst="straightConnector1">
            <a:avLst/>
          </a:prstGeom>
          <a:noFill/>
          <a:ln w="28575" cap="flat" cmpd="sng">
            <a:solidFill>
              <a:schemeClr val="dk2"/>
            </a:solidFill>
            <a:prstDash val="solid"/>
            <a:round/>
            <a:headEnd type="none" w="med" len="med"/>
            <a:tailEnd type="none" w="med" len="med"/>
          </a:ln>
        </p:spPr>
      </p:cxnSp>
      <p:cxnSp>
        <p:nvCxnSpPr>
          <p:cNvPr id="903" name="Google Shape;903;p38"/>
          <p:cNvCxnSpPr>
            <a:stCxn id="882" idx="6"/>
            <a:endCxn id="887" idx="2"/>
          </p:cNvCxnSpPr>
          <p:nvPr/>
        </p:nvCxnSpPr>
        <p:spPr>
          <a:xfrm flipV="1">
            <a:off x="4417008" y="3158740"/>
            <a:ext cx="1191687" cy="35498"/>
          </a:xfrm>
          <a:prstGeom prst="straightConnector1">
            <a:avLst/>
          </a:prstGeom>
          <a:noFill/>
          <a:ln w="28575" cap="flat" cmpd="sng">
            <a:solidFill>
              <a:schemeClr val="dk2"/>
            </a:solidFill>
            <a:prstDash val="solid"/>
            <a:round/>
            <a:headEnd type="none" w="med" len="med"/>
            <a:tailEnd type="none" w="med" len="med"/>
          </a:ln>
        </p:spPr>
      </p:cxnSp>
      <p:sp>
        <p:nvSpPr>
          <p:cNvPr id="33" name="Google Shape;836;p36"/>
          <p:cNvSpPr txBox="1">
            <a:spLocks/>
          </p:cNvSpPr>
          <p:nvPr/>
        </p:nvSpPr>
        <p:spPr>
          <a:xfrm>
            <a:off x="285211" y="1285790"/>
            <a:ext cx="8076591" cy="4503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rPr>
              <a:t>- </a:t>
            </a:r>
            <a:r>
              <a:rPr lang="en-US" sz="2000" b="1" dirty="0" err="1">
                <a:solidFill>
                  <a:schemeClr val="tx1"/>
                </a:solidFill>
              </a:rPr>
              <a:t>Đậu</a:t>
            </a:r>
            <a:r>
              <a:rPr lang="en-US" sz="2000" b="1" dirty="0">
                <a:solidFill>
                  <a:schemeClr val="tx1"/>
                </a:solidFill>
              </a:rPr>
              <a:t> </a:t>
            </a:r>
            <a:r>
              <a:rPr lang="en-US" sz="2000" b="1" dirty="0" err="1">
                <a:solidFill>
                  <a:schemeClr val="tx1"/>
                </a:solidFill>
              </a:rPr>
              <a:t>xanh</a:t>
            </a:r>
            <a:r>
              <a:rPr lang="en-US" sz="2000" b="1" dirty="0">
                <a:solidFill>
                  <a:schemeClr val="tx1"/>
                </a:solidFill>
              </a:rPr>
              <a:t>: </a:t>
            </a:r>
          </a:p>
        </p:txBody>
      </p:sp>
      <p:pic>
        <p:nvPicPr>
          <p:cNvPr id="3074" name="Picture 2" descr="C:\Users\Minh Luyen\Desktop\hat-dau-xanh-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499" y="1989922"/>
            <a:ext cx="3443278" cy="249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6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 grpId="0"/>
      <p:bldP spid="884" grpId="0"/>
      <p:bldP spid="885" grpId="0"/>
      <p:bldP spid="886" grpId="0"/>
      <p:bldP spid="887"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13" name="Google Shape;1406;p60"/>
          <p:cNvSpPr/>
          <p:nvPr/>
        </p:nvSpPr>
        <p:spPr>
          <a:xfrm>
            <a:off x="306050" y="145329"/>
            <a:ext cx="741353" cy="818948"/>
          </a:xfrm>
          <a:custGeom>
            <a:avLst/>
            <a:gdLst/>
            <a:ahLst/>
            <a:cxnLst/>
            <a:rect l="l" t="t" r="r" b="b"/>
            <a:pathLst>
              <a:path w="21699" h="21699" extrusionOk="0">
                <a:moveTo>
                  <a:pt x="14026" y="1279"/>
                </a:moveTo>
                <a:lnTo>
                  <a:pt x="14026" y="8951"/>
                </a:lnTo>
                <a:cubicBezTo>
                  <a:pt x="13600" y="8951"/>
                  <a:pt x="13174" y="8992"/>
                  <a:pt x="12768" y="9053"/>
                </a:cubicBezTo>
                <a:lnTo>
                  <a:pt x="12768" y="1279"/>
                </a:lnTo>
                <a:close/>
                <a:moveTo>
                  <a:pt x="8891" y="7673"/>
                </a:moveTo>
                <a:cubicBezTo>
                  <a:pt x="8790" y="8180"/>
                  <a:pt x="8546" y="8667"/>
                  <a:pt x="8221" y="9073"/>
                </a:cubicBezTo>
                <a:cubicBezTo>
                  <a:pt x="7836" y="8992"/>
                  <a:pt x="7430" y="8951"/>
                  <a:pt x="7044" y="8951"/>
                </a:cubicBezTo>
                <a:cubicBezTo>
                  <a:pt x="6557" y="8951"/>
                  <a:pt x="6090" y="9012"/>
                  <a:pt x="5643" y="9114"/>
                </a:cubicBezTo>
                <a:cubicBezTo>
                  <a:pt x="6232" y="8241"/>
                  <a:pt x="7227" y="7673"/>
                  <a:pt x="8302" y="7673"/>
                </a:cubicBezTo>
                <a:close/>
                <a:moveTo>
                  <a:pt x="16564" y="1279"/>
                </a:moveTo>
                <a:lnTo>
                  <a:pt x="16564" y="9418"/>
                </a:lnTo>
                <a:cubicBezTo>
                  <a:pt x="16178" y="9256"/>
                  <a:pt x="15752" y="9134"/>
                  <a:pt x="15305" y="9053"/>
                </a:cubicBezTo>
                <a:lnTo>
                  <a:pt x="15305" y="1279"/>
                </a:lnTo>
                <a:close/>
                <a:moveTo>
                  <a:pt x="1909" y="8951"/>
                </a:moveTo>
                <a:cubicBezTo>
                  <a:pt x="2721" y="8951"/>
                  <a:pt x="3492" y="9256"/>
                  <a:pt x="4081" y="9763"/>
                </a:cubicBezTo>
                <a:cubicBezTo>
                  <a:pt x="3573" y="10088"/>
                  <a:pt x="3106" y="10474"/>
                  <a:pt x="2700" y="10940"/>
                </a:cubicBezTo>
                <a:cubicBezTo>
                  <a:pt x="2010" y="10474"/>
                  <a:pt x="1523" y="9743"/>
                  <a:pt x="1340" y="8951"/>
                </a:cubicBezTo>
                <a:close/>
                <a:moveTo>
                  <a:pt x="7044" y="10210"/>
                </a:moveTo>
                <a:cubicBezTo>
                  <a:pt x="7836" y="10210"/>
                  <a:pt x="8627" y="10433"/>
                  <a:pt x="9317" y="10839"/>
                </a:cubicBezTo>
                <a:cubicBezTo>
                  <a:pt x="9013" y="11143"/>
                  <a:pt x="8729" y="11488"/>
                  <a:pt x="8505" y="11854"/>
                </a:cubicBezTo>
                <a:cubicBezTo>
                  <a:pt x="8059" y="11610"/>
                  <a:pt x="7551" y="11488"/>
                  <a:pt x="7044" y="11488"/>
                </a:cubicBezTo>
                <a:cubicBezTo>
                  <a:pt x="5501" y="11488"/>
                  <a:pt x="4223" y="12585"/>
                  <a:pt x="3918" y="14026"/>
                </a:cubicBezTo>
                <a:lnTo>
                  <a:pt x="2639" y="14026"/>
                </a:lnTo>
                <a:cubicBezTo>
                  <a:pt x="2944" y="11874"/>
                  <a:pt x="4811" y="10210"/>
                  <a:pt x="7044" y="10210"/>
                </a:cubicBezTo>
                <a:close/>
                <a:moveTo>
                  <a:pt x="7044" y="12767"/>
                </a:moveTo>
                <a:cubicBezTo>
                  <a:pt x="7369" y="12767"/>
                  <a:pt x="7673" y="12848"/>
                  <a:pt x="7957" y="12990"/>
                </a:cubicBezTo>
                <a:cubicBezTo>
                  <a:pt x="7836" y="13315"/>
                  <a:pt x="7754" y="13681"/>
                  <a:pt x="7714" y="14026"/>
                </a:cubicBezTo>
                <a:lnTo>
                  <a:pt x="5237" y="14026"/>
                </a:lnTo>
                <a:cubicBezTo>
                  <a:pt x="5501" y="13295"/>
                  <a:pt x="6212" y="12767"/>
                  <a:pt x="7044" y="12767"/>
                </a:cubicBezTo>
                <a:close/>
                <a:moveTo>
                  <a:pt x="14026" y="12767"/>
                </a:moveTo>
                <a:cubicBezTo>
                  <a:pt x="15143" y="12767"/>
                  <a:pt x="16076" y="13295"/>
                  <a:pt x="16421" y="14026"/>
                </a:cubicBezTo>
                <a:lnTo>
                  <a:pt x="11631" y="14026"/>
                </a:lnTo>
                <a:cubicBezTo>
                  <a:pt x="11976" y="13295"/>
                  <a:pt x="12930" y="12767"/>
                  <a:pt x="14026" y="12767"/>
                </a:cubicBezTo>
                <a:close/>
                <a:moveTo>
                  <a:pt x="14026" y="10210"/>
                </a:moveTo>
                <a:cubicBezTo>
                  <a:pt x="16584" y="10210"/>
                  <a:pt x="18715" y="11874"/>
                  <a:pt x="19060" y="14026"/>
                </a:cubicBezTo>
                <a:lnTo>
                  <a:pt x="17761" y="14026"/>
                </a:lnTo>
                <a:cubicBezTo>
                  <a:pt x="17396" y="12463"/>
                  <a:pt x="15731" y="11488"/>
                  <a:pt x="14026" y="11488"/>
                </a:cubicBezTo>
                <a:cubicBezTo>
                  <a:pt x="12321" y="11488"/>
                  <a:pt x="10657" y="12483"/>
                  <a:pt x="10292" y="14026"/>
                </a:cubicBezTo>
                <a:lnTo>
                  <a:pt x="8993" y="14026"/>
                </a:lnTo>
                <a:cubicBezTo>
                  <a:pt x="9358" y="11874"/>
                  <a:pt x="11469" y="10210"/>
                  <a:pt x="14026" y="10210"/>
                </a:cubicBezTo>
                <a:close/>
                <a:moveTo>
                  <a:pt x="20380" y="15304"/>
                </a:moveTo>
                <a:cubicBezTo>
                  <a:pt x="20075" y="17111"/>
                  <a:pt x="18431" y="18938"/>
                  <a:pt x="15224" y="19141"/>
                </a:cubicBezTo>
                <a:cubicBezTo>
                  <a:pt x="14554" y="19181"/>
                  <a:pt x="14026" y="19729"/>
                  <a:pt x="14026" y="20399"/>
                </a:cubicBezTo>
                <a:lnTo>
                  <a:pt x="14026" y="20419"/>
                </a:lnTo>
                <a:lnTo>
                  <a:pt x="7572" y="20419"/>
                </a:lnTo>
                <a:cubicBezTo>
                  <a:pt x="7328" y="19729"/>
                  <a:pt x="6719" y="19181"/>
                  <a:pt x="5948" y="19080"/>
                </a:cubicBezTo>
                <a:cubicBezTo>
                  <a:pt x="3228" y="18714"/>
                  <a:pt x="1645" y="17009"/>
                  <a:pt x="1340" y="15304"/>
                </a:cubicBezTo>
                <a:close/>
                <a:moveTo>
                  <a:pt x="650" y="0"/>
                </a:moveTo>
                <a:cubicBezTo>
                  <a:pt x="285" y="0"/>
                  <a:pt x="1" y="284"/>
                  <a:pt x="1" y="629"/>
                </a:cubicBezTo>
                <a:cubicBezTo>
                  <a:pt x="1" y="995"/>
                  <a:pt x="285" y="1279"/>
                  <a:pt x="650" y="1279"/>
                </a:cubicBezTo>
                <a:lnTo>
                  <a:pt x="11489" y="1279"/>
                </a:lnTo>
                <a:lnTo>
                  <a:pt x="11489" y="3633"/>
                </a:lnTo>
                <a:lnTo>
                  <a:pt x="792" y="5277"/>
                </a:lnTo>
                <a:cubicBezTo>
                  <a:pt x="447" y="5338"/>
                  <a:pt x="204" y="5663"/>
                  <a:pt x="244" y="6008"/>
                </a:cubicBezTo>
                <a:cubicBezTo>
                  <a:pt x="299" y="6317"/>
                  <a:pt x="565" y="6545"/>
                  <a:pt x="869" y="6545"/>
                </a:cubicBezTo>
                <a:cubicBezTo>
                  <a:pt x="904" y="6545"/>
                  <a:pt x="939" y="6542"/>
                  <a:pt x="975" y="6536"/>
                </a:cubicBezTo>
                <a:lnTo>
                  <a:pt x="11489" y="4932"/>
                </a:lnTo>
                <a:lnTo>
                  <a:pt x="11489" y="9418"/>
                </a:lnTo>
                <a:cubicBezTo>
                  <a:pt x="11083" y="9580"/>
                  <a:pt x="10698" y="9783"/>
                  <a:pt x="10352" y="10007"/>
                </a:cubicBezTo>
                <a:cubicBezTo>
                  <a:pt x="10068" y="9804"/>
                  <a:pt x="9784" y="9641"/>
                  <a:pt x="9480" y="9499"/>
                </a:cubicBezTo>
                <a:cubicBezTo>
                  <a:pt x="9967" y="8769"/>
                  <a:pt x="10210" y="7916"/>
                  <a:pt x="10210" y="7043"/>
                </a:cubicBezTo>
                <a:cubicBezTo>
                  <a:pt x="10210" y="6678"/>
                  <a:pt x="9926" y="6394"/>
                  <a:pt x="9581" y="6394"/>
                </a:cubicBezTo>
                <a:lnTo>
                  <a:pt x="8302" y="6394"/>
                </a:lnTo>
                <a:cubicBezTo>
                  <a:pt x="6760" y="6394"/>
                  <a:pt x="5339" y="7226"/>
                  <a:pt x="4527" y="8505"/>
                </a:cubicBezTo>
                <a:cubicBezTo>
                  <a:pt x="3776" y="7977"/>
                  <a:pt x="2863" y="7673"/>
                  <a:pt x="1909" y="7673"/>
                </a:cubicBezTo>
                <a:lnTo>
                  <a:pt x="650" y="7673"/>
                </a:lnTo>
                <a:cubicBezTo>
                  <a:pt x="285" y="7673"/>
                  <a:pt x="1" y="7957"/>
                  <a:pt x="1" y="8302"/>
                </a:cubicBezTo>
                <a:cubicBezTo>
                  <a:pt x="1" y="9783"/>
                  <a:pt x="772" y="11164"/>
                  <a:pt x="1990" y="11976"/>
                </a:cubicBezTo>
                <a:cubicBezTo>
                  <a:pt x="1665" y="12605"/>
                  <a:pt x="1442" y="13295"/>
                  <a:pt x="1361" y="14026"/>
                </a:cubicBezTo>
                <a:lnTo>
                  <a:pt x="650" y="14026"/>
                </a:lnTo>
                <a:cubicBezTo>
                  <a:pt x="285" y="14026"/>
                  <a:pt x="1" y="14310"/>
                  <a:pt x="1" y="14655"/>
                </a:cubicBezTo>
                <a:cubicBezTo>
                  <a:pt x="1" y="17233"/>
                  <a:pt x="2091" y="19851"/>
                  <a:pt x="5786" y="20338"/>
                </a:cubicBezTo>
                <a:cubicBezTo>
                  <a:pt x="6131" y="20399"/>
                  <a:pt x="6394" y="20704"/>
                  <a:pt x="6394" y="21049"/>
                </a:cubicBezTo>
                <a:lnTo>
                  <a:pt x="6394" y="21069"/>
                </a:lnTo>
                <a:cubicBezTo>
                  <a:pt x="6394" y="21414"/>
                  <a:pt x="6699" y="21698"/>
                  <a:pt x="7044" y="21698"/>
                </a:cubicBezTo>
                <a:lnTo>
                  <a:pt x="14676" y="21698"/>
                </a:lnTo>
                <a:cubicBezTo>
                  <a:pt x="15021" y="21698"/>
                  <a:pt x="15305" y="21414"/>
                  <a:pt x="15305" y="21069"/>
                </a:cubicBezTo>
                <a:lnTo>
                  <a:pt x="15305" y="20399"/>
                </a:lnTo>
                <a:cubicBezTo>
                  <a:pt x="19405" y="20156"/>
                  <a:pt x="21699" y="17497"/>
                  <a:pt x="21699" y="14655"/>
                </a:cubicBezTo>
                <a:cubicBezTo>
                  <a:pt x="21699" y="14310"/>
                  <a:pt x="21415" y="14026"/>
                  <a:pt x="21070" y="14026"/>
                </a:cubicBezTo>
                <a:lnTo>
                  <a:pt x="20339" y="14026"/>
                </a:lnTo>
                <a:cubicBezTo>
                  <a:pt x="20156" y="12422"/>
                  <a:pt x="19202" y="11022"/>
                  <a:pt x="17842" y="10088"/>
                </a:cubicBezTo>
                <a:lnTo>
                  <a:pt x="17842" y="3958"/>
                </a:lnTo>
                <a:lnTo>
                  <a:pt x="18614" y="3836"/>
                </a:lnTo>
                <a:cubicBezTo>
                  <a:pt x="18959" y="3775"/>
                  <a:pt x="19202" y="3451"/>
                  <a:pt x="19141" y="3106"/>
                </a:cubicBezTo>
                <a:cubicBezTo>
                  <a:pt x="19087" y="2796"/>
                  <a:pt x="18820" y="2568"/>
                  <a:pt x="18517" y="2568"/>
                </a:cubicBezTo>
                <a:cubicBezTo>
                  <a:pt x="18482" y="2568"/>
                  <a:pt x="18446" y="2572"/>
                  <a:pt x="18411" y="2578"/>
                </a:cubicBezTo>
                <a:lnTo>
                  <a:pt x="17842" y="2659"/>
                </a:lnTo>
                <a:lnTo>
                  <a:pt x="17842" y="1279"/>
                </a:lnTo>
                <a:lnTo>
                  <a:pt x="18472" y="1279"/>
                </a:lnTo>
                <a:cubicBezTo>
                  <a:pt x="18837" y="1279"/>
                  <a:pt x="19121" y="995"/>
                  <a:pt x="19121" y="629"/>
                </a:cubicBezTo>
                <a:cubicBezTo>
                  <a:pt x="19121" y="284"/>
                  <a:pt x="18837" y="0"/>
                  <a:pt x="18472" y="0"/>
                </a:cubicBez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251419" y="301264"/>
            <a:ext cx="4135829" cy="5070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KẾT NỐI NĂNG LỰC</a:t>
            </a:r>
          </a:p>
        </p:txBody>
      </p:sp>
      <p:sp>
        <p:nvSpPr>
          <p:cNvPr id="4" name="Rectangle 3"/>
          <p:cNvSpPr/>
          <p:nvPr/>
        </p:nvSpPr>
        <p:spPr>
          <a:xfrm>
            <a:off x="888659" y="964277"/>
            <a:ext cx="7682463" cy="2677656"/>
          </a:xfrm>
          <a:prstGeom prst="rect">
            <a:avLst/>
          </a:prstGeom>
        </p:spPr>
        <p:txBody>
          <a:bodyPr wrap="square">
            <a:spAutoFit/>
          </a:bodyPr>
          <a:lstStyle/>
          <a:p>
            <a:pPr>
              <a:lnSpc>
                <a:spcPct val="150000"/>
              </a:lnSpc>
            </a:pP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Đọc</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nội</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dung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mục</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I.1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kết</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hợp</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với</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hiểu</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biết</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từ</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thực</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tiễn</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hãy</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kể</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tên</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một</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số</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loại</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thực</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phẩm</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giàu</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tinh</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bột</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chất</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xơ</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nêu</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cách</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lựa</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chọn</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thực</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phẩm</a:t>
            </a:r>
            <a:r>
              <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đó</a:t>
            </a:r>
            <a:endParaRPr lang="en-US" alt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0917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cxnSp>
        <p:nvCxnSpPr>
          <p:cNvPr id="853" name="Google Shape;853;p37"/>
          <p:cNvCxnSpPr>
            <a:stCxn id="854" idx="6"/>
            <a:endCxn id="855" idx="2"/>
          </p:cNvCxnSpPr>
          <p:nvPr/>
        </p:nvCxnSpPr>
        <p:spPr>
          <a:xfrm>
            <a:off x="2106555" y="3503993"/>
            <a:ext cx="2111822" cy="16198"/>
          </a:xfrm>
          <a:prstGeom prst="straightConnector1">
            <a:avLst/>
          </a:prstGeom>
          <a:noFill/>
          <a:ln w="28575" cap="flat" cmpd="sng">
            <a:solidFill>
              <a:schemeClr val="dk2"/>
            </a:solidFill>
            <a:prstDash val="solid"/>
            <a:round/>
            <a:headEnd type="none" w="med" len="med"/>
            <a:tailEnd type="none" w="med" len="med"/>
          </a:ln>
        </p:spPr>
      </p:cxnSp>
      <p:sp>
        <p:nvSpPr>
          <p:cNvPr id="855" name="Google Shape;855;p37"/>
          <p:cNvSpPr/>
          <p:nvPr/>
        </p:nvSpPr>
        <p:spPr>
          <a:xfrm>
            <a:off x="4218377" y="3148641"/>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1363455" y="3132443"/>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4371681" y="3306179"/>
            <a:ext cx="436491" cy="428023"/>
          </a:xfrm>
          <a:custGeom>
            <a:avLst/>
            <a:gdLst/>
            <a:ahLst/>
            <a:cxnLst/>
            <a:rect l="l" t="t" r="r" b="b"/>
            <a:pathLst>
              <a:path w="22126" h="21694" extrusionOk="0">
                <a:moveTo>
                  <a:pt x="17954" y="1259"/>
                </a:moveTo>
                <a:cubicBezTo>
                  <a:pt x="18604" y="1259"/>
                  <a:pt x="19253" y="1508"/>
                  <a:pt x="19750" y="2005"/>
                </a:cubicBezTo>
                <a:cubicBezTo>
                  <a:pt x="20745" y="3000"/>
                  <a:pt x="20745" y="4623"/>
                  <a:pt x="19750" y="5598"/>
                </a:cubicBezTo>
                <a:cubicBezTo>
                  <a:pt x="19253" y="6095"/>
                  <a:pt x="18604" y="6344"/>
                  <a:pt x="17954" y="6344"/>
                </a:cubicBezTo>
                <a:cubicBezTo>
                  <a:pt x="17305" y="6344"/>
                  <a:pt x="16655" y="6095"/>
                  <a:pt x="16158" y="5598"/>
                </a:cubicBezTo>
                <a:cubicBezTo>
                  <a:pt x="15163" y="4623"/>
                  <a:pt x="15163" y="3000"/>
                  <a:pt x="16158" y="2005"/>
                </a:cubicBezTo>
                <a:cubicBezTo>
                  <a:pt x="16655" y="1508"/>
                  <a:pt x="17305" y="1259"/>
                  <a:pt x="17954" y="1259"/>
                </a:cubicBezTo>
                <a:close/>
                <a:moveTo>
                  <a:pt x="13448" y="5765"/>
                </a:moveTo>
                <a:cubicBezTo>
                  <a:pt x="14097" y="5765"/>
                  <a:pt x="14747" y="6014"/>
                  <a:pt x="15244" y="6511"/>
                </a:cubicBezTo>
                <a:cubicBezTo>
                  <a:pt x="16239" y="7506"/>
                  <a:pt x="16239" y="9109"/>
                  <a:pt x="15244" y="10104"/>
                </a:cubicBezTo>
                <a:cubicBezTo>
                  <a:pt x="14747" y="10601"/>
                  <a:pt x="14097" y="10850"/>
                  <a:pt x="13448" y="10850"/>
                </a:cubicBezTo>
                <a:cubicBezTo>
                  <a:pt x="12798" y="10850"/>
                  <a:pt x="12149" y="10601"/>
                  <a:pt x="11652" y="10104"/>
                </a:cubicBezTo>
                <a:cubicBezTo>
                  <a:pt x="10657" y="9109"/>
                  <a:pt x="10657" y="7506"/>
                  <a:pt x="11652" y="6511"/>
                </a:cubicBezTo>
                <a:cubicBezTo>
                  <a:pt x="12149" y="6014"/>
                  <a:pt x="12798" y="5765"/>
                  <a:pt x="13448" y="5765"/>
                </a:cubicBezTo>
                <a:close/>
                <a:moveTo>
                  <a:pt x="8962" y="10251"/>
                </a:moveTo>
                <a:cubicBezTo>
                  <a:pt x="9612" y="10251"/>
                  <a:pt x="10261" y="10500"/>
                  <a:pt x="10759" y="10997"/>
                </a:cubicBezTo>
                <a:cubicBezTo>
                  <a:pt x="11753" y="11991"/>
                  <a:pt x="11753" y="13595"/>
                  <a:pt x="10759" y="14590"/>
                </a:cubicBezTo>
                <a:cubicBezTo>
                  <a:pt x="10261" y="15087"/>
                  <a:pt x="9612" y="15335"/>
                  <a:pt x="8962" y="15335"/>
                </a:cubicBezTo>
                <a:cubicBezTo>
                  <a:pt x="8313" y="15335"/>
                  <a:pt x="7663" y="15087"/>
                  <a:pt x="7166" y="14590"/>
                </a:cubicBezTo>
                <a:cubicBezTo>
                  <a:pt x="6171" y="13595"/>
                  <a:pt x="6171" y="11991"/>
                  <a:pt x="7166" y="10997"/>
                </a:cubicBezTo>
                <a:cubicBezTo>
                  <a:pt x="7663" y="10500"/>
                  <a:pt x="8313" y="10251"/>
                  <a:pt x="8962" y="10251"/>
                </a:cubicBezTo>
                <a:close/>
                <a:moveTo>
                  <a:pt x="17952" y="1"/>
                </a:moveTo>
                <a:cubicBezTo>
                  <a:pt x="16975" y="1"/>
                  <a:pt x="15995" y="371"/>
                  <a:pt x="15244" y="1112"/>
                </a:cubicBezTo>
                <a:cubicBezTo>
                  <a:pt x="14311" y="2046"/>
                  <a:pt x="13966" y="3345"/>
                  <a:pt x="14209" y="4563"/>
                </a:cubicBezTo>
                <a:cubicBezTo>
                  <a:pt x="13963" y="4513"/>
                  <a:pt x="13714" y="4489"/>
                  <a:pt x="13465" y="4489"/>
                </a:cubicBezTo>
                <a:cubicBezTo>
                  <a:pt x="12481" y="4489"/>
                  <a:pt x="11504" y="4869"/>
                  <a:pt x="10759" y="5598"/>
                </a:cubicBezTo>
                <a:cubicBezTo>
                  <a:pt x="9825" y="6552"/>
                  <a:pt x="9480" y="7851"/>
                  <a:pt x="9723" y="9069"/>
                </a:cubicBezTo>
                <a:cubicBezTo>
                  <a:pt x="9461" y="9013"/>
                  <a:pt x="9196" y="8985"/>
                  <a:pt x="8932" y="8985"/>
                </a:cubicBezTo>
                <a:cubicBezTo>
                  <a:pt x="7952" y="8985"/>
                  <a:pt x="6993" y="9368"/>
                  <a:pt x="6273" y="10104"/>
                </a:cubicBezTo>
                <a:cubicBezTo>
                  <a:pt x="4913" y="11443"/>
                  <a:pt x="4791" y="13514"/>
                  <a:pt x="5847" y="15016"/>
                </a:cubicBezTo>
                <a:lnTo>
                  <a:pt x="244" y="20598"/>
                </a:lnTo>
                <a:cubicBezTo>
                  <a:pt x="1" y="20861"/>
                  <a:pt x="1" y="21247"/>
                  <a:pt x="244" y="21511"/>
                </a:cubicBezTo>
                <a:cubicBezTo>
                  <a:pt x="376" y="21633"/>
                  <a:pt x="539" y="21694"/>
                  <a:pt x="701" y="21694"/>
                </a:cubicBezTo>
                <a:cubicBezTo>
                  <a:pt x="863" y="21694"/>
                  <a:pt x="1026" y="21633"/>
                  <a:pt x="1158" y="21511"/>
                </a:cubicBezTo>
                <a:lnTo>
                  <a:pt x="6760" y="15909"/>
                </a:lnTo>
                <a:cubicBezTo>
                  <a:pt x="7419" y="16378"/>
                  <a:pt x="8195" y="16615"/>
                  <a:pt x="8971" y="16615"/>
                </a:cubicBezTo>
                <a:cubicBezTo>
                  <a:pt x="9939" y="16615"/>
                  <a:pt x="10908" y="16247"/>
                  <a:pt x="11652" y="15503"/>
                </a:cubicBezTo>
                <a:cubicBezTo>
                  <a:pt x="12585" y="14569"/>
                  <a:pt x="12951" y="13290"/>
                  <a:pt x="12707" y="12052"/>
                </a:cubicBezTo>
                <a:lnTo>
                  <a:pt x="12707" y="12052"/>
                </a:lnTo>
                <a:cubicBezTo>
                  <a:pt x="12956" y="12101"/>
                  <a:pt x="13207" y="12126"/>
                  <a:pt x="13457" y="12126"/>
                </a:cubicBezTo>
                <a:cubicBezTo>
                  <a:pt x="14446" y="12126"/>
                  <a:pt x="15412" y="11743"/>
                  <a:pt x="16158" y="10997"/>
                </a:cubicBezTo>
                <a:cubicBezTo>
                  <a:pt x="17091" y="10063"/>
                  <a:pt x="17436" y="8764"/>
                  <a:pt x="17193" y="7546"/>
                </a:cubicBezTo>
                <a:lnTo>
                  <a:pt x="17193" y="7546"/>
                </a:lnTo>
                <a:cubicBezTo>
                  <a:pt x="17443" y="7595"/>
                  <a:pt x="17696" y="7620"/>
                  <a:pt x="17947" y="7620"/>
                </a:cubicBezTo>
                <a:cubicBezTo>
                  <a:pt x="18940" y="7620"/>
                  <a:pt x="19915" y="7240"/>
                  <a:pt x="20643" y="6511"/>
                </a:cubicBezTo>
                <a:cubicBezTo>
                  <a:pt x="22125" y="5009"/>
                  <a:pt x="22125" y="2594"/>
                  <a:pt x="20643" y="1112"/>
                </a:cubicBezTo>
                <a:cubicBezTo>
                  <a:pt x="19903" y="371"/>
                  <a:pt x="18928" y="1"/>
                  <a:pt x="17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1520971" y="3340796"/>
            <a:ext cx="428067" cy="326393"/>
          </a:xfrm>
          <a:custGeom>
            <a:avLst/>
            <a:gdLst/>
            <a:ahLst/>
            <a:cxnLst/>
            <a:rect l="l" t="t" r="r" b="b"/>
            <a:pathLst>
              <a:path w="21699" h="16543" extrusionOk="0">
                <a:moveTo>
                  <a:pt x="10839" y="1279"/>
                </a:moveTo>
                <a:cubicBezTo>
                  <a:pt x="13234" y="1279"/>
                  <a:pt x="15203" y="2416"/>
                  <a:pt x="16421" y="3390"/>
                </a:cubicBezTo>
                <a:cubicBezTo>
                  <a:pt x="17679" y="4364"/>
                  <a:pt x="18857" y="4547"/>
                  <a:pt x="18978" y="4588"/>
                </a:cubicBezTo>
                <a:cubicBezTo>
                  <a:pt x="19790" y="4791"/>
                  <a:pt x="20379" y="5521"/>
                  <a:pt x="20420" y="6374"/>
                </a:cubicBezTo>
                <a:lnTo>
                  <a:pt x="16847" y="6374"/>
                </a:lnTo>
                <a:cubicBezTo>
                  <a:pt x="15711" y="6374"/>
                  <a:pt x="14635" y="6151"/>
                  <a:pt x="13640" y="5704"/>
                </a:cubicBezTo>
                <a:cubicBezTo>
                  <a:pt x="12686" y="5298"/>
                  <a:pt x="11753" y="5095"/>
                  <a:pt x="10839" y="5095"/>
                </a:cubicBezTo>
                <a:cubicBezTo>
                  <a:pt x="9926" y="5095"/>
                  <a:pt x="8992" y="5298"/>
                  <a:pt x="8058" y="5704"/>
                </a:cubicBezTo>
                <a:cubicBezTo>
                  <a:pt x="7043" y="6151"/>
                  <a:pt x="5968" y="6374"/>
                  <a:pt x="4831" y="6374"/>
                </a:cubicBezTo>
                <a:lnTo>
                  <a:pt x="1279" y="6374"/>
                </a:lnTo>
                <a:cubicBezTo>
                  <a:pt x="1299" y="5521"/>
                  <a:pt x="1888" y="4791"/>
                  <a:pt x="2720" y="4588"/>
                </a:cubicBezTo>
                <a:cubicBezTo>
                  <a:pt x="2822" y="4547"/>
                  <a:pt x="4019" y="4364"/>
                  <a:pt x="5257" y="3390"/>
                </a:cubicBezTo>
                <a:cubicBezTo>
                  <a:pt x="6495" y="2416"/>
                  <a:pt x="8444" y="1279"/>
                  <a:pt x="10839" y="1279"/>
                </a:cubicBezTo>
                <a:close/>
                <a:moveTo>
                  <a:pt x="20420" y="10169"/>
                </a:moveTo>
                <a:cubicBezTo>
                  <a:pt x="20379" y="11022"/>
                  <a:pt x="19790" y="11753"/>
                  <a:pt x="18978" y="11956"/>
                </a:cubicBezTo>
                <a:cubicBezTo>
                  <a:pt x="18857" y="11976"/>
                  <a:pt x="18410" y="12057"/>
                  <a:pt x="17842" y="12321"/>
                </a:cubicBezTo>
                <a:lnTo>
                  <a:pt x="17842" y="10169"/>
                </a:lnTo>
                <a:close/>
                <a:moveTo>
                  <a:pt x="4831" y="10169"/>
                </a:moveTo>
                <a:cubicBezTo>
                  <a:pt x="5968" y="10169"/>
                  <a:pt x="7043" y="10393"/>
                  <a:pt x="8058" y="10839"/>
                </a:cubicBezTo>
                <a:cubicBezTo>
                  <a:pt x="8992" y="11245"/>
                  <a:pt x="9926" y="11448"/>
                  <a:pt x="10839" y="11448"/>
                </a:cubicBezTo>
                <a:cubicBezTo>
                  <a:pt x="11753" y="11448"/>
                  <a:pt x="12686" y="11245"/>
                  <a:pt x="13640" y="10839"/>
                </a:cubicBezTo>
                <a:cubicBezTo>
                  <a:pt x="13762" y="10778"/>
                  <a:pt x="13884" y="10717"/>
                  <a:pt x="14026" y="10677"/>
                </a:cubicBezTo>
                <a:lnTo>
                  <a:pt x="14026" y="14594"/>
                </a:lnTo>
                <a:cubicBezTo>
                  <a:pt x="12970" y="15041"/>
                  <a:pt x="11915" y="15264"/>
                  <a:pt x="10839" y="15264"/>
                </a:cubicBezTo>
                <a:cubicBezTo>
                  <a:pt x="8444" y="15264"/>
                  <a:pt x="6495" y="14127"/>
                  <a:pt x="5257" y="13153"/>
                </a:cubicBezTo>
                <a:cubicBezTo>
                  <a:pt x="4019" y="12179"/>
                  <a:pt x="2822" y="11996"/>
                  <a:pt x="2720" y="11956"/>
                </a:cubicBezTo>
                <a:cubicBezTo>
                  <a:pt x="1888" y="11753"/>
                  <a:pt x="1299" y="11022"/>
                  <a:pt x="1279" y="10169"/>
                </a:cubicBezTo>
                <a:close/>
                <a:moveTo>
                  <a:pt x="10839" y="6374"/>
                </a:moveTo>
                <a:cubicBezTo>
                  <a:pt x="11570" y="6374"/>
                  <a:pt x="12341" y="6536"/>
                  <a:pt x="13133" y="6881"/>
                </a:cubicBezTo>
                <a:cubicBezTo>
                  <a:pt x="14290" y="7389"/>
                  <a:pt x="15548" y="7632"/>
                  <a:pt x="16847" y="7632"/>
                </a:cubicBezTo>
                <a:lnTo>
                  <a:pt x="18471" y="7632"/>
                </a:lnTo>
                <a:cubicBezTo>
                  <a:pt x="18836" y="7632"/>
                  <a:pt x="19141" y="7937"/>
                  <a:pt x="19141" y="8261"/>
                </a:cubicBezTo>
                <a:cubicBezTo>
                  <a:pt x="19141" y="8607"/>
                  <a:pt x="18836" y="8911"/>
                  <a:pt x="18471" y="8911"/>
                </a:cubicBezTo>
                <a:lnTo>
                  <a:pt x="17192" y="8911"/>
                </a:lnTo>
                <a:cubicBezTo>
                  <a:pt x="16847" y="8911"/>
                  <a:pt x="16563" y="9195"/>
                  <a:pt x="16563" y="9540"/>
                </a:cubicBezTo>
                <a:lnTo>
                  <a:pt x="16563" y="14635"/>
                </a:lnTo>
                <a:cubicBezTo>
                  <a:pt x="16563" y="14980"/>
                  <a:pt x="16279" y="15264"/>
                  <a:pt x="15934" y="15264"/>
                </a:cubicBezTo>
                <a:cubicBezTo>
                  <a:pt x="15568" y="15264"/>
                  <a:pt x="15284" y="14980"/>
                  <a:pt x="15284" y="14635"/>
                </a:cubicBezTo>
                <a:lnTo>
                  <a:pt x="15284" y="9804"/>
                </a:lnTo>
                <a:cubicBezTo>
                  <a:pt x="15284" y="9452"/>
                  <a:pt x="14993" y="9175"/>
                  <a:pt x="14651" y="9175"/>
                </a:cubicBezTo>
                <a:cubicBezTo>
                  <a:pt x="14599" y="9175"/>
                  <a:pt x="14546" y="9182"/>
                  <a:pt x="14493" y="9195"/>
                </a:cubicBezTo>
                <a:cubicBezTo>
                  <a:pt x="14026" y="9317"/>
                  <a:pt x="13579" y="9479"/>
                  <a:pt x="13133" y="9662"/>
                </a:cubicBezTo>
                <a:cubicBezTo>
                  <a:pt x="12341" y="10007"/>
                  <a:pt x="11570" y="10169"/>
                  <a:pt x="10839" y="10169"/>
                </a:cubicBezTo>
                <a:cubicBezTo>
                  <a:pt x="10108" y="10169"/>
                  <a:pt x="9337" y="10007"/>
                  <a:pt x="8546" y="9662"/>
                </a:cubicBezTo>
                <a:cubicBezTo>
                  <a:pt x="7389" y="9155"/>
                  <a:pt x="6150" y="8911"/>
                  <a:pt x="4831" y="8911"/>
                </a:cubicBezTo>
                <a:lnTo>
                  <a:pt x="3207" y="8911"/>
                </a:lnTo>
                <a:cubicBezTo>
                  <a:pt x="2862" y="8911"/>
                  <a:pt x="2537" y="8607"/>
                  <a:pt x="2537" y="8261"/>
                </a:cubicBezTo>
                <a:cubicBezTo>
                  <a:pt x="2537" y="7937"/>
                  <a:pt x="2862" y="7632"/>
                  <a:pt x="3207" y="7632"/>
                </a:cubicBezTo>
                <a:lnTo>
                  <a:pt x="4831" y="7632"/>
                </a:lnTo>
                <a:cubicBezTo>
                  <a:pt x="6150" y="7632"/>
                  <a:pt x="7389" y="7389"/>
                  <a:pt x="8546" y="6881"/>
                </a:cubicBezTo>
                <a:cubicBezTo>
                  <a:pt x="9337" y="6536"/>
                  <a:pt x="10108" y="6374"/>
                  <a:pt x="10839" y="6374"/>
                </a:cubicBezTo>
                <a:close/>
                <a:moveTo>
                  <a:pt x="10839" y="0"/>
                </a:moveTo>
                <a:cubicBezTo>
                  <a:pt x="8079" y="0"/>
                  <a:pt x="5866" y="1299"/>
                  <a:pt x="4486" y="2375"/>
                </a:cubicBezTo>
                <a:cubicBezTo>
                  <a:pt x="3471" y="3167"/>
                  <a:pt x="2497" y="3329"/>
                  <a:pt x="2395" y="3370"/>
                </a:cubicBezTo>
                <a:cubicBezTo>
                  <a:pt x="995" y="3715"/>
                  <a:pt x="0" y="4973"/>
                  <a:pt x="0" y="6435"/>
                </a:cubicBezTo>
                <a:lnTo>
                  <a:pt x="0" y="7003"/>
                </a:lnTo>
                <a:cubicBezTo>
                  <a:pt x="0" y="7348"/>
                  <a:pt x="284" y="7632"/>
                  <a:pt x="629" y="7632"/>
                </a:cubicBezTo>
                <a:lnTo>
                  <a:pt x="1380" y="7632"/>
                </a:lnTo>
                <a:cubicBezTo>
                  <a:pt x="1299" y="7835"/>
                  <a:pt x="1259" y="8058"/>
                  <a:pt x="1259" y="8261"/>
                </a:cubicBezTo>
                <a:cubicBezTo>
                  <a:pt x="1259" y="8485"/>
                  <a:pt x="1299" y="8708"/>
                  <a:pt x="1380" y="8911"/>
                </a:cubicBezTo>
                <a:lnTo>
                  <a:pt x="629" y="8911"/>
                </a:lnTo>
                <a:cubicBezTo>
                  <a:pt x="284" y="8911"/>
                  <a:pt x="0" y="9195"/>
                  <a:pt x="0" y="9540"/>
                </a:cubicBezTo>
                <a:lnTo>
                  <a:pt x="0" y="10109"/>
                </a:lnTo>
                <a:cubicBezTo>
                  <a:pt x="0" y="11570"/>
                  <a:pt x="995" y="12828"/>
                  <a:pt x="2395" y="13173"/>
                </a:cubicBezTo>
                <a:cubicBezTo>
                  <a:pt x="2497" y="13214"/>
                  <a:pt x="3471" y="13376"/>
                  <a:pt x="4486" y="14168"/>
                </a:cubicBezTo>
                <a:cubicBezTo>
                  <a:pt x="5866" y="15244"/>
                  <a:pt x="8079" y="16543"/>
                  <a:pt x="10839" y="16543"/>
                </a:cubicBezTo>
                <a:cubicBezTo>
                  <a:pt x="12057" y="16543"/>
                  <a:pt x="13255" y="16279"/>
                  <a:pt x="14432" y="15812"/>
                </a:cubicBezTo>
                <a:cubicBezTo>
                  <a:pt x="14777" y="16238"/>
                  <a:pt x="15325" y="16543"/>
                  <a:pt x="15934" y="16543"/>
                </a:cubicBezTo>
                <a:cubicBezTo>
                  <a:pt x="16989" y="16543"/>
                  <a:pt x="17842" y="15670"/>
                  <a:pt x="17842" y="14635"/>
                </a:cubicBezTo>
                <a:lnTo>
                  <a:pt x="17842" y="13742"/>
                </a:lnTo>
                <a:cubicBezTo>
                  <a:pt x="18552" y="13316"/>
                  <a:pt x="19181" y="13214"/>
                  <a:pt x="19283" y="13173"/>
                </a:cubicBezTo>
                <a:cubicBezTo>
                  <a:pt x="20704" y="12828"/>
                  <a:pt x="21698" y="11570"/>
                  <a:pt x="21698" y="10109"/>
                </a:cubicBezTo>
                <a:lnTo>
                  <a:pt x="21698" y="9540"/>
                </a:lnTo>
                <a:cubicBezTo>
                  <a:pt x="21698" y="9195"/>
                  <a:pt x="21414" y="8911"/>
                  <a:pt x="21049" y="8911"/>
                </a:cubicBezTo>
                <a:lnTo>
                  <a:pt x="20298" y="8911"/>
                </a:lnTo>
                <a:cubicBezTo>
                  <a:pt x="20379" y="8708"/>
                  <a:pt x="20420" y="8485"/>
                  <a:pt x="20420" y="8261"/>
                </a:cubicBezTo>
                <a:cubicBezTo>
                  <a:pt x="20420" y="8058"/>
                  <a:pt x="20379" y="7835"/>
                  <a:pt x="20298" y="7632"/>
                </a:cubicBezTo>
                <a:lnTo>
                  <a:pt x="21049" y="7632"/>
                </a:lnTo>
                <a:cubicBezTo>
                  <a:pt x="21414" y="7632"/>
                  <a:pt x="21698" y="7348"/>
                  <a:pt x="21698" y="7003"/>
                </a:cubicBezTo>
                <a:lnTo>
                  <a:pt x="21698" y="6435"/>
                </a:lnTo>
                <a:cubicBezTo>
                  <a:pt x="21698" y="4973"/>
                  <a:pt x="20704" y="3715"/>
                  <a:pt x="19283" y="3370"/>
                </a:cubicBezTo>
                <a:cubicBezTo>
                  <a:pt x="19181" y="3329"/>
                  <a:pt x="18207" y="3167"/>
                  <a:pt x="17213" y="2375"/>
                </a:cubicBezTo>
                <a:cubicBezTo>
                  <a:pt x="15832" y="1299"/>
                  <a:pt x="13600" y="0"/>
                  <a:pt x="10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7"/>
          <p:cNvSpPr txBox="1"/>
          <p:nvPr/>
        </p:nvSpPr>
        <p:spPr>
          <a:xfrm>
            <a:off x="3352250" y="3904618"/>
            <a:ext cx="2475352" cy="575100"/>
          </a:xfrm>
          <a:prstGeom prst="rect">
            <a:avLst/>
          </a:prstGeom>
          <a:noFill/>
          <a:ln>
            <a:noFill/>
          </a:ln>
        </p:spPr>
        <p:txBody>
          <a:bodyPr spcFirstLastPara="1" wrap="square" lIns="91425" tIns="91425" rIns="91425" bIns="91425" anchor="t" anchorCtr="0">
            <a:noAutofit/>
          </a:bodyPr>
          <a:lstStyle/>
          <a:p>
            <a:pPr lvl="0" algn="ctr"/>
            <a:endParaRPr sz="2400" dirty="0">
              <a:solidFill>
                <a:schemeClr val="dk1"/>
              </a:solidFill>
              <a:latin typeface="Fira Sans"/>
              <a:ea typeface="Fira Sans"/>
              <a:cs typeface="Fira Sans"/>
              <a:sym typeface="Fira Sans"/>
            </a:endParaRPr>
          </a:p>
        </p:txBody>
      </p:sp>
      <p:sp>
        <p:nvSpPr>
          <p:cNvPr id="862" name="Google Shape;862;p37"/>
          <p:cNvSpPr txBox="1"/>
          <p:nvPr/>
        </p:nvSpPr>
        <p:spPr>
          <a:xfrm>
            <a:off x="333220" y="1322851"/>
            <a:ext cx="8579425" cy="1255095"/>
          </a:xfrm>
          <a:prstGeom prst="rect">
            <a:avLst/>
          </a:prstGeom>
          <a:noFill/>
          <a:ln>
            <a:noFill/>
          </a:ln>
        </p:spPr>
        <p:txBody>
          <a:bodyPr spcFirstLastPara="1" wrap="square" lIns="91425" tIns="91425" rIns="91425" bIns="91425" anchor="t" anchorCtr="0">
            <a:noAutofit/>
          </a:bodyPr>
          <a:lstStyle/>
          <a:p>
            <a:pPr lvl="0" algn="just"/>
            <a:r>
              <a:rPr lang="en-US" sz="2400" dirty="0" err="1">
                <a:solidFill>
                  <a:schemeClr val="dk1"/>
                </a:solidFill>
                <a:latin typeface="Fira Sans"/>
                <a:ea typeface="Fira Sans"/>
                <a:cs typeface="Fira Sans"/>
                <a:sym typeface="Fira Sans"/>
              </a:rPr>
              <a:t>Thịt</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lợn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Đây</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là</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một</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trong</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những</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thực</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phẩm</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thông</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dụng</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nhất</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trong</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bữa</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ăn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hàng</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ngày</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Thịt</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lợn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tươi</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ngon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phải</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có</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màu</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hồng</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săn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chắc</a:t>
            </a:r>
            <a:r>
              <a:rPr lang="en-US" sz="2400" dirty="0">
                <a:solidFill>
                  <a:schemeClr val="dk1"/>
                </a:solidFill>
                <a:latin typeface="Fira Sans"/>
                <a:ea typeface="Fira Sans"/>
                <a:cs typeface="Fira Sans"/>
                <a:sym typeface="Fira Sans"/>
              </a:rPr>
              <a:t>, da </a:t>
            </a:r>
            <a:r>
              <a:rPr lang="en-US" sz="2400" dirty="0" err="1">
                <a:solidFill>
                  <a:schemeClr val="dk1"/>
                </a:solidFill>
                <a:latin typeface="Fira Sans"/>
                <a:ea typeface="Fira Sans"/>
                <a:cs typeface="Fira Sans"/>
                <a:sym typeface="Fira Sans"/>
              </a:rPr>
              <a:t>mỏng</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khi</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lấy</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ngón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tay</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ấn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vào</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không</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để</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lại</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dấu</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vết</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gì</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trên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miếng</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thịt</a:t>
            </a:r>
            <a:r>
              <a:rPr lang="en-US" sz="2400" dirty="0">
                <a:solidFill>
                  <a:schemeClr val="dk1"/>
                </a:solidFill>
                <a:latin typeface="Fira Sans"/>
                <a:ea typeface="Fira Sans"/>
                <a:cs typeface="Fira Sans"/>
                <a:sym typeface="Fira Sans"/>
              </a:rPr>
              <a:t>.</a:t>
            </a:r>
            <a:endParaRPr sz="2400" dirty="0">
              <a:solidFill>
                <a:schemeClr val="dk1"/>
              </a:solidFill>
              <a:latin typeface="Fira Sans"/>
              <a:ea typeface="Fira Sans"/>
              <a:cs typeface="Fira Sans"/>
              <a:sym typeface="Fira Sans"/>
            </a:endParaRPr>
          </a:p>
        </p:txBody>
      </p:sp>
      <p:sp>
        <p:nvSpPr>
          <p:cNvPr id="863" name="Google Shape;863;p37"/>
          <p:cNvSpPr/>
          <p:nvPr/>
        </p:nvSpPr>
        <p:spPr>
          <a:xfrm>
            <a:off x="6829398" y="3170675"/>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 name="Google Shape;866;p37"/>
          <p:cNvGrpSpPr/>
          <p:nvPr/>
        </p:nvGrpSpPr>
        <p:grpSpPr>
          <a:xfrm>
            <a:off x="6961259" y="3256649"/>
            <a:ext cx="428876" cy="428102"/>
            <a:chOff x="542575" y="633000"/>
            <a:chExt cx="543500" cy="542450"/>
          </a:xfrm>
        </p:grpSpPr>
        <p:sp>
          <p:nvSpPr>
            <p:cNvPr id="867" name="Google Shape;867;p37"/>
            <p:cNvSpPr/>
            <p:nvPr/>
          </p:nvSpPr>
          <p:spPr>
            <a:xfrm>
              <a:off x="542575" y="633000"/>
              <a:ext cx="543500" cy="542450"/>
            </a:xfrm>
            <a:custGeom>
              <a:avLst/>
              <a:gdLst/>
              <a:ahLst/>
              <a:cxnLst/>
              <a:rect l="l" t="t" r="r" b="b"/>
              <a:pathLst>
                <a:path w="21740" h="21698" extrusionOk="0">
                  <a:moveTo>
                    <a:pt x="16137" y="1406"/>
                  </a:moveTo>
                  <a:cubicBezTo>
                    <a:pt x="16685" y="1548"/>
                    <a:pt x="17558" y="1873"/>
                    <a:pt x="18329" y="2462"/>
                  </a:cubicBezTo>
                  <a:lnTo>
                    <a:pt x="16787" y="4004"/>
                  </a:lnTo>
                  <a:cubicBezTo>
                    <a:pt x="16543" y="4248"/>
                    <a:pt x="16543" y="4654"/>
                    <a:pt x="16807" y="4918"/>
                  </a:cubicBezTo>
                  <a:cubicBezTo>
                    <a:pt x="16926" y="5037"/>
                    <a:pt x="17085" y="5098"/>
                    <a:pt x="17244" y="5098"/>
                  </a:cubicBezTo>
                  <a:cubicBezTo>
                    <a:pt x="17409" y="5098"/>
                    <a:pt x="17576" y="5032"/>
                    <a:pt x="17700" y="4897"/>
                  </a:cubicBezTo>
                  <a:lnTo>
                    <a:pt x="19222" y="3355"/>
                  </a:lnTo>
                  <a:cubicBezTo>
                    <a:pt x="19831" y="4146"/>
                    <a:pt x="20136" y="5019"/>
                    <a:pt x="20298" y="5567"/>
                  </a:cubicBezTo>
                  <a:lnTo>
                    <a:pt x="15853" y="6623"/>
                  </a:lnTo>
                  <a:cubicBezTo>
                    <a:pt x="15752" y="6460"/>
                    <a:pt x="15630" y="6318"/>
                    <a:pt x="15488" y="6196"/>
                  </a:cubicBezTo>
                  <a:cubicBezTo>
                    <a:pt x="15366" y="6054"/>
                    <a:pt x="15224" y="5932"/>
                    <a:pt x="15082" y="5831"/>
                  </a:cubicBezTo>
                  <a:lnTo>
                    <a:pt x="16137" y="1406"/>
                  </a:lnTo>
                  <a:close/>
                  <a:moveTo>
                    <a:pt x="13247" y="6535"/>
                  </a:moveTo>
                  <a:cubicBezTo>
                    <a:pt x="13745" y="6535"/>
                    <a:pt x="14237" y="6731"/>
                    <a:pt x="14595" y="7089"/>
                  </a:cubicBezTo>
                  <a:cubicBezTo>
                    <a:pt x="15366" y="7861"/>
                    <a:pt x="15386" y="9180"/>
                    <a:pt x="14392" y="9951"/>
                  </a:cubicBezTo>
                  <a:cubicBezTo>
                    <a:pt x="14189" y="10093"/>
                    <a:pt x="14107" y="10378"/>
                    <a:pt x="14168" y="10621"/>
                  </a:cubicBezTo>
                  <a:cubicBezTo>
                    <a:pt x="14371" y="11332"/>
                    <a:pt x="14168" y="12123"/>
                    <a:pt x="13499" y="12631"/>
                  </a:cubicBezTo>
                  <a:cubicBezTo>
                    <a:pt x="13296" y="12793"/>
                    <a:pt x="13214" y="13057"/>
                    <a:pt x="13275" y="13321"/>
                  </a:cubicBezTo>
                  <a:cubicBezTo>
                    <a:pt x="13458" y="13991"/>
                    <a:pt x="13275" y="14701"/>
                    <a:pt x="12808" y="15188"/>
                  </a:cubicBezTo>
                  <a:cubicBezTo>
                    <a:pt x="12565" y="15411"/>
                    <a:pt x="12281" y="15574"/>
                    <a:pt x="11936" y="15655"/>
                  </a:cubicBezTo>
                  <a:cubicBezTo>
                    <a:pt x="11712" y="15716"/>
                    <a:pt x="11550" y="15899"/>
                    <a:pt x="11489" y="16122"/>
                  </a:cubicBezTo>
                  <a:cubicBezTo>
                    <a:pt x="11388" y="16447"/>
                    <a:pt x="11225" y="16751"/>
                    <a:pt x="11002" y="16974"/>
                  </a:cubicBezTo>
                  <a:cubicBezTo>
                    <a:pt x="10657" y="17319"/>
                    <a:pt x="10210" y="17502"/>
                    <a:pt x="9723" y="17522"/>
                  </a:cubicBezTo>
                  <a:cubicBezTo>
                    <a:pt x="9540" y="17543"/>
                    <a:pt x="9378" y="17604"/>
                    <a:pt x="9277" y="17746"/>
                  </a:cubicBezTo>
                  <a:cubicBezTo>
                    <a:pt x="9155" y="17867"/>
                    <a:pt x="9094" y="18050"/>
                    <a:pt x="9114" y="18212"/>
                  </a:cubicBezTo>
                  <a:cubicBezTo>
                    <a:pt x="9155" y="18578"/>
                    <a:pt x="9033" y="18882"/>
                    <a:pt x="8749" y="19166"/>
                  </a:cubicBezTo>
                  <a:cubicBezTo>
                    <a:pt x="8518" y="19397"/>
                    <a:pt x="8201" y="19519"/>
                    <a:pt x="7874" y="19519"/>
                  </a:cubicBezTo>
                  <a:cubicBezTo>
                    <a:pt x="7655" y="19519"/>
                    <a:pt x="7431" y="19463"/>
                    <a:pt x="7227" y="19349"/>
                  </a:cubicBezTo>
                  <a:cubicBezTo>
                    <a:pt x="7130" y="19295"/>
                    <a:pt x="7024" y="19269"/>
                    <a:pt x="6919" y="19269"/>
                  </a:cubicBezTo>
                  <a:cubicBezTo>
                    <a:pt x="6673" y="19269"/>
                    <a:pt x="6433" y="19411"/>
                    <a:pt x="6333" y="19654"/>
                  </a:cubicBezTo>
                  <a:cubicBezTo>
                    <a:pt x="6252" y="19816"/>
                    <a:pt x="6171" y="19938"/>
                    <a:pt x="6049" y="20060"/>
                  </a:cubicBezTo>
                  <a:cubicBezTo>
                    <a:pt x="5818" y="20301"/>
                    <a:pt x="5492" y="20433"/>
                    <a:pt x="5161" y="20433"/>
                  </a:cubicBezTo>
                  <a:cubicBezTo>
                    <a:pt x="4823" y="20433"/>
                    <a:pt x="4479" y="20296"/>
                    <a:pt x="4222" y="19999"/>
                  </a:cubicBezTo>
                  <a:cubicBezTo>
                    <a:pt x="4093" y="19856"/>
                    <a:pt x="3923" y="19780"/>
                    <a:pt x="3753" y="19780"/>
                  </a:cubicBezTo>
                  <a:cubicBezTo>
                    <a:pt x="3656" y="19780"/>
                    <a:pt x="3560" y="19805"/>
                    <a:pt x="3471" y="19857"/>
                  </a:cubicBezTo>
                  <a:cubicBezTo>
                    <a:pt x="3293" y="19938"/>
                    <a:pt x="3112" y="19979"/>
                    <a:pt x="2934" y="19979"/>
                  </a:cubicBezTo>
                  <a:cubicBezTo>
                    <a:pt x="2629" y="19979"/>
                    <a:pt x="2335" y="19857"/>
                    <a:pt x="2091" y="19613"/>
                  </a:cubicBezTo>
                  <a:cubicBezTo>
                    <a:pt x="1706" y="19227"/>
                    <a:pt x="1624" y="18700"/>
                    <a:pt x="1848" y="18233"/>
                  </a:cubicBezTo>
                  <a:cubicBezTo>
                    <a:pt x="1990" y="17969"/>
                    <a:pt x="1929" y="17644"/>
                    <a:pt x="1624" y="17421"/>
                  </a:cubicBezTo>
                  <a:cubicBezTo>
                    <a:pt x="1401" y="17177"/>
                    <a:pt x="1279" y="16853"/>
                    <a:pt x="1279" y="16528"/>
                  </a:cubicBezTo>
                  <a:cubicBezTo>
                    <a:pt x="1279" y="16041"/>
                    <a:pt x="1563" y="15574"/>
                    <a:pt x="2051" y="15371"/>
                  </a:cubicBezTo>
                  <a:cubicBezTo>
                    <a:pt x="2396" y="15208"/>
                    <a:pt x="2538" y="14782"/>
                    <a:pt x="2355" y="14457"/>
                  </a:cubicBezTo>
                  <a:cubicBezTo>
                    <a:pt x="2091" y="14011"/>
                    <a:pt x="2030" y="13361"/>
                    <a:pt x="2457" y="12935"/>
                  </a:cubicBezTo>
                  <a:cubicBezTo>
                    <a:pt x="2702" y="12690"/>
                    <a:pt x="3034" y="12568"/>
                    <a:pt x="3389" y="12568"/>
                  </a:cubicBezTo>
                  <a:cubicBezTo>
                    <a:pt x="3416" y="12568"/>
                    <a:pt x="3444" y="12568"/>
                    <a:pt x="3471" y="12570"/>
                  </a:cubicBezTo>
                  <a:cubicBezTo>
                    <a:pt x="3495" y="12572"/>
                    <a:pt x="3518" y="12574"/>
                    <a:pt x="3540" y="12574"/>
                  </a:cubicBezTo>
                  <a:cubicBezTo>
                    <a:pt x="3695" y="12574"/>
                    <a:pt x="3832" y="12514"/>
                    <a:pt x="3938" y="12407"/>
                  </a:cubicBezTo>
                  <a:cubicBezTo>
                    <a:pt x="4080" y="12306"/>
                    <a:pt x="4162" y="12144"/>
                    <a:pt x="4162" y="11961"/>
                  </a:cubicBezTo>
                  <a:cubicBezTo>
                    <a:pt x="4182" y="11474"/>
                    <a:pt x="4365" y="11027"/>
                    <a:pt x="4710" y="10682"/>
                  </a:cubicBezTo>
                  <a:cubicBezTo>
                    <a:pt x="4933" y="10459"/>
                    <a:pt x="5237" y="10296"/>
                    <a:pt x="5562" y="10195"/>
                  </a:cubicBezTo>
                  <a:cubicBezTo>
                    <a:pt x="5785" y="10134"/>
                    <a:pt x="5968" y="9972"/>
                    <a:pt x="6029" y="9748"/>
                  </a:cubicBezTo>
                  <a:cubicBezTo>
                    <a:pt x="6110" y="9403"/>
                    <a:pt x="6273" y="9119"/>
                    <a:pt x="6516" y="8896"/>
                  </a:cubicBezTo>
                  <a:cubicBezTo>
                    <a:pt x="6864" y="8533"/>
                    <a:pt x="7346" y="8339"/>
                    <a:pt x="7847" y="8339"/>
                  </a:cubicBezTo>
                  <a:cubicBezTo>
                    <a:pt x="8018" y="8339"/>
                    <a:pt x="8192" y="8362"/>
                    <a:pt x="8363" y="8409"/>
                  </a:cubicBezTo>
                  <a:cubicBezTo>
                    <a:pt x="8425" y="8428"/>
                    <a:pt x="8487" y="8437"/>
                    <a:pt x="8547" y="8437"/>
                  </a:cubicBezTo>
                  <a:cubicBezTo>
                    <a:pt x="8745" y="8437"/>
                    <a:pt x="8929" y="8341"/>
                    <a:pt x="9053" y="8185"/>
                  </a:cubicBezTo>
                  <a:cubicBezTo>
                    <a:pt x="9436" y="7680"/>
                    <a:pt x="9981" y="7440"/>
                    <a:pt x="10530" y="7440"/>
                  </a:cubicBezTo>
                  <a:cubicBezTo>
                    <a:pt x="10709" y="7440"/>
                    <a:pt x="10888" y="7466"/>
                    <a:pt x="11063" y="7516"/>
                  </a:cubicBezTo>
                  <a:cubicBezTo>
                    <a:pt x="11120" y="7529"/>
                    <a:pt x="11178" y="7535"/>
                    <a:pt x="11234" y="7535"/>
                  </a:cubicBezTo>
                  <a:cubicBezTo>
                    <a:pt x="11437" y="7535"/>
                    <a:pt x="11626" y="7451"/>
                    <a:pt x="11753" y="7292"/>
                  </a:cubicBezTo>
                  <a:cubicBezTo>
                    <a:pt x="12146" y="6772"/>
                    <a:pt x="12700" y="6535"/>
                    <a:pt x="13247" y="6535"/>
                  </a:cubicBezTo>
                  <a:close/>
                  <a:moveTo>
                    <a:pt x="15669" y="0"/>
                  </a:moveTo>
                  <a:cubicBezTo>
                    <a:pt x="15377" y="0"/>
                    <a:pt x="15115" y="196"/>
                    <a:pt x="15041" y="493"/>
                  </a:cubicBezTo>
                  <a:lnTo>
                    <a:pt x="13884" y="5324"/>
                  </a:lnTo>
                  <a:cubicBezTo>
                    <a:pt x="13674" y="5281"/>
                    <a:pt x="13460" y="5260"/>
                    <a:pt x="13248" y="5260"/>
                  </a:cubicBezTo>
                  <a:cubicBezTo>
                    <a:pt x="12435" y="5260"/>
                    <a:pt x="11629" y="5569"/>
                    <a:pt x="11002" y="6196"/>
                  </a:cubicBezTo>
                  <a:cubicBezTo>
                    <a:pt x="10848" y="6174"/>
                    <a:pt x="10695" y="6164"/>
                    <a:pt x="10543" y="6164"/>
                  </a:cubicBezTo>
                  <a:cubicBezTo>
                    <a:pt x="9707" y="6164"/>
                    <a:pt x="8903" y="6489"/>
                    <a:pt x="8302" y="7089"/>
                  </a:cubicBezTo>
                  <a:cubicBezTo>
                    <a:pt x="8302" y="7089"/>
                    <a:pt x="8302" y="7089"/>
                    <a:pt x="8302" y="7110"/>
                  </a:cubicBezTo>
                  <a:cubicBezTo>
                    <a:pt x="8148" y="7088"/>
                    <a:pt x="7994" y="7077"/>
                    <a:pt x="7842" y="7077"/>
                  </a:cubicBezTo>
                  <a:cubicBezTo>
                    <a:pt x="7007" y="7077"/>
                    <a:pt x="6203" y="7399"/>
                    <a:pt x="5603" y="7983"/>
                  </a:cubicBezTo>
                  <a:cubicBezTo>
                    <a:pt x="5298" y="8307"/>
                    <a:pt x="5055" y="8673"/>
                    <a:pt x="4913" y="9079"/>
                  </a:cubicBezTo>
                  <a:cubicBezTo>
                    <a:pt x="4486" y="9241"/>
                    <a:pt x="4121" y="9485"/>
                    <a:pt x="3817" y="9789"/>
                  </a:cubicBezTo>
                  <a:cubicBezTo>
                    <a:pt x="3390" y="10215"/>
                    <a:pt x="3106" y="10743"/>
                    <a:pt x="2964" y="11332"/>
                  </a:cubicBezTo>
                  <a:cubicBezTo>
                    <a:pt x="2436" y="11413"/>
                    <a:pt x="1949" y="11656"/>
                    <a:pt x="1563" y="12042"/>
                  </a:cubicBezTo>
                  <a:cubicBezTo>
                    <a:pt x="914" y="12671"/>
                    <a:pt x="711" y="13625"/>
                    <a:pt x="995" y="14518"/>
                  </a:cubicBezTo>
                  <a:cubicBezTo>
                    <a:pt x="386" y="14965"/>
                    <a:pt x="1" y="15696"/>
                    <a:pt x="1" y="16528"/>
                  </a:cubicBezTo>
                  <a:cubicBezTo>
                    <a:pt x="1" y="17116"/>
                    <a:pt x="183" y="17664"/>
                    <a:pt x="549" y="18111"/>
                  </a:cubicBezTo>
                  <a:cubicBezTo>
                    <a:pt x="305" y="18963"/>
                    <a:pt x="528" y="19857"/>
                    <a:pt x="1198" y="20506"/>
                  </a:cubicBezTo>
                  <a:cubicBezTo>
                    <a:pt x="1682" y="20990"/>
                    <a:pt x="2300" y="21248"/>
                    <a:pt x="2937" y="21248"/>
                  </a:cubicBezTo>
                  <a:cubicBezTo>
                    <a:pt x="3155" y="21248"/>
                    <a:pt x="3375" y="21218"/>
                    <a:pt x="3593" y="21156"/>
                  </a:cubicBezTo>
                  <a:cubicBezTo>
                    <a:pt x="4049" y="21518"/>
                    <a:pt x="4599" y="21698"/>
                    <a:pt x="5151" y="21698"/>
                  </a:cubicBezTo>
                  <a:cubicBezTo>
                    <a:pt x="5802" y="21698"/>
                    <a:pt x="6457" y="21447"/>
                    <a:pt x="6963" y="20953"/>
                  </a:cubicBezTo>
                  <a:cubicBezTo>
                    <a:pt x="7044" y="20871"/>
                    <a:pt x="7105" y="20790"/>
                    <a:pt x="7186" y="20709"/>
                  </a:cubicBezTo>
                  <a:cubicBezTo>
                    <a:pt x="7404" y="20771"/>
                    <a:pt x="7628" y="20802"/>
                    <a:pt x="7853" y="20802"/>
                  </a:cubicBezTo>
                  <a:cubicBezTo>
                    <a:pt x="8507" y="20802"/>
                    <a:pt x="9164" y="20543"/>
                    <a:pt x="9662" y="20060"/>
                  </a:cubicBezTo>
                  <a:cubicBezTo>
                    <a:pt x="10048" y="19674"/>
                    <a:pt x="10271" y="19227"/>
                    <a:pt x="10352" y="18720"/>
                  </a:cubicBezTo>
                  <a:cubicBezTo>
                    <a:pt x="10941" y="18598"/>
                    <a:pt x="11469" y="18294"/>
                    <a:pt x="11895" y="17867"/>
                  </a:cubicBezTo>
                  <a:cubicBezTo>
                    <a:pt x="12220" y="17563"/>
                    <a:pt x="12443" y="17198"/>
                    <a:pt x="12605" y="16792"/>
                  </a:cubicBezTo>
                  <a:cubicBezTo>
                    <a:pt x="13032" y="16629"/>
                    <a:pt x="13397" y="16386"/>
                    <a:pt x="13701" y="16081"/>
                  </a:cubicBezTo>
                  <a:cubicBezTo>
                    <a:pt x="14412" y="15371"/>
                    <a:pt x="14737" y="14376"/>
                    <a:pt x="14595" y="13402"/>
                  </a:cubicBezTo>
                  <a:cubicBezTo>
                    <a:pt x="14595" y="13382"/>
                    <a:pt x="14595" y="13382"/>
                    <a:pt x="14595" y="13382"/>
                  </a:cubicBezTo>
                  <a:cubicBezTo>
                    <a:pt x="15305" y="12671"/>
                    <a:pt x="15630" y="11677"/>
                    <a:pt x="15488" y="10702"/>
                  </a:cubicBezTo>
                  <a:cubicBezTo>
                    <a:pt x="15488" y="10682"/>
                    <a:pt x="15488" y="10682"/>
                    <a:pt x="15488" y="10682"/>
                  </a:cubicBezTo>
                  <a:cubicBezTo>
                    <a:pt x="16279" y="9911"/>
                    <a:pt x="16563" y="8815"/>
                    <a:pt x="16360" y="7800"/>
                  </a:cubicBezTo>
                  <a:lnTo>
                    <a:pt x="21212" y="6663"/>
                  </a:lnTo>
                  <a:cubicBezTo>
                    <a:pt x="21536" y="6582"/>
                    <a:pt x="21739" y="6278"/>
                    <a:pt x="21678" y="5953"/>
                  </a:cubicBezTo>
                  <a:cubicBezTo>
                    <a:pt x="21272" y="3091"/>
                    <a:pt x="19019" y="493"/>
                    <a:pt x="15752" y="6"/>
                  </a:cubicBezTo>
                  <a:cubicBezTo>
                    <a:pt x="15724" y="2"/>
                    <a:pt x="15696" y="0"/>
                    <a:pt x="1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7"/>
            <p:cNvSpPr/>
            <p:nvPr/>
          </p:nvSpPr>
          <p:spPr>
            <a:xfrm>
              <a:off x="765850" y="1015725"/>
              <a:ext cx="32000" cy="31500"/>
            </a:xfrm>
            <a:custGeom>
              <a:avLst/>
              <a:gdLst/>
              <a:ahLst/>
              <a:cxnLst/>
              <a:rect l="l" t="t" r="r" b="b"/>
              <a:pathLst>
                <a:path w="1280" h="1260" extrusionOk="0">
                  <a:moveTo>
                    <a:pt x="650" y="1"/>
                  </a:moveTo>
                  <a:cubicBezTo>
                    <a:pt x="285" y="1"/>
                    <a:pt x="1" y="285"/>
                    <a:pt x="1" y="630"/>
                  </a:cubicBezTo>
                  <a:cubicBezTo>
                    <a:pt x="1" y="975"/>
                    <a:pt x="285" y="1259"/>
                    <a:pt x="650" y="1259"/>
                  </a:cubicBezTo>
                  <a:cubicBezTo>
                    <a:pt x="995" y="1259"/>
                    <a:pt x="1279" y="975"/>
                    <a:pt x="1279" y="630"/>
                  </a:cubicBezTo>
                  <a:cubicBezTo>
                    <a:pt x="1279" y="285"/>
                    <a:pt x="995" y="1"/>
                    <a:pt x="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7"/>
            <p:cNvSpPr/>
            <p:nvPr/>
          </p:nvSpPr>
          <p:spPr>
            <a:xfrm>
              <a:off x="861250" y="824950"/>
              <a:ext cx="32000" cy="31975"/>
            </a:xfrm>
            <a:custGeom>
              <a:avLst/>
              <a:gdLst/>
              <a:ahLst/>
              <a:cxnLst/>
              <a:rect l="l" t="t" r="r" b="b"/>
              <a:pathLst>
                <a:path w="1280" h="1279" extrusionOk="0">
                  <a:moveTo>
                    <a:pt x="650" y="0"/>
                  </a:moveTo>
                  <a:cubicBezTo>
                    <a:pt x="285" y="0"/>
                    <a:pt x="0" y="284"/>
                    <a:pt x="0" y="629"/>
                  </a:cubicBezTo>
                  <a:cubicBezTo>
                    <a:pt x="0" y="995"/>
                    <a:pt x="285" y="1279"/>
                    <a:pt x="650" y="1279"/>
                  </a:cubicBezTo>
                  <a:cubicBezTo>
                    <a:pt x="995" y="1279"/>
                    <a:pt x="1279" y="995"/>
                    <a:pt x="1279" y="629"/>
                  </a:cubicBezTo>
                  <a:cubicBezTo>
                    <a:pt x="1279"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7"/>
            <p:cNvSpPr/>
            <p:nvPr/>
          </p:nvSpPr>
          <p:spPr>
            <a:xfrm>
              <a:off x="615150" y="1015550"/>
              <a:ext cx="91875" cy="85975"/>
            </a:xfrm>
            <a:custGeom>
              <a:avLst/>
              <a:gdLst/>
              <a:ahLst/>
              <a:cxnLst/>
              <a:rect l="l" t="t" r="r" b="b"/>
              <a:pathLst>
                <a:path w="3675" h="3439" extrusionOk="0">
                  <a:moveTo>
                    <a:pt x="1583" y="0"/>
                  </a:moveTo>
                  <a:cubicBezTo>
                    <a:pt x="1100" y="0"/>
                    <a:pt x="617" y="183"/>
                    <a:pt x="244" y="556"/>
                  </a:cubicBezTo>
                  <a:cubicBezTo>
                    <a:pt x="0" y="800"/>
                    <a:pt x="0" y="1205"/>
                    <a:pt x="244" y="1449"/>
                  </a:cubicBezTo>
                  <a:cubicBezTo>
                    <a:pt x="365" y="1581"/>
                    <a:pt x="528" y="1647"/>
                    <a:pt x="690" y="1647"/>
                  </a:cubicBezTo>
                  <a:cubicBezTo>
                    <a:pt x="853" y="1647"/>
                    <a:pt x="1015" y="1581"/>
                    <a:pt x="1137" y="1449"/>
                  </a:cubicBezTo>
                  <a:cubicBezTo>
                    <a:pt x="1259" y="1327"/>
                    <a:pt x="1421" y="1266"/>
                    <a:pt x="1583" y="1266"/>
                  </a:cubicBezTo>
                  <a:cubicBezTo>
                    <a:pt x="1746" y="1266"/>
                    <a:pt x="1908" y="1327"/>
                    <a:pt x="2030" y="1449"/>
                  </a:cubicBezTo>
                  <a:cubicBezTo>
                    <a:pt x="2294" y="1713"/>
                    <a:pt x="2294" y="2119"/>
                    <a:pt x="2030" y="2362"/>
                  </a:cubicBezTo>
                  <a:cubicBezTo>
                    <a:pt x="1786" y="2606"/>
                    <a:pt x="1786" y="3012"/>
                    <a:pt x="2030" y="3256"/>
                  </a:cubicBezTo>
                  <a:cubicBezTo>
                    <a:pt x="2162" y="3377"/>
                    <a:pt x="2324" y="3438"/>
                    <a:pt x="2487" y="3438"/>
                  </a:cubicBezTo>
                  <a:cubicBezTo>
                    <a:pt x="2649" y="3438"/>
                    <a:pt x="2811" y="3377"/>
                    <a:pt x="2943" y="3256"/>
                  </a:cubicBezTo>
                  <a:cubicBezTo>
                    <a:pt x="3674" y="2505"/>
                    <a:pt x="3674" y="1307"/>
                    <a:pt x="2943" y="556"/>
                  </a:cubicBezTo>
                  <a:cubicBezTo>
                    <a:pt x="2565" y="188"/>
                    <a:pt x="2074" y="0"/>
                    <a:pt x="1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7"/>
            <p:cNvSpPr/>
            <p:nvPr/>
          </p:nvSpPr>
          <p:spPr>
            <a:xfrm>
              <a:off x="678575" y="920325"/>
              <a:ext cx="92375" cy="85800"/>
            </a:xfrm>
            <a:custGeom>
              <a:avLst/>
              <a:gdLst/>
              <a:ahLst/>
              <a:cxnLst/>
              <a:rect l="l" t="t" r="r" b="b"/>
              <a:pathLst>
                <a:path w="3695" h="3432" extrusionOk="0">
                  <a:moveTo>
                    <a:pt x="1594" y="1"/>
                  </a:moveTo>
                  <a:cubicBezTo>
                    <a:pt x="1107" y="1"/>
                    <a:pt x="619" y="184"/>
                    <a:pt x="244" y="549"/>
                  </a:cubicBezTo>
                  <a:cubicBezTo>
                    <a:pt x="0" y="813"/>
                    <a:pt x="0" y="1199"/>
                    <a:pt x="244" y="1462"/>
                  </a:cubicBezTo>
                  <a:cubicBezTo>
                    <a:pt x="366" y="1584"/>
                    <a:pt x="528" y="1645"/>
                    <a:pt x="690" y="1645"/>
                  </a:cubicBezTo>
                  <a:cubicBezTo>
                    <a:pt x="853" y="1645"/>
                    <a:pt x="1015" y="1584"/>
                    <a:pt x="1137" y="1462"/>
                  </a:cubicBezTo>
                  <a:cubicBezTo>
                    <a:pt x="1269" y="1330"/>
                    <a:pt x="1431" y="1265"/>
                    <a:pt x="1594" y="1265"/>
                  </a:cubicBezTo>
                  <a:cubicBezTo>
                    <a:pt x="1756" y="1265"/>
                    <a:pt x="1918" y="1330"/>
                    <a:pt x="2050" y="1462"/>
                  </a:cubicBezTo>
                  <a:cubicBezTo>
                    <a:pt x="2294" y="1706"/>
                    <a:pt x="2294" y="2112"/>
                    <a:pt x="2050" y="2356"/>
                  </a:cubicBezTo>
                  <a:cubicBezTo>
                    <a:pt x="1787" y="2599"/>
                    <a:pt x="1787" y="3005"/>
                    <a:pt x="2050" y="3249"/>
                  </a:cubicBezTo>
                  <a:cubicBezTo>
                    <a:pt x="2172" y="3370"/>
                    <a:pt x="2335" y="3431"/>
                    <a:pt x="2497" y="3431"/>
                  </a:cubicBezTo>
                  <a:cubicBezTo>
                    <a:pt x="2659" y="3431"/>
                    <a:pt x="2822" y="3370"/>
                    <a:pt x="2943" y="3249"/>
                  </a:cubicBezTo>
                  <a:cubicBezTo>
                    <a:pt x="3695" y="2518"/>
                    <a:pt x="3695" y="1300"/>
                    <a:pt x="2943" y="549"/>
                  </a:cubicBezTo>
                  <a:cubicBezTo>
                    <a:pt x="2568" y="184"/>
                    <a:pt x="2081" y="1"/>
                    <a:pt x="1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7"/>
            <p:cNvSpPr/>
            <p:nvPr/>
          </p:nvSpPr>
          <p:spPr>
            <a:xfrm>
              <a:off x="773975" y="856525"/>
              <a:ext cx="91875" cy="86175"/>
            </a:xfrm>
            <a:custGeom>
              <a:avLst/>
              <a:gdLst/>
              <a:ahLst/>
              <a:cxnLst/>
              <a:rect l="l" t="t" r="r" b="b"/>
              <a:pathLst>
                <a:path w="3675" h="3447" extrusionOk="0">
                  <a:moveTo>
                    <a:pt x="1594" y="1"/>
                  </a:moveTo>
                  <a:cubicBezTo>
                    <a:pt x="1107" y="1"/>
                    <a:pt x="619" y="188"/>
                    <a:pt x="244" y="564"/>
                  </a:cubicBezTo>
                  <a:cubicBezTo>
                    <a:pt x="0" y="807"/>
                    <a:pt x="0" y="1213"/>
                    <a:pt x="244" y="1457"/>
                  </a:cubicBezTo>
                  <a:cubicBezTo>
                    <a:pt x="366" y="1589"/>
                    <a:pt x="528" y="1655"/>
                    <a:pt x="690" y="1655"/>
                  </a:cubicBezTo>
                  <a:cubicBezTo>
                    <a:pt x="853" y="1655"/>
                    <a:pt x="1015" y="1589"/>
                    <a:pt x="1137" y="1457"/>
                  </a:cubicBezTo>
                  <a:cubicBezTo>
                    <a:pt x="1259" y="1335"/>
                    <a:pt x="1421" y="1274"/>
                    <a:pt x="1586" y="1274"/>
                  </a:cubicBezTo>
                  <a:cubicBezTo>
                    <a:pt x="1751" y="1274"/>
                    <a:pt x="1918" y="1335"/>
                    <a:pt x="2050" y="1457"/>
                  </a:cubicBezTo>
                  <a:cubicBezTo>
                    <a:pt x="2294" y="1721"/>
                    <a:pt x="2294" y="2106"/>
                    <a:pt x="2050" y="2370"/>
                  </a:cubicBezTo>
                  <a:cubicBezTo>
                    <a:pt x="1786" y="2614"/>
                    <a:pt x="1786" y="3020"/>
                    <a:pt x="2050" y="3263"/>
                  </a:cubicBezTo>
                  <a:cubicBezTo>
                    <a:pt x="2172" y="3385"/>
                    <a:pt x="2335" y="3446"/>
                    <a:pt x="2497" y="3446"/>
                  </a:cubicBezTo>
                  <a:cubicBezTo>
                    <a:pt x="2659" y="3446"/>
                    <a:pt x="2822" y="3385"/>
                    <a:pt x="2943" y="3263"/>
                  </a:cubicBezTo>
                  <a:cubicBezTo>
                    <a:pt x="3674" y="2512"/>
                    <a:pt x="3674" y="1315"/>
                    <a:pt x="2943" y="564"/>
                  </a:cubicBezTo>
                  <a:cubicBezTo>
                    <a:pt x="2568" y="188"/>
                    <a:pt x="2081" y="1"/>
                    <a:pt x="1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73" name="Google Shape;873;p37"/>
          <p:cNvCxnSpPr>
            <a:stCxn id="855" idx="6"/>
            <a:endCxn id="863" idx="2"/>
          </p:cNvCxnSpPr>
          <p:nvPr/>
        </p:nvCxnSpPr>
        <p:spPr>
          <a:xfrm>
            <a:off x="4961477" y="3520191"/>
            <a:ext cx="1867921" cy="22034"/>
          </a:xfrm>
          <a:prstGeom prst="straightConnector1">
            <a:avLst/>
          </a:prstGeom>
          <a:noFill/>
          <a:ln w="28575" cap="flat" cmpd="sng">
            <a:solidFill>
              <a:schemeClr val="dk2"/>
            </a:solidFill>
            <a:prstDash val="solid"/>
            <a:round/>
            <a:headEnd type="none" w="med" len="med"/>
            <a:tailEnd type="none" w="med" len="med"/>
          </a:ln>
        </p:spPr>
      </p:cxnSp>
      <p:cxnSp>
        <p:nvCxnSpPr>
          <p:cNvPr id="874" name="Google Shape;874;p37"/>
          <p:cNvCxnSpPr>
            <a:stCxn id="863" idx="6"/>
          </p:cNvCxnSpPr>
          <p:nvPr/>
        </p:nvCxnSpPr>
        <p:spPr>
          <a:xfrm>
            <a:off x="7572498" y="3542225"/>
            <a:ext cx="1787700" cy="0"/>
          </a:xfrm>
          <a:prstGeom prst="straightConnector1">
            <a:avLst/>
          </a:prstGeom>
          <a:noFill/>
          <a:ln w="28575" cap="flat" cmpd="sng">
            <a:solidFill>
              <a:schemeClr val="dk2"/>
            </a:solidFill>
            <a:prstDash val="solid"/>
            <a:round/>
            <a:headEnd type="none" w="med" len="med"/>
            <a:tailEnd type="none" w="med" len="med"/>
          </a:ln>
        </p:spPr>
      </p:cxnSp>
      <p:sp>
        <p:nvSpPr>
          <p:cNvPr id="25"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dirty="0">
                <a:solidFill>
                  <a:srgbClr val="002060"/>
                </a:solidFill>
              </a:rPr>
              <a:t>I. </a:t>
            </a:r>
            <a:r>
              <a:rPr lang="en-US" dirty="0">
                <a:solidFill>
                  <a:srgbClr val="002060"/>
                </a:solidFill>
              </a:rPr>
              <a:t>LỰA CHỌN THỰC PHẨM</a:t>
            </a:r>
          </a:p>
        </p:txBody>
      </p:sp>
      <p:sp>
        <p:nvSpPr>
          <p:cNvPr id="26" name="Google Shape;885;p38"/>
          <p:cNvSpPr txBox="1"/>
          <p:nvPr/>
        </p:nvSpPr>
        <p:spPr>
          <a:xfrm>
            <a:off x="102085" y="739382"/>
            <a:ext cx="8374095" cy="406200"/>
          </a:xfrm>
          <a:prstGeom prst="rect">
            <a:avLst/>
          </a:prstGeom>
          <a:noFill/>
          <a:ln>
            <a:noFill/>
          </a:ln>
        </p:spPr>
        <p:txBody>
          <a:bodyPr spcFirstLastPara="1" wrap="square" lIns="91425" tIns="91425" rIns="91425" bIns="91425" anchor="t" anchorCtr="0">
            <a:noAutofit/>
          </a:bodyPr>
          <a:lstStyle/>
          <a:p>
            <a:r>
              <a:rPr lang="en-US" sz="2400" b="1" dirty="0">
                <a:solidFill>
                  <a:schemeClr val="accent2">
                    <a:lumMod val="75000"/>
                  </a:schemeClr>
                </a:solidFill>
              </a:rPr>
              <a:t>2. </a:t>
            </a:r>
            <a:r>
              <a:rPr lang="en-US" sz="2400" b="1" dirty="0" err="1">
                <a:solidFill>
                  <a:schemeClr val="accent2">
                    <a:lumMod val="75000"/>
                  </a:schemeClr>
                </a:solidFill>
              </a:rPr>
              <a:t>Nhóm</a:t>
            </a:r>
            <a:r>
              <a:rPr lang="en-US" sz="2400" b="1" dirty="0">
                <a:solidFill>
                  <a:schemeClr val="accent2">
                    <a:lumMod val="75000"/>
                  </a:schemeClr>
                </a:solidFill>
              </a:rPr>
              <a:t> </a:t>
            </a:r>
            <a:r>
              <a:rPr lang="en-US" sz="2400" b="1" dirty="0" err="1">
                <a:solidFill>
                  <a:schemeClr val="accent2">
                    <a:lumMod val="75000"/>
                  </a:schemeClr>
                </a:solidFill>
              </a:rPr>
              <a:t>thực</a:t>
            </a:r>
            <a:r>
              <a:rPr lang="en-US" sz="2400" b="1" dirty="0">
                <a:solidFill>
                  <a:schemeClr val="accent2">
                    <a:lumMod val="75000"/>
                  </a:schemeClr>
                </a:solidFill>
              </a:rPr>
              <a:t> </a:t>
            </a:r>
            <a:r>
              <a:rPr lang="en-US" sz="2400" b="1" dirty="0" err="1">
                <a:solidFill>
                  <a:schemeClr val="accent2">
                    <a:lumMod val="75000"/>
                  </a:schemeClr>
                </a:solidFill>
              </a:rPr>
              <a:t>phẩm</a:t>
            </a:r>
            <a:r>
              <a:rPr lang="en-US" sz="2400" b="1" dirty="0">
                <a:solidFill>
                  <a:schemeClr val="accent2">
                    <a:lumMod val="75000"/>
                  </a:schemeClr>
                </a:solidFill>
              </a:rPr>
              <a:t> </a:t>
            </a:r>
            <a:r>
              <a:rPr lang="en-US" sz="2400" b="1" dirty="0" err="1">
                <a:solidFill>
                  <a:schemeClr val="accent2">
                    <a:lumMod val="75000"/>
                  </a:schemeClr>
                </a:solidFill>
              </a:rPr>
              <a:t>giàu</a:t>
            </a:r>
            <a:r>
              <a:rPr lang="en-US" sz="2400" b="1" dirty="0">
                <a:solidFill>
                  <a:schemeClr val="accent2">
                    <a:lumMod val="75000"/>
                  </a:schemeClr>
                </a:solidFill>
              </a:rPr>
              <a:t> </a:t>
            </a:r>
            <a:r>
              <a:rPr lang="en-US" sz="2400" b="1" dirty="0" err="1">
                <a:solidFill>
                  <a:schemeClr val="accent2">
                    <a:lumMod val="75000"/>
                  </a:schemeClr>
                </a:solidFill>
              </a:rPr>
              <a:t>chất</a:t>
            </a:r>
            <a:r>
              <a:rPr lang="en-US" sz="2400" b="1" dirty="0">
                <a:solidFill>
                  <a:schemeClr val="accent2">
                    <a:lumMod val="75000"/>
                  </a:schemeClr>
                </a:solidFill>
              </a:rPr>
              <a:t> </a:t>
            </a:r>
            <a:r>
              <a:rPr lang="en-US" sz="2400" b="1" dirty="0" err="1">
                <a:solidFill>
                  <a:schemeClr val="accent2">
                    <a:lumMod val="75000"/>
                  </a:schemeClr>
                </a:solidFill>
              </a:rPr>
              <a:t>đạm</a:t>
            </a:r>
            <a:endParaRPr lang="en-US" sz="2400" b="1" dirty="0">
              <a:solidFill>
                <a:schemeClr val="accent2">
                  <a:lumMod val="75000"/>
                </a:schemeClr>
              </a:solidFill>
            </a:endParaRPr>
          </a:p>
        </p:txBody>
      </p:sp>
      <p:sp>
        <p:nvSpPr>
          <p:cNvPr id="28" name="Google Shape;860;p37"/>
          <p:cNvSpPr txBox="1"/>
          <p:nvPr/>
        </p:nvSpPr>
        <p:spPr>
          <a:xfrm>
            <a:off x="566559" y="4057018"/>
            <a:ext cx="2475352" cy="575100"/>
          </a:xfrm>
          <a:prstGeom prst="rect">
            <a:avLst/>
          </a:prstGeom>
          <a:noFill/>
          <a:ln>
            <a:noFill/>
          </a:ln>
        </p:spPr>
        <p:txBody>
          <a:bodyPr spcFirstLastPara="1" wrap="square" lIns="91425" tIns="91425" rIns="91425" bIns="91425" anchor="t" anchorCtr="0">
            <a:noAutofit/>
          </a:bodyPr>
          <a:lstStyle/>
          <a:p>
            <a:pPr lvl="0" algn="ctr"/>
            <a:endParaRPr sz="2400" dirty="0">
              <a:solidFill>
                <a:schemeClr val="dk1"/>
              </a:solidFill>
              <a:latin typeface="Fira Sans"/>
              <a:ea typeface="Fira Sans"/>
              <a:cs typeface="Fira Sans"/>
              <a:sym typeface="Fira Sans"/>
            </a:endParaRPr>
          </a:p>
        </p:txBody>
      </p:sp>
      <p:pic>
        <p:nvPicPr>
          <p:cNvPr id="4098" name="Picture 2" descr="C:\Users\Minh Luyen\Desktop\0-1200x67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966" y="2938864"/>
            <a:ext cx="3919197" cy="220781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inh Luyen\Desktop\thit-lon-20230831-image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926" y="2938864"/>
            <a:ext cx="3341807" cy="22232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8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 grpId="0"/>
      <p:bldP spid="862" grpId="0"/>
      <p:bldP spid="25" grpId="0"/>
      <p:bldP spid="26"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cxnSp>
        <p:nvCxnSpPr>
          <p:cNvPr id="853" name="Google Shape;853;p37"/>
          <p:cNvCxnSpPr>
            <a:stCxn id="854" idx="6"/>
            <a:endCxn id="855" idx="2"/>
          </p:cNvCxnSpPr>
          <p:nvPr/>
        </p:nvCxnSpPr>
        <p:spPr>
          <a:xfrm flipV="1">
            <a:off x="2406591" y="3410102"/>
            <a:ext cx="2003887" cy="963"/>
          </a:xfrm>
          <a:prstGeom prst="straightConnector1">
            <a:avLst/>
          </a:prstGeom>
          <a:noFill/>
          <a:ln w="28575" cap="flat" cmpd="sng">
            <a:solidFill>
              <a:schemeClr val="dk2"/>
            </a:solidFill>
            <a:prstDash val="solid"/>
            <a:round/>
            <a:headEnd type="none" w="med" len="med"/>
            <a:tailEnd type="none" w="med" len="med"/>
          </a:ln>
        </p:spPr>
      </p:cxnSp>
      <p:sp>
        <p:nvSpPr>
          <p:cNvPr id="855" name="Google Shape;855;p37"/>
          <p:cNvSpPr/>
          <p:nvPr/>
        </p:nvSpPr>
        <p:spPr>
          <a:xfrm>
            <a:off x="4410478" y="3038552"/>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1663491" y="3039515"/>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4563782" y="3182711"/>
            <a:ext cx="436491" cy="428023"/>
          </a:xfrm>
          <a:custGeom>
            <a:avLst/>
            <a:gdLst/>
            <a:ahLst/>
            <a:cxnLst/>
            <a:rect l="l" t="t" r="r" b="b"/>
            <a:pathLst>
              <a:path w="22126" h="21694" extrusionOk="0">
                <a:moveTo>
                  <a:pt x="17954" y="1259"/>
                </a:moveTo>
                <a:cubicBezTo>
                  <a:pt x="18604" y="1259"/>
                  <a:pt x="19253" y="1508"/>
                  <a:pt x="19750" y="2005"/>
                </a:cubicBezTo>
                <a:cubicBezTo>
                  <a:pt x="20745" y="3000"/>
                  <a:pt x="20745" y="4623"/>
                  <a:pt x="19750" y="5598"/>
                </a:cubicBezTo>
                <a:cubicBezTo>
                  <a:pt x="19253" y="6095"/>
                  <a:pt x="18604" y="6344"/>
                  <a:pt x="17954" y="6344"/>
                </a:cubicBezTo>
                <a:cubicBezTo>
                  <a:pt x="17305" y="6344"/>
                  <a:pt x="16655" y="6095"/>
                  <a:pt x="16158" y="5598"/>
                </a:cubicBezTo>
                <a:cubicBezTo>
                  <a:pt x="15163" y="4623"/>
                  <a:pt x="15163" y="3000"/>
                  <a:pt x="16158" y="2005"/>
                </a:cubicBezTo>
                <a:cubicBezTo>
                  <a:pt x="16655" y="1508"/>
                  <a:pt x="17305" y="1259"/>
                  <a:pt x="17954" y="1259"/>
                </a:cubicBezTo>
                <a:close/>
                <a:moveTo>
                  <a:pt x="13448" y="5765"/>
                </a:moveTo>
                <a:cubicBezTo>
                  <a:pt x="14097" y="5765"/>
                  <a:pt x="14747" y="6014"/>
                  <a:pt x="15244" y="6511"/>
                </a:cubicBezTo>
                <a:cubicBezTo>
                  <a:pt x="16239" y="7506"/>
                  <a:pt x="16239" y="9109"/>
                  <a:pt x="15244" y="10104"/>
                </a:cubicBezTo>
                <a:cubicBezTo>
                  <a:pt x="14747" y="10601"/>
                  <a:pt x="14097" y="10850"/>
                  <a:pt x="13448" y="10850"/>
                </a:cubicBezTo>
                <a:cubicBezTo>
                  <a:pt x="12798" y="10850"/>
                  <a:pt x="12149" y="10601"/>
                  <a:pt x="11652" y="10104"/>
                </a:cubicBezTo>
                <a:cubicBezTo>
                  <a:pt x="10657" y="9109"/>
                  <a:pt x="10657" y="7506"/>
                  <a:pt x="11652" y="6511"/>
                </a:cubicBezTo>
                <a:cubicBezTo>
                  <a:pt x="12149" y="6014"/>
                  <a:pt x="12798" y="5765"/>
                  <a:pt x="13448" y="5765"/>
                </a:cubicBezTo>
                <a:close/>
                <a:moveTo>
                  <a:pt x="8962" y="10251"/>
                </a:moveTo>
                <a:cubicBezTo>
                  <a:pt x="9612" y="10251"/>
                  <a:pt x="10261" y="10500"/>
                  <a:pt x="10759" y="10997"/>
                </a:cubicBezTo>
                <a:cubicBezTo>
                  <a:pt x="11753" y="11991"/>
                  <a:pt x="11753" y="13595"/>
                  <a:pt x="10759" y="14590"/>
                </a:cubicBezTo>
                <a:cubicBezTo>
                  <a:pt x="10261" y="15087"/>
                  <a:pt x="9612" y="15335"/>
                  <a:pt x="8962" y="15335"/>
                </a:cubicBezTo>
                <a:cubicBezTo>
                  <a:pt x="8313" y="15335"/>
                  <a:pt x="7663" y="15087"/>
                  <a:pt x="7166" y="14590"/>
                </a:cubicBezTo>
                <a:cubicBezTo>
                  <a:pt x="6171" y="13595"/>
                  <a:pt x="6171" y="11991"/>
                  <a:pt x="7166" y="10997"/>
                </a:cubicBezTo>
                <a:cubicBezTo>
                  <a:pt x="7663" y="10500"/>
                  <a:pt x="8313" y="10251"/>
                  <a:pt x="8962" y="10251"/>
                </a:cubicBezTo>
                <a:close/>
                <a:moveTo>
                  <a:pt x="17952" y="1"/>
                </a:moveTo>
                <a:cubicBezTo>
                  <a:pt x="16975" y="1"/>
                  <a:pt x="15995" y="371"/>
                  <a:pt x="15244" y="1112"/>
                </a:cubicBezTo>
                <a:cubicBezTo>
                  <a:pt x="14311" y="2046"/>
                  <a:pt x="13966" y="3345"/>
                  <a:pt x="14209" y="4563"/>
                </a:cubicBezTo>
                <a:cubicBezTo>
                  <a:pt x="13963" y="4513"/>
                  <a:pt x="13714" y="4489"/>
                  <a:pt x="13465" y="4489"/>
                </a:cubicBezTo>
                <a:cubicBezTo>
                  <a:pt x="12481" y="4489"/>
                  <a:pt x="11504" y="4869"/>
                  <a:pt x="10759" y="5598"/>
                </a:cubicBezTo>
                <a:cubicBezTo>
                  <a:pt x="9825" y="6552"/>
                  <a:pt x="9480" y="7851"/>
                  <a:pt x="9723" y="9069"/>
                </a:cubicBezTo>
                <a:cubicBezTo>
                  <a:pt x="9461" y="9013"/>
                  <a:pt x="9196" y="8985"/>
                  <a:pt x="8932" y="8985"/>
                </a:cubicBezTo>
                <a:cubicBezTo>
                  <a:pt x="7952" y="8985"/>
                  <a:pt x="6993" y="9368"/>
                  <a:pt x="6273" y="10104"/>
                </a:cubicBezTo>
                <a:cubicBezTo>
                  <a:pt x="4913" y="11443"/>
                  <a:pt x="4791" y="13514"/>
                  <a:pt x="5847" y="15016"/>
                </a:cubicBezTo>
                <a:lnTo>
                  <a:pt x="244" y="20598"/>
                </a:lnTo>
                <a:cubicBezTo>
                  <a:pt x="1" y="20861"/>
                  <a:pt x="1" y="21247"/>
                  <a:pt x="244" y="21511"/>
                </a:cubicBezTo>
                <a:cubicBezTo>
                  <a:pt x="376" y="21633"/>
                  <a:pt x="539" y="21694"/>
                  <a:pt x="701" y="21694"/>
                </a:cubicBezTo>
                <a:cubicBezTo>
                  <a:pt x="863" y="21694"/>
                  <a:pt x="1026" y="21633"/>
                  <a:pt x="1158" y="21511"/>
                </a:cubicBezTo>
                <a:lnTo>
                  <a:pt x="6760" y="15909"/>
                </a:lnTo>
                <a:cubicBezTo>
                  <a:pt x="7419" y="16378"/>
                  <a:pt x="8195" y="16615"/>
                  <a:pt x="8971" y="16615"/>
                </a:cubicBezTo>
                <a:cubicBezTo>
                  <a:pt x="9939" y="16615"/>
                  <a:pt x="10908" y="16247"/>
                  <a:pt x="11652" y="15503"/>
                </a:cubicBezTo>
                <a:cubicBezTo>
                  <a:pt x="12585" y="14569"/>
                  <a:pt x="12951" y="13290"/>
                  <a:pt x="12707" y="12052"/>
                </a:cubicBezTo>
                <a:lnTo>
                  <a:pt x="12707" y="12052"/>
                </a:lnTo>
                <a:cubicBezTo>
                  <a:pt x="12956" y="12101"/>
                  <a:pt x="13207" y="12126"/>
                  <a:pt x="13457" y="12126"/>
                </a:cubicBezTo>
                <a:cubicBezTo>
                  <a:pt x="14446" y="12126"/>
                  <a:pt x="15412" y="11743"/>
                  <a:pt x="16158" y="10997"/>
                </a:cubicBezTo>
                <a:cubicBezTo>
                  <a:pt x="17091" y="10063"/>
                  <a:pt x="17436" y="8764"/>
                  <a:pt x="17193" y="7546"/>
                </a:cubicBezTo>
                <a:lnTo>
                  <a:pt x="17193" y="7546"/>
                </a:lnTo>
                <a:cubicBezTo>
                  <a:pt x="17443" y="7595"/>
                  <a:pt x="17696" y="7620"/>
                  <a:pt x="17947" y="7620"/>
                </a:cubicBezTo>
                <a:cubicBezTo>
                  <a:pt x="18940" y="7620"/>
                  <a:pt x="19915" y="7240"/>
                  <a:pt x="20643" y="6511"/>
                </a:cubicBezTo>
                <a:cubicBezTo>
                  <a:pt x="22125" y="5009"/>
                  <a:pt x="22125" y="2594"/>
                  <a:pt x="20643" y="1112"/>
                </a:cubicBezTo>
                <a:cubicBezTo>
                  <a:pt x="19903" y="371"/>
                  <a:pt x="18928" y="1"/>
                  <a:pt x="17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1821007" y="3247868"/>
            <a:ext cx="428067" cy="326393"/>
          </a:xfrm>
          <a:custGeom>
            <a:avLst/>
            <a:gdLst/>
            <a:ahLst/>
            <a:cxnLst/>
            <a:rect l="l" t="t" r="r" b="b"/>
            <a:pathLst>
              <a:path w="21699" h="16543" extrusionOk="0">
                <a:moveTo>
                  <a:pt x="10839" y="1279"/>
                </a:moveTo>
                <a:cubicBezTo>
                  <a:pt x="13234" y="1279"/>
                  <a:pt x="15203" y="2416"/>
                  <a:pt x="16421" y="3390"/>
                </a:cubicBezTo>
                <a:cubicBezTo>
                  <a:pt x="17679" y="4364"/>
                  <a:pt x="18857" y="4547"/>
                  <a:pt x="18978" y="4588"/>
                </a:cubicBezTo>
                <a:cubicBezTo>
                  <a:pt x="19790" y="4791"/>
                  <a:pt x="20379" y="5521"/>
                  <a:pt x="20420" y="6374"/>
                </a:cubicBezTo>
                <a:lnTo>
                  <a:pt x="16847" y="6374"/>
                </a:lnTo>
                <a:cubicBezTo>
                  <a:pt x="15711" y="6374"/>
                  <a:pt x="14635" y="6151"/>
                  <a:pt x="13640" y="5704"/>
                </a:cubicBezTo>
                <a:cubicBezTo>
                  <a:pt x="12686" y="5298"/>
                  <a:pt x="11753" y="5095"/>
                  <a:pt x="10839" y="5095"/>
                </a:cubicBezTo>
                <a:cubicBezTo>
                  <a:pt x="9926" y="5095"/>
                  <a:pt x="8992" y="5298"/>
                  <a:pt x="8058" y="5704"/>
                </a:cubicBezTo>
                <a:cubicBezTo>
                  <a:pt x="7043" y="6151"/>
                  <a:pt x="5968" y="6374"/>
                  <a:pt x="4831" y="6374"/>
                </a:cubicBezTo>
                <a:lnTo>
                  <a:pt x="1279" y="6374"/>
                </a:lnTo>
                <a:cubicBezTo>
                  <a:pt x="1299" y="5521"/>
                  <a:pt x="1888" y="4791"/>
                  <a:pt x="2720" y="4588"/>
                </a:cubicBezTo>
                <a:cubicBezTo>
                  <a:pt x="2822" y="4547"/>
                  <a:pt x="4019" y="4364"/>
                  <a:pt x="5257" y="3390"/>
                </a:cubicBezTo>
                <a:cubicBezTo>
                  <a:pt x="6495" y="2416"/>
                  <a:pt x="8444" y="1279"/>
                  <a:pt x="10839" y="1279"/>
                </a:cubicBezTo>
                <a:close/>
                <a:moveTo>
                  <a:pt x="20420" y="10169"/>
                </a:moveTo>
                <a:cubicBezTo>
                  <a:pt x="20379" y="11022"/>
                  <a:pt x="19790" y="11753"/>
                  <a:pt x="18978" y="11956"/>
                </a:cubicBezTo>
                <a:cubicBezTo>
                  <a:pt x="18857" y="11976"/>
                  <a:pt x="18410" y="12057"/>
                  <a:pt x="17842" y="12321"/>
                </a:cubicBezTo>
                <a:lnTo>
                  <a:pt x="17842" y="10169"/>
                </a:lnTo>
                <a:close/>
                <a:moveTo>
                  <a:pt x="4831" y="10169"/>
                </a:moveTo>
                <a:cubicBezTo>
                  <a:pt x="5968" y="10169"/>
                  <a:pt x="7043" y="10393"/>
                  <a:pt x="8058" y="10839"/>
                </a:cubicBezTo>
                <a:cubicBezTo>
                  <a:pt x="8992" y="11245"/>
                  <a:pt x="9926" y="11448"/>
                  <a:pt x="10839" y="11448"/>
                </a:cubicBezTo>
                <a:cubicBezTo>
                  <a:pt x="11753" y="11448"/>
                  <a:pt x="12686" y="11245"/>
                  <a:pt x="13640" y="10839"/>
                </a:cubicBezTo>
                <a:cubicBezTo>
                  <a:pt x="13762" y="10778"/>
                  <a:pt x="13884" y="10717"/>
                  <a:pt x="14026" y="10677"/>
                </a:cubicBezTo>
                <a:lnTo>
                  <a:pt x="14026" y="14594"/>
                </a:lnTo>
                <a:cubicBezTo>
                  <a:pt x="12970" y="15041"/>
                  <a:pt x="11915" y="15264"/>
                  <a:pt x="10839" y="15264"/>
                </a:cubicBezTo>
                <a:cubicBezTo>
                  <a:pt x="8444" y="15264"/>
                  <a:pt x="6495" y="14127"/>
                  <a:pt x="5257" y="13153"/>
                </a:cubicBezTo>
                <a:cubicBezTo>
                  <a:pt x="4019" y="12179"/>
                  <a:pt x="2822" y="11996"/>
                  <a:pt x="2720" y="11956"/>
                </a:cubicBezTo>
                <a:cubicBezTo>
                  <a:pt x="1888" y="11753"/>
                  <a:pt x="1299" y="11022"/>
                  <a:pt x="1279" y="10169"/>
                </a:cubicBezTo>
                <a:close/>
                <a:moveTo>
                  <a:pt x="10839" y="6374"/>
                </a:moveTo>
                <a:cubicBezTo>
                  <a:pt x="11570" y="6374"/>
                  <a:pt x="12341" y="6536"/>
                  <a:pt x="13133" y="6881"/>
                </a:cubicBezTo>
                <a:cubicBezTo>
                  <a:pt x="14290" y="7389"/>
                  <a:pt x="15548" y="7632"/>
                  <a:pt x="16847" y="7632"/>
                </a:cubicBezTo>
                <a:lnTo>
                  <a:pt x="18471" y="7632"/>
                </a:lnTo>
                <a:cubicBezTo>
                  <a:pt x="18836" y="7632"/>
                  <a:pt x="19141" y="7937"/>
                  <a:pt x="19141" y="8261"/>
                </a:cubicBezTo>
                <a:cubicBezTo>
                  <a:pt x="19141" y="8607"/>
                  <a:pt x="18836" y="8911"/>
                  <a:pt x="18471" y="8911"/>
                </a:cubicBezTo>
                <a:lnTo>
                  <a:pt x="17192" y="8911"/>
                </a:lnTo>
                <a:cubicBezTo>
                  <a:pt x="16847" y="8911"/>
                  <a:pt x="16563" y="9195"/>
                  <a:pt x="16563" y="9540"/>
                </a:cubicBezTo>
                <a:lnTo>
                  <a:pt x="16563" y="14635"/>
                </a:lnTo>
                <a:cubicBezTo>
                  <a:pt x="16563" y="14980"/>
                  <a:pt x="16279" y="15264"/>
                  <a:pt x="15934" y="15264"/>
                </a:cubicBezTo>
                <a:cubicBezTo>
                  <a:pt x="15568" y="15264"/>
                  <a:pt x="15284" y="14980"/>
                  <a:pt x="15284" y="14635"/>
                </a:cubicBezTo>
                <a:lnTo>
                  <a:pt x="15284" y="9804"/>
                </a:lnTo>
                <a:cubicBezTo>
                  <a:pt x="15284" y="9452"/>
                  <a:pt x="14993" y="9175"/>
                  <a:pt x="14651" y="9175"/>
                </a:cubicBezTo>
                <a:cubicBezTo>
                  <a:pt x="14599" y="9175"/>
                  <a:pt x="14546" y="9182"/>
                  <a:pt x="14493" y="9195"/>
                </a:cubicBezTo>
                <a:cubicBezTo>
                  <a:pt x="14026" y="9317"/>
                  <a:pt x="13579" y="9479"/>
                  <a:pt x="13133" y="9662"/>
                </a:cubicBezTo>
                <a:cubicBezTo>
                  <a:pt x="12341" y="10007"/>
                  <a:pt x="11570" y="10169"/>
                  <a:pt x="10839" y="10169"/>
                </a:cubicBezTo>
                <a:cubicBezTo>
                  <a:pt x="10108" y="10169"/>
                  <a:pt x="9337" y="10007"/>
                  <a:pt x="8546" y="9662"/>
                </a:cubicBezTo>
                <a:cubicBezTo>
                  <a:pt x="7389" y="9155"/>
                  <a:pt x="6150" y="8911"/>
                  <a:pt x="4831" y="8911"/>
                </a:cubicBezTo>
                <a:lnTo>
                  <a:pt x="3207" y="8911"/>
                </a:lnTo>
                <a:cubicBezTo>
                  <a:pt x="2862" y="8911"/>
                  <a:pt x="2537" y="8607"/>
                  <a:pt x="2537" y="8261"/>
                </a:cubicBezTo>
                <a:cubicBezTo>
                  <a:pt x="2537" y="7937"/>
                  <a:pt x="2862" y="7632"/>
                  <a:pt x="3207" y="7632"/>
                </a:cubicBezTo>
                <a:lnTo>
                  <a:pt x="4831" y="7632"/>
                </a:lnTo>
                <a:cubicBezTo>
                  <a:pt x="6150" y="7632"/>
                  <a:pt x="7389" y="7389"/>
                  <a:pt x="8546" y="6881"/>
                </a:cubicBezTo>
                <a:cubicBezTo>
                  <a:pt x="9337" y="6536"/>
                  <a:pt x="10108" y="6374"/>
                  <a:pt x="10839" y="6374"/>
                </a:cubicBezTo>
                <a:close/>
                <a:moveTo>
                  <a:pt x="10839" y="0"/>
                </a:moveTo>
                <a:cubicBezTo>
                  <a:pt x="8079" y="0"/>
                  <a:pt x="5866" y="1299"/>
                  <a:pt x="4486" y="2375"/>
                </a:cubicBezTo>
                <a:cubicBezTo>
                  <a:pt x="3471" y="3167"/>
                  <a:pt x="2497" y="3329"/>
                  <a:pt x="2395" y="3370"/>
                </a:cubicBezTo>
                <a:cubicBezTo>
                  <a:pt x="995" y="3715"/>
                  <a:pt x="0" y="4973"/>
                  <a:pt x="0" y="6435"/>
                </a:cubicBezTo>
                <a:lnTo>
                  <a:pt x="0" y="7003"/>
                </a:lnTo>
                <a:cubicBezTo>
                  <a:pt x="0" y="7348"/>
                  <a:pt x="284" y="7632"/>
                  <a:pt x="629" y="7632"/>
                </a:cubicBezTo>
                <a:lnTo>
                  <a:pt x="1380" y="7632"/>
                </a:lnTo>
                <a:cubicBezTo>
                  <a:pt x="1299" y="7835"/>
                  <a:pt x="1259" y="8058"/>
                  <a:pt x="1259" y="8261"/>
                </a:cubicBezTo>
                <a:cubicBezTo>
                  <a:pt x="1259" y="8485"/>
                  <a:pt x="1299" y="8708"/>
                  <a:pt x="1380" y="8911"/>
                </a:cubicBezTo>
                <a:lnTo>
                  <a:pt x="629" y="8911"/>
                </a:lnTo>
                <a:cubicBezTo>
                  <a:pt x="284" y="8911"/>
                  <a:pt x="0" y="9195"/>
                  <a:pt x="0" y="9540"/>
                </a:cubicBezTo>
                <a:lnTo>
                  <a:pt x="0" y="10109"/>
                </a:lnTo>
                <a:cubicBezTo>
                  <a:pt x="0" y="11570"/>
                  <a:pt x="995" y="12828"/>
                  <a:pt x="2395" y="13173"/>
                </a:cubicBezTo>
                <a:cubicBezTo>
                  <a:pt x="2497" y="13214"/>
                  <a:pt x="3471" y="13376"/>
                  <a:pt x="4486" y="14168"/>
                </a:cubicBezTo>
                <a:cubicBezTo>
                  <a:pt x="5866" y="15244"/>
                  <a:pt x="8079" y="16543"/>
                  <a:pt x="10839" y="16543"/>
                </a:cubicBezTo>
                <a:cubicBezTo>
                  <a:pt x="12057" y="16543"/>
                  <a:pt x="13255" y="16279"/>
                  <a:pt x="14432" y="15812"/>
                </a:cubicBezTo>
                <a:cubicBezTo>
                  <a:pt x="14777" y="16238"/>
                  <a:pt x="15325" y="16543"/>
                  <a:pt x="15934" y="16543"/>
                </a:cubicBezTo>
                <a:cubicBezTo>
                  <a:pt x="16989" y="16543"/>
                  <a:pt x="17842" y="15670"/>
                  <a:pt x="17842" y="14635"/>
                </a:cubicBezTo>
                <a:lnTo>
                  <a:pt x="17842" y="13742"/>
                </a:lnTo>
                <a:cubicBezTo>
                  <a:pt x="18552" y="13316"/>
                  <a:pt x="19181" y="13214"/>
                  <a:pt x="19283" y="13173"/>
                </a:cubicBezTo>
                <a:cubicBezTo>
                  <a:pt x="20704" y="12828"/>
                  <a:pt x="21698" y="11570"/>
                  <a:pt x="21698" y="10109"/>
                </a:cubicBezTo>
                <a:lnTo>
                  <a:pt x="21698" y="9540"/>
                </a:lnTo>
                <a:cubicBezTo>
                  <a:pt x="21698" y="9195"/>
                  <a:pt x="21414" y="8911"/>
                  <a:pt x="21049" y="8911"/>
                </a:cubicBezTo>
                <a:lnTo>
                  <a:pt x="20298" y="8911"/>
                </a:lnTo>
                <a:cubicBezTo>
                  <a:pt x="20379" y="8708"/>
                  <a:pt x="20420" y="8485"/>
                  <a:pt x="20420" y="8261"/>
                </a:cubicBezTo>
                <a:cubicBezTo>
                  <a:pt x="20420" y="8058"/>
                  <a:pt x="20379" y="7835"/>
                  <a:pt x="20298" y="7632"/>
                </a:cubicBezTo>
                <a:lnTo>
                  <a:pt x="21049" y="7632"/>
                </a:lnTo>
                <a:cubicBezTo>
                  <a:pt x="21414" y="7632"/>
                  <a:pt x="21698" y="7348"/>
                  <a:pt x="21698" y="7003"/>
                </a:cubicBezTo>
                <a:lnTo>
                  <a:pt x="21698" y="6435"/>
                </a:lnTo>
                <a:cubicBezTo>
                  <a:pt x="21698" y="4973"/>
                  <a:pt x="20704" y="3715"/>
                  <a:pt x="19283" y="3370"/>
                </a:cubicBezTo>
                <a:cubicBezTo>
                  <a:pt x="19181" y="3329"/>
                  <a:pt x="18207" y="3167"/>
                  <a:pt x="17213" y="2375"/>
                </a:cubicBezTo>
                <a:cubicBezTo>
                  <a:pt x="15832" y="1299"/>
                  <a:pt x="13600" y="0"/>
                  <a:pt x="10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6807777" y="3025172"/>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 name="Google Shape;866;p37"/>
          <p:cNvGrpSpPr/>
          <p:nvPr/>
        </p:nvGrpSpPr>
        <p:grpSpPr>
          <a:xfrm>
            <a:off x="6924230" y="2888028"/>
            <a:ext cx="428876" cy="428102"/>
            <a:chOff x="542575" y="633000"/>
            <a:chExt cx="543500" cy="542450"/>
          </a:xfrm>
        </p:grpSpPr>
        <p:sp>
          <p:nvSpPr>
            <p:cNvPr id="867" name="Google Shape;867;p37"/>
            <p:cNvSpPr/>
            <p:nvPr/>
          </p:nvSpPr>
          <p:spPr>
            <a:xfrm>
              <a:off x="542575" y="633000"/>
              <a:ext cx="543500" cy="542450"/>
            </a:xfrm>
            <a:custGeom>
              <a:avLst/>
              <a:gdLst/>
              <a:ahLst/>
              <a:cxnLst/>
              <a:rect l="l" t="t" r="r" b="b"/>
              <a:pathLst>
                <a:path w="21740" h="21698" extrusionOk="0">
                  <a:moveTo>
                    <a:pt x="16137" y="1406"/>
                  </a:moveTo>
                  <a:cubicBezTo>
                    <a:pt x="16685" y="1548"/>
                    <a:pt x="17558" y="1873"/>
                    <a:pt x="18329" y="2462"/>
                  </a:cubicBezTo>
                  <a:lnTo>
                    <a:pt x="16787" y="4004"/>
                  </a:lnTo>
                  <a:cubicBezTo>
                    <a:pt x="16543" y="4248"/>
                    <a:pt x="16543" y="4654"/>
                    <a:pt x="16807" y="4918"/>
                  </a:cubicBezTo>
                  <a:cubicBezTo>
                    <a:pt x="16926" y="5037"/>
                    <a:pt x="17085" y="5098"/>
                    <a:pt x="17244" y="5098"/>
                  </a:cubicBezTo>
                  <a:cubicBezTo>
                    <a:pt x="17409" y="5098"/>
                    <a:pt x="17576" y="5032"/>
                    <a:pt x="17700" y="4897"/>
                  </a:cubicBezTo>
                  <a:lnTo>
                    <a:pt x="19222" y="3355"/>
                  </a:lnTo>
                  <a:cubicBezTo>
                    <a:pt x="19831" y="4146"/>
                    <a:pt x="20136" y="5019"/>
                    <a:pt x="20298" y="5567"/>
                  </a:cubicBezTo>
                  <a:lnTo>
                    <a:pt x="15853" y="6623"/>
                  </a:lnTo>
                  <a:cubicBezTo>
                    <a:pt x="15752" y="6460"/>
                    <a:pt x="15630" y="6318"/>
                    <a:pt x="15488" y="6196"/>
                  </a:cubicBezTo>
                  <a:cubicBezTo>
                    <a:pt x="15366" y="6054"/>
                    <a:pt x="15224" y="5932"/>
                    <a:pt x="15082" y="5831"/>
                  </a:cubicBezTo>
                  <a:lnTo>
                    <a:pt x="16137" y="1406"/>
                  </a:lnTo>
                  <a:close/>
                  <a:moveTo>
                    <a:pt x="13247" y="6535"/>
                  </a:moveTo>
                  <a:cubicBezTo>
                    <a:pt x="13745" y="6535"/>
                    <a:pt x="14237" y="6731"/>
                    <a:pt x="14595" y="7089"/>
                  </a:cubicBezTo>
                  <a:cubicBezTo>
                    <a:pt x="15366" y="7861"/>
                    <a:pt x="15386" y="9180"/>
                    <a:pt x="14392" y="9951"/>
                  </a:cubicBezTo>
                  <a:cubicBezTo>
                    <a:pt x="14189" y="10093"/>
                    <a:pt x="14107" y="10378"/>
                    <a:pt x="14168" y="10621"/>
                  </a:cubicBezTo>
                  <a:cubicBezTo>
                    <a:pt x="14371" y="11332"/>
                    <a:pt x="14168" y="12123"/>
                    <a:pt x="13499" y="12631"/>
                  </a:cubicBezTo>
                  <a:cubicBezTo>
                    <a:pt x="13296" y="12793"/>
                    <a:pt x="13214" y="13057"/>
                    <a:pt x="13275" y="13321"/>
                  </a:cubicBezTo>
                  <a:cubicBezTo>
                    <a:pt x="13458" y="13991"/>
                    <a:pt x="13275" y="14701"/>
                    <a:pt x="12808" y="15188"/>
                  </a:cubicBezTo>
                  <a:cubicBezTo>
                    <a:pt x="12565" y="15411"/>
                    <a:pt x="12281" y="15574"/>
                    <a:pt x="11936" y="15655"/>
                  </a:cubicBezTo>
                  <a:cubicBezTo>
                    <a:pt x="11712" y="15716"/>
                    <a:pt x="11550" y="15899"/>
                    <a:pt x="11489" y="16122"/>
                  </a:cubicBezTo>
                  <a:cubicBezTo>
                    <a:pt x="11388" y="16447"/>
                    <a:pt x="11225" y="16751"/>
                    <a:pt x="11002" y="16974"/>
                  </a:cubicBezTo>
                  <a:cubicBezTo>
                    <a:pt x="10657" y="17319"/>
                    <a:pt x="10210" y="17502"/>
                    <a:pt x="9723" y="17522"/>
                  </a:cubicBezTo>
                  <a:cubicBezTo>
                    <a:pt x="9540" y="17543"/>
                    <a:pt x="9378" y="17604"/>
                    <a:pt x="9277" y="17746"/>
                  </a:cubicBezTo>
                  <a:cubicBezTo>
                    <a:pt x="9155" y="17867"/>
                    <a:pt x="9094" y="18050"/>
                    <a:pt x="9114" y="18212"/>
                  </a:cubicBezTo>
                  <a:cubicBezTo>
                    <a:pt x="9155" y="18578"/>
                    <a:pt x="9033" y="18882"/>
                    <a:pt x="8749" y="19166"/>
                  </a:cubicBezTo>
                  <a:cubicBezTo>
                    <a:pt x="8518" y="19397"/>
                    <a:pt x="8201" y="19519"/>
                    <a:pt x="7874" y="19519"/>
                  </a:cubicBezTo>
                  <a:cubicBezTo>
                    <a:pt x="7655" y="19519"/>
                    <a:pt x="7431" y="19463"/>
                    <a:pt x="7227" y="19349"/>
                  </a:cubicBezTo>
                  <a:cubicBezTo>
                    <a:pt x="7130" y="19295"/>
                    <a:pt x="7024" y="19269"/>
                    <a:pt x="6919" y="19269"/>
                  </a:cubicBezTo>
                  <a:cubicBezTo>
                    <a:pt x="6673" y="19269"/>
                    <a:pt x="6433" y="19411"/>
                    <a:pt x="6333" y="19654"/>
                  </a:cubicBezTo>
                  <a:cubicBezTo>
                    <a:pt x="6252" y="19816"/>
                    <a:pt x="6171" y="19938"/>
                    <a:pt x="6049" y="20060"/>
                  </a:cubicBezTo>
                  <a:cubicBezTo>
                    <a:pt x="5818" y="20301"/>
                    <a:pt x="5492" y="20433"/>
                    <a:pt x="5161" y="20433"/>
                  </a:cubicBezTo>
                  <a:cubicBezTo>
                    <a:pt x="4823" y="20433"/>
                    <a:pt x="4479" y="20296"/>
                    <a:pt x="4222" y="19999"/>
                  </a:cubicBezTo>
                  <a:cubicBezTo>
                    <a:pt x="4093" y="19856"/>
                    <a:pt x="3923" y="19780"/>
                    <a:pt x="3753" y="19780"/>
                  </a:cubicBezTo>
                  <a:cubicBezTo>
                    <a:pt x="3656" y="19780"/>
                    <a:pt x="3560" y="19805"/>
                    <a:pt x="3471" y="19857"/>
                  </a:cubicBezTo>
                  <a:cubicBezTo>
                    <a:pt x="3293" y="19938"/>
                    <a:pt x="3112" y="19979"/>
                    <a:pt x="2934" y="19979"/>
                  </a:cubicBezTo>
                  <a:cubicBezTo>
                    <a:pt x="2629" y="19979"/>
                    <a:pt x="2335" y="19857"/>
                    <a:pt x="2091" y="19613"/>
                  </a:cubicBezTo>
                  <a:cubicBezTo>
                    <a:pt x="1706" y="19227"/>
                    <a:pt x="1624" y="18700"/>
                    <a:pt x="1848" y="18233"/>
                  </a:cubicBezTo>
                  <a:cubicBezTo>
                    <a:pt x="1990" y="17969"/>
                    <a:pt x="1929" y="17644"/>
                    <a:pt x="1624" y="17421"/>
                  </a:cubicBezTo>
                  <a:cubicBezTo>
                    <a:pt x="1401" y="17177"/>
                    <a:pt x="1279" y="16853"/>
                    <a:pt x="1279" y="16528"/>
                  </a:cubicBezTo>
                  <a:cubicBezTo>
                    <a:pt x="1279" y="16041"/>
                    <a:pt x="1563" y="15574"/>
                    <a:pt x="2051" y="15371"/>
                  </a:cubicBezTo>
                  <a:cubicBezTo>
                    <a:pt x="2396" y="15208"/>
                    <a:pt x="2538" y="14782"/>
                    <a:pt x="2355" y="14457"/>
                  </a:cubicBezTo>
                  <a:cubicBezTo>
                    <a:pt x="2091" y="14011"/>
                    <a:pt x="2030" y="13361"/>
                    <a:pt x="2457" y="12935"/>
                  </a:cubicBezTo>
                  <a:cubicBezTo>
                    <a:pt x="2702" y="12690"/>
                    <a:pt x="3034" y="12568"/>
                    <a:pt x="3389" y="12568"/>
                  </a:cubicBezTo>
                  <a:cubicBezTo>
                    <a:pt x="3416" y="12568"/>
                    <a:pt x="3444" y="12568"/>
                    <a:pt x="3471" y="12570"/>
                  </a:cubicBezTo>
                  <a:cubicBezTo>
                    <a:pt x="3495" y="12572"/>
                    <a:pt x="3518" y="12574"/>
                    <a:pt x="3540" y="12574"/>
                  </a:cubicBezTo>
                  <a:cubicBezTo>
                    <a:pt x="3695" y="12574"/>
                    <a:pt x="3832" y="12514"/>
                    <a:pt x="3938" y="12407"/>
                  </a:cubicBezTo>
                  <a:cubicBezTo>
                    <a:pt x="4080" y="12306"/>
                    <a:pt x="4162" y="12144"/>
                    <a:pt x="4162" y="11961"/>
                  </a:cubicBezTo>
                  <a:cubicBezTo>
                    <a:pt x="4182" y="11474"/>
                    <a:pt x="4365" y="11027"/>
                    <a:pt x="4710" y="10682"/>
                  </a:cubicBezTo>
                  <a:cubicBezTo>
                    <a:pt x="4933" y="10459"/>
                    <a:pt x="5237" y="10296"/>
                    <a:pt x="5562" y="10195"/>
                  </a:cubicBezTo>
                  <a:cubicBezTo>
                    <a:pt x="5785" y="10134"/>
                    <a:pt x="5968" y="9972"/>
                    <a:pt x="6029" y="9748"/>
                  </a:cubicBezTo>
                  <a:cubicBezTo>
                    <a:pt x="6110" y="9403"/>
                    <a:pt x="6273" y="9119"/>
                    <a:pt x="6516" y="8896"/>
                  </a:cubicBezTo>
                  <a:cubicBezTo>
                    <a:pt x="6864" y="8533"/>
                    <a:pt x="7346" y="8339"/>
                    <a:pt x="7847" y="8339"/>
                  </a:cubicBezTo>
                  <a:cubicBezTo>
                    <a:pt x="8018" y="8339"/>
                    <a:pt x="8192" y="8362"/>
                    <a:pt x="8363" y="8409"/>
                  </a:cubicBezTo>
                  <a:cubicBezTo>
                    <a:pt x="8425" y="8428"/>
                    <a:pt x="8487" y="8437"/>
                    <a:pt x="8547" y="8437"/>
                  </a:cubicBezTo>
                  <a:cubicBezTo>
                    <a:pt x="8745" y="8437"/>
                    <a:pt x="8929" y="8341"/>
                    <a:pt x="9053" y="8185"/>
                  </a:cubicBezTo>
                  <a:cubicBezTo>
                    <a:pt x="9436" y="7680"/>
                    <a:pt x="9981" y="7440"/>
                    <a:pt x="10530" y="7440"/>
                  </a:cubicBezTo>
                  <a:cubicBezTo>
                    <a:pt x="10709" y="7440"/>
                    <a:pt x="10888" y="7466"/>
                    <a:pt x="11063" y="7516"/>
                  </a:cubicBezTo>
                  <a:cubicBezTo>
                    <a:pt x="11120" y="7529"/>
                    <a:pt x="11178" y="7535"/>
                    <a:pt x="11234" y="7535"/>
                  </a:cubicBezTo>
                  <a:cubicBezTo>
                    <a:pt x="11437" y="7535"/>
                    <a:pt x="11626" y="7451"/>
                    <a:pt x="11753" y="7292"/>
                  </a:cubicBezTo>
                  <a:cubicBezTo>
                    <a:pt x="12146" y="6772"/>
                    <a:pt x="12700" y="6535"/>
                    <a:pt x="13247" y="6535"/>
                  </a:cubicBezTo>
                  <a:close/>
                  <a:moveTo>
                    <a:pt x="15669" y="0"/>
                  </a:moveTo>
                  <a:cubicBezTo>
                    <a:pt x="15377" y="0"/>
                    <a:pt x="15115" y="196"/>
                    <a:pt x="15041" y="493"/>
                  </a:cubicBezTo>
                  <a:lnTo>
                    <a:pt x="13884" y="5324"/>
                  </a:lnTo>
                  <a:cubicBezTo>
                    <a:pt x="13674" y="5281"/>
                    <a:pt x="13460" y="5260"/>
                    <a:pt x="13248" y="5260"/>
                  </a:cubicBezTo>
                  <a:cubicBezTo>
                    <a:pt x="12435" y="5260"/>
                    <a:pt x="11629" y="5569"/>
                    <a:pt x="11002" y="6196"/>
                  </a:cubicBezTo>
                  <a:cubicBezTo>
                    <a:pt x="10848" y="6174"/>
                    <a:pt x="10695" y="6164"/>
                    <a:pt x="10543" y="6164"/>
                  </a:cubicBezTo>
                  <a:cubicBezTo>
                    <a:pt x="9707" y="6164"/>
                    <a:pt x="8903" y="6489"/>
                    <a:pt x="8302" y="7089"/>
                  </a:cubicBezTo>
                  <a:cubicBezTo>
                    <a:pt x="8302" y="7089"/>
                    <a:pt x="8302" y="7089"/>
                    <a:pt x="8302" y="7110"/>
                  </a:cubicBezTo>
                  <a:cubicBezTo>
                    <a:pt x="8148" y="7088"/>
                    <a:pt x="7994" y="7077"/>
                    <a:pt x="7842" y="7077"/>
                  </a:cubicBezTo>
                  <a:cubicBezTo>
                    <a:pt x="7007" y="7077"/>
                    <a:pt x="6203" y="7399"/>
                    <a:pt x="5603" y="7983"/>
                  </a:cubicBezTo>
                  <a:cubicBezTo>
                    <a:pt x="5298" y="8307"/>
                    <a:pt x="5055" y="8673"/>
                    <a:pt x="4913" y="9079"/>
                  </a:cubicBezTo>
                  <a:cubicBezTo>
                    <a:pt x="4486" y="9241"/>
                    <a:pt x="4121" y="9485"/>
                    <a:pt x="3817" y="9789"/>
                  </a:cubicBezTo>
                  <a:cubicBezTo>
                    <a:pt x="3390" y="10215"/>
                    <a:pt x="3106" y="10743"/>
                    <a:pt x="2964" y="11332"/>
                  </a:cubicBezTo>
                  <a:cubicBezTo>
                    <a:pt x="2436" y="11413"/>
                    <a:pt x="1949" y="11656"/>
                    <a:pt x="1563" y="12042"/>
                  </a:cubicBezTo>
                  <a:cubicBezTo>
                    <a:pt x="914" y="12671"/>
                    <a:pt x="711" y="13625"/>
                    <a:pt x="995" y="14518"/>
                  </a:cubicBezTo>
                  <a:cubicBezTo>
                    <a:pt x="386" y="14965"/>
                    <a:pt x="1" y="15696"/>
                    <a:pt x="1" y="16528"/>
                  </a:cubicBezTo>
                  <a:cubicBezTo>
                    <a:pt x="1" y="17116"/>
                    <a:pt x="183" y="17664"/>
                    <a:pt x="549" y="18111"/>
                  </a:cubicBezTo>
                  <a:cubicBezTo>
                    <a:pt x="305" y="18963"/>
                    <a:pt x="528" y="19857"/>
                    <a:pt x="1198" y="20506"/>
                  </a:cubicBezTo>
                  <a:cubicBezTo>
                    <a:pt x="1682" y="20990"/>
                    <a:pt x="2300" y="21248"/>
                    <a:pt x="2937" y="21248"/>
                  </a:cubicBezTo>
                  <a:cubicBezTo>
                    <a:pt x="3155" y="21248"/>
                    <a:pt x="3375" y="21218"/>
                    <a:pt x="3593" y="21156"/>
                  </a:cubicBezTo>
                  <a:cubicBezTo>
                    <a:pt x="4049" y="21518"/>
                    <a:pt x="4599" y="21698"/>
                    <a:pt x="5151" y="21698"/>
                  </a:cubicBezTo>
                  <a:cubicBezTo>
                    <a:pt x="5802" y="21698"/>
                    <a:pt x="6457" y="21447"/>
                    <a:pt x="6963" y="20953"/>
                  </a:cubicBezTo>
                  <a:cubicBezTo>
                    <a:pt x="7044" y="20871"/>
                    <a:pt x="7105" y="20790"/>
                    <a:pt x="7186" y="20709"/>
                  </a:cubicBezTo>
                  <a:cubicBezTo>
                    <a:pt x="7404" y="20771"/>
                    <a:pt x="7628" y="20802"/>
                    <a:pt x="7853" y="20802"/>
                  </a:cubicBezTo>
                  <a:cubicBezTo>
                    <a:pt x="8507" y="20802"/>
                    <a:pt x="9164" y="20543"/>
                    <a:pt x="9662" y="20060"/>
                  </a:cubicBezTo>
                  <a:cubicBezTo>
                    <a:pt x="10048" y="19674"/>
                    <a:pt x="10271" y="19227"/>
                    <a:pt x="10352" y="18720"/>
                  </a:cubicBezTo>
                  <a:cubicBezTo>
                    <a:pt x="10941" y="18598"/>
                    <a:pt x="11469" y="18294"/>
                    <a:pt x="11895" y="17867"/>
                  </a:cubicBezTo>
                  <a:cubicBezTo>
                    <a:pt x="12220" y="17563"/>
                    <a:pt x="12443" y="17198"/>
                    <a:pt x="12605" y="16792"/>
                  </a:cubicBezTo>
                  <a:cubicBezTo>
                    <a:pt x="13032" y="16629"/>
                    <a:pt x="13397" y="16386"/>
                    <a:pt x="13701" y="16081"/>
                  </a:cubicBezTo>
                  <a:cubicBezTo>
                    <a:pt x="14412" y="15371"/>
                    <a:pt x="14737" y="14376"/>
                    <a:pt x="14595" y="13402"/>
                  </a:cubicBezTo>
                  <a:cubicBezTo>
                    <a:pt x="14595" y="13382"/>
                    <a:pt x="14595" y="13382"/>
                    <a:pt x="14595" y="13382"/>
                  </a:cubicBezTo>
                  <a:cubicBezTo>
                    <a:pt x="15305" y="12671"/>
                    <a:pt x="15630" y="11677"/>
                    <a:pt x="15488" y="10702"/>
                  </a:cubicBezTo>
                  <a:cubicBezTo>
                    <a:pt x="15488" y="10682"/>
                    <a:pt x="15488" y="10682"/>
                    <a:pt x="15488" y="10682"/>
                  </a:cubicBezTo>
                  <a:cubicBezTo>
                    <a:pt x="16279" y="9911"/>
                    <a:pt x="16563" y="8815"/>
                    <a:pt x="16360" y="7800"/>
                  </a:cubicBezTo>
                  <a:lnTo>
                    <a:pt x="21212" y="6663"/>
                  </a:lnTo>
                  <a:cubicBezTo>
                    <a:pt x="21536" y="6582"/>
                    <a:pt x="21739" y="6278"/>
                    <a:pt x="21678" y="5953"/>
                  </a:cubicBezTo>
                  <a:cubicBezTo>
                    <a:pt x="21272" y="3091"/>
                    <a:pt x="19019" y="493"/>
                    <a:pt x="15752" y="6"/>
                  </a:cubicBezTo>
                  <a:cubicBezTo>
                    <a:pt x="15724" y="2"/>
                    <a:pt x="15696" y="0"/>
                    <a:pt x="1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7"/>
            <p:cNvSpPr/>
            <p:nvPr/>
          </p:nvSpPr>
          <p:spPr>
            <a:xfrm>
              <a:off x="765850" y="1015725"/>
              <a:ext cx="32000" cy="31500"/>
            </a:xfrm>
            <a:custGeom>
              <a:avLst/>
              <a:gdLst/>
              <a:ahLst/>
              <a:cxnLst/>
              <a:rect l="l" t="t" r="r" b="b"/>
              <a:pathLst>
                <a:path w="1280" h="1260" extrusionOk="0">
                  <a:moveTo>
                    <a:pt x="650" y="1"/>
                  </a:moveTo>
                  <a:cubicBezTo>
                    <a:pt x="285" y="1"/>
                    <a:pt x="1" y="285"/>
                    <a:pt x="1" y="630"/>
                  </a:cubicBezTo>
                  <a:cubicBezTo>
                    <a:pt x="1" y="975"/>
                    <a:pt x="285" y="1259"/>
                    <a:pt x="650" y="1259"/>
                  </a:cubicBezTo>
                  <a:cubicBezTo>
                    <a:pt x="995" y="1259"/>
                    <a:pt x="1279" y="975"/>
                    <a:pt x="1279" y="630"/>
                  </a:cubicBezTo>
                  <a:cubicBezTo>
                    <a:pt x="1279" y="285"/>
                    <a:pt x="995" y="1"/>
                    <a:pt x="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7"/>
            <p:cNvSpPr/>
            <p:nvPr/>
          </p:nvSpPr>
          <p:spPr>
            <a:xfrm>
              <a:off x="861250" y="824950"/>
              <a:ext cx="32000" cy="31975"/>
            </a:xfrm>
            <a:custGeom>
              <a:avLst/>
              <a:gdLst/>
              <a:ahLst/>
              <a:cxnLst/>
              <a:rect l="l" t="t" r="r" b="b"/>
              <a:pathLst>
                <a:path w="1280" h="1279" extrusionOk="0">
                  <a:moveTo>
                    <a:pt x="650" y="0"/>
                  </a:moveTo>
                  <a:cubicBezTo>
                    <a:pt x="285" y="0"/>
                    <a:pt x="0" y="284"/>
                    <a:pt x="0" y="629"/>
                  </a:cubicBezTo>
                  <a:cubicBezTo>
                    <a:pt x="0" y="995"/>
                    <a:pt x="285" y="1279"/>
                    <a:pt x="650" y="1279"/>
                  </a:cubicBezTo>
                  <a:cubicBezTo>
                    <a:pt x="995" y="1279"/>
                    <a:pt x="1279" y="995"/>
                    <a:pt x="1279" y="629"/>
                  </a:cubicBezTo>
                  <a:cubicBezTo>
                    <a:pt x="1279"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7"/>
            <p:cNvSpPr/>
            <p:nvPr/>
          </p:nvSpPr>
          <p:spPr>
            <a:xfrm>
              <a:off x="615150" y="1015550"/>
              <a:ext cx="91875" cy="85975"/>
            </a:xfrm>
            <a:custGeom>
              <a:avLst/>
              <a:gdLst/>
              <a:ahLst/>
              <a:cxnLst/>
              <a:rect l="l" t="t" r="r" b="b"/>
              <a:pathLst>
                <a:path w="3675" h="3439" extrusionOk="0">
                  <a:moveTo>
                    <a:pt x="1583" y="0"/>
                  </a:moveTo>
                  <a:cubicBezTo>
                    <a:pt x="1100" y="0"/>
                    <a:pt x="617" y="183"/>
                    <a:pt x="244" y="556"/>
                  </a:cubicBezTo>
                  <a:cubicBezTo>
                    <a:pt x="0" y="800"/>
                    <a:pt x="0" y="1205"/>
                    <a:pt x="244" y="1449"/>
                  </a:cubicBezTo>
                  <a:cubicBezTo>
                    <a:pt x="365" y="1581"/>
                    <a:pt x="528" y="1647"/>
                    <a:pt x="690" y="1647"/>
                  </a:cubicBezTo>
                  <a:cubicBezTo>
                    <a:pt x="853" y="1647"/>
                    <a:pt x="1015" y="1581"/>
                    <a:pt x="1137" y="1449"/>
                  </a:cubicBezTo>
                  <a:cubicBezTo>
                    <a:pt x="1259" y="1327"/>
                    <a:pt x="1421" y="1266"/>
                    <a:pt x="1583" y="1266"/>
                  </a:cubicBezTo>
                  <a:cubicBezTo>
                    <a:pt x="1746" y="1266"/>
                    <a:pt x="1908" y="1327"/>
                    <a:pt x="2030" y="1449"/>
                  </a:cubicBezTo>
                  <a:cubicBezTo>
                    <a:pt x="2294" y="1713"/>
                    <a:pt x="2294" y="2119"/>
                    <a:pt x="2030" y="2362"/>
                  </a:cubicBezTo>
                  <a:cubicBezTo>
                    <a:pt x="1786" y="2606"/>
                    <a:pt x="1786" y="3012"/>
                    <a:pt x="2030" y="3256"/>
                  </a:cubicBezTo>
                  <a:cubicBezTo>
                    <a:pt x="2162" y="3377"/>
                    <a:pt x="2324" y="3438"/>
                    <a:pt x="2487" y="3438"/>
                  </a:cubicBezTo>
                  <a:cubicBezTo>
                    <a:pt x="2649" y="3438"/>
                    <a:pt x="2811" y="3377"/>
                    <a:pt x="2943" y="3256"/>
                  </a:cubicBezTo>
                  <a:cubicBezTo>
                    <a:pt x="3674" y="2505"/>
                    <a:pt x="3674" y="1307"/>
                    <a:pt x="2943" y="556"/>
                  </a:cubicBezTo>
                  <a:cubicBezTo>
                    <a:pt x="2565" y="188"/>
                    <a:pt x="2074" y="0"/>
                    <a:pt x="1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7"/>
            <p:cNvSpPr/>
            <p:nvPr/>
          </p:nvSpPr>
          <p:spPr>
            <a:xfrm>
              <a:off x="678575" y="920325"/>
              <a:ext cx="92375" cy="85800"/>
            </a:xfrm>
            <a:custGeom>
              <a:avLst/>
              <a:gdLst/>
              <a:ahLst/>
              <a:cxnLst/>
              <a:rect l="l" t="t" r="r" b="b"/>
              <a:pathLst>
                <a:path w="3695" h="3432" extrusionOk="0">
                  <a:moveTo>
                    <a:pt x="1594" y="1"/>
                  </a:moveTo>
                  <a:cubicBezTo>
                    <a:pt x="1107" y="1"/>
                    <a:pt x="619" y="184"/>
                    <a:pt x="244" y="549"/>
                  </a:cubicBezTo>
                  <a:cubicBezTo>
                    <a:pt x="0" y="813"/>
                    <a:pt x="0" y="1199"/>
                    <a:pt x="244" y="1462"/>
                  </a:cubicBezTo>
                  <a:cubicBezTo>
                    <a:pt x="366" y="1584"/>
                    <a:pt x="528" y="1645"/>
                    <a:pt x="690" y="1645"/>
                  </a:cubicBezTo>
                  <a:cubicBezTo>
                    <a:pt x="853" y="1645"/>
                    <a:pt x="1015" y="1584"/>
                    <a:pt x="1137" y="1462"/>
                  </a:cubicBezTo>
                  <a:cubicBezTo>
                    <a:pt x="1269" y="1330"/>
                    <a:pt x="1431" y="1265"/>
                    <a:pt x="1594" y="1265"/>
                  </a:cubicBezTo>
                  <a:cubicBezTo>
                    <a:pt x="1756" y="1265"/>
                    <a:pt x="1918" y="1330"/>
                    <a:pt x="2050" y="1462"/>
                  </a:cubicBezTo>
                  <a:cubicBezTo>
                    <a:pt x="2294" y="1706"/>
                    <a:pt x="2294" y="2112"/>
                    <a:pt x="2050" y="2356"/>
                  </a:cubicBezTo>
                  <a:cubicBezTo>
                    <a:pt x="1787" y="2599"/>
                    <a:pt x="1787" y="3005"/>
                    <a:pt x="2050" y="3249"/>
                  </a:cubicBezTo>
                  <a:cubicBezTo>
                    <a:pt x="2172" y="3370"/>
                    <a:pt x="2335" y="3431"/>
                    <a:pt x="2497" y="3431"/>
                  </a:cubicBezTo>
                  <a:cubicBezTo>
                    <a:pt x="2659" y="3431"/>
                    <a:pt x="2822" y="3370"/>
                    <a:pt x="2943" y="3249"/>
                  </a:cubicBezTo>
                  <a:cubicBezTo>
                    <a:pt x="3695" y="2518"/>
                    <a:pt x="3695" y="1300"/>
                    <a:pt x="2943" y="549"/>
                  </a:cubicBezTo>
                  <a:cubicBezTo>
                    <a:pt x="2568" y="184"/>
                    <a:pt x="2081" y="1"/>
                    <a:pt x="1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7"/>
            <p:cNvSpPr/>
            <p:nvPr/>
          </p:nvSpPr>
          <p:spPr>
            <a:xfrm>
              <a:off x="773975" y="856525"/>
              <a:ext cx="91875" cy="86175"/>
            </a:xfrm>
            <a:custGeom>
              <a:avLst/>
              <a:gdLst/>
              <a:ahLst/>
              <a:cxnLst/>
              <a:rect l="l" t="t" r="r" b="b"/>
              <a:pathLst>
                <a:path w="3675" h="3447" extrusionOk="0">
                  <a:moveTo>
                    <a:pt x="1594" y="1"/>
                  </a:moveTo>
                  <a:cubicBezTo>
                    <a:pt x="1107" y="1"/>
                    <a:pt x="619" y="188"/>
                    <a:pt x="244" y="564"/>
                  </a:cubicBezTo>
                  <a:cubicBezTo>
                    <a:pt x="0" y="807"/>
                    <a:pt x="0" y="1213"/>
                    <a:pt x="244" y="1457"/>
                  </a:cubicBezTo>
                  <a:cubicBezTo>
                    <a:pt x="366" y="1589"/>
                    <a:pt x="528" y="1655"/>
                    <a:pt x="690" y="1655"/>
                  </a:cubicBezTo>
                  <a:cubicBezTo>
                    <a:pt x="853" y="1655"/>
                    <a:pt x="1015" y="1589"/>
                    <a:pt x="1137" y="1457"/>
                  </a:cubicBezTo>
                  <a:cubicBezTo>
                    <a:pt x="1259" y="1335"/>
                    <a:pt x="1421" y="1274"/>
                    <a:pt x="1586" y="1274"/>
                  </a:cubicBezTo>
                  <a:cubicBezTo>
                    <a:pt x="1751" y="1274"/>
                    <a:pt x="1918" y="1335"/>
                    <a:pt x="2050" y="1457"/>
                  </a:cubicBezTo>
                  <a:cubicBezTo>
                    <a:pt x="2294" y="1721"/>
                    <a:pt x="2294" y="2106"/>
                    <a:pt x="2050" y="2370"/>
                  </a:cubicBezTo>
                  <a:cubicBezTo>
                    <a:pt x="1786" y="2614"/>
                    <a:pt x="1786" y="3020"/>
                    <a:pt x="2050" y="3263"/>
                  </a:cubicBezTo>
                  <a:cubicBezTo>
                    <a:pt x="2172" y="3385"/>
                    <a:pt x="2335" y="3446"/>
                    <a:pt x="2497" y="3446"/>
                  </a:cubicBezTo>
                  <a:cubicBezTo>
                    <a:pt x="2659" y="3446"/>
                    <a:pt x="2822" y="3385"/>
                    <a:pt x="2943" y="3263"/>
                  </a:cubicBezTo>
                  <a:cubicBezTo>
                    <a:pt x="3674" y="2512"/>
                    <a:pt x="3674" y="1315"/>
                    <a:pt x="2943" y="564"/>
                  </a:cubicBezTo>
                  <a:cubicBezTo>
                    <a:pt x="2568" y="188"/>
                    <a:pt x="2081" y="1"/>
                    <a:pt x="1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73" name="Google Shape;873;p37"/>
          <p:cNvCxnSpPr>
            <a:stCxn id="855" idx="6"/>
            <a:endCxn id="863" idx="2"/>
          </p:cNvCxnSpPr>
          <p:nvPr/>
        </p:nvCxnSpPr>
        <p:spPr>
          <a:xfrm flipV="1">
            <a:off x="5153578" y="3396722"/>
            <a:ext cx="1654199" cy="13380"/>
          </a:xfrm>
          <a:prstGeom prst="straightConnector1">
            <a:avLst/>
          </a:prstGeom>
          <a:noFill/>
          <a:ln w="28575" cap="flat" cmpd="sng">
            <a:solidFill>
              <a:schemeClr val="dk2"/>
            </a:solidFill>
            <a:prstDash val="solid"/>
            <a:round/>
            <a:headEnd type="none" w="med" len="med"/>
            <a:tailEnd type="none" w="med" len="med"/>
          </a:ln>
        </p:spPr>
      </p:cxnSp>
      <p:cxnSp>
        <p:nvCxnSpPr>
          <p:cNvPr id="874" name="Google Shape;874;p37"/>
          <p:cNvCxnSpPr>
            <a:stCxn id="863" idx="6"/>
          </p:cNvCxnSpPr>
          <p:nvPr/>
        </p:nvCxnSpPr>
        <p:spPr>
          <a:xfrm>
            <a:off x="7550877" y="3396722"/>
            <a:ext cx="1787700" cy="0"/>
          </a:xfrm>
          <a:prstGeom prst="straightConnector1">
            <a:avLst/>
          </a:prstGeom>
          <a:noFill/>
          <a:ln w="28575" cap="flat" cmpd="sng">
            <a:solidFill>
              <a:schemeClr val="dk2"/>
            </a:solidFill>
            <a:prstDash val="solid"/>
            <a:round/>
            <a:headEnd type="none" w="med" len="med"/>
            <a:tailEnd type="none" w="med" len="med"/>
          </a:ln>
        </p:spPr>
      </p:cxnSp>
      <p:sp>
        <p:nvSpPr>
          <p:cNvPr id="25"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dirty="0">
                <a:solidFill>
                  <a:srgbClr val="002060"/>
                </a:solidFill>
              </a:rPr>
              <a:t>I. </a:t>
            </a:r>
            <a:r>
              <a:rPr lang="en-US" dirty="0">
                <a:solidFill>
                  <a:srgbClr val="002060"/>
                </a:solidFill>
              </a:rPr>
              <a:t>LỰA CHỌN THỰC PHẨM</a:t>
            </a:r>
          </a:p>
        </p:txBody>
      </p:sp>
      <p:sp>
        <p:nvSpPr>
          <p:cNvPr id="26" name="Google Shape;885;p38"/>
          <p:cNvSpPr txBox="1"/>
          <p:nvPr/>
        </p:nvSpPr>
        <p:spPr>
          <a:xfrm>
            <a:off x="102085" y="739382"/>
            <a:ext cx="8374095" cy="406200"/>
          </a:xfrm>
          <a:prstGeom prst="rect">
            <a:avLst/>
          </a:prstGeom>
          <a:noFill/>
          <a:ln>
            <a:noFill/>
          </a:ln>
        </p:spPr>
        <p:txBody>
          <a:bodyPr spcFirstLastPara="1" wrap="square" lIns="91425" tIns="91425" rIns="91425" bIns="91425" anchor="t" anchorCtr="0">
            <a:noAutofit/>
          </a:bodyPr>
          <a:lstStyle/>
          <a:p>
            <a:r>
              <a:rPr lang="en-US" sz="2400" b="1" dirty="0">
                <a:solidFill>
                  <a:schemeClr val="accent2">
                    <a:lumMod val="75000"/>
                  </a:schemeClr>
                </a:solidFill>
              </a:rPr>
              <a:t>2. </a:t>
            </a:r>
            <a:r>
              <a:rPr lang="en-US" sz="2400" b="1" dirty="0" err="1">
                <a:solidFill>
                  <a:schemeClr val="accent2">
                    <a:lumMod val="75000"/>
                  </a:schemeClr>
                </a:solidFill>
              </a:rPr>
              <a:t>Nhóm</a:t>
            </a:r>
            <a:r>
              <a:rPr lang="en-US" sz="2400" b="1" dirty="0">
                <a:solidFill>
                  <a:schemeClr val="accent2">
                    <a:lumMod val="75000"/>
                  </a:schemeClr>
                </a:solidFill>
              </a:rPr>
              <a:t> </a:t>
            </a:r>
            <a:r>
              <a:rPr lang="en-US" sz="2400" b="1" dirty="0" err="1">
                <a:solidFill>
                  <a:schemeClr val="accent2">
                    <a:lumMod val="75000"/>
                  </a:schemeClr>
                </a:solidFill>
              </a:rPr>
              <a:t>thực</a:t>
            </a:r>
            <a:r>
              <a:rPr lang="en-US" sz="2400" b="1" dirty="0">
                <a:solidFill>
                  <a:schemeClr val="accent2">
                    <a:lumMod val="75000"/>
                  </a:schemeClr>
                </a:solidFill>
              </a:rPr>
              <a:t> </a:t>
            </a:r>
            <a:r>
              <a:rPr lang="en-US" sz="2400" b="1" dirty="0" err="1">
                <a:solidFill>
                  <a:schemeClr val="accent2">
                    <a:lumMod val="75000"/>
                  </a:schemeClr>
                </a:solidFill>
              </a:rPr>
              <a:t>phẩm</a:t>
            </a:r>
            <a:r>
              <a:rPr lang="en-US" sz="2400" b="1" dirty="0">
                <a:solidFill>
                  <a:schemeClr val="accent2">
                    <a:lumMod val="75000"/>
                  </a:schemeClr>
                </a:solidFill>
              </a:rPr>
              <a:t> </a:t>
            </a:r>
            <a:r>
              <a:rPr lang="en-US" sz="2400" b="1" dirty="0" err="1">
                <a:solidFill>
                  <a:schemeClr val="accent2">
                    <a:lumMod val="75000"/>
                  </a:schemeClr>
                </a:solidFill>
              </a:rPr>
              <a:t>giàu</a:t>
            </a:r>
            <a:r>
              <a:rPr lang="en-US" sz="2400" b="1" dirty="0">
                <a:solidFill>
                  <a:schemeClr val="accent2">
                    <a:lumMod val="75000"/>
                  </a:schemeClr>
                </a:solidFill>
              </a:rPr>
              <a:t> </a:t>
            </a:r>
            <a:r>
              <a:rPr lang="en-US" sz="2400" b="1" dirty="0" err="1">
                <a:solidFill>
                  <a:schemeClr val="accent2">
                    <a:lumMod val="75000"/>
                  </a:schemeClr>
                </a:solidFill>
              </a:rPr>
              <a:t>chất</a:t>
            </a:r>
            <a:r>
              <a:rPr lang="en-US" sz="2400" b="1" dirty="0">
                <a:solidFill>
                  <a:schemeClr val="accent2">
                    <a:lumMod val="75000"/>
                  </a:schemeClr>
                </a:solidFill>
              </a:rPr>
              <a:t> </a:t>
            </a:r>
            <a:r>
              <a:rPr lang="en-US" sz="2400" b="1" dirty="0" err="1">
                <a:solidFill>
                  <a:schemeClr val="accent2">
                    <a:lumMod val="75000"/>
                  </a:schemeClr>
                </a:solidFill>
              </a:rPr>
              <a:t>đạm</a:t>
            </a:r>
            <a:endParaRPr lang="en-US" sz="2400" b="1" dirty="0">
              <a:solidFill>
                <a:schemeClr val="accent2">
                  <a:lumMod val="75000"/>
                </a:schemeClr>
              </a:solidFill>
            </a:endParaRPr>
          </a:p>
        </p:txBody>
      </p:sp>
      <p:sp>
        <p:nvSpPr>
          <p:cNvPr id="4" name="Rectangle 3"/>
          <p:cNvSpPr/>
          <p:nvPr/>
        </p:nvSpPr>
        <p:spPr>
          <a:xfrm>
            <a:off x="256852" y="1380308"/>
            <a:ext cx="8391389" cy="1200329"/>
          </a:xfrm>
          <a:prstGeom prst="rect">
            <a:avLst/>
          </a:prstGeom>
        </p:spPr>
        <p:txBody>
          <a:bodyPr wrap="square">
            <a:spAutoFit/>
          </a:bodyPr>
          <a:lstStyle/>
          <a:p>
            <a:r>
              <a:rPr lang="en-US" sz="2400" dirty="0" err="1">
                <a:latin typeface="Arial" panose="020B0604020202020204" pitchFamily="34" charset="0"/>
                <a:ea typeface="Arial" panose="020B0604020202020204" pitchFamily="34" charset="0"/>
                <a:cs typeface="Arial" panose="020B0604020202020204" pitchFamily="34" charset="0"/>
              </a:rPr>
              <a:t>Thịt</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gà</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Khi</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chọn</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gà</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sống</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nên</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chọn</a:t>
            </a:r>
            <a:r>
              <a:rPr lang="en-US" sz="2400" dirty="0">
                <a:latin typeface="Arial" panose="020B0604020202020204" pitchFamily="34" charset="0"/>
                <a:ea typeface="Arial" panose="020B0604020202020204" pitchFamily="34" charset="0"/>
                <a:cs typeface="Arial" panose="020B0604020202020204" pitchFamily="34" charset="0"/>
              </a:rPr>
              <a:t> con </a:t>
            </a:r>
            <a:r>
              <a:rPr lang="en-US" sz="2400" dirty="0" err="1">
                <a:latin typeface="Arial" panose="020B0604020202020204" pitchFamily="34" charset="0"/>
                <a:ea typeface="Arial" panose="020B0604020202020204" pitchFamily="34" charset="0"/>
                <a:cs typeface="Arial" panose="020B0604020202020204" pitchFamily="34" charset="0"/>
              </a:rPr>
              <a:t>khỏe</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mạnh</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lông</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màu</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sáng</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mào</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đỏ</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tươi</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chân</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thẳng</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nhẵn</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không</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đóng</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vảy</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ức</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dày</a:t>
            </a:r>
            <a:endParaRPr lang="en-US" sz="2400" dirty="0"/>
          </a:p>
        </p:txBody>
      </p:sp>
      <p:pic>
        <p:nvPicPr>
          <p:cNvPr id="5122" name="Picture 2" descr="C:\Users\Minh Luyen\Desktop\Bc44-1688289566-4924-16882895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217" y="2653075"/>
            <a:ext cx="3680633" cy="245375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Minh Luyen\Desktop\3-thit-ga-shutterstock-66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711" y="2653074"/>
            <a:ext cx="3271673" cy="24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2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cxnSp>
        <p:nvCxnSpPr>
          <p:cNvPr id="853" name="Google Shape;853;p37"/>
          <p:cNvCxnSpPr>
            <a:stCxn id="854" idx="6"/>
            <a:endCxn id="855" idx="2"/>
          </p:cNvCxnSpPr>
          <p:nvPr/>
        </p:nvCxnSpPr>
        <p:spPr>
          <a:xfrm flipV="1">
            <a:off x="2406591" y="3410102"/>
            <a:ext cx="2003887" cy="963"/>
          </a:xfrm>
          <a:prstGeom prst="straightConnector1">
            <a:avLst/>
          </a:prstGeom>
          <a:noFill/>
          <a:ln w="28575" cap="flat" cmpd="sng">
            <a:solidFill>
              <a:schemeClr val="dk2"/>
            </a:solidFill>
            <a:prstDash val="solid"/>
            <a:round/>
            <a:headEnd type="none" w="med" len="med"/>
            <a:tailEnd type="none" w="med" len="med"/>
          </a:ln>
        </p:spPr>
      </p:cxnSp>
      <p:sp>
        <p:nvSpPr>
          <p:cNvPr id="855" name="Google Shape;855;p37"/>
          <p:cNvSpPr/>
          <p:nvPr/>
        </p:nvSpPr>
        <p:spPr>
          <a:xfrm>
            <a:off x="4410478" y="3038552"/>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1663491" y="3039515"/>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4563782" y="3182711"/>
            <a:ext cx="436491" cy="428023"/>
          </a:xfrm>
          <a:custGeom>
            <a:avLst/>
            <a:gdLst/>
            <a:ahLst/>
            <a:cxnLst/>
            <a:rect l="l" t="t" r="r" b="b"/>
            <a:pathLst>
              <a:path w="22126" h="21694" extrusionOk="0">
                <a:moveTo>
                  <a:pt x="17954" y="1259"/>
                </a:moveTo>
                <a:cubicBezTo>
                  <a:pt x="18604" y="1259"/>
                  <a:pt x="19253" y="1508"/>
                  <a:pt x="19750" y="2005"/>
                </a:cubicBezTo>
                <a:cubicBezTo>
                  <a:pt x="20745" y="3000"/>
                  <a:pt x="20745" y="4623"/>
                  <a:pt x="19750" y="5598"/>
                </a:cubicBezTo>
                <a:cubicBezTo>
                  <a:pt x="19253" y="6095"/>
                  <a:pt x="18604" y="6344"/>
                  <a:pt x="17954" y="6344"/>
                </a:cubicBezTo>
                <a:cubicBezTo>
                  <a:pt x="17305" y="6344"/>
                  <a:pt x="16655" y="6095"/>
                  <a:pt x="16158" y="5598"/>
                </a:cubicBezTo>
                <a:cubicBezTo>
                  <a:pt x="15163" y="4623"/>
                  <a:pt x="15163" y="3000"/>
                  <a:pt x="16158" y="2005"/>
                </a:cubicBezTo>
                <a:cubicBezTo>
                  <a:pt x="16655" y="1508"/>
                  <a:pt x="17305" y="1259"/>
                  <a:pt x="17954" y="1259"/>
                </a:cubicBezTo>
                <a:close/>
                <a:moveTo>
                  <a:pt x="13448" y="5765"/>
                </a:moveTo>
                <a:cubicBezTo>
                  <a:pt x="14097" y="5765"/>
                  <a:pt x="14747" y="6014"/>
                  <a:pt x="15244" y="6511"/>
                </a:cubicBezTo>
                <a:cubicBezTo>
                  <a:pt x="16239" y="7506"/>
                  <a:pt x="16239" y="9109"/>
                  <a:pt x="15244" y="10104"/>
                </a:cubicBezTo>
                <a:cubicBezTo>
                  <a:pt x="14747" y="10601"/>
                  <a:pt x="14097" y="10850"/>
                  <a:pt x="13448" y="10850"/>
                </a:cubicBezTo>
                <a:cubicBezTo>
                  <a:pt x="12798" y="10850"/>
                  <a:pt x="12149" y="10601"/>
                  <a:pt x="11652" y="10104"/>
                </a:cubicBezTo>
                <a:cubicBezTo>
                  <a:pt x="10657" y="9109"/>
                  <a:pt x="10657" y="7506"/>
                  <a:pt x="11652" y="6511"/>
                </a:cubicBezTo>
                <a:cubicBezTo>
                  <a:pt x="12149" y="6014"/>
                  <a:pt x="12798" y="5765"/>
                  <a:pt x="13448" y="5765"/>
                </a:cubicBezTo>
                <a:close/>
                <a:moveTo>
                  <a:pt x="8962" y="10251"/>
                </a:moveTo>
                <a:cubicBezTo>
                  <a:pt x="9612" y="10251"/>
                  <a:pt x="10261" y="10500"/>
                  <a:pt x="10759" y="10997"/>
                </a:cubicBezTo>
                <a:cubicBezTo>
                  <a:pt x="11753" y="11991"/>
                  <a:pt x="11753" y="13595"/>
                  <a:pt x="10759" y="14590"/>
                </a:cubicBezTo>
                <a:cubicBezTo>
                  <a:pt x="10261" y="15087"/>
                  <a:pt x="9612" y="15335"/>
                  <a:pt x="8962" y="15335"/>
                </a:cubicBezTo>
                <a:cubicBezTo>
                  <a:pt x="8313" y="15335"/>
                  <a:pt x="7663" y="15087"/>
                  <a:pt x="7166" y="14590"/>
                </a:cubicBezTo>
                <a:cubicBezTo>
                  <a:pt x="6171" y="13595"/>
                  <a:pt x="6171" y="11991"/>
                  <a:pt x="7166" y="10997"/>
                </a:cubicBezTo>
                <a:cubicBezTo>
                  <a:pt x="7663" y="10500"/>
                  <a:pt x="8313" y="10251"/>
                  <a:pt x="8962" y="10251"/>
                </a:cubicBezTo>
                <a:close/>
                <a:moveTo>
                  <a:pt x="17952" y="1"/>
                </a:moveTo>
                <a:cubicBezTo>
                  <a:pt x="16975" y="1"/>
                  <a:pt x="15995" y="371"/>
                  <a:pt x="15244" y="1112"/>
                </a:cubicBezTo>
                <a:cubicBezTo>
                  <a:pt x="14311" y="2046"/>
                  <a:pt x="13966" y="3345"/>
                  <a:pt x="14209" y="4563"/>
                </a:cubicBezTo>
                <a:cubicBezTo>
                  <a:pt x="13963" y="4513"/>
                  <a:pt x="13714" y="4489"/>
                  <a:pt x="13465" y="4489"/>
                </a:cubicBezTo>
                <a:cubicBezTo>
                  <a:pt x="12481" y="4489"/>
                  <a:pt x="11504" y="4869"/>
                  <a:pt x="10759" y="5598"/>
                </a:cubicBezTo>
                <a:cubicBezTo>
                  <a:pt x="9825" y="6552"/>
                  <a:pt x="9480" y="7851"/>
                  <a:pt x="9723" y="9069"/>
                </a:cubicBezTo>
                <a:cubicBezTo>
                  <a:pt x="9461" y="9013"/>
                  <a:pt x="9196" y="8985"/>
                  <a:pt x="8932" y="8985"/>
                </a:cubicBezTo>
                <a:cubicBezTo>
                  <a:pt x="7952" y="8985"/>
                  <a:pt x="6993" y="9368"/>
                  <a:pt x="6273" y="10104"/>
                </a:cubicBezTo>
                <a:cubicBezTo>
                  <a:pt x="4913" y="11443"/>
                  <a:pt x="4791" y="13514"/>
                  <a:pt x="5847" y="15016"/>
                </a:cubicBezTo>
                <a:lnTo>
                  <a:pt x="244" y="20598"/>
                </a:lnTo>
                <a:cubicBezTo>
                  <a:pt x="1" y="20861"/>
                  <a:pt x="1" y="21247"/>
                  <a:pt x="244" y="21511"/>
                </a:cubicBezTo>
                <a:cubicBezTo>
                  <a:pt x="376" y="21633"/>
                  <a:pt x="539" y="21694"/>
                  <a:pt x="701" y="21694"/>
                </a:cubicBezTo>
                <a:cubicBezTo>
                  <a:pt x="863" y="21694"/>
                  <a:pt x="1026" y="21633"/>
                  <a:pt x="1158" y="21511"/>
                </a:cubicBezTo>
                <a:lnTo>
                  <a:pt x="6760" y="15909"/>
                </a:lnTo>
                <a:cubicBezTo>
                  <a:pt x="7419" y="16378"/>
                  <a:pt x="8195" y="16615"/>
                  <a:pt x="8971" y="16615"/>
                </a:cubicBezTo>
                <a:cubicBezTo>
                  <a:pt x="9939" y="16615"/>
                  <a:pt x="10908" y="16247"/>
                  <a:pt x="11652" y="15503"/>
                </a:cubicBezTo>
                <a:cubicBezTo>
                  <a:pt x="12585" y="14569"/>
                  <a:pt x="12951" y="13290"/>
                  <a:pt x="12707" y="12052"/>
                </a:cubicBezTo>
                <a:lnTo>
                  <a:pt x="12707" y="12052"/>
                </a:lnTo>
                <a:cubicBezTo>
                  <a:pt x="12956" y="12101"/>
                  <a:pt x="13207" y="12126"/>
                  <a:pt x="13457" y="12126"/>
                </a:cubicBezTo>
                <a:cubicBezTo>
                  <a:pt x="14446" y="12126"/>
                  <a:pt x="15412" y="11743"/>
                  <a:pt x="16158" y="10997"/>
                </a:cubicBezTo>
                <a:cubicBezTo>
                  <a:pt x="17091" y="10063"/>
                  <a:pt x="17436" y="8764"/>
                  <a:pt x="17193" y="7546"/>
                </a:cubicBezTo>
                <a:lnTo>
                  <a:pt x="17193" y="7546"/>
                </a:lnTo>
                <a:cubicBezTo>
                  <a:pt x="17443" y="7595"/>
                  <a:pt x="17696" y="7620"/>
                  <a:pt x="17947" y="7620"/>
                </a:cubicBezTo>
                <a:cubicBezTo>
                  <a:pt x="18940" y="7620"/>
                  <a:pt x="19915" y="7240"/>
                  <a:pt x="20643" y="6511"/>
                </a:cubicBezTo>
                <a:cubicBezTo>
                  <a:pt x="22125" y="5009"/>
                  <a:pt x="22125" y="2594"/>
                  <a:pt x="20643" y="1112"/>
                </a:cubicBezTo>
                <a:cubicBezTo>
                  <a:pt x="19903" y="371"/>
                  <a:pt x="18928" y="1"/>
                  <a:pt x="17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1821007" y="3247868"/>
            <a:ext cx="428067" cy="326393"/>
          </a:xfrm>
          <a:custGeom>
            <a:avLst/>
            <a:gdLst/>
            <a:ahLst/>
            <a:cxnLst/>
            <a:rect l="l" t="t" r="r" b="b"/>
            <a:pathLst>
              <a:path w="21699" h="16543" extrusionOk="0">
                <a:moveTo>
                  <a:pt x="10839" y="1279"/>
                </a:moveTo>
                <a:cubicBezTo>
                  <a:pt x="13234" y="1279"/>
                  <a:pt x="15203" y="2416"/>
                  <a:pt x="16421" y="3390"/>
                </a:cubicBezTo>
                <a:cubicBezTo>
                  <a:pt x="17679" y="4364"/>
                  <a:pt x="18857" y="4547"/>
                  <a:pt x="18978" y="4588"/>
                </a:cubicBezTo>
                <a:cubicBezTo>
                  <a:pt x="19790" y="4791"/>
                  <a:pt x="20379" y="5521"/>
                  <a:pt x="20420" y="6374"/>
                </a:cubicBezTo>
                <a:lnTo>
                  <a:pt x="16847" y="6374"/>
                </a:lnTo>
                <a:cubicBezTo>
                  <a:pt x="15711" y="6374"/>
                  <a:pt x="14635" y="6151"/>
                  <a:pt x="13640" y="5704"/>
                </a:cubicBezTo>
                <a:cubicBezTo>
                  <a:pt x="12686" y="5298"/>
                  <a:pt x="11753" y="5095"/>
                  <a:pt x="10839" y="5095"/>
                </a:cubicBezTo>
                <a:cubicBezTo>
                  <a:pt x="9926" y="5095"/>
                  <a:pt x="8992" y="5298"/>
                  <a:pt x="8058" y="5704"/>
                </a:cubicBezTo>
                <a:cubicBezTo>
                  <a:pt x="7043" y="6151"/>
                  <a:pt x="5968" y="6374"/>
                  <a:pt x="4831" y="6374"/>
                </a:cubicBezTo>
                <a:lnTo>
                  <a:pt x="1279" y="6374"/>
                </a:lnTo>
                <a:cubicBezTo>
                  <a:pt x="1299" y="5521"/>
                  <a:pt x="1888" y="4791"/>
                  <a:pt x="2720" y="4588"/>
                </a:cubicBezTo>
                <a:cubicBezTo>
                  <a:pt x="2822" y="4547"/>
                  <a:pt x="4019" y="4364"/>
                  <a:pt x="5257" y="3390"/>
                </a:cubicBezTo>
                <a:cubicBezTo>
                  <a:pt x="6495" y="2416"/>
                  <a:pt x="8444" y="1279"/>
                  <a:pt x="10839" y="1279"/>
                </a:cubicBezTo>
                <a:close/>
                <a:moveTo>
                  <a:pt x="20420" y="10169"/>
                </a:moveTo>
                <a:cubicBezTo>
                  <a:pt x="20379" y="11022"/>
                  <a:pt x="19790" y="11753"/>
                  <a:pt x="18978" y="11956"/>
                </a:cubicBezTo>
                <a:cubicBezTo>
                  <a:pt x="18857" y="11976"/>
                  <a:pt x="18410" y="12057"/>
                  <a:pt x="17842" y="12321"/>
                </a:cubicBezTo>
                <a:lnTo>
                  <a:pt x="17842" y="10169"/>
                </a:lnTo>
                <a:close/>
                <a:moveTo>
                  <a:pt x="4831" y="10169"/>
                </a:moveTo>
                <a:cubicBezTo>
                  <a:pt x="5968" y="10169"/>
                  <a:pt x="7043" y="10393"/>
                  <a:pt x="8058" y="10839"/>
                </a:cubicBezTo>
                <a:cubicBezTo>
                  <a:pt x="8992" y="11245"/>
                  <a:pt x="9926" y="11448"/>
                  <a:pt x="10839" y="11448"/>
                </a:cubicBezTo>
                <a:cubicBezTo>
                  <a:pt x="11753" y="11448"/>
                  <a:pt x="12686" y="11245"/>
                  <a:pt x="13640" y="10839"/>
                </a:cubicBezTo>
                <a:cubicBezTo>
                  <a:pt x="13762" y="10778"/>
                  <a:pt x="13884" y="10717"/>
                  <a:pt x="14026" y="10677"/>
                </a:cubicBezTo>
                <a:lnTo>
                  <a:pt x="14026" y="14594"/>
                </a:lnTo>
                <a:cubicBezTo>
                  <a:pt x="12970" y="15041"/>
                  <a:pt x="11915" y="15264"/>
                  <a:pt x="10839" y="15264"/>
                </a:cubicBezTo>
                <a:cubicBezTo>
                  <a:pt x="8444" y="15264"/>
                  <a:pt x="6495" y="14127"/>
                  <a:pt x="5257" y="13153"/>
                </a:cubicBezTo>
                <a:cubicBezTo>
                  <a:pt x="4019" y="12179"/>
                  <a:pt x="2822" y="11996"/>
                  <a:pt x="2720" y="11956"/>
                </a:cubicBezTo>
                <a:cubicBezTo>
                  <a:pt x="1888" y="11753"/>
                  <a:pt x="1299" y="11022"/>
                  <a:pt x="1279" y="10169"/>
                </a:cubicBezTo>
                <a:close/>
                <a:moveTo>
                  <a:pt x="10839" y="6374"/>
                </a:moveTo>
                <a:cubicBezTo>
                  <a:pt x="11570" y="6374"/>
                  <a:pt x="12341" y="6536"/>
                  <a:pt x="13133" y="6881"/>
                </a:cubicBezTo>
                <a:cubicBezTo>
                  <a:pt x="14290" y="7389"/>
                  <a:pt x="15548" y="7632"/>
                  <a:pt x="16847" y="7632"/>
                </a:cubicBezTo>
                <a:lnTo>
                  <a:pt x="18471" y="7632"/>
                </a:lnTo>
                <a:cubicBezTo>
                  <a:pt x="18836" y="7632"/>
                  <a:pt x="19141" y="7937"/>
                  <a:pt x="19141" y="8261"/>
                </a:cubicBezTo>
                <a:cubicBezTo>
                  <a:pt x="19141" y="8607"/>
                  <a:pt x="18836" y="8911"/>
                  <a:pt x="18471" y="8911"/>
                </a:cubicBezTo>
                <a:lnTo>
                  <a:pt x="17192" y="8911"/>
                </a:lnTo>
                <a:cubicBezTo>
                  <a:pt x="16847" y="8911"/>
                  <a:pt x="16563" y="9195"/>
                  <a:pt x="16563" y="9540"/>
                </a:cubicBezTo>
                <a:lnTo>
                  <a:pt x="16563" y="14635"/>
                </a:lnTo>
                <a:cubicBezTo>
                  <a:pt x="16563" y="14980"/>
                  <a:pt x="16279" y="15264"/>
                  <a:pt x="15934" y="15264"/>
                </a:cubicBezTo>
                <a:cubicBezTo>
                  <a:pt x="15568" y="15264"/>
                  <a:pt x="15284" y="14980"/>
                  <a:pt x="15284" y="14635"/>
                </a:cubicBezTo>
                <a:lnTo>
                  <a:pt x="15284" y="9804"/>
                </a:lnTo>
                <a:cubicBezTo>
                  <a:pt x="15284" y="9452"/>
                  <a:pt x="14993" y="9175"/>
                  <a:pt x="14651" y="9175"/>
                </a:cubicBezTo>
                <a:cubicBezTo>
                  <a:pt x="14599" y="9175"/>
                  <a:pt x="14546" y="9182"/>
                  <a:pt x="14493" y="9195"/>
                </a:cubicBezTo>
                <a:cubicBezTo>
                  <a:pt x="14026" y="9317"/>
                  <a:pt x="13579" y="9479"/>
                  <a:pt x="13133" y="9662"/>
                </a:cubicBezTo>
                <a:cubicBezTo>
                  <a:pt x="12341" y="10007"/>
                  <a:pt x="11570" y="10169"/>
                  <a:pt x="10839" y="10169"/>
                </a:cubicBezTo>
                <a:cubicBezTo>
                  <a:pt x="10108" y="10169"/>
                  <a:pt x="9337" y="10007"/>
                  <a:pt x="8546" y="9662"/>
                </a:cubicBezTo>
                <a:cubicBezTo>
                  <a:pt x="7389" y="9155"/>
                  <a:pt x="6150" y="8911"/>
                  <a:pt x="4831" y="8911"/>
                </a:cubicBezTo>
                <a:lnTo>
                  <a:pt x="3207" y="8911"/>
                </a:lnTo>
                <a:cubicBezTo>
                  <a:pt x="2862" y="8911"/>
                  <a:pt x="2537" y="8607"/>
                  <a:pt x="2537" y="8261"/>
                </a:cubicBezTo>
                <a:cubicBezTo>
                  <a:pt x="2537" y="7937"/>
                  <a:pt x="2862" y="7632"/>
                  <a:pt x="3207" y="7632"/>
                </a:cubicBezTo>
                <a:lnTo>
                  <a:pt x="4831" y="7632"/>
                </a:lnTo>
                <a:cubicBezTo>
                  <a:pt x="6150" y="7632"/>
                  <a:pt x="7389" y="7389"/>
                  <a:pt x="8546" y="6881"/>
                </a:cubicBezTo>
                <a:cubicBezTo>
                  <a:pt x="9337" y="6536"/>
                  <a:pt x="10108" y="6374"/>
                  <a:pt x="10839" y="6374"/>
                </a:cubicBezTo>
                <a:close/>
                <a:moveTo>
                  <a:pt x="10839" y="0"/>
                </a:moveTo>
                <a:cubicBezTo>
                  <a:pt x="8079" y="0"/>
                  <a:pt x="5866" y="1299"/>
                  <a:pt x="4486" y="2375"/>
                </a:cubicBezTo>
                <a:cubicBezTo>
                  <a:pt x="3471" y="3167"/>
                  <a:pt x="2497" y="3329"/>
                  <a:pt x="2395" y="3370"/>
                </a:cubicBezTo>
                <a:cubicBezTo>
                  <a:pt x="995" y="3715"/>
                  <a:pt x="0" y="4973"/>
                  <a:pt x="0" y="6435"/>
                </a:cubicBezTo>
                <a:lnTo>
                  <a:pt x="0" y="7003"/>
                </a:lnTo>
                <a:cubicBezTo>
                  <a:pt x="0" y="7348"/>
                  <a:pt x="284" y="7632"/>
                  <a:pt x="629" y="7632"/>
                </a:cubicBezTo>
                <a:lnTo>
                  <a:pt x="1380" y="7632"/>
                </a:lnTo>
                <a:cubicBezTo>
                  <a:pt x="1299" y="7835"/>
                  <a:pt x="1259" y="8058"/>
                  <a:pt x="1259" y="8261"/>
                </a:cubicBezTo>
                <a:cubicBezTo>
                  <a:pt x="1259" y="8485"/>
                  <a:pt x="1299" y="8708"/>
                  <a:pt x="1380" y="8911"/>
                </a:cubicBezTo>
                <a:lnTo>
                  <a:pt x="629" y="8911"/>
                </a:lnTo>
                <a:cubicBezTo>
                  <a:pt x="284" y="8911"/>
                  <a:pt x="0" y="9195"/>
                  <a:pt x="0" y="9540"/>
                </a:cubicBezTo>
                <a:lnTo>
                  <a:pt x="0" y="10109"/>
                </a:lnTo>
                <a:cubicBezTo>
                  <a:pt x="0" y="11570"/>
                  <a:pt x="995" y="12828"/>
                  <a:pt x="2395" y="13173"/>
                </a:cubicBezTo>
                <a:cubicBezTo>
                  <a:pt x="2497" y="13214"/>
                  <a:pt x="3471" y="13376"/>
                  <a:pt x="4486" y="14168"/>
                </a:cubicBezTo>
                <a:cubicBezTo>
                  <a:pt x="5866" y="15244"/>
                  <a:pt x="8079" y="16543"/>
                  <a:pt x="10839" y="16543"/>
                </a:cubicBezTo>
                <a:cubicBezTo>
                  <a:pt x="12057" y="16543"/>
                  <a:pt x="13255" y="16279"/>
                  <a:pt x="14432" y="15812"/>
                </a:cubicBezTo>
                <a:cubicBezTo>
                  <a:pt x="14777" y="16238"/>
                  <a:pt x="15325" y="16543"/>
                  <a:pt x="15934" y="16543"/>
                </a:cubicBezTo>
                <a:cubicBezTo>
                  <a:pt x="16989" y="16543"/>
                  <a:pt x="17842" y="15670"/>
                  <a:pt x="17842" y="14635"/>
                </a:cubicBezTo>
                <a:lnTo>
                  <a:pt x="17842" y="13742"/>
                </a:lnTo>
                <a:cubicBezTo>
                  <a:pt x="18552" y="13316"/>
                  <a:pt x="19181" y="13214"/>
                  <a:pt x="19283" y="13173"/>
                </a:cubicBezTo>
                <a:cubicBezTo>
                  <a:pt x="20704" y="12828"/>
                  <a:pt x="21698" y="11570"/>
                  <a:pt x="21698" y="10109"/>
                </a:cubicBezTo>
                <a:lnTo>
                  <a:pt x="21698" y="9540"/>
                </a:lnTo>
                <a:cubicBezTo>
                  <a:pt x="21698" y="9195"/>
                  <a:pt x="21414" y="8911"/>
                  <a:pt x="21049" y="8911"/>
                </a:cubicBezTo>
                <a:lnTo>
                  <a:pt x="20298" y="8911"/>
                </a:lnTo>
                <a:cubicBezTo>
                  <a:pt x="20379" y="8708"/>
                  <a:pt x="20420" y="8485"/>
                  <a:pt x="20420" y="8261"/>
                </a:cubicBezTo>
                <a:cubicBezTo>
                  <a:pt x="20420" y="8058"/>
                  <a:pt x="20379" y="7835"/>
                  <a:pt x="20298" y="7632"/>
                </a:cubicBezTo>
                <a:lnTo>
                  <a:pt x="21049" y="7632"/>
                </a:lnTo>
                <a:cubicBezTo>
                  <a:pt x="21414" y="7632"/>
                  <a:pt x="21698" y="7348"/>
                  <a:pt x="21698" y="7003"/>
                </a:cubicBezTo>
                <a:lnTo>
                  <a:pt x="21698" y="6435"/>
                </a:lnTo>
                <a:cubicBezTo>
                  <a:pt x="21698" y="4973"/>
                  <a:pt x="20704" y="3715"/>
                  <a:pt x="19283" y="3370"/>
                </a:cubicBezTo>
                <a:cubicBezTo>
                  <a:pt x="19181" y="3329"/>
                  <a:pt x="18207" y="3167"/>
                  <a:pt x="17213" y="2375"/>
                </a:cubicBezTo>
                <a:cubicBezTo>
                  <a:pt x="15832" y="1299"/>
                  <a:pt x="13600" y="0"/>
                  <a:pt x="10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6807777" y="3025172"/>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 name="Google Shape;866;p37"/>
          <p:cNvGrpSpPr/>
          <p:nvPr/>
        </p:nvGrpSpPr>
        <p:grpSpPr>
          <a:xfrm>
            <a:off x="6924230" y="2888028"/>
            <a:ext cx="428876" cy="428102"/>
            <a:chOff x="542575" y="633000"/>
            <a:chExt cx="543500" cy="542450"/>
          </a:xfrm>
        </p:grpSpPr>
        <p:sp>
          <p:nvSpPr>
            <p:cNvPr id="867" name="Google Shape;867;p37"/>
            <p:cNvSpPr/>
            <p:nvPr/>
          </p:nvSpPr>
          <p:spPr>
            <a:xfrm>
              <a:off x="542575" y="633000"/>
              <a:ext cx="543500" cy="542450"/>
            </a:xfrm>
            <a:custGeom>
              <a:avLst/>
              <a:gdLst/>
              <a:ahLst/>
              <a:cxnLst/>
              <a:rect l="l" t="t" r="r" b="b"/>
              <a:pathLst>
                <a:path w="21740" h="21698" extrusionOk="0">
                  <a:moveTo>
                    <a:pt x="16137" y="1406"/>
                  </a:moveTo>
                  <a:cubicBezTo>
                    <a:pt x="16685" y="1548"/>
                    <a:pt x="17558" y="1873"/>
                    <a:pt x="18329" y="2462"/>
                  </a:cubicBezTo>
                  <a:lnTo>
                    <a:pt x="16787" y="4004"/>
                  </a:lnTo>
                  <a:cubicBezTo>
                    <a:pt x="16543" y="4248"/>
                    <a:pt x="16543" y="4654"/>
                    <a:pt x="16807" y="4918"/>
                  </a:cubicBezTo>
                  <a:cubicBezTo>
                    <a:pt x="16926" y="5037"/>
                    <a:pt x="17085" y="5098"/>
                    <a:pt x="17244" y="5098"/>
                  </a:cubicBezTo>
                  <a:cubicBezTo>
                    <a:pt x="17409" y="5098"/>
                    <a:pt x="17576" y="5032"/>
                    <a:pt x="17700" y="4897"/>
                  </a:cubicBezTo>
                  <a:lnTo>
                    <a:pt x="19222" y="3355"/>
                  </a:lnTo>
                  <a:cubicBezTo>
                    <a:pt x="19831" y="4146"/>
                    <a:pt x="20136" y="5019"/>
                    <a:pt x="20298" y="5567"/>
                  </a:cubicBezTo>
                  <a:lnTo>
                    <a:pt x="15853" y="6623"/>
                  </a:lnTo>
                  <a:cubicBezTo>
                    <a:pt x="15752" y="6460"/>
                    <a:pt x="15630" y="6318"/>
                    <a:pt x="15488" y="6196"/>
                  </a:cubicBezTo>
                  <a:cubicBezTo>
                    <a:pt x="15366" y="6054"/>
                    <a:pt x="15224" y="5932"/>
                    <a:pt x="15082" y="5831"/>
                  </a:cubicBezTo>
                  <a:lnTo>
                    <a:pt x="16137" y="1406"/>
                  </a:lnTo>
                  <a:close/>
                  <a:moveTo>
                    <a:pt x="13247" y="6535"/>
                  </a:moveTo>
                  <a:cubicBezTo>
                    <a:pt x="13745" y="6535"/>
                    <a:pt x="14237" y="6731"/>
                    <a:pt x="14595" y="7089"/>
                  </a:cubicBezTo>
                  <a:cubicBezTo>
                    <a:pt x="15366" y="7861"/>
                    <a:pt x="15386" y="9180"/>
                    <a:pt x="14392" y="9951"/>
                  </a:cubicBezTo>
                  <a:cubicBezTo>
                    <a:pt x="14189" y="10093"/>
                    <a:pt x="14107" y="10378"/>
                    <a:pt x="14168" y="10621"/>
                  </a:cubicBezTo>
                  <a:cubicBezTo>
                    <a:pt x="14371" y="11332"/>
                    <a:pt x="14168" y="12123"/>
                    <a:pt x="13499" y="12631"/>
                  </a:cubicBezTo>
                  <a:cubicBezTo>
                    <a:pt x="13296" y="12793"/>
                    <a:pt x="13214" y="13057"/>
                    <a:pt x="13275" y="13321"/>
                  </a:cubicBezTo>
                  <a:cubicBezTo>
                    <a:pt x="13458" y="13991"/>
                    <a:pt x="13275" y="14701"/>
                    <a:pt x="12808" y="15188"/>
                  </a:cubicBezTo>
                  <a:cubicBezTo>
                    <a:pt x="12565" y="15411"/>
                    <a:pt x="12281" y="15574"/>
                    <a:pt x="11936" y="15655"/>
                  </a:cubicBezTo>
                  <a:cubicBezTo>
                    <a:pt x="11712" y="15716"/>
                    <a:pt x="11550" y="15899"/>
                    <a:pt x="11489" y="16122"/>
                  </a:cubicBezTo>
                  <a:cubicBezTo>
                    <a:pt x="11388" y="16447"/>
                    <a:pt x="11225" y="16751"/>
                    <a:pt x="11002" y="16974"/>
                  </a:cubicBezTo>
                  <a:cubicBezTo>
                    <a:pt x="10657" y="17319"/>
                    <a:pt x="10210" y="17502"/>
                    <a:pt x="9723" y="17522"/>
                  </a:cubicBezTo>
                  <a:cubicBezTo>
                    <a:pt x="9540" y="17543"/>
                    <a:pt x="9378" y="17604"/>
                    <a:pt x="9277" y="17746"/>
                  </a:cubicBezTo>
                  <a:cubicBezTo>
                    <a:pt x="9155" y="17867"/>
                    <a:pt x="9094" y="18050"/>
                    <a:pt x="9114" y="18212"/>
                  </a:cubicBezTo>
                  <a:cubicBezTo>
                    <a:pt x="9155" y="18578"/>
                    <a:pt x="9033" y="18882"/>
                    <a:pt x="8749" y="19166"/>
                  </a:cubicBezTo>
                  <a:cubicBezTo>
                    <a:pt x="8518" y="19397"/>
                    <a:pt x="8201" y="19519"/>
                    <a:pt x="7874" y="19519"/>
                  </a:cubicBezTo>
                  <a:cubicBezTo>
                    <a:pt x="7655" y="19519"/>
                    <a:pt x="7431" y="19463"/>
                    <a:pt x="7227" y="19349"/>
                  </a:cubicBezTo>
                  <a:cubicBezTo>
                    <a:pt x="7130" y="19295"/>
                    <a:pt x="7024" y="19269"/>
                    <a:pt x="6919" y="19269"/>
                  </a:cubicBezTo>
                  <a:cubicBezTo>
                    <a:pt x="6673" y="19269"/>
                    <a:pt x="6433" y="19411"/>
                    <a:pt x="6333" y="19654"/>
                  </a:cubicBezTo>
                  <a:cubicBezTo>
                    <a:pt x="6252" y="19816"/>
                    <a:pt x="6171" y="19938"/>
                    <a:pt x="6049" y="20060"/>
                  </a:cubicBezTo>
                  <a:cubicBezTo>
                    <a:pt x="5818" y="20301"/>
                    <a:pt x="5492" y="20433"/>
                    <a:pt x="5161" y="20433"/>
                  </a:cubicBezTo>
                  <a:cubicBezTo>
                    <a:pt x="4823" y="20433"/>
                    <a:pt x="4479" y="20296"/>
                    <a:pt x="4222" y="19999"/>
                  </a:cubicBezTo>
                  <a:cubicBezTo>
                    <a:pt x="4093" y="19856"/>
                    <a:pt x="3923" y="19780"/>
                    <a:pt x="3753" y="19780"/>
                  </a:cubicBezTo>
                  <a:cubicBezTo>
                    <a:pt x="3656" y="19780"/>
                    <a:pt x="3560" y="19805"/>
                    <a:pt x="3471" y="19857"/>
                  </a:cubicBezTo>
                  <a:cubicBezTo>
                    <a:pt x="3293" y="19938"/>
                    <a:pt x="3112" y="19979"/>
                    <a:pt x="2934" y="19979"/>
                  </a:cubicBezTo>
                  <a:cubicBezTo>
                    <a:pt x="2629" y="19979"/>
                    <a:pt x="2335" y="19857"/>
                    <a:pt x="2091" y="19613"/>
                  </a:cubicBezTo>
                  <a:cubicBezTo>
                    <a:pt x="1706" y="19227"/>
                    <a:pt x="1624" y="18700"/>
                    <a:pt x="1848" y="18233"/>
                  </a:cubicBezTo>
                  <a:cubicBezTo>
                    <a:pt x="1990" y="17969"/>
                    <a:pt x="1929" y="17644"/>
                    <a:pt x="1624" y="17421"/>
                  </a:cubicBezTo>
                  <a:cubicBezTo>
                    <a:pt x="1401" y="17177"/>
                    <a:pt x="1279" y="16853"/>
                    <a:pt x="1279" y="16528"/>
                  </a:cubicBezTo>
                  <a:cubicBezTo>
                    <a:pt x="1279" y="16041"/>
                    <a:pt x="1563" y="15574"/>
                    <a:pt x="2051" y="15371"/>
                  </a:cubicBezTo>
                  <a:cubicBezTo>
                    <a:pt x="2396" y="15208"/>
                    <a:pt x="2538" y="14782"/>
                    <a:pt x="2355" y="14457"/>
                  </a:cubicBezTo>
                  <a:cubicBezTo>
                    <a:pt x="2091" y="14011"/>
                    <a:pt x="2030" y="13361"/>
                    <a:pt x="2457" y="12935"/>
                  </a:cubicBezTo>
                  <a:cubicBezTo>
                    <a:pt x="2702" y="12690"/>
                    <a:pt x="3034" y="12568"/>
                    <a:pt x="3389" y="12568"/>
                  </a:cubicBezTo>
                  <a:cubicBezTo>
                    <a:pt x="3416" y="12568"/>
                    <a:pt x="3444" y="12568"/>
                    <a:pt x="3471" y="12570"/>
                  </a:cubicBezTo>
                  <a:cubicBezTo>
                    <a:pt x="3495" y="12572"/>
                    <a:pt x="3518" y="12574"/>
                    <a:pt x="3540" y="12574"/>
                  </a:cubicBezTo>
                  <a:cubicBezTo>
                    <a:pt x="3695" y="12574"/>
                    <a:pt x="3832" y="12514"/>
                    <a:pt x="3938" y="12407"/>
                  </a:cubicBezTo>
                  <a:cubicBezTo>
                    <a:pt x="4080" y="12306"/>
                    <a:pt x="4162" y="12144"/>
                    <a:pt x="4162" y="11961"/>
                  </a:cubicBezTo>
                  <a:cubicBezTo>
                    <a:pt x="4182" y="11474"/>
                    <a:pt x="4365" y="11027"/>
                    <a:pt x="4710" y="10682"/>
                  </a:cubicBezTo>
                  <a:cubicBezTo>
                    <a:pt x="4933" y="10459"/>
                    <a:pt x="5237" y="10296"/>
                    <a:pt x="5562" y="10195"/>
                  </a:cubicBezTo>
                  <a:cubicBezTo>
                    <a:pt x="5785" y="10134"/>
                    <a:pt x="5968" y="9972"/>
                    <a:pt x="6029" y="9748"/>
                  </a:cubicBezTo>
                  <a:cubicBezTo>
                    <a:pt x="6110" y="9403"/>
                    <a:pt x="6273" y="9119"/>
                    <a:pt x="6516" y="8896"/>
                  </a:cubicBezTo>
                  <a:cubicBezTo>
                    <a:pt x="6864" y="8533"/>
                    <a:pt x="7346" y="8339"/>
                    <a:pt x="7847" y="8339"/>
                  </a:cubicBezTo>
                  <a:cubicBezTo>
                    <a:pt x="8018" y="8339"/>
                    <a:pt x="8192" y="8362"/>
                    <a:pt x="8363" y="8409"/>
                  </a:cubicBezTo>
                  <a:cubicBezTo>
                    <a:pt x="8425" y="8428"/>
                    <a:pt x="8487" y="8437"/>
                    <a:pt x="8547" y="8437"/>
                  </a:cubicBezTo>
                  <a:cubicBezTo>
                    <a:pt x="8745" y="8437"/>
                    <a:pt x="8929" y="8341"/>
                    <a:pt x="9053" y="8185"/>
                  </a:cubicBezTo>
                  <a:cubicBezTo>
                    <a:pt x="9436" y="7680"/>
                    <a:pt x="9981" y="7440"/>
                    <a:pt x="10530" y="7440"/>
                  </a:cubicBezTo>
                  <a:cubicBezTo>
                    <a:pt x="10709" y="7440"/>
                    <a:pt x="10888" y="7466"/>
                    <a:pt x="11063" y="7516"/>
                  </a:cubicBezTo>
                  <a:cubicBezTo>
                    <a:pt x="11120" y="7529"/>
                    <a:pt x="11178" y="7535"/>
                    <a:pt x="11234" y="7535"/>
                  </a:cubicBezTo>
                  <a:cubicBezTo>
                    <a:pt x="11437" y="7535"/>
                    <a:pt x="11626" y="7451"/>
                    <a:pt x="11753" y="7292"/>
                  </a:cubicBezTo>
                  <a:cubicBezTo>
                    <a:pt x="12146" y="6772"/>
                    <a:pt x="12700" y="6535"/>
                    <a:pt x="13247" y="6535"/>
                  </a:cubicBezTo>
                  <a:close/>
                  <a:moveTo>
                    <a:pt x="15669" y="0"/>
                  </a:moveTo>
                  <a:cubicBezTo>
                    <a:pt x="15377" y="0"/>
                    <a:pt x="15115" y="196"/>
                    <a:pt x="15041" y="493"/>
                  </a:cubicBezTo>
                  <a:lnTo>
                    <a:pt x="13884" y="5324"/>
                  </a:lnTo>
                  <a:cubicBezTo>
                    <a:pt x="13674" y="5281"/>
                    <a:pt x="13460" y="5260"/>
                    <a:pt x="13248" y="5260"/>
                  </a:cubicBezTo>
                  <a:cubicBezTo>
                    <a:pt x="12435" y="5260"/>
                    <a:pt x="11629" y="5569"/>
                    <a:pt x="11002" y="6196"/>
                  </a:cubicBezTo>
                  <a:cubicBezTo>
                    <a:pt x="10848" y="6174"/>
                    <a:pt x="10695" y="6164"/>
                    <a:pt x="10543" y="6164"/>
                  </a:cubicBezTo>
                  <a:cubicBezTo>
                    <a:pt x="9707" y="6164"/>
                    <a:pt x="8903" y="6489"/>
                    <a:pt x="8302" y="7089"/>
                  </a:cubicBezTo>
                  <a:cubicBezTo>
                    <a:pt x="8302" y="7089"/>
                    <a:pt x="8302" y="7089"/>
                    <a:pt x="8302" y="7110"/>
                  </a:cubicBezTo>
                  <a:cubicBezTo>
                    <a:pt x="8148" y="7088"/>
                    <a:pt x="7994" y="7077"/>
                    <a:pt x="7842" y="7077"/>
                  </a:cubicBezTo>
                  <a:cubicBezTo>
                    <a:pt x="7007" y="7077"/>
                    <a:pt x="6203" y="7399"/>
                    <a:pt x="5603" y="7983"/>
                  </a:cubicBezTo>
                  <a:cubicBezTo>
                    <a:pt x="5298" y="8307"/>
                    <a:pt x="5055" y="8673"/>
                    <a:pt x="4913" y="9079"/>
                  </a:cubicBezTo>
                  <a:cubicBezTo>
                    <a:pt x="4486" y="9241"/>
                    <a:pt x="4121" y="9485"/>
                    <a:pt x="3817" y="9789"/>
                  </a:cubicBezTo>
                  <a:cubicBezTo>
                    <a:pt x="3390" y="10215"/>
                    <a:pt x="3106" y="10743"/>
                    <a:pt x="2964" y="11332"/>
                  </a:cubicBezTo>
                  <a:cubicBezTo>
                    <a:pt x="2436" y="11413"/>
                    <a:pt x="1949" y="11656"/>
                    <a:pt x="1563" y="12042"/>
                  </a:cubicBezTo>
                  <a:cubicBezTo>
                    <a:pt x="914" y="12671"/>
                    <a:pt x="711" y="13625"/>
                    <a:pt x="995" y="14518"/>
                  </a:cubicBezTo>
                  <a:cubicBezTo>
                    <a:pt x="386" y="14965"/>
                    <a:pt x="1" y="15696"/>
                    <a:pt x="1" y="16528"/>
                  </a:cubicBezTo>
                  <a:cubicBezTo>
                    <a:pt x="1" y="17116"/>
                    <a:pt x="183" y="17664"/>
                    <a:pt x="549" y="18111"/>
                  </a:cubicBezTo>
                  <a:cubicBezTo>
                    <a:pt x="305" y="18963"/>
                    <a:pt x="528" y="19857"/>
                    <a:pt x="1198" y="20506"/>
                  </a:cubicBezTo>
                  <a:cubicBezTo>
                    <a:pt x="1682" y="20990"/>
                    <a:pt x="2300" y="21248"/>
                    <a:pt x="2937" y="21248"/>
                  </a:cubicBezTo>
                  <a:cubicBezTo>
                    <a:pt x="3155" y="21248"/>
                    <a:pt x="3375" y="21218"/>
                    <a:pt x="3593" y="21156"/>
                  </a:cubicBezTo>
                  <a:cubicBezTo>
                    <a:pt x="4049" y="21518"/>
                    <a:pt x="4599" y="21698"/>
                    <a:pt x="5151" y="21698"/>
                  </a:cubicBezTo>
                  <a:cubicBezTo>
                    <a:pt x="5802" y="21698"/>
                    <a:pt x="6457" y="21447"/>
                    <a:pt x="6963" y="20953"/>
                  </a:cubicBezTo>
                  <a:cubicBezTo>
                    <a:pt x="7044" y="20871"/>
                    <a:pt x="7105" y="20790"/>
                    <a:pt x="7186" y="20709"/>
                  </a:cubicBezTo>
                  <a:cubicBezTo>
                    <a:pt x="7404" y="20771"/>
                    <a:pt x="7628" y="20802"/>
                    <a:pt x="7853" y="20802"/>
                  </a:cubicBezTo>
                  <a:cubicBezTo>
                    <a:pt x="8507" y="20802"/>
                    <a:pt x="9164" y="20543"/>
                    <a:pt x="9662" y="20060"/>
                  </a:cubicBezTo>
                  <a:cubicBezTo>
                    <a:pt x="10048" y="19674"/>
                    <a:pt x="10271" y="19227"/>
                    <a:pt x="10352" y="18720"/>
                  </a:cubicBezTo>
                  <a:cubicBezTo>
                    <a:pt x="10941" y="18598"/>
                    <a:pt x="11469" y="18294"/>
                    <a:pt x="11895" y="17867"/>
                  </a:cubicBezTo>
                  <a:cubicBezTo>
                    <a:pt x="12220" y="17563"/>
                    <a:pt x="12443" y="17198"/>
                    <a:pt x="12605" y="16792"/>
                  </a:cubicBezTo>
                  <a:cubicBezTo>
                    <a:pt x="13032" y="16629"/>
                    <a:pt x="13397" y="16386"/>
                    <a:pt x="13701" y="16081"/>
                  </a:cubicBezTo>
                  <a:cubicBezTo>
                    <a:pt x="14412" y="15371"/>
                    <a:pt x="14737" y="14376"/>
                    <a:pt x="14595" y="13402"/>
                  </a:cubicBezTo>
                  <a:cubicBezTo>
                    <a:pt x="14595" y="13382"/>
                    <a:pt x="14595" y="13382"/>
                    <a:pt x="14595" y="13382"/>
                  </a:cubicBezTo>
                  <a:cubicBezTo>
                    <a:pt x="15305" y="12671"/>
                    <a:pt x="15630" y="11677"/>
                    <a:pt x="15488" y="10702"/>
                  </a:cubicBezTo>
                  <a:cubicBezTo>
                    <a:pt x="15488" y="10682"/>
                    <a:pt x="15488" y="10682"/>
                    <a:pt x="15488" y="10682"/>
                  </a:cubicBezTo>
                  <a:cubicBezTo>
                    <a:pt x="16279" y="9911"/>
                    <a:pt x="16563" y="8815"/>
                    <a:pt x="16360" y="7800"/>
                  </a:cubicBezTo>
                  <a:lnTo>
                    <a:pt x="21212" y="6663"/>
                  </a:lnTo>
                  <a:cubicBezTo>
                    <a:pt x="21536" y="6582"/>
                    <a:pt x="21739" y="6278"/>
                    <a:pt x="21678" y="5953"/>
                  </a:cubicBezTo>
                  <a:cubicBezTo>
                    <a:pt x="21272" y="3091"/>
                    <a:pt x="19019" y="493"/>
                    <a:pt x="15752" y="6"/>
                  </a:cubicBezTo>
                  <a:cubicBezTo>
                    <a:pt x="15724" y="2"/>
                    <a:pt x="15696" y="0"/>
                    <a:pt x="1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7"/>
            <p:cNvSpPr/>
            <p:nvPr/>
          </p:nvSpPr>
          <p:spPr>
            <a:xfrm>
              <a:off x="765850" y="1015725"/>
              <a:ext cx="32000" cy="31500"/>
            </a:xfrm>
            <a:custGeom>
              <a:avLst/>
              <a:gdLst/>
              <a:ahLst/>
              <a:cxnLst/>
              <a:rect l="l" t="t" r="r" b="b"/>
              <a:pathLst>
                <a:path w="1280" h="1260" extrusionOk="0">
                  <a:moveTo>
                    <a:pt x="650" y="1"/>
                  </a:moveTo>
                  <a:cubicBezTo>
                    <a:pt x="285" y="1"/>
                    <a:pt x="1" y="285"/>
                    <a:pt x="1" y="630"/>
                  </a:cubicBezTo>
                  <a:cubicBezTo>
                    <a:pt x="1" y="975"/>
                    <a:pt x="285" y="1259"/>
                    <a:pt x="650" y="1259"/>
                  </a:cubicBezTo>
                  <a:cubicBezTo>
                    <a:pt x="995" y="1259"/>
                    <a:pt x="1279" y="975"/>
                    <a:pt x="1279" y="630"/>
                  </a:cubicBezTo>
                  <a:cubicBezTo>
                    <a:pt x="1279" y="285"/>
                    <a:pt x="995" y="1"/>
                    <a:pt x="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7"/>
            <p:cNvSpPr/>
            <p:nvPr/>
          </p:nvSpPr>
          <p:spPr>
            <a:xfrm>
              <a:off x="861250" y="824950"/>
              <a:ext cx="32000" cy="31975"/>
            </a:xfrm>
            <a:custGeom>
              <a:avLst/>
              <a:gdLst/>
              <a:ahLst/>
              <a:cxnLst/>
              <a:rect l="l" t="t" r="r" b="b"/>
              <a:pathLst>
                <a:path w="1280" h="1279" extrusionOk="0">
                  <a:moveTo>
                    <a:pt x="650" y="0"/>
                  </a:moveTo>
                  <a:cubicBezTo>
                    <a:pt x="285" y="0"/>
                    <a:pt x="0" y="284"/>
                    <a:pt x="0" y="629"/>
                  </a:cubicBezTo>
                  <a:cubicBezTo>
                    <a:pt x="0" y="995"/>
                    <a:pt x="285" y="1279"/>
                    <a:pt x="650" y="1279"/>
                  </a:cubicBezTo>
                  <a:cubicBezTo>
                    <a:pt x="995" y="1279"/>
                    <a:pt x="1279" y="995"/>
                    <a:pt x="1279" y="629"/>
                  </a:cubicBezTo>
                  <a:cubicBezTo>
                    <a:pt x="1279"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7"/>
            <p:cNvSpPr/>
            <p:nvPr/>
          </p:nvSpPr>
          <p:spPr>
            <a:xfrm>
              <a:off x="615150" y="1015550"/>
              <a:ext cx="91875" cy="85975"/>
            </a:xfrm>
            <a:custGeom>
              <a:avLst/>
              <a:gdLst/>
              <a:ahLst/>
              <a:cxnLst/>
              <a:rect l="l" t="t" r="r" b="b"/>
              <a:pathLst>
                <a:path w="3675" h="3439" extrusionOk="0">
                  <a:moveTo>
                    <a:pt x="1583" y="0"/>
                  </a:moveTo>
                  <a:cubicBezTo>
                    <a:pt x="1100" y="0"/>
                    <a:pt x="617" y="183"/>
                    <a:pt x="244" y="556"/>
                  </a:cubicBezTo>
                  <a:cubicBezTo>
                    <a:pt x="0" y="800"/>
                    <a:pt x="0" y="1205"/>
                    <a:pt x="244" y="1449"/>
                  </a:cubicBezTo>
                  <a:cubicBezTo>
                    <a:pt x="365" y="1581"/>
                    <a:pt x="528" y="1647"/>
                    <a:pt x="690" y="1647"/>
                  </a:cubicBezTo>
                  <a:cubicBezTo>
                    <a:pt x="853" y="1647"/>
                    <a:pt x="1015" y="1581"/>
                    <a:pt x="1137" y="1449"/>
                  </a:cubicBezTo>
                  <a:cubicBezTo>
                    <a:pt x="1259" y="1327"/>
                    <a:pt x="1421" y="1266"/>
                    <a:pt x="1583" y="1266"/>
                  </a:cubicBezTo>
                  <a:cubicBezTo>
                    <a:pt x="1746" y="1266"/>
                    <a:pt x="1908" y="1327"/>
                    <a:pt x="2030" y="1449"/>
                  </a:cubicBezTo>
                  <a:cubicBezTo>
                    <a:pt x="2294" y="1713"/>
                    <a:pt x="2294" y="2119"/>
                    <a:pt x="2030" y="2362"/>
                  </a:cubicBezTo>
                  <a:cubicBezTo>
                    <a:pt x="1786" y="2606"/>
                    <a:pt x="1786" y="3012"/>
                    <a:pt x="2030" y="3256"/>
                  </a:cubicBezTo>
                  <a:cubicBezTo>
                    <a:pt x="2162" y="3377"/>
                    <a:pt x="2324" y="3438"/>
                    <a:pt x="2487" y="3438"/>
                  </a:cubicBezTo>
                  <a:cubicBezTo>
                    <a:pt x="2649" y="3438"/>
                    <a:pt x="2811" y="3377"/>
                    <a:pt x="2943" y="3256"/>
                  </a:cubicBezTo>
                  <a:cubicBezTo>
                    <a:pt x="3674" y="2505"/>
                    <a:pt x="3674" y="1307"/>
                    <a:pt x="2943" y="556"/>
                  </a:cubicBezTo>
                  <a:cubicBezTo>
                    <a:pt x="2565" y="188"/>
                    <a:pt x="2074" y="0"/>
                    <a:pt x="1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7"/>
            <p:cNvSpPr/>
            <p:nvPr/>
          </p:nvSpPr>
          <p:spPr>
            <a:xfrm>
              <a:off x="678575" y="920325"/>
              <a:ext cx="92375" cy="85800"/>
            </a:xfrm>
            <a:custGeom>
              <a:avLst/>
              <a:gdLst/>
              <a:ahLst/>
              <a:cxnLst/>
              <a:rect l="l" t="t" r="r" b="b"/>
              <a:pathLst>
                <a:path w="3695" h="3432" extrusionOk="0">
                  <a:moveTo>
                    <a:pt x="1594" y="1"/>
                  </a:moveTo>
                  <a:cubicBezTo>
                    <a:pt x="1107" y="1"/>
                    <a:pt x="619" y="184"/>
                    <a:pt x="244" y="549"/>
                  </a:cubicBezTo>
                  <a:cubicBezTo>
                    <a:pt x="0" y="813"/>
                    <a:pt x="0" y="1199"/>
                    <a:pt x="244" y="1462"/>
                  </a:cubicBezTo>
                  <a:cubicBezTo>
                    <a:pt x="366" y="1584"/>
                    <a:pt x="528" y="1645"/>
                    <a:pt x="690" y="1645"/>
                  </a:cubicBezTo>
                  <a:cubicBezTo>
                    <a:pt x="853" y="1645"/>
                    <a:pt x="1015" y="1584"/>
                    <a:pt x="1137" y="1462"/>
                  </a:cubicBezTo>
                  <a:cubicBezTo>
                    <a:pt x="1269" y="1330"/>
                    <a:pt x="1431" y="1265"/>
                    <a:pt x="1594" y="1265"/>
                  </a:cubicBezTo>
                  <a:cubicBezTo>
                    <a:pt x="1756" y="1265"/>
                    <a:pt x="1918" y="1330"/>
                    <a:pt x="2050" y="1462"/>
                  </a:cubicBezTo>
                  <a:cubicBezTo>
                    <a:pt x="2294" y="1706"/>
                    <a:pt x="2294" y="2112"/>
                    <a:pt x="2050" y="2356"/>
                  </a:cubicBezTo>
                  <a:cubicBezTo>
                    <a:pt x="1787" y="2599"/>
                    <a:pt x="1787" y="3005"/>
                    <a:pt x="2050" y="3249"/>
                  </a:cubicBezTo>
                  <a:cubicBezTo>
                    <a:pt x="2172" y="3370"/>
                    <a:pt x="2335" y="3431"/>
                    <a:pt x="2497" y="3431"/>
                  </a:cubicBezTo>
                  <a:cubicBezTo>
                    <a:pt x="2659" y="3431"/>
                    <a:pt x="2822" y="3370"/>
                    <a:pt x="2943" y="3249"/>
                  </a:cubicBezTo>
                  <a:cubicBezTo>
                    <a:pt x="3695" y="2518"/>
                    <a:pt x="3695" y="1300"/>
                    <a:pt x="2943" y="549"/>
                  </a:cubicBezTo>
                  <a:cubicBezTo>
                    <a:pt x="2568" y="184"/>
                    <a:pt x="2081" y="1"/>
                    <a:pt x="1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7"/>
            <p:cNvSpPr/>
            <p:nvPr/>
          </p:nvSpPr>
          <p:spPr>
            <a:xfrm>
              <a:off x="773975" y="856525"/>
              <a:ext cx="91875" cy="86175"/>
            </a:xfrm>
            <a:custGeom>
              <a:avLst/>
              <a:gdLst/>
              <a:ahLst/>
              <a:cxnLst/>
              <a:rect l="l" t="t" r="r" b="b"/>
              <a:pathLst>
                <a:path w="3675" h="3447" extrusionOk="0">
                  <a:moveTo>
                    <a:pt x="1594" y="1"/>
                  </a:moveTo>
                  <a:cubicBezTo>
                    <a:pt x="1107" y="1"/>
                    <a:pt x="619" y="188"/>
                    <a:pt x="244" y="564"/>
                  </a:cubicBezTo>
                  <a:cubicBezTo>
                    <a:pt x="0" y="807"/>
                    <a:pt x="0" y="1213"/>
                    <a:pt x="244" y="1457"/>
                  </a:cubicBezTo>
                  <a:cubicBezTo>
                    <a:pt x="366" y="1589"/>
                    <a:pt x="528" y="1655"/>
                    <a:pt x="690" y="1655"/>
                  </a:cubicBezTo>
                  <a:cubicBezTo>
                    <a:pt x="853" y="1655"/>
                    <a:pt x="1015" y="1589"/>
                    <a:pt x="1137" y="1457"/>
                  </a:cubicBezTo>
                  <a:cubicBezTo>
                    <a:pt x="1259" y="1335"/>
                    <a:pt x="1421" y="1274"/>
                    <a:pt x="1586" y="1274"/>
                  </a:cubicBezTo>
                  <a:cubicBezTo>
                    <a:pt x="1751" y="1274"/>
                    <a:pt x="1918" y="1335"/>
                    <a:pt x="2050" y="1457"/>
                  </a:cubicBezTo>
                  <a:cubicBezTo>
                    <a:pt x="2294" y="1721"/>
                    <a:pt x="2294" y="2106"/>
                    <a:pt x="2050" y="2370"/>
                  </a:cubicBezTo>
                  <a:cubicBezTo>
                    <a:pt x="1786" y="2614"/>
                    <a:pt x="1786" y="3020"/>
                    <a:pt x="2050" y="3263"/>
                  </a:cubicBezTo>
                  <a:cubicBezTo>
                    <a:pt x="2172" y="3385"/>
                    <a:pt x="2335" y="3446"/>
                    <a:pt x="2497" y="3446"/>
                  </a:cubicBezTo>
                  <a:cubicBezTo>
                    <a:pt x="2659" y="3446"/>
                    <a:pt x="2822" y="3385"/>
                    <a:pt x="2943" y="3263"/>
                  </a:cubicBezTo>
                  <a:cubicBezTo>
                    <a:pt x="3674" y="2512"/>
                    <a:pt x="3674" y="1315"/>
                    <a:pt x="2943" y="564"/>
                  </a:cubicBezTo>
                  <a:cubicBezTo>
                    <a:pt x="2568" y="188"/>
                    <a:pt x="2081" y="1"/>
                    <a:pt x="1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73" name="Google Shape;873;p37"/>
          <p:cNvCxnSpPr>
            <a:stCxn id="855" idx="6"/>
            <a:endCxn id="863" idx="2"/>
          </p:cNvCxnSpPr>
          <p:nvPr/>
        </p:nvCxnSpPr>
        <p:spPr>
          <a:xfrm flipV="1">
            <a:off x="5153578" y="3396722"/>
            <a:ext cx="1654199" cy="13380"/>
          </a:xfrm>
          <a:prstGeom prst="straightConnector1">
            <a:avLst/>
          </a:prstGeom>
          <a:noFill/>
          <a:ln w="28575" cap="flat" cmpd="sng">
            <a:solidFill>
              <a:schemeClr val="dk2"/>
            </a:solidFill>
            <a:prstDash val="solid"/>
            <a:round/>
            <a:headEnd type="none" w="med" len="med"/>
            <a:tailEnd type="none" w="med" len="med"/>
          </a:ln>
        </p:spPr>
      </p:cxnSp>
      <p:cxnSp>
        <p:nvCxnSpPr>
          <p:cNvPr id="874" name="Google Shape;874;p37"/>
          <p:cNvCxnSpPr>
            <a:stCxn id="863" idx="6"/>
          </p:cNvCxnSpPr>
          <p:nvPr/>
        </p:nvCxnSpPr>
        <p:spPr>
          <a:xfrm>
            <a:off x="7550877" y="3396722"/>
            <a:ext cx="1787700" cy="0"/>
          </a:xfrm>
          <a:prstGeom prst="straightConnector1">
            <a:avLst/>
          </a:prstGeom>
          <a:noFill/>
          <a:ln w="28575" cap="flat" cmpd="sng">
            <a:solidFill>
              <a:schemeClr val="dk2"/>
            </a:solidFill>
            <a:prstDash val="solid"/>
            <a:round/>
            <a:headEnd type="none" w="med" len="med"/>
            <a:tailEnd type="none" w="med" len="med"/>
          </a:ln>
        </p:spPr>
      </p:cxnSp>
      <p:sp>
        <p:nvSpPr>
          <p:cNvPr id="25"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dirty="0">
                <a:solidFill>
                  <a:srgbClr val="002060"/>
                </a:solidFill>
              </a:rPr>
              <a:t>I. </a:t>
            </a:r>
            <a:r>
              <a:rPr lang="en-US" dirty="0">
                <a:solidFill>
                  <a:srgbClr val="002060"/>
                </a:solidFill>
              </a:rPr>
              <a:t>LỰA CHỌN THỰC PHẨM</a:t>
            </a:r>
          </a:p>
        </p:txBody>
      </p:sp>
      <p:sp>
        <p:nvSpPr>
          <p:cNvPr id="26" name="Google Shape;885;p38"/>
          <p:cNvSpPr txBox="1"/>
          <p:nvPr/>
        </p:nvSpPr>
        <p:spPr>
          <a:xfrm>
            <a:off x="102085" y="739382"/>
            <a:ext cx="8374095" cy="406200"/>
          </a:xfrm>
          <a:prstGeom prst="rect">
            <a:avLst/>
          </a:prstGeom>
          <a:noFill/>
          <a:ln>
            <a:noFill/>
          </a:ln>
        </p:spPr>
        <p:txBody>
          <a:bodyPr spcFirstLastPara="1" wrap="square" lIns="91425" tIns="91425" rIns="91425" bIns="91425" anchor="t" anchorCtr="0">
            <a:noAutofit/>
          </a:bodyPr>
          <a:lstStyle/>
          <a:p>
            <a:r>
              <a:rPr lang="en-US" sz="2400" b="1" dirty="0">
                <a:solidFill>
                  <a:schemeClr val="accent2">
                    <a:lumMod val="75000"/>
                  </a:schemeClr>
                </a:solidFill>
              </a:rPr>
              <a:t>2. </a:t>
            </a:r>
            <a:r>
              <a:rPr lang="en-US" sz="2400" b="1" dirty="0" err="1">
                <a:solidFill>
                  <a:schemeClr val="accent2">
                    <a:lumMod val="75000"/>
                  </a:schemeClr>
                </a:solidFill>
              </a:rPr>
              <a:t>Nhóm</a:t>
            </a:r>
            <a:r>
              <a:rPr lang="en-US" sz="2400" b="1" dirty="0">
                <a:solidFill>
                  <a:schemeClr val="accent2">
                    <a:lumMod val="75000"/>
                  </a:schemeClr>
                </a:solidFill>
              </a:rPr>
              <a:t> </a:t>
            </a:r>
            <a:r>
              <a:rPr lang="en-US" sz="2400" b="1" dirty="0" err="1">
                <a:solidFill>
                  <a:schemeClr val="accent2">
                    <a:lumMod val="75000"/>
                  </a:schemeClr>
                </a:solidFill>
              </a:rPr>
              <a:t>thực</a:t>
            </a:r>
            <a:r>
              <a:rPr lang="en-US" sz="2400" b="1" dirty="0">
                <a:solidFill>
                  <a:schemeClr val="accent2">
                    <a:lumMod val="75000"/>
                  </a:schemeClr>
                </a:solidFill>
              </a:rPr>
              <a:t> </a:t>
            </a:r>
            <a:r>
              <a:rPr lang="en-US" sz="2400" b="1" dirty="0" err="1">
                <a:solidFill>
                  <a:schemeClr val="accent2">
                    <a:lumMod val="75000"/>
                  </a:schemeClr>
                </a:solidFill>
              </a:rPr>
              <a:t>phẩm</a:t>
            </a:r>
            <a:r>
              <a:rPr lang="en-US" sz="2400" b="1" dirty="0">
                <a:solidFill>
                  <a:schemeClr val="accent2">
                    <a:lumMod val="75000"/>
                  </a:schemeClr>
                </a:solidFill>
              </a:rPr>
              <a:t> </a:t>
            </a:r>
            <a:r>
              <a:rPr lang="en-US" sz="2400" b="1" dirty="0" err="1">
                <a:solidFill>
                  <a:schemeClr val="accent2">
                    <a:lumMod val="75000"/>
                  </a:schemeClr>
                </a:solidFill>
              </a:rPr>
              <a:t>giàu</a:t>
            </a:r>
            <a:r>
              <a:rPr lang="en-US" sz="2400" b="1" dirty="0">
                <a:solidFill>
                  <a:schemeClr val="accent2">
                    <a:lumMod val="75000"/>
                  </a:schemeClr>
                </a:solidFill>
              </a:rPr>
              <a:t> </a:t>
            </a:r>
            <a:r>
              <a:rPr lang="en-US" sz="2400" b="1" dirty="0" err="1">
                <a:solidFill>
                  <a:schemeClr val="accent2">
                    <a:lumMod val="75000"/>
                  </a:schemeClr>
                </a:solidFill>
              </a:rPr>
              <a:t>chất</a:t>
            </a:r>
            <a:r>
              <a:rPr lang="en-US" sz="2400" b="1" dirty="0">
                <a:solidFill>
                  <a:schemeClr val="accent2">
                    <a:lumMod val="75000"/>
                  </a:schemeClr>
                </a:solidFill>
              </a:rPr>
              <a:t> </a:t>
            </a:r>
            <a:r>
              <a:rPr lang="en-US" sz="2400" b="1" dirty="0" err="1">
                <a:solidFill>
                  <a:schemeClr val="accent2">
                    <a:lumMod val="75000"/>
                  </a:schemeClr>
                </a:solidFill>
              </a:rPr>
              <a:t>đạm</a:t>
            </a:r>
            <a:endParaRPr lang="en-US" sz="2400" b="1" dirty="0">
              <a:solidFill>
                <a:schemeClr val="accent2">
                  <a:lumMod val="75000"/>
                </a:schemeClr>
              </a:solidFill>
            </a:endParaRPr>
          </a:p>
        </p:txBody>
      </p:sp>
      <p:sp>
        <p:nvSpPr>
          <p:cNvPr id="4" name="Rectangle 3"/>
          <p:cNvSpPr/>
          <p:nvPr/>
        </p:nvSpPr>
        <p:spPr>
          <a:xfrm>
            <a:off x="256852" y="1380308"/>
            <a:ext cx="8391389" cy="1200329"/>
          </a:xfrm>
          <a:prstGeom prst="rect">
            <a:avLst/>
          </a:prstGeom>
        </p:spPr>
        <p:txBody>
          <a:bodyPr wrap="square">
            <a:spAutoFit/>
          </a:bodyPr>
          <a:lstStyle/>
          <a:p>
            <a:r>
              <a:rPr lang="en-US" sz="2400" dirty="0" err="1">
                <a:latin typeface="Arial" panose="020B0604020202020204" pitchFamily="34" charset="0"/>
                <a:cs typeface="Arial" panose="020B0604020202020204" pitchFamily="34" charset="0"/>
              </a:rPr>
              <a:t>Đậu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nắm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đậu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mùi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đậu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ngon</a:t>
            </a:r>
            <a:endParaRPr lang="en-US" sz="2400" dirty="0"/>
          </a:p>
        </p:txBody>
      </p:sp>
      <p:pic>
        <p:nvPicPr>
          <p:cNvPr id="6146" name="Picture 2" descr="C:\Users\Minh Luyen\Desktop\dau_tuong_d981b28d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725" y="2874026"/>
            <a:ext cx="3878407" cy="226947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Minh Luyen\Desktop\cong-dung-dieu-ky-mam-dau-tuo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782" y="2791790"/>
            <a:ext cx="4118986" cy="243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2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cxnSp>
        <p:nvCxnSpPr>
          <p:cNvPr id="853" name="Google Shape;853;p37"/>
          <p:cNvCxnSpPr>
            <a:stCxn id="854" idx="6"/>
            <a:endCxn id="855" idx="2"/>
          </p:cNvCxnSpPr>
          <p:nvPr/>
        </p:nvCxnSpPr>
        <p:spPr>
          <a:xfrm flipV="1">
            <a:off x="2406591" y="3410102"/>
            <a:ext cx="2003887" cy="963"/>
          </a:xfrm>
          <a:prstGeom prst="straightConnector1">
            <a:avLst/>
          </a:prstGeom>
          <a:noFill/>
          <a:ln w="28575" cap="flat" cmpd="sng">
            <a:solidFill>
              <a:schemeClr val="dk2"/>
            </a:solidFill>
            <a:prstDash val="solid"/>
            <a:round/>
            <a:headEnd type="none" w="med" len="med"/>
            <a:tailEnd type="none" w="med" len="med"/>
          </a:ln>
        </p:spPr>
      </p:cxnSp>
      <p:sp>
        <p:nvSpPr>
          <p:cNvPr id="855" name="Google Shape;855;p37"/>
          <p:cNvSpPr/>
          <p:nvPr/>
        </p:nvSpPr>
        <p:spPr>
          <a:xfrm>
            <a:off x="4410478" y="3038552"/>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1663491" y="3039515"/>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4563782" y="3182711"/>
            <a:ext cx="436491" cy="428023"/>
          </a:xfrm>
          <a:custGeom>
            <a:avLst/>
            <a:gdLst/>
            <a:ahLst/>
            <a:cxnLst/>
            <a:rect l="l" t="t" r="r" b="b"/>
            <a:pathLst>
              <a:path w="22126" h="21694" extrusionOk="0">
                <a:moveTo>
                  <a:pt x="17954" y="1259"/>
                </a:moveTo>
                <a:cubicBezTo>
                  <a:pt x="18604" y="1259"/>
                  <a:pt x="19253" y="1508"/>
                  <a:pt x="19750" y="2005"/>
                </a:cubicBezTo>
                <a:cubicBezTo>
                  <a:pt x="20745" y="3000"/>
                  <a:pt x="20745" y="4623"/>
                  <a:pt x="19750" y="5598"/>
                </a:cubicBezTo>
                <a:cubicBezTo>
                  <a:pt x="19253" y="6095"/>
                  <a:pt x="18604" y="6344"/>
                  <a:pt x="17954" y="6344"/>
                </a:cubicBezTo>
                <a:cubicBezTo>
                  <a:pt x="17305" y="6344"/>
                  <a:pt x="16655" y="6095"/>
                  <a:pt x="16158" y="5598"/>
                </a:cubicBezTo>
                <a:cubicBezTo>
                  <a:pt x="15163" y="4623"/>
                  <a:pt x="15163" y="3000"/>
                  <a:pt x="16158" y="2005"/>
                </a:cubicBezTo>
                <a:cubicBezTo>
                  <a:pt x="16655" y="1508"/>
                  <a:pt x="17305" y="1259"/>
                  <a:pt x="17954" y="1259"/>
                </a:cubicBezTo>
                <a:close/>
                <a:moveTo>
                  <a:pt x="13448" y="5765"/>
                </a:moveTo>
                <a:cubicBezTo>
                  <a:pt x="14097" y="5765"/>
                  <a:pt x="14747" y="6014"/>
                  <a:pt x="15244" y="6511"/>
                </a:cubicBezTo>
                <a:cubicBezTo>
                  <a:pt x="16239" y="7506"/>
                  <a:pt x="16239" y="9109"/>
                  <a:pt x="15244" y="10104"/>
                </a:cubicBezTo>
                <a:cubicBezTo>
                  <a:pt x="14747" y="10601"/>
                  <a:pt x="14097" y="10850"/>
                  <a:pt x="13448" y="10850"/>
                </a:cubicBezTo>
                <a:cubicBezTo>
                  <a:pt x="12798" y="10850"/>
                  <a:pt x="12149" y="10601"/>
                  <a:pt x="11652" y="10104"/>
                </a:cubicBezTo>
                <a:cubicBezTo>
                  <a:pt x="10657" y="9109"/>
                  <a:pt x="10657" y="7506"/>
                  <a:pt x="11652" y="6511"/>
                </a:cubicBezTo>
                <a:cubicBezTo>
                  <a:pt x="12149" y="6014"/>
                  <a:pt x="12798" y="5765"/>
                  <a:pt x="13448" y="5765"/>
                </a:cubicBezTo>
                <a:close/>
                <a:moveTo>
                  <a:pt x="8962" y="10251"/>
                </a:moveTo>
                <a:cubicBezTo>
                  <a:pt x="9612" y="10251"/>
                  <a:pt x="10261" y="10500"/>
                  <a:pt x="10759" y="10997"/>
                </a:cubicBezTo>
                <a:cubicBezTo>
                  <a:pt x="11753" y="11991"/>
                  <a:pt x="11753" y="13595"/>
                  <a:pt x="10759" y="14590"/>
                </a:cubicBezTo>
                <a:cubicBezTo>
                  <a:pt x="10261" y="15087"/>
                  <a:pt x="9612" y="15335"/>
                  <a:pt x="8962" y="15335"/>
                </a:cubicBezTo>
                <a:cubicBezTo>
                  <a:pt x="8313" y="15335"/>
                  <a:pt x="7663" y="15087"/>
                  <a:pt x="7166" y="14590"/>
                </a:cubicBezTo>
                <a:cubicBezTo>
                  <a:pt x="6171" y="13595"/>
                  <a:pt x="6171" y="11991"/>
                  <a:pt x="7166" y="10997"/>
                </a:cubicBezTo>
                <a:cubicBezTo>
                  <a:pt x="7663" y="10500"/>
                  <a:pt x="8313" y="10251"/>
                  <a:pt x="8962" y="10251"/>
                </a:cubicBezTo>
                <a:close/>
                <a:moveTo>
                  <a:pt x="17952" y="1"/>
                </a:moveTo>
                <a:cubicBezTo>
                  <a:pt x="16975" y="1"/>
                  <a:pt x="15995" y="371"/>
                  <a:pt x="15244" y="1112"/>
                </a:cubicBezTo>
                <a:cubicBezTo>
                  <a:pt x="14311" y="2046"/>
                  <a:pt x="13966" y="3345"/>
                  <a:pt x="14209" y="4563"/>
                </a:cubicBezTo>
                <a:cubicBezTo>
                  <a:pt x="13963" y="4513"/>
                  <a:pt x="13714" y="4489"/>
                  <a:pt x="13465" y="4489"/>
                </a:cubicBezTo>
                <a:cubicBezTo>
                  <a:pt x="12481" y="4489"/>
                  <a:pt x="11504" y="4869"/>
                  <a:pt x="10759" y="5598"/>
                </a:cubicBezTo>
                <a:cubicBezTo>
                  <a:pt x="9825" y="6552"/>
                  <a:pt x="9480" y="7851"/>
                  <a:pt x="9723" y="9069"/>
                </a:cubicBezTo>
                <a:cubicBezTo>
                  <a:pt x="9461" y="9013"/>
                  <a:pt x="9196" y="8985"/>
                  <a:pt x="8932" y="8985"/>
                </a:cubicBezTo>
                <a:cubicBezTo>
                  <a:pt x="7952" y="8985"/>
                  <a:pt x="6993" y="9368"/>
                  <a:pt x="6273" y="10104"/>
                </a:cubicBezTo>
                <a:cubicBezTo>
                  <a:pt x="4913" y="11443"/>
                  <a:pt x="4791" y="13514"/>
                  <a:pt x="5847" y="15016"/>
                </a:cubicBezTo>
                <a:lnTo>
                  <a:pt x="244" y="20598"/>
                </a:lnTo>
                <a:cubicBezTo>
                  <a:pt x="1" y="20861"/>
                  <a:pt x="1" y="21247"/>
                  <a:pt x="244" y="21511"/>
                </a:cubicBezTo>
                <a:cubicBezTo>
                  <a:pt x="376" y="21633"/>
                  <a:pt x="539" y="21694"/>
                  <a:pt x="701" y="21694"/>
                </a:cubicBezTo>
                <a:cubicBezTo>
                  <a:pt x="863" y="21694"/>
                  <a:pt x="1026" y="21633"/>
                  <a:pt x="1158" y="21511"/>
                </a:cubicBezTo>
                <a:lnTo>
                  <a:pt x="6760" y="15909"/>
                </a:lnTo>
                <a:cubicBezTo>
                  <a:pt x="7419" y="16378"/>
                  <a:pt x="8195" y="16615"/>
                  <a:pt x="8971" y="16615"/>
                </a:cubicBezTo>
                <a:cubicBezTo>
                  <a:pt x="9939" y="16615"/>
                  <a:pt x="10908" y="16247"/>
                  <a:pt x="11652" y="15503"/>
                </a:cubicBezTo>
                <a:cubicBezTo>
                  <a:pt x="12585" y="14569"/>
                  <a:pt x="12951" y="13290"/>
                  <a:pt x="12707" y="12052"/>
                </a:cubicBezTo>
                <a:lnTo>
                  <a:pt x="12707" y="12052"/>
                </a:lnTo>
                <a:cubicBezTo>
                  <a:pt x="12956" y="12101"/>
                  <a:pt x="13207" y="12126"/>
                  <a:pt x="13457" y="12126"/>
                </a:cubicBezTo>
                <a:cubicBezTo>
                  <a:pt x="14446" y="12126"/>
                  <a:pt x="15412" y="11743"/>
                  <a:pt x="16158" y="10997"/>
                </a:cubicBezTo>
                <a:cubicBezTo>
                  <a:pt x="17091" y="10063"/>
                  <a:pt x="17436" y="8764"/>
                  <a:pt x="17193" y="7546"/>
                </a:cubicBezTo>
                <a:lnTo>
                  <a:pt x="17193" y="7546"/>
                </a:lnTo>
                <a:cubicBezTo>
                  <a:pt x="17443" y="7595"/>
                  <a:pt x="17696" y="7620"/>
                  <a:pt x="17947" y="7620"/>
                </a:cubicBezTo>
                <a:cubicBezTo>
                  <a:pt x="18940" y="7620"/>
                  <a:pt x="19915" y="7240"/>
                  <a:pt x="20643" y="6511"/>
                </a:cubicBezTo>
                <a:cubicBezTo>
                  <a:pt x="22125" y="5009"/>
                  <a:pt x="22125" y="2594"/>
                  <a:pt x="20643" y="1112"/>
                </a:cubicBezTo>
                <a:cubicBezTo>
                  <a:pt x="19903" y="371"/>
                  <a:pt x="18928" y="1"/>
                  <a:pt x="17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1821007" y="3247868"/>
            <a:ext cx="428067" cy="326393"/>
          </a:xfrm>
          <a:custGeom>
            <a:avLst/>
            <a:gdLst/>
            <a:ahLst/>
            <a:cxnLst/>
            <a:rect l="l" t="t" r="r" b="b"/>
            <a:pathLst>
              <a:path w="21699" h="16543" extrusionOk="0">
                <a:moveTo>
                  <a:pt x="10839" y="1279"/>
                </a:moveTo>
                <a:cubicBezTo>
                  <a:pt x="13234" y="1279"/>
                  <a:pt x="15203" y="2416"/>
                  <a:pt x="16421" y="3390"/>
                </a:cubicBezTo>
                <a:cubicBezTo>
                  <a:pt x="17679" y="4364"/>
                  <a:pt x="18857" y="4547"/>
                  <a:pt x="18978" y="4588"/>
                </a:cubicBezTo>
                <a:cubicBezTo>
                  <a:pt x="19790" y="4791"/>
                  <a:pt x="20379" y="5521"/>
                  <a:pt x="20420" y="6374"/>
                </a:cubicBezTo>
                <a:lnTo>
                  <a:pt x="16847" y="6374"/>
                </a:lnTo>
                <a:cubicBezTo>
                  <a:pt x="15711" y="6374"/>
                  <a:pt x="14635" y="6151"/>
                  <a:pt x="13640" y="5704"/>
                </a:cubicBezTo>
                <a:cubicBezTo>
                  <a:pt x="12686" y="5298"/>
                  <a:pt x="11753" y="5095"/>
                  <a:pt x="10839" y="5095"/>
                </a:cubicBezTo>
                <a:cubicBezTo>
                  <a:pt x="9926" y="5095"/>
                  <a:pt x="8992" y="5298"/>
                  <a:pt x="8058" y="5704"/>
                </a:cubicBezTo>
                <a:cubicBezTo>
                  <a:pt x="7043" y="6151"/>
                  <a:pt x="5968" y="6374"/>
                  <a:pt x="4831" y="6374"/>
                </a:cubicBezTo>
                <a:lnTo>
                  <a:pt x="1279" y="6374"/>
                </a:lnTo>
                <a:cubicBezTo>
                  <a:pt x="1299" y="5521"/>
                  <a:pt x="1888" y="4791"/>
                  <a:pt x="2720" y="4588"/>
                </a:cubicBezTo>
                <a:cubicBezTo>
                  <a:pt x="2822" y="4547"/>
                  <a:pt x="4019" y="4364"/>
                  <a:pt x="5257" y="3390"/>
                </a:cubicBezTo>
                <a:cubicBezTo>
                  <a:pt x="6495" y="2416"/>
                  <a:pt x="8444" y="1279"/>
                  <a:pt x="10839" y="1279"/>
                </a:cubicBezTo>
                <a:close/>
                <a:moveTo>
                  <a:pt x="20420" y="10169"/>
                </a:moveTo>
                <a:cubicBezTo>
                  <a:pt x="20379" y="11022"/>
                  <a:pt x="19790" y="11753"/>
                  <a:pt x="18978" y="11956"/>
                </a:cubicBezTo>
                <a:cubicBezTo>
                  <a:pt x="18857" y="11976"/>
                  <a:pt x="18410" y="12057"/>
                  <a:pt x="17842" y="12321"/>
                </a:cubicBezTo>
                <a:lnTo>
                  <a:pt x="17842" y="10169"/>
                </a:lnTo>
                <a:close/>
                <a:moveTo>
                  <a:pt x="4831" y="10169"/>
                </a:moveTo>
                <a:cubicBezTo>
                  <a:pt x="5968" y="10169"/>
                  <a:pt x="7043" y="10393"/>
                  <a:pt x="8058" y="10839"/>
                </a:cubicBezTo>
                <a:cubicBezTo>
                  <a:pt x="8992" y="11245"/>
                  <a:pt x="9926" y="11448"/>
                  <a:pt x="10839" y="11448"/>
                </a:cubicBezTo>
                <a:cubicBezTo>
                  <a:pt x="11753" y="11448"/>
                  <a:pt x="12686" y="11245"/>
                  <a:pt x="13640" y="10839"/>
                </a:cubicBezTo>
                <a:cubicBezTo>
                  <a:pt x="13762" y="10778"/>
                  <a:pt x="13884" y="10717"/>
                  <a:pt x="14026" y="10677"/>
                </a:cubicBezTo>
                <a:lnTo>
                  <a:pt x="14026" y="14594"/>
                </a:lnTo>
                <a:cubicBezTo>
                  <a:pt x="12970" y="15041"/>
                  <a:pt x="11915" y="15264"/>
                  <a:pt x="10839" y="15264"/>
                </a:cubicBezTo>
                <a:cubicBezTo>
                  <a:pt x="8444" y="15264"/>
                  <a:pt x="6495" y="14127"/>
                  <a:pt x="5257" y="13153"/>
                </a:cubicBezTo>
                <a:cubicBezTo>
                  <a:pt x="4019" y="12179"/>
                  <a:pt x="2822" y="11996"/>
                  <a:pt x="2720" y="11956"/>
                </a:cubicBezTo>
                <a:cubicBezTo>
                  <a:pt x="1888" y="11753"/>
                  <a:pt x="1299" y="11022"/>
                  <a:pt x="1279" y="10169"/>
                </a:cubicBezTo>
                <a:close/>
                <a:moveTo>
                  <a:pt x="10839" y="6374"/>
                </a:moveTo>
                <a:cubicBezTo>
                  <a:pt x="11570" y="6374"/>
                  <a:pt x="12341" y="6536"/>
                  <a:pt x="13133" y="6881"/>
                </a:cubicBezTo>
                <a:cubicBezTo>
                  <a:pt x="14290" y="7389"/>
                  <a:pt x="15548" y="7632"/>
                  <a:pt x="16847" y="7632"/>
                </a:cubicBezTo>
                <a:lnTo>
                  <a:pt x="18471" y="7632"/>
                </a:lnTo>
                <a:cubicBezTo>
                  <a:pt x="18836" y="7632"/>
                  <a:pt x="19141" y="7937"/>
                  <a:pt x="19141" y="8261"/>
                </a:cubicBezTo>
                <a:cubicBezTo>
                  <a:pt x="19141" y="8607"/>
                  <a:pt x="18836" y="8911"/>
                  <a:pt x="18471" y="8911"/>
                </a:cubicBezTo>
                <a:lnTo>
                  <a:pt x="17192" y="8911"/>
                </a:lnTo>
                <a:cubicBezTo>
                  <a:pt x="16847" y="8911"/>
                  <a:pt x="16563" y="9195"/>
                  <a:pt x="16563" y="9540"/>
                </a:cubicBezTo>
                <a:lnTo>
                  <a:pt x="16563" y="14635"/>
                </a:lnTo>
                <a:cubicBezTo>
                  <a:pt x="16563" y="14980"/>
                  <a:pt x="16279" y="15264"/>
                  <a:pt x="15934" y="15264"/>
                </a:cubicBezTo>
                <a:cubicBezTo>
                  <a:pt x="15568" y="15264"/>
                  <a:pt x="15284" y="14980"/>
                  <a:pt x="15284" y="14635"/>
                </a:cubicBezTo>
                <a:lnTo>
                  <a:pt x="15284" y="9804"/>
                </a:lnTo>
                <a:cubicBezTo>
                  <a:pt x="15284" y="9452"/>
                  <a:pt x="14993" y="9175"/>
                  <a:pt x="14651" y="9175"/>
                </a:cubicBezTo>
                <a:cubicBezTo>
                  <a:pt x="14599" y="9175"/>
                  <a:pt x="14546" y="9182"/>
                  <a:pt x="14493" y="9195"/>
                </a:cubicBezTo>
                <a:cubicBezTo>
                  <a:pt x="14026" y="9317"/>
                  <a:pt x="13579" y="9479"/>
                  <a:pt x="13133" y="9662"/>
                </a:cubicBezTo>
                <a:cubicBezTo>
                  <a:pt x="12341" y="10007"/>
                  <a:pt x="11570" y="10169"/>
                  <a:pt x="10839" y="10169"/>
                </a:cubicBezTo>
                <a:cubicBezTo>
                  <a:pt x="10108" y="10169"/>
                  <a:pt x="9337" y="10007"/>
                  <a:pt x="8546" y="9662"/>
                </a:cubicBezTo>
                <a:cubicBezTo>
                  <a:pt x="7389" y="9155"/>
                  <a:pt x="6150" y="8911"/>
                  <a:pt x="4831" y="8911"/>
                </a:cubicBezTo>
                <a:lnTo>
                  <a:pt x="3207" y="8911"/>
                </a:lnTo>
                <a:cubicBezTo>
                  <a:pt x="2862" y="8911"/>
                  <a:pt x="2537" y="8607"/>
                  <a:pt x="2537" y="8261"/>
                </a:cubicBezTo>
                <a:cubicBezTo>
                  <a:pt x="2537" y="7937"/>
                  <a:pt x="2862" y="7632"/>
                  <a:pt x="3207" y="7632"/>
                </a:cubicBezTo>
                <a:lnTo>
                  <a:pt x="4831" y="7632"/>
                </a:lnTo>
                <a:cubicBezTo>
                  <a:pt x="6150" y="7632"/>
                  <a:pt x="7389" y="7389"/>
                  <a:pt x="8546" y="6881"/>
                </a:cubicBezTo>
                <a:cubicBezTo>
                  <a:pt x="9337" y="6536"/>
                  <a:pt x="10108" y="6374"/>
                  <a:pt x="10839" y="6374"/>
                </a:cubicBezTo>
                <a:close/>
                <a:moveTo>
                  <a:pt x="10839" y="0"/>
                </a:moveTo>
                <a:cubicBezTo>
                  <a:pt x="8079" y="0"/>
                  <a:pt x="5866" y="1299"/>
                  <a:pt x="4486" y="2375"/>
                </a:cubicBezTo>
                <a:cubicBezTo>
                  <a:pt x="3471" y="3167"/>
                  <a:pt x="2497" y="3329"/>
                  <a:pt x="2395" y="3370"/>
                </a:cubicBezTo>
                <a:cubicBezTo>
                  <a:pt x="995" y="3715"/>
                  <a:pt x="0" y="4973"/>
                  <a:pt x="0" y="6435"/>
                </a:cubicBezTo>
                <a:lnTo>
                  <a:pt x="0" y="7003"/>
                </a:lnTo>
                <a:cubicBezTo>
                  <a:pt x="0" y="7348"/>
                  <a:pt x="284" y="7632"/>
                  <a:pt x="629" y="7632"/>
                </a:cubicBezTo>
                <a:lnTo>
                  <a:pt x="1380" y="7632"/>
                </a:lnTo>
                <a:cubicBezTo>
                  <a:pt x="1299" y="7835"/>
                  <a:pt x="1259" y="8058"/>
                  <a:pt x="1259" y="8261"/>
                </a:cubicBezTo>
                <a:cubicBezTo>
                  <a:pt x="1259" y="8485"/>
                  <a:pt x="1299" y="8708"/>
                  <a:pt x="1380" y="8911"/>
                </a:cubicBezTo>
                <a:lnTo>
                  <a:pt x="629" y="8911"/>
                </a:lnTo>
                <a:cubicBezTo>
                  <a:pt x="284" y="8911"/>
                  <a:pt x="0" y="9195"/>
                  <a:pt x="0" y="9540"/>
                </a:cubicBezTo>
                <a:lnTo>
                  <a:pt x="0" y="10109"/>
                </a:lnTo>
                <a:cubicBezTo>
                  <a:pt x="0" y="11570"/>
                  <a:pt x="995" y="12828"/>
                  <a:pt x="2395" y="13173"/>
                </a:cubicBezTo>
                <a:cubicBezTo>
                  <a:pt x="2497" y="13214"/>
                  <a:pt x="3471" y="13376"/>
                  <a:pt x="4486" y="14168"/>
                </a:cubicBezTo>
                <a:cubicBezTo>
                  <a:pt x="5866" y="15244"/>
                  <a:pt x="8079" y="16543"/>
                  <a:pt x="10839" y="16543"/>
                </a:cubicBezTo>
                <a:cubicBezTo>
                  <a:pt x="12057" y="16543"/>
                  <a:pt x="13255" y="16279"/>
                  <a:pt x="14432" y="15812"/>
                </a:cubicBezTo>
                <a:cubicBezTo>
                  <a:pt x="14777" y="16238"/>
                  <a:pt x="15325" y="16543"/>
                  <a:pt x="15934" y="16543"/>
                </a:cubicBezTo>
                <a:cubicBezTo>
                  <a:pt x="16989" y="16543"/>
                  <a:pt x="17842" y="15670"/>
                  <a:pt x="17842" y="14635"/>
                </a:cubicBezTo>
                <a:lnTo>
                  <a:pt x="17842" y="13742"/>
                </a:lnTo>
                <a:cubicBezTo>
                  <a:pt x="18552" y="13316"/>
                  <a:pt x="19181" y="13214"/>
                  <a:pt x="19283" y="13173"/>
                </a:cubicBezTo>
                <a:cubicBezTo>
                  <a:pt x="20704" y="12828"/>
                  <a:pt x="21698" y="11570"/>
                  <a:pt x="21698" y="10109"/>
                </a:cubicBezTo>
                <a:lnTo>
                  <a:pt x="21698" y="9540"/>
                </a:lnTo>
                <a:cubicBezTo>
                  <a:pt x="21698" y="9195"/>
                  <a:pt x="21414" y="8911"/>
                  <a:pt x="21049" y="8911"/>
                </a:cubicBezTo>
                <a:lnTo>
                  <a:pt x="20298" y="8911"/>
                </a:lnTo>
                <a:cubicBezTo>
                  <a:pt x="20379" y="8708"/>
                  <a:pt x="20420" y="8485"/>
                  <a:pt x="20420" y="8261"/>
                </a:cubicBezTo>
                <a:cubicBezTo>
                  <a:pt x="20420" y="8058"/>
                  <a:pt x="20379" y="7835"/>
                  <a:pt x="20298" y="7632"/>
                </a:cubicBezTo>
                <a:lnTo>
                  <a:pt x="21049" y="7632"/>
                </a:lnTo>
                <a:cubicBezTo>
                  <a:pt x="21414" y="7632"/>
                  <a:pt x="21698" y="7348"/>
                  <a:pt x="21698" y="7003"/>
                </a:cubicBezTo>
                <a:lnTo>
                  <a:pt x="21698" y="6435"/>
                </a:lnTo>
                <a:cubicBezTo>
                  <a:pt x="21698" y="4973"/>
                  <a:pt x="20704" y="3715"/>
                  <a:pt x="19283" y="3370"/>
                </a:cubicBezTo>
                <a:cubicBezTo>
                  <a:pt x="19181" y="3329"/>
                  <a:pt x="18207" y="3167"/>
                  <a:pt x="17213" y="2375"/>
                </a:cubicBezTo>
                <a:cubicBezTo>
                  <a:pt x="15832" y="1299"/>
                  <a:pt x="13600" y="0"/>
                  <a:pt x="10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6807777" y="3025172"/>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 name="Google Shape;866;p37"/>
          <p:cNvGrpSpPr/>
          <p:nvPr/>
        </p:nvGrpSpPr>
        <p:grpSpPr>
          <a:xfrm>
            <a:off x="6924230" y="2888028"/>
            <a:ext cx="428876" cy="428102"/>
            <a:chOff x="542575" y="633000"/>
            <a:chExt cx="543500" cy="542450"/>
          </a:xfrm>
        </p:grpSpPr>
        <p:sp>
          <p:nvSpPr>
            <p:cNvPr id="867" name="Google Shape;867;p37"/>
            <p:cNvSpPr/>
            <p:nvPr/>
          </p:nvSpPr>
          <p:spPr>
            <a:xfrm>
              <a:off x="542575" y="633000"/>
              <a:ext cx="543500" cy="542450"/>
            </a:xfrm>
            <a:custGeom>
              <a:avLst/>
              <a:gdLst/>
              <a:ahLst/>
              <a:cxnLst/>
              <a:rect l="l" t="t" r="r" b="b"/>
              <a:pathLst>
                <a:path w="21740" h="21698" extrusionOk="0">
                  <a:moveTo>
                    <a:pt x="16137" y="1406"/>
                  </a:moveTo>
                  <a:cubicBezTo>
                    <a:pt x="16685" y="1548"/>
                    <a:pt x="17558" y="1873"/>
                    <a:pt x="18329" y="2462"/>
                  </a:cubicBezTo>
                  <a:lnTo>
                    <a:pt x="16787" y="4004"/>
                  </a:lnTo>
                  <a:cubicBezTo>
                    <a:pt x="16543" y="4248"/>
                    <a:pt x="16543" y="4654"/>
                    <a:pt x="16807" y="4918"/>
                  </a:cubicBezTo>
                  <a:cubicBezTo>
                    <a:pt x="16926" y="5037"/>
                    <a:pt x="17085" y="5098"/>
                    <a:pt x="17244" y="5098"/>
                  </a:cubicBezTo>
                  <a:cubicBezTo>
                    <a:pt x="17409" y="5098"/>
                    <a:pt x="17576" y="5032"/>
                    <a:pt x="17700" y="4897"/>
                  </a:cubicBezTo>
                  <a:lnTo>
                    <a:pt x="19222" y="3355"/>
                  </a:lnTo>
                  <a:cubicBezTo>
                    <a:pt x="19831" y="4146"/>
                    <a:pt x="20136" y="5019"/>
                    <a:pt x="20298" y="5567"/>
                  </a:cubicBezTo>
                  <a:lnTo>
                    <a:pt x="15853" y="6623"/>
                  </a:lnTo>
                  <a:cubicBezTo>
                    <a:pt x="15752" y="6460"/>
                    <a:pt x="15630" y="6318"/>
                    <a:pt x="15488" y="6196"/>
                  </a:cubicBezTo>
                  <a:cubicBezTo>
                    <a:pt x="15366" y="6054"/>
                    <a:pt x="15224" y="5932"/>
                    <a:pt x="15082" y="5831"/>
                  </a:cubicBezTo>
                  <a:lnTo>
                    <a:pt x="16137" y="1406"/>
                  </a:lnTo>
                  <a:close/>
                  <a:moveTo>
                    <a:pt x="13247" y="6535"/>
                  </a:moveTo>
                  <a:cubicBezTo>
                    <a:pt x="13745" y="6535"/>
                    <a:pt x="14237" y="6731"/>
                    <a:pt x="14595" y="7089"/>
                  </a:cubicBezTo>
                  <a:cubicBezTo>
                    <a:pt x="15366" y="7861"/>
                    <a:pt x="15386" y="9180"/>
                    <a:pt x="14392" y="9951"/>
                  </a:cubicBezTo>
                  <a:cubicBezTo>
                    <a:pt x="14189" y="10093"/>
                    <a:pt x="14107" y="10378"/>
                    <a:pt x="14168" y="10621"/>
                  </a:cubicBezTo>
                  <a:cubicBezTo>
                    <a:pt x="14371" y="11332"/>
                    <a:pt x="14168" y="12123"/>
                    <a:pt x="13499" y="12631"/>
                  </a:cubicBezTo>
                  <a:cubicBezTo>
                    <a:pt x="13296" y="12793"/>
                    <a:pt x="13214" y="13057"/>
                    <a:pt x="13275" y="13321"/>
                  </a:cubicBezTo>
                  <a:cubicBezTo>
                    <a:pt x="13458" y="13991"/>
                    <a:pt x="13275" y="14701"/>
                    <a:pt x="12808" y="15188"/>
                  </a:cubicBezTo>
                  <a:cubicBezTo>
                    <a:pt x="12565" y="15411"/>
                    <a:pt x="12281" y="15574"/>
                    <a:pt x="11936" y="15655"/>
                  </a:cubicBezTo>
                  <a:cubicBezTo>
                    <a:pt x="11712" y="15716"/>
                    <a:pt x="11550" y="15899"/>
                    <a:pt x="11489" y="16122"/>
                  </a:cubicBezTo>
                  <a:cubicBezTo>
                    <a:pt x="11388" y="16447"/>
                    <a:pt x="11225" y="16751"/>
                    <a:pt x="11002" y="16974"/>
                  </a:cubicBezTo>
                  <a:cubicBezTo>
                    <a:pt x="10657" y="17319"/>
                    <a:pt x="10210" y="17502"/>
                    <a:pt x="9723" y="17522"/>
                  </a:cubicBezTo>
                  <a:cubicBezTo>
                    <a:pt x="9540" y="17543"/>
                    <a:pt x="9378" y="17604"/>
                    <a:pt x="9277" y="17746"/>
                  </a:cubicBezTo>
                  <a:cubicBezTo>
                    <a:pt x="9155" y="17867"/>
                    <a:pt x="9094" y="18050"/>
                    <a:pt x="9114" y="18212"/>
                  </a:cubicBezTo>
                  <a:cubicBezTo>
                    <a:pt x="9155" y="18578"/>
                    <a:pt x="9033" y="18882"/>
                    <a:pt x="8749" y="19166"/>
                  </a:cubicBezTo>
                  <a:cubicBezTo>
                    <a:pt x="8518" y="19397"/>
                    <a:pt x="8201" y="19519"/>
                    <a:pt x="7874" y="19519"/>
                  </a:cubicBezTo>
                  <a:cubicBezTo>
                    <a:pt x="7655" y="19519"/>
                    <a:pt x="7431" y="19463"/>
                    <a:pt x="7227" y="19349"/>
                  </a:cubicBezTo>
                  <a:cubicBezTo>
                    <a:pt x="7130" y="19295"/>
                    <a:pt x="7024" y="19269"/>
                    <a:pt x="6919" y="19269"/>
                  </a:cubicBezTo>
                  <a:cubicBezTo>
                    <a:pt x="6673" y="19269"/>
                    <a:pt x="6433" y="19411"/>
                    <a:pt x="6333" y="19654"/>
                  </a:cubicBezTo>
                  <a:cubicBezTo>
                    <a:pt x="6252" y="19816"/>
                    <a:pt x="6171" y="19938"/>
                    <a:pt x="6049" y="20060"/>
                  </a:cubicBezTo>
                  <a:cubicBezTo>
                    <a:pt x="5818" y="20301"/>
                    <a:pt x="5492" y="20433"/>
                    <a:pt x="5161" y="20433"/>
                  </a:cubicBezTo>
                  <a:cubicBezTo>
                    <a:pt x="4823" y="20433"/>
                    <a:pt x="4479" y="20296"/>
                    <a:pt x="4222" y="19999"/>
                  </a:cubicBezTo>
                  <a:cubicBezTo>
                    <a:pt x="4093" y="19856"/>
                    <a:pt x="3923" y="19780"/>
                    <a:pt x="3753" y="19780"/>
                  </a:cubicBezTo>
                  <a:cubicBezTo>
                    <a:pt x="3656" y="19780"/>
                    <a:pt x="3560" y="19805"/>
                    <a:pt x="3471" y="19857"/>
                  </a:cubicBezTo>
                  <a:cubicBezTo>
                    <a:pt x="3293" y="19938"/>
                    <a:pt x="3112" y="19979"/>
                    <a:pt x="2934" y="19979"/>
                  </a:cubicBezTo>
                  <a:cubicBezTo>
                    <a:pt x="2629" y="19979"/>
                    <a:pt x="2335" y="19857"/>
                    <a:pt x="2091" y="19613"/>
                  </a:cubicBezTo>
                  <a:cubicBezTo>
                    <a:pt x="1706" y="19227"/>
                    <a:pt x="1624" y="18700"/>
                    <a:pt x="1848" y="18233"/>
                  </a:cubicBezTo>
                  <a:cubicBezTo>
                    <a:pt x="1990" y="17969"/>
                    <a:pt x="1929" y="17644"/>
                    <a:pt x="1624" y="17421"/>
                  </a:cubicBezTo>
                  <a:cubicBezTo>
                    <a:pt x="1401" y="17177"/>
                    <a:pt x="1279" y="16853"/>
                    <a:pt x="1279" y="16528"/>
                  </a:cubicBezTo>
                  <a:cubicBezTo>
                    <a:pt x="1279" y="16041"/>
                    <a:pt x="1563" y="15574"/>
                    <a:pt x="2051" y="15371"/>
                  </a:cubicBezTo>
                  <a:cubicBezTo>
                    <a:pt x="2396" y="15208"/>
                    <a:pt x="2538" y="14782"/>
                    <a:pt x="2355" y="14457"/>
                  </a:cubicBezTo>
                  <a:cubicBezTo>
                    <a:pt x="2091" y="14011"/>
                    <a:pt x="2030" y="13361"/>
                    <a:pt x="2457" y="12935"/>
                  </a:cubicBezTo>
                  <a:cubicBezTo>
                    <a:pt x="2702" y="12690"/>
                    <a:pt x="3034" y="12568"/>
                    <a:pt x="3389" y="12568"/>
                  </a:cubicBezTo>
                  <a:cubicBezTo>
                    <a:pt x="3416" y="12568"/>
                    <a:pt x="3444" y="12568"/>
                    <a:pt x="3471" y="12570"/>
                  </a:cubicBezTo>
                  <a:cubicBezTo>
                    <a:pt x="3495" y="12572"/>
                    <a:pt x="3518" y="12574"/>
                    <a:pt x="3540" y="12574"/>
                  </a:cubicBezTo>
                  <a:cubicBezTo>
                    <a:pt x="3695" y="12574"/>
                    <a:pt x="3832" y="12514"/>
                    <a:pt x="3938" y="12407"/>
                  </a:cubicBezTo>
                  <a:cubicBezTo>
                    <a:pt x="4080" y="12306"/>
                    <a:pt x="4162" y="12144"/>
                    <a:pt x="4162" y="11961"/>
                  </a:cubicBezTo>
                  <a:cubicBezTo>
                    <a:pt x="4182" y="11474"/>
                    <a:pt x="4365" y="11027"/>
                    <a:pt x="4710" y="10682"/>
                  </a:cubicBezTo>
                  <a:cubicBezTo>
                    <a:pt x="4933" y="10459"/>
                    <a:pt x="5237" y="10296"/>
                    <a:pt x="5562" y="10195"/>
                  </a:cubicBezTo>
                  <a:cubicBezTo>
                    <a:pt x="5785" y="10134"/>
                    <a:pt x="5968" y="9972"/>
                    <a:pt x="6029" y="9748"/>
                  </a:cubicBezTo>
                  <a:cubicBezTo>
                    <a:pt x="6110" y="9403"/>
                    <a:pt x="6273" y="9119"/>
                    <a:pt x="6516" y="8896"/>
                  </a:cubicBezTo>
                  <a:cubicBezTo>
                    <a:pt x="6864" y="8533"/>
                    <a:pt x="7346" y="8339"/>
                    <a:pt x="7847" y="8339"/>
                  </a:cubicBezTo>
                  <a:cubicBezTo>
                    <a:pt x="8018" y="8339"/>
                    <a:pt x="8192" y="8362"/>
                    <a:pt x="8363" y="8409"/>
                  </a:cubicBezTo>
                  <a:cubicBezTo>
                    <a:pt x="8425" y="8428"/>
                    <a:pt x="8487" y="8437"/>
                    <a:pt x="8547" y="8437"/>
                  </a:cubicBezTo>
                  <a:cubicBezTo>
                    <a:pt x="8745" y="8437"/>
                    <a:pt x="8929" y="8341"/>
                    <a:pt x="9053" y="8185"/>
                  </a:cubicBezTo>
                  <a:cubicBezTo>
                    <a:pt x="9436" y="7680"/>
                    <a:pt x="9981" y="7440"/>
                    <a:pt x="10530" y="7440"/>
                  </a:cubicBezTo>
                  <a:cubicBezTo>
                    <a:pt x="10709" y="7440"/>
                    <a:pt x="10888" y="7466"/>
                    <a:pt x="11063" y="7516"/>
                  </a:cubicBezTo>
                  <a:cubicBezTo>
                    <a:pt x="11120" y="7529"/>
                    <a:pt x="11178" y="7535"/>
                    <a:pt x="11234" y="7535"/>
                  </a:cubicBezTo>
                  <a:cubicBezTo>
                    <a:pt x="11437" y="7535"/>
                    <a:pt x="11626" y="7451"/>
                    <a:pt x="11753" y="7292"/>
                  </a:cubicBezTo>
                  <a:cubicBezTo>
                    <a:pt x="12146" y="6772"/>
                    <a:pt x="12700" y="6535"/>
                    <a:pt x="13247" y="6535"/>
                  </a:cubicBezTo>
                  <a:close/>
                  <a:moveTo>
                    <a:pt x="15669" y="0"/>
                  </a:moveTo>
                  <a:cubicBezTo>
                    <a:pt x="15377" y="0"/>
                    <a:pt x="15115" y="196"/>
                    <a:pt x="15041" y="493"/>
                  </a:cubicBezTo>
                  <a:lnTo>
                    <a:pt x="13884" y="5324"/>
                  </a:lnTo>
                  <a:cubicBezTo>
                    <a:pt x="13674" y="5281"/>
                    <a:pt x="13460" y="5260"/>
                    <a:pt x="13248" y="5260"/>
                  </a:cubicBezTo>
                  <a:cubicBezTo>
                    <a:pt x="12435" y="5260"/>
                    <a:pt x="11629" y="5569"/>
                    <a:pt x="11002" y="6196"/>
                  </a:cubicBezTo>
                  <a:cubicBezTo>
                    <a:pt x="10848" y="6174"/>
                    <a:pt x="10695" y="6164"/>
                    <a:pt x="10543" y="6164"/>
                  </a:cubicBezTo>
                  <a:cubicBezTo>
                    <a:pt x="9707" y="6164"/>
                    <a:pt x="8903" y="6489"/>
                    <a:pt x="8302" y="7089"/>
                  </a:cubicBezTo>
                  <a:cubicBezTo>
                    <a:pt x="8302" y="7089"/>
                    <a:pt x="8302" y="7089"/>
                    <a:pt x="8302" y="7110"/>
                  </a:cubicBezTo>
                  <a:cubicBezTo>
                    <a:pt x="8148" y="7088"/>
                    <a:pt x="7994" y="7077"/>
                    <a:pt x="7842" y="7077"/>
                  </a:cubicBezTo>
                  <a:cubicBezTo>
                    <a:pt x="7007" y="7077"/>
                    <a:pt x="6203" y="7399"/>
                    <a:pt x="5603" y="7983"/>
                  </a:cubicBezTo>
                  <a:cubicBezTo>
                    <a:pt x="5298" y="8307"/>
                    <a:pt x="5055" y="8673"/>
                    <a:pt x="4913" y="9079"/>
                  </a:cubicBezTo>
                  <a:cubicBezTo>
                    <a:pt x="4486" y="9241"/>
                    <a:pt x="4121" y="9485"/>
                    <a:pt x="3817" y="9789"/>
                  </a:cubicBezTo>
                  <a:cubicBezTo>
                    <a:pt x="3390" y="10215"/>
                    <a:pt x="3106" y="10743"/>
                    <a:pt x="2964" y="11332"/>
                  </a:cubicBezTo>
                  <a:cubicBezTo>
                    <a:pt x="2436" y="11413"/>
                    <a:pt x="1949" y="11656"/>
                    <a:pt x="1563" y="12042"/>
                  </a:cubicBezTo>
                  <a:cubicBezTo>
                    <a:pt x="914" y="12671"/>
                    <a:pt x="711" y="13625"/>
                    <a:pt x="995" y="14518"/>
                  </a:cubicBezTo>
                  <a:cubicBezTo>
                    <a:pt x="386" y="14965"/>
                    <a:pt x="1" y="15696"/>
                    <a:pt x="1" y="16528"/>
                  </a:cubicBezTo>
                  <a:cubicBezTo>
                    <a:pt x="1" y="17116"/>
                    <a:pt x="183" y="17664"/>
                    <a:pt x="549" y="18111"/>
                  </a:cubicBezTo>
                  <a:cubicBezTo>
                    <a:pt x="305" y="18963"/>
                    <a:pt x="528" y="19857"/>
                    <a:pt x="1198" y="20506"/>
                  </a:cubicBezTo>
                  <a:cubicBezTo>
                    <a:pt x="1682" y="20990"/>
                    <a:pt x="2300" y="21248"/>
                    <a:pt x="2937" y="21248"/>
                  </a:cubicBezTo>
                  <a:cubicBezTo>
                    <a:pt x="3155" y="21248"/>
                    <a:pt x="3375" y="21218"/>
                    <a:pt x="3593" y="21156"/>
                  </a:cubicBezTo>
                  <a:cubicBezTo>
                    <a:pt x="4049" y="21518"/>
                    <a:pt x="4599" y="21698"/>
                    <a:pt x="5151" y="21698"/>
                  </a:cubicBezTo>
                  <a:cubicBezTo>
                    <a:pt x="5802" y="21698"/>
                    <a:pt x="6457" y="21447"/>
                    <a:pt x="6963" y="20953"/>
                  </a:cubicBezTo>
                  <a:cubicBezTo>
                    <a:pt x="7044" y="20871"/>
                    <a:pt x="7105" y="20790"/>
                    <a:pt x="7186" y="20709"/>
                  </a:cubicBezTo>
                  <a:cubicBezTo>
                    <a:pt x="7404" y="20771"/>
                    <a:pt x="7628" y="20802"/>
                    <a:pt x="7853" y="20802"/>
                  </a:cubicBezTo>
                  <a:cubicBezTo>
                    <a:pt x="8507" y="20802"/>
                    <a:pt x="9164" y="20543"/>
                    <a:pt x="9662" y="20060"/>
                  </a:cubicBezTo>
                  <a:cubicBezTo>
                    <a:pt x="10048" y="19674"/>
                    <a:pt x="10271" y="19227"/>
                    <a:pt x="10352" y="18720"/>
                  </a:cubicBezTo>
                  <a:cubicBezTo>
                    <a:pt x="10941" y="18598"/>
                    <a:pt x="11469" y="18294"/>
                    <a:pt x="11895" y="17867"/>
                  </a:cubicBezTo>
                  <a:cubicBezTo>
                    <a:pt x="12220" y="17563"/>
                    <a:pt x="12443" y="17198"/>
                    <a:pt x="12605" y="16792"/>
                  </a:cubicBezTo>
                  <a:cubicBezTo>
                    <a:pt x="13032" y="16629"/>
                    <a:pt x="13397" y="16386"/>
                    <a:pt x="13701" y="16081"/>
                  </a:cubicBezTo>
                  <a:cubicBezTo>
                    <a:pt x="14412" y="15371"/>
                    <a:pt x="14737" y="14376"/>
                    <a:pt x="14595" y="13402"/>
                  </a:cubicBezTo>
                  <a:cubicBezTo>
                    <a:pt x="14595" y="13382"/>
                    <a:pt x="14595" y="13382"/>
                    <a:pt x="14595" y="13382"/>
                  </a:cubicBezTo>
                  <a:cubicBezTo>
                    <a:pt x="15305" y="12671"/>
                    <a:pt x="15630" y="11677"/>
                    <a:pt x="15488" y="10702"/>
                  </a:cubicBezTo>
                  <a:cubicBezTo>
                    <a:pt x="15488" y="10682"/>
                    <a:pt x="15488" y="10682"/>
                    <a:pt x="15488" y="10682"/>
                  </a:cubicBezTo>
                  <a:cubicBezTo>
                    <a:pt x="16279" y="9911"/>
                    <a:pt x="16563" y="8815"/>
                    <a:pt x="16360" y="7800"/>
                  </a:cubicBezTo>
                  <a:lnTo>
                    <a:pt x="21212" y="6663"/>
                  </a:lnTo>
                  <a:cubicBezTo>
                    <a:pt x="21536" y="6582"/>
                    <a:pt x="21739" y="6278"/>
                    <a:pt x="21678" y="5953"/>
                  </a:cubicBezTo>
                  <a:cubicBezTo>
                    <a:pt x="21272" y="3091"/>
                    <a:pt x="19019" y="493"/>
                    <a:pt x="15752" y="6"/>
                  </a:cubicBezTo>
                  <a:cubicBezTo>
                    <a:pt x="15724" y="2"/>
                    <a:pt x="15696" y="0"/>
                    <a:pt x="1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7"/>
            <p:cNvSpPr/>
            <p:nvPr/>
          </p:nvSpPr>
          <p:spPr>
            <a:xfrm>
              <a:off x="765850" y="1015725"/>
              <a:ext cx="32000" cy="31500"/>
            </a:xfrm>
            <a:custGeom>
              <a:avLst/>
              <a:gdLst/>
              <a:ahLst/>
              <a:cxnLst/>
              <a:rect l="l" t="t" r="r" b="b"/>
              <a:pathLst>
                <a:path w="1280" h="1260" extrusionOk="0">
                  <a:moveTo>
                    <a:pt x="650" y="1"/>
                  </a:moveTo>
                  <a:cubicBezTo>
                    <a:pt x="285" y="1"/>
                    <a:pt x="1" y="285"/>
                    <a:pt x="1" y="630"/>
                  </a:cubicBezTo>
                  <a:cubicBezTo>
                    <a:pt x="1" y="975"/>
                    <a:pt x="285" y="1259"/>
                    <a:pt x="650" y="1259"/>
                  </a:cubicBezTo>
                  <a:cubicBezTo>
                    <a:pt x="995" y="1259"/>
                    <a:pt x="1279" y="975"/>
                    <a:pt x="1279" y="630"/>
                  </a:cubicBezTo>
                  <a:cubicBezTo>
                    <a:pt x="1279" y="285"/>
                    <a:pt x="995" y="1"/>
                    <a:pt x="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7"/>
            <p:cNvSpPr/>
            <p:nvPr/>
          </p:nvSpPr>
          <p:spPr>
            <a:xfrm>
              <a:off x="861250" y="824950"/>
              <a:ext cx="32000" cy="31975"/>
            </a:xfrm>
            <a:custGeom>
              <a:avLst/>
              <a:gdLst/>
              <a:ahLst/>
              <a:cxnLst/>
              <a:rect l="l" t="t" r="r" b="b"/>
              <a:pathLst>
                <a:path w="1280" h="1279" extrusionOk="0">
                  <a:moveTo>
                    <a:pt x="650" y="0"/>
                  </a:moveTo>
                  <a:cubicBezTo>
                    <a:pt x="285" y="0"/>
                    <a:pt x="0" y="284"/>
                    <a:pt x="0" y="629"/>
                  </a:cubicBezTo>
                  <a:cubicBezTo>
                    <a:pt x="0" y="995"/>
                    <a:pt x="285" y="1279"/>
                    <a:pt x="650" y="1279"/>
                  </a:cubicBezTo>
                  <a:cubicBezTo>
                    <a:pt x="995" y="1279"/>
                    <a:pt x="1279" y="995"/>
                    <a:pt x="1279" y="629"/>
                  </a:cubicBezTo>
                  <a:cubicBezTo>
                    <a:pt x="1279"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7"/>
            <p:cNvSpPr/>
            <p:nvPr/>
          </p:nvSpPr>
          <p:spPr>
            <a:xfrm>
              <a:off x="615150" y="1015550"/>
              <a:ext cx="91875" cy="85975"/>
            </a:xfrm>
            <a:custGeom>
              <a:avLst/>
              <a:gdLst/>
              <a:ahLst/>
              <a:cxnLst/>
              <a:rect l="l" t="t" r="r" b="b"/>
              <a:pathLst>
                <a:path w="3675" h="3439" extrusionOk="0">
                  <a:moveTo>
                    <a:pt x="1583" y="0"/>
                  </a:moveTo>
                  <a:cubicBezTo>
                    <a:pt x="1100" y="0"/>
                    <a:pt x="617" y="183"/>
                    <a:pt x="244" y="556"/>
                  </a:cubicBezTo>
                  <a:cubicBezTo>
                    <a:pt x="0" y="800"/>
                    <a:pt x="0" y="1205"/>
                    <a:pt x="244" y="1449"/>
                  </a:cubicBezTo>
                  <a:cubicBezTo>
                    <a:pt x="365" y="1581"/>
                    <a:pt x="528" y="1647"/>
                    <a:pt x="690" y="1647"/>
                  </a:cubicBezTo>
                  <a:cubicBezTo>
                    <a:pt x="853" y="1647"/>
                    <a:pt x="1015" y="1581"/>
                    <a:pt x="1137" y="1449"/>
                  </a:cubicBezTo>
                  <a:cubicBezTo>
                    <a:pt x="1259" y="1327"/>
                    <a:pt x="1421" y="1266"/>
                    <a:pt x="1583" y="1266"/>
                  </a:cubicBezTo>
                  <a:cubicBezTo>
                    <a:pt x="1746" y="1266"/>
                    <a:pt x="1908" y="1327"/>
                    <a:pt x="2030" y="1449"/>
                  </a:cubicBezTo>
                  <a:cubicBezTo>
                    <a:pt x="2294" y="1713"/>
                    <a:pt x="2294" y="2119"/>
                    <a:pt x="2030" y="2362"/>
                  </a:cubicBezTo>
                  <a:cubicBezTo>
                    <a:pt x="1786" y="2606"/>
                    <a:pt x="1786" y="3012"/>
                    <a:pt x="2030" y="3256"/>
                  </a:cubicBezTo>
                  <a:cubicBezTo>
                    <a:pt x="2162" y="3377"/>
                    <a:pt x="2324" y="3438"/>
                    <a:pt x="2487" y="3438"/>
                  </a:cubicBezTo>
                  <a:cubicBezTo>
                    <a:pt x="2649" y="3438"/>
                    <a:pt x="2811" y="3377"/>
                    <a:pt x="2943" y="3256"/>
                  </a:cubicBezTo>
                  <a:cubicBezTo>
                    <a:pt x="3674" y="2505"/>
                    <a:pt x="3674" y="1307"/>
                    <a:pt x="2943" y="556"/>
                  </a:cubicBezTo>
                  <a:cubicBezTo>
                    <a:pt x="2565" y="188"/>
                    <a:pt x="2074" y="0"/>
                    <a:pt x="1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7"/>
            <p:cNvSpPr/>
            <p:nvPr/>
          </p:nvSpPr>
          <p:spPr>
            <a:xfrm>
              <a:off x="678575" y="920325"/>
              <a:ext cx="92375" cy="85800"/>
            </a:xfrm>
            <a:custGeom>
              <a:avLst/>
              <a:gdLst/>
              <a:ahLst/>
              <a:cxnLst/>
              <a:rect l="l" t="t" r="r" b="b"/>
              <a:pathLst>
                <a:path w="3695" h="3432" extrusionOk="0">
                  <a:moveTo>
                    <a:pt x="1594" y="1"/>
                  </a:moveTo>
                  <a:cubicBezTo>
                    <a:pt x="1107" y="1"/>
                    <a:pt x="619" y="184"/>
                    <a:pt x="244" y="549"/>
                  </a:cubicBezTo>
                  <a:cubicBezTo>
                    <a:pt x="0" y="813"/>
                    <a:pt x="0" y="1199"/>
                    <a:pt x="244" y="1462"/>
                  </a:cubicBezTo>
                  <a:cubicBezTo>
                    <a:pt x="366" y="1584"/>
                    <a:pt x="528" y="1645"/>
                    <a:pt x="690" y="1645"/>
                  </a:cubicBezTo>
                  <a:cubicBezTo>
                    <a:pt x="853" y="1645"/>
                    <a:pt x="1015" y="1584"/>
                    <a:pt x="1137" y="1462"/>
                  </a:cubicBezTo>
                  <a:cubicBezTo>
                    <a:pt x="1269" y="1330"/>
                    <a:pt x="1431" y="1265"/>
                    <a:pt x="1594" y="1265"/>
                  </a:cubicBezTo>
                  <a:cubicBezTo>
                    <a:pt x="1756" y="1265"/>
                    <a:pt x="1918" y="1330"/>
                    <a:pt x="2050" y="1462"/>
                  </a:cubicBezTo>
                  <a:cubicBezTo>
                    <a:pt x="2294" y="1706"/>
                    <a:pt x="2294" y="2112"/>
                    <a:pt x="2050" y="2356"/>
                  </a:cubicBezTo>
                  <a:cubicBezTo>
                    <a:pt x="1787" y="2599"/>
                    <a:pt x="1787" y="3005"/>
                    <a:pt x="2050" y="3249"/>
                  </a:cubicBezTo>
                  <a:cubicBezTo>
                    <a:pt x="2172" y="3370"/>
                    <a:pt x="2335" y="3431"/>
                    <a:pt x="2497" y="3431"/>
                  </a:cubicBezTo>
                  <a:cubicBezTo>
                    <a:pt x="2659" y="3431"/>
                    <a:pt x="2822" y="3370"/>
                    <a:pt x="2943" y="3249"/>
                  </a:cubicBezTo>
                  <a:cubicBezTo>
                    <a:pt x="3695" y="2518"/>
                    <a:pt x="3695" y="1300"/>
                    <a:pt x="2943" y="549"/>
                  </a:cubicBezTo>
                  <a:cubicBezTo>
                    <a:pt x="2568" y="184"/>
                    <a:pt x="2081" y="1"/>
                    <a:pt x="1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7"/>
            <p:cNvSpPr/>
            <p:nvPr/>
          </p:nvSpPr>
          <p:spPr>
            <a:xfrm>
              <a:off x="773975" y="856525"/>
              <a:ext cx="91875" cy="86175"/>
            </a:xfrm>
            <a:custGeom>
              <a:avLst/>
              <a:gdLst/>
              <a:ahLst/>
              <a:cxnLst/>
              <a:rect l="l" t="t" r="r" b="b"/>
              <a:pathLst>
                <a:path w="3675" h="3447" extrusionOk="0">
                  <a:moveTo>
                    <a:pt x="1594" y="1"/>
                  </a:moveTo>
                  <a:cubicBezTo>
                    <a:pt x="1107" y="1"/>
                    <a:pt x="619" y="188"/>
                    <a:pt x="244" y="564"/>
                  </a:cubicBezTo>
                  <a:cubicBezTo>
                    <a:pt x="0" y="807"/>
                    <a:pt x="0" y="1213"/>
                    <a:pt x="244" y="1457"/>
                  </a:cubicBezTo>
                  <a:cubicBezTo>
                    <a:pt x="366" y="1589"/>
                    <a:pt x="528" y="1655"/>
                    <a:pt x="690" y="1655"/>
                  </a:cubicBezTo>
                  <a:cubicBezTo>
                    <a:pt x="853" y="1655"/>
                    <a:pt x="1015" y="1589"/>
                    <a:pt x="1137" y="1457"/>
                  </a:cubicBezTo>
                  <a:cubicBezTo>
                    <a:pt x="1259" y="1335"/>
                    <a:pt x="1421" y="1274"/>
                    <a:pt x="1586" y="1274"/>
                  </a:cubicBezTo>
                  <a:cubicBezTo>
                    <a:pt x="1751" y="1274"/>
                    <a:pt x="1918" y="1335"/>
                    <a:pt x="2050" y="1457"/>
                  </a:cubicBezTo>
                  <a:cubicBezTo>
                    <a:pt x="2294" y="1721"/>
                    <a:pt x="2294" y="2106"/>
                    <a:pt x="2050" y="2370"/>
                  </a:cubicBezTo>
                  <a:cubicBezTo>
                    <a:pt x="1786" y="2614"/>
                    <a:pt x="1786" y="3020"/>
                    <a:pt x="2050" y="3263"/>
                  </a:cubicBezTo>
                  <a:cubicBezTo>
                    <a:pt x="2172" y="3385"/>
                    <a:pt x="2335" y="3446"/>
                    <a:pt x="2497" y="3446"/>
                  </a:cubicBezTo>
                  <a:cubicBezTo>
                    <a:pt x="2659" y="3446"/>
                    <a:pt x="2822" y="3385"/>
                    <a:pt x="2943" y="3263"/>
                  </a:cubicBezTo>
                  <a:cubicBezTo>
                    <a:pt x="3674" y="2512"/>
                    <a:pt x="3674" y="1315"/>
                    <a:pt x="2943" y="564"/>
                  </a:cubicBezTo>
                  <a:cubicBezTo>
                    <a:pt x="2568" y="188"/>
                    <a:pt x="2081" y="1"/>
                    <a:pt x="1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73" name="Google Shape;873;p37"/>
          <p:cNvCxnSpPr>
            <a:stCxn id="855" idx="6"/>
            <a:endCxn id="863" idx="2"/>
          </p:cNvCxnSpPr>
          <p:nvPr/>
        </p:nvCxnSpPr>
        <p:spPr>
          <a:xfrm flipV="1">
            <a:off x="5153578" y="3396722"/>
            <a:ext cx="1654199" cy="13380"/>
          </a:xfrm>
          <a:prstGeom prst="straightConnector1">
            <a:avLst/>
          </a:prstGeom>
          <a:noFill/>
          <a:ln w="28575" cap="flat" cmpd="sng">
            <a:solidFill>
              <a:schemeClr val="dk2"/>
            </a:solidFill>
            <a:prstDash val="solid"/>
            <a:round/>
            <a:headEnd type="none" w="med" len="med"/>
            <a:tailEnd type="none" w="med" len="med"/>
          </a:ln>
        </p:spPr>
      </p:cxnSp>
      <p:cxnSp>
        <p:nvCxnSpPr>
          <p:cNvPr id="874" name="Google Shape;874;p37"/>
          <p:cNvCxnSpPr>
            <a:stCxn id="863" idx="6"/>
          </p:cNvCxnSpPr>
          <p:nvPr/>
        </p:nvCxnSpPr>
        <p:spPr>
          <a:xfrm>
            <a:off x="7550877" y="3396722"/>
            <a:ext cx="1787700" cy="0"/>
          </a:xfrm>
          <a:prstGeom prst="straightConnector1">
            <a:avLst/>
          </a:prstGeom>
          <a:noFill/>
          <a:ln w="28575" cap="flat" cmpd="sng">
            <a:solidFill>
              <a:schemeClr val="dk2"/>
            </a:solidFill>
            <a:prstDash val="solid"/>
            <a:round/>
            <a:headEnd type="none" w="med" len="med"/>
            <a:tailEnd type="none" w="med" len="med"/>
          </a:ln>
        </p:spPr>
      </p:cxnSp>
      <p:sp>
        <p:nvSpPr>
          <p:cNvPr id="25"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dirty="0">
                <a:solidFill>
                  <a:srgbClr val="002060"/>
                </a:solidFill>
              </a:rPr>
              <a:t>I. </a:t>
            </a:r>
            <a:r>
              <a:rPr lang="en-US" dirty="0">
                <a:solidFill>
                  <a:srgbClr val="002060"/>
                </a:solidFill>
              </a:rPr>
              <a:t>LỰA CHỌN THỰC PHẨM</a:t>
            </a:r>
          </a:p>
        </p:txBody>
      </p:sp>
      <p:sp>
        <p:nvSpPr>
          <p:cNvPr id="26" name="Google Shape;885;p38"/>
          <p:cNvSpPr txBox="1"/>
          <p:nvPr/>
        </p:nvSpPr>
        <p:spPr>
          <a:xfrm>
            <a:off x="102085" y="739382"/>
            <a:ext cx="8374095" cy="406200"/>
          </a:xfrm>
          <a:prstGeom prst="rect">
            <a:avLst/>
          </a:prstGeom>
          <a:noFill/>
          <a:ln>
            <a:noFill/>
          </a:ln>
        </p:spPr>
        <p:txBody>
          <a:bodyPr spcFirstLastPara="1" wrap="square" lIns="91425" tIns="91425" rIns="91425" bIns="91425" anchor="t" anchorCtr="0">
            <a:noAutofit/>
          </a:bodyPr>
          <a:lstStyle/>
          <a:p>
            <a:r>
              <a:rPr lang="en-US" sz="2400" b="1" dirty="0">
                <a:solidFill>
                  <a:schemeClr val="accent2">
                    <a:lumMod val="75000"/>
                  </a:schemeClr>
                </a:solidFill>
              </a:rPr>
              <a:t>3. </a:t>
            </a:r>
            <a:r>
              <a:rPr lang="en-US" sz="2400" b="1" dirty="0" err="1">
                <a:solidFill>
                  <a:schemeClr val="accent2">
                    <a:lumMod val="75000"/>
                  </a:schemeClr>
                </a:solidFill>
              </a:rPr>
              <a:t>Nhóm</a:t>
            </a:r>
            <a:r>
              <a:rPr lang="en-US" sz="2400" b="1" dirty="0">
                <a:solidFill>
                  <a:schemeClr val="accent2">
                    <a:lumMod val="75000"/>
                  </a:schemeClr>
                </a:solidFill>
              </a:rPr>
              <a:t> </a:t>
            </a:r>
            <a:r>
              <a:rPr lang="en-US" sz="2400" b="1" dirty="0" err="1">
                <a:solidFill>
                  <a:schemeClr val="accent2">
                    <a:lumMod val="75000"/>
                  </a:schemeClr>
                </a:solidFill>
              </a:rPr>
              <a:t>thực</a:t>
            </a:r>
            <a:r>
              <a:rPr lang="en-US" sz="2400" b="1" dirty="0">
                <a:solidFill>
                  <a:schemeClr val="accent2">
                    <a:lumMod val="75000"/>
                  </a:schemeClr>
                </a:solidFill>
              </a:rPr>
              <a:t> </a:t>
            </a:r>
            <a:r>
              <a:rPr lang="en-US" sz="2400" b="1" dirty="0" err="1">
                <a:solidFill>
                  <a:schemeClr val="accent2">
                    <a:lumMod val="75000"/>
                  </a:schemeClr>
                </a:solidFill>
              </a:rPr>
              <a:t>phẩm</a:t>
            </a:r>
            <a:r>
              <a:rPr lang="en-US" sz="2400" b="1" dirty="0">
                <a:solidFill>
                  <a:schemeClr val="accent2">
                    <a:lumMod val="75000"/>
                  </a:schemeClr>
                </a:solidFill>
              </a:rPr>
              <a:t> </a:t>
            </a:r>
            <a:r>
              <a:rPr lang="en-US" sz="2400" b="1" dirty="0" err="1">
                <a:solidFill>
                  <a:schemeClr val="accent2">
                    <a:lumMod val="75000"/>
                  </a:schemeClr>
                </a:solidFill>
              </a:rPr>
              <a:t>giàu</a:t>
            </a:r>
            <a:r>
              <a:rPr lang="en-US" sz="2400" b="1" dirty="0">
                <a:solidFill>
                  <a:schemeClr val="accent2">
                    <a:lumMod val="75000"/>
                  </a:schemeClr>
                </a:solidFill>
              </a:rPr>
              <a:t> </a:t>
            </a:r>
            <a:r>
              <a:rPr lang="en-US" sz="2400" b="1" dirty="0" err="1">
                <a:solidFill>
                  <a:schemeClr val="accent2">
                    <a:lumMod val="75000"/>
                  </a:schemeClr>
                </a:solidFill>
              </a:rPr>
              <a:t>chất</a:t>
            </a:r>
            <a:r>
              <a:rPr lang="en-US" sz="2400" b="1" dirty="0">
                <a:solidFill>
                  <a:schemeClr val="accent2">
                    <a:lumMod val="75000"/>
                  </a:schemeClr>
                </a:solidFill>
              </a:rPr>
              <a:t> </a:t>
            </a:r>
            <a:r>
              <a:rPr lang="en-US" sz="2400" b="1" dirty="0" err="1">
                <a:solidFill>
                  <a:schemeClr val="accent2">
                    <a:lumMod val="75000"/>
                  </a:schemeClr>
                </a:solidFill>
              </a:rPr>
              <a:t>béo</a:t>
            </a:r>
            <a:endParaRPr lang="en-US" sz="2400" b="1" dirty="0">
              <a:solidFill>
                <a:schemeClr val="accent2">
                  <a:lumMod val="75000"/>
                </a:schemeClr>
              </a:solidFill>
            </a:endParaRPr>
          </a:p>
        </p:txBody>
      </p:sp>
      <p:sp>
        <p:nvSpPr>
          <p:cNvPr id="4" name="Rectangle 3"/>
          <p:cNvSpPr/>
          <p:nvPr/>
        </p:nvSpPr>
        <p:spPr>
          <a:xfrm>
            <a:off x="256852" y="1380308"/>
            <a:ext cx="8391389" cy="830997"/>
          </a:xfrm>
          <a:prstGeom prst="rect">
            <a:avLst/>
          </a:prstGeom>
        </p:spPr>
        <p:txBody>
          <a:bodyPr wrap="square">
            <a:spAutoFit/>
          </a:bodyPr>
          <a:lstStyle/>
          <a:p>
            <a:r>
              <a:rPr lang="en-US" sz="2400" dirty="0" err="1">
                <a:latin typeface="Arial" panose="020B0604020202020204" pitchFamily="34" charset="0"/>
                <a:cs typeface="Arial" panose="020B0604020202020204" pitchFamily="34" charset="0"/>
              </a:rPr>
              <a:t>Mỡ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mùi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endParaRPr lang="en-US" sz="2400" dirty="0"/>
          </a:p>
        </p:txBody>
      </p:sp>
      <p:pic>
        <p:nvPicPr>
          <p:cNvPr id="7170" name="Picture 2" descr="C:\Users\Minh Luyen\Desktop\mo-phan-lon-que1-16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736" y="2479351"/>
            <a:ext cx="2617664" cy="261766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Minh Luyen\Desktop\mua-ban-si-mo-ga92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1" y="2490975"/>
            <a:ext cx="2606040" cy="2606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28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cxnSp>
        <p:nvCxnSpPr>
          <p:cNvPr id="853" name="Google Shape;853;p37"/>
          <p:cNvCxnSpPr>
            <a:stCxn id="854" idx="6"/>
            <a:endCxn id="855" idx="2"/>
          </p:cNvCxnSpPr>
          <p:nvPr/>
        </p:nvCxnSpPr>
        <p:spPr>
          <a:xfrm flipV="1">
            <a:off x="2406591" y="3410102"/>
            <a:ext cx="2003887" cy="963"/>
          </a:xfrm>
          <a:prstGeom prst="straightConnector1">
            <a:avLst/>
          </a:prstGeom>
          <a:noFill/>
          <a:ln w="28575" cap="flat" cmpd="sng">
            <a:solidFill>
              <a:schemeClr val="dk2"/>
            </a:solidFill>
            <a:prstDash val="solid"/>
            <a:round/>
            <a:headEnd type="none" w="med" len="med"/>
            <a:tailEnd type="none" w="med" len="med"/>
          </a:ln>
        </p:spPr>
      </p:cxnSp>
      <p:sp>
        <p:nvSpPr>
          <p:cNvPr id="855" name="Google Shape;855;p37"/>
          <p:cNvSpPr/>
          <p:nvPr/>
        </p:nvSpPr>
        <p:spPr>
          <a:xfrm>
            <a:off x="4410478" y="3038552"/>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1663491" y="3039515"/>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4563782" y="3182711"/>
            <a:ext cx="436491" cy="428023"/>
          </a:xfrm>
          <a:custGeom>
            <a:avLst/>
            <a:gdLst/>
            <a:ahLst/>
            <a:cxnLst/>
            <a:rect l="l" t="t" r="r" b="b"/>
            <a:pathLst>
              <a:path w="22126" h="21694" extrusionOk="0">
                <a:moveTo>
                  <a:pt x="17954" y="1259"/>
                </a:moveTo>
                <a:cubicBezTo>
                  <a:pt x="18604" y="1259"/>
                  <a:pt x="19253" y="1508"/>
                  <a:pt x="19750" y="2005"/>
                </a:cubicBezTo>
                <a:cubicBezTo>
                  <a:pt x="20745" y="3000"/>
                  <a:pt x="20745" y="4623"/>
                  <a:pt x="19750" y="5598"/>
                </a:cubicBezTo>
                <a:cubicBezTo>
                  <a:pt x="19253" y="6095"/>
                  <a:pt x="18604" y="6344"/>
                  <a:pt x="17954" y="6344"/>
                </a:cubicBezTo>
                <a:cubicBezTo>
                  <a:pt x="17305" y="6344"/>
                  <a:pt x="16655" y="6095"/>
                  <a:pt x="16158" y="5598"/>
                </a:cubicBezTo>
                <a:cubicBezTo>
                  <a:pt x="15163" y="4623"/>
                  <a:pt x="15163" y="3000"/>
                  <a:pt x="16158" y="2005"/>
                </a:cubicBezTo>
                <a:cubicBezTo>
                  <a:pt x="16655" y="1508"/>
                  <a:pt x="17305" y="1259"/>
                  <a:pt x="17954" y="1259"/>
                </a:cubicBezTo>
                <a:close/>
                <a:moveTo>
                  <a:pt x="13448" y="5765"/>
                </a:moveTo>
                <a:cubicBezTo>
                  <a:pt x="14097" y="5765"/>
                  <a:pt x="14747" y="6014"/>
                  <a:pt x="15244" y="6511"/>
                </a:cubicBezTo>
                <a:cubicBezTo>
                  <a:pt x="16239" y="7506"/>
                  <a:pt x="16239" y="9109"/>
                  <a:pt x="15244" y="10104"/>
                </a:cubicBezTo>
                <a:cubicBezTo>
                  <a:pt x="14747" y="10601"/>
                  <a:pt x="14097" y="10850"/>
                  <a:pt x="13448" y="10850"/>
                </a:cubicBezTo>
                <a:cubicBezTo>
                  <a:pt x="12798" y="10850"/>
                  <a:pt x="12149" y="10601"/>
                  <a:pt x="11652" y="10104"/>
                </a:cubicBezTo>
                <a:cubicBezTo>
                  <a:pt x="10657" y="9109"/>
                  <a:pt x="10657" y="7506"/>
                  <a:pt x="11652" y="6511"/>
                </a:cubicBezTo>
                <a:cubicBezTo>
                  <a:pt x="12149" y="6014"/>
                  <a:pt x="12798" y="5765"/>
                  <a:pt x="13448" y="5765"/>
                </a:cubicBezTo>
                <a:close/>
                <a:moveTo>
                  <a:pt x="8962" y="10251"/>
                </a:moveTo>
                <a:cubicBezTo>
                  <a:pt x="9612" y="10251"/>
                  <a:pt x="10261" y="10500"/>
                  <a:pt x="10759" y="10997"/>
                </a:cubicBezTo>
                <a:cubicBezTo>
                  <a:pt x="11753" y="11991"/>
                  <a:pt x="11753" y="13595"/>
                  <a:pt x="10759" y="14590"/>
                </a:cubicBezTo>
                <a:cubicBezTo>
                  <a:pt x="10261" y="15087"/>
                  <a:pt x="9612" y="15335"/>
                  <a:pt x="8962" y="15335"/>
                </a:cubicBezTo>
                <a:cubicBezTo>
                  <a:pt x="8313" y="15335"/>
                  <a:pt x="7663" y="15087"/>
                  <a:pt x="7166" y="14590"/>
                </a:cubicBezTo>
                <a:cubicBezTo>
                  <a:pt x="6171" y="13595"/>
                  <a:pt x="6171" y="11991"/>
                  <a:pt x="7166" y="10997"/>
                </a:cubicBezTo>
                <a:cubicBezTo>
                  <a:pt x="7663" y="10500"/>
                  <a:pt x="8313" y="10251"/>
                  <a:pt x="8962" y="10251"/>
                </a:cubicBezTo>
                <a:close/>
                <a:moveTo>
                  <a:pt x="17952" y="1"/>
                </a:moveTo>
                <a:cubicBezTo>
                  <a:pt x="16975" y="1"/>
                  <a:pt x="15995" y="371"/>
                  <a:pt x="15244" y="1112"/>
                </a:cubicBezTo>
                <a:cubicBezTo>
                  <a:pt x="14311" y="2046"/>
                  <a:pt x="13966" y="3345"/>
                  <a:pt x="14209" y="4563"/>
                </a:cubicBezTo>
                <a:cubicBezTo>
                  <a:pt x="13963" y="4513"/>
                  <a:pt x="13714" y="4489"/>
                  <a:pt x="13465" y="4489"/>
                </a:cubicBezTo>
                <a:cubicBezTo>
                  <a:pt x="12481" y="4489"/>
                  <a:pt x="11504" y="4869"/>
                  <a:pt x="10759" y="5598"/>
                </a:cubicBezTo>
                <a:cubicBezTo>
                  <a:pt x="9825" y="6552"/>
                  <a:pt x="9480" y="7851"/>
                  <a:pt x="9723" y="9069"/>
                </a:cubicBezTo>
                <a:cubicBezTo>
                  <a:pt x="9461" y="9013"/>
                  <a:pt x="9196" y="8985"/>
                  <a:pt x="8932" y="8985"/>
                </a:cubicBezTo>
                <a:cubicBezTo>
                  <a:pt x="7952" y="8985"/>
                  <a:pt x="6993" y="9368"/>
                  <a:pt x="6273" y="10104"/>
                </a:cubicBezTo>
                <a:cubicBezTo>
                  <a:pt x="4913" y="11443"/>
                  <a:pt x="4791" y="13514"/>
                  <a:pt x="5847" y="15016"/>
                </a:cubicBezTo>
                <a:lnTo>
                  <a:pt x="244" y="20598"/>
                </a:lnTo>
                <a:cubicBezTo>
                  <a:pt x="1" y="20861"/>
                  <a:pt x="1" y="21247"/>
                  <a:pt x="244" y="21511"/>
                </a:cubicBezTo>
                <a:cubicBezTo>
                  <a:pt x="376" y="21633"/>
                  <a:pt x="539" y="21694"/>
                  <a:pt x="701" y="21694"/>
                </a:cubicBezTo>
                <a:cubicBezTo>
                  <a:pt x="863" y="21694"/>
                  <a:pt x="1026" y="21633"/>
                  <a:pt x="1158" y="21511"/>
                </a:cubicBezTo>
                <a:lnTo>
                  <a:pt x="6760" y="15909"/>
                </a:lnTo>
                <a:cubicBezTo>
                  <a:pt x="7419" y="16378"/>
                  <a:pt x="8195" y="16615"/>
                  <a:pt x="8971" y="16615"/>
                </a:cubicBezTo>
                <a:cubicBezTo>
                  <a:pt x="9939" y="16615"/>
                  <a:pt x="10908" y="16247"/>
                  <a:pt x="11652" y="15503"/>
                </a:cubicBezTo>
                <a:cubicBezTo>
                  <a:pt x="12585" y="14569"/>
                  <a:pt x="12951" y="13290"/>
                  <a:pt x="12707" y="12052"/>
                </a:cubicBezTo>
                <a:lnTo>
                  <a:pt x="12707" y="12052"/>
                </a:lnTo>
                <a:cubicBezTo>
                  <a:pt x="12956" y="12101"/>
                  <a:pt x="13207" y="12126"/>
                  <a:pt x="13457" y="12126"/>
                </a:cubicBezTo>
                <a:cubicBezTo>
                  <a:pt x="14446" y="12126"/>
                  <a:pt x="15412" y="11743"/>
                  <a:pt x="16158" y="10997"/>
                </a:cubicBezTo>
                <a:cubicBezTo>
                  <a:pt x="17091" y="10063"/>
                  <a:pt x="17436" y="8764"/>
                  <a:pt x="17193" y="7546"/>
                </a:cubicBezTo>
                <a:lnTo>
                  <a:pt x="17193" y="7546"/>
                </a:lnTo>
                <a:cubicBezTo>
                  <a:pt x="17443" y="7595"/>
                  <a:pt x="17696" y="7620"/>
                  <a:pt x="17947" y="7620"/>
                </a:cubicBezTo>
                <a:cubicBezTo>
                  <a:pt x="18940" y="7620"/>
                  <a:pt x="19915" y="7240"/>
                  <a:pt x="20643" y="6511"/>
                </a:cubicBezTo>
                <a:cubicBezTo>
                  <a:pt x="22125" y="5009"/>
                  <a:pt x="22125" y="2594"/>
                  <a:pt x="20643" y="1112"/>
                </a:cubicBezTo>
                <a:cubicBezTo>
                  <a:pt x="19903" y="371"/>
                  <a:pt x="18928" y="1"/>
                  <a:pt x="17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1821007" y="3247868"/>
            <a:ext cx="428067" cy="326393"/>
          </a:xfrm>
          <a:custGeom>
            <a:avLst/>
            <a:gdLst/>
            <a:ahLst/>
            <a:cxnLst/>
            <a:rect l="l" t="t" r="r" b="b"/>
            <a:pathLst>
              <a:path w="21699" h="16543" extrusionOk="0">
                <a:moveTo>
                  <a:pt x="10839" y="1279"/>
                </a:moveTo>
                <a:cubicBezTo>
                  <a:pt x="13234" y="1279"/>
                  <a:pt x="15203" y="2416"/>
                  <a:pt x="16421" y="3390"/>
                </a:cubicBezTo>
                <a:cubicBezTo>
                  <a:pt x="17679" y="4364"/>
                  <a:pt x="18857" y="4547"/>
                  <a:pt x="18978" y="4588"/>
                </a:cubicBezTo>
                <a:cubicBezTo>
                  <a:pt x="19790" y="4791"/>
                  <a:pt x="20379" y="5521"/>
                  <a:pt x="20420" y="6374"/>
                </a:cubicBezTo>
                <a:lnTo>
                  <a:pt x="16847" y="6374"/>
                </a:lnTo>
                <a:cubicBezTo>
                  <a:pt x="15711" y="6374"/>
                  <a:pt x="14635" y="6151"/>
                  <a:pt x="13640" y="5704"/>
                </a:cubicBezTo>
                <a:cubicBezTo>
                  <a:pt x="12686" y="5298"/>
                  <a:pt x="11753" y="5095"/>
                  <a:pt x="10839" y="5095"/>
                </a:cubicBezTo>
                <a:cubicBezTo>
                  <a:pt x="9926" y="5095"/>
                  <a:pt x="8992" y="5298"/>
                  <a:pt x="8058" y="5704"/>
                </a:cubicBezTo>
                <a:cubicBezTo>
                  <a:pt x="7043" y="6151"/>
                  <a:pt x="5968" y="6374"/>
                  <a:pt x="4831" y="6374"/>
                </a:cubicBezTo>
                <a:lnTo>
                  <a:pt x="1279" y="6374"/>
                </a:lnTo>
                <a:cubicBezTo>
                  <a:pt x="1299" y="5521"/>
                  <a:pt x="1888" y="4791"/>
                  <a:pt x="2720" y="4588"/>
                </a:cubicBezTo>
                <a:cubicBezTo>
                  <a:pt x="2822" y="4547"/>
                  <a:pt x="4019" y="4364"/>
                  <a:pt x="5257" y="3390"/>
                </a:cubicBezTo>
                <a:cubicBezTo>
                  <a:pt x="6495" y="2416"/>
                  <a:pt x="8444" y="1279"/>
                  <a:pt x="10839" y="1279"/>
                </a:cubicBezTo>
                <a:close/>
                <a:moveTo>
                  <a:pt x="20420" y="10169"/>
                </a:moveTo>
                <a:cubicBezTo>
                  <a:pt x="20379" y="11022"/>
                  <a:pt x="19790" y="11753"/>
                  <a:pt x="18978" y="11956"/>
                </a:cubicBezTo>
                <a:cubicBezTo>
                  <a:pt x="18857" y="11976"/>
                  <a:pt x="18410" y="12057"/>
                  <a:pt x="17842" y="12321"/>
                </a:cubicBezTo>
                <a:lnTo>
                  <a:pt x="17842" y="10169"/>
                </a:lnTo>
                <a:close/>
                <a:moveTo>
                  <a:pt x="4831" y="10169"/>
                </a:moveTo>
                <a:cubicBezTo>
                  <a:pt x="5968" y="10169"/>
                  <a:pt x="7043" y="10393"/>
                  <a:pt x="8058" y="10839"/>
                </a:cubicBezTo>
                <a:cubicBezTo>
                  <a:pt x="8992" y="11245"/>
                  <a:pt x="9926" y="11448"/>
                  <a:pt x="10839" y="11448"/>
                </a:cubicBezTo>
                <a:cubicBezTo>
                  <a:pt x="11753" y="11448"/>
                  <a:pt x="12686" y="11245"/>
                  <a:pt x="13640" y="10839"/>
                </a:cubicBezTo>
                <a:cubicBezTo>
                  <a:pt x="13762" y="10778"/>
                  <a:pt x="13884" y="10717"/>
                  <a:pt x="14026" y="10677"/>
                </a:cubicBezTo>
                <a:lnTo>
                  <a:pt x="14026" y="14594"/>
                </a:lnTo>
                <a:cubicBezTo>
                  <a:pt x="12970" y="15041"/>
                  <a:pt x="11915" y="15264"/>
                  <a:pt x="10839" y="15264"/>
                </a:cubicBezTo>
                <a:cubicBezTo>
                  <a:pt x="8444" y="15264"/>
                  <a:pt x="6495" y="14127"/>
                  <a:pt x="5257" y="13153"/>
                </a:cubicBezTo>
                <a:cubicBezTo>
                  <a:pt x="4019" y="12179"/>
                  <a:pt x="2822" y="11996"/>
                  <a:pt x="2720" y="11956"/>
                </a:cubicBezTo>
                <a:cubicBezTo>
                  <a:pt x="1888" y="11753"/>
                  <a:pt x="1299" y="11022"/>
                  <a:pt x="1279" y="10169"/>
                </a:cubicBezTo>
                <a:close/>
                <a:moveTo>
                  <a:pt x="10839" y="6374"/>
                </a:moveTo>
                <a:cubicBezTo>
                  <a:pt x="11570" y="6374"/>
                  <a:pt x="12341" y="6536"/>
                  <a:pt x="13133" y="6881"/>
                </a:cubicBezTo>
                <a:cubicBezTo>
                  <a:pt x="14290" y="7389"/>
                  <a:pt x="15548" y="7632"/>
                  <a:pt x="16847" y="7632"/>
                </a:cubicBezTo>
                <a:lnTo>
                  <a:pt x="18471" y="7632"/>
                </a:lnTo>
                <a:cubicBezTo>
                  <a:pt x="18836" y="7632"/>
                  <a:pt x="19141" y="7937"/>
                  <a:pt x="19141" y="8261"/>
                </a:cubicBezTo>
                <a:cubicBezTo>
                  <a:pt x="19141" y="8607"/>
                  <a:pt x="18836" y="8911"/>
                  <a:pt x="18471" y="8911"/>
                </a:cubicBezTo>
                <a:lnTo>
                  <a:pt x="17192" y="8911"/>
                </a:lnTo>
                <a:cubicBezTo>
                  <a:pt x="16847" y="8911"/>
                  <a:pt x="16563" y="9195"/>
                  <a:pt x="16563" y="9540"/>
                </a:cubicBezTo>
                <a:lnTo>
                  <a:pt x="16563" y="14635"/>
                </a:lnTo>
                <a:cubicBezTo>
                  <a:pt x="16563" y="14980"/>
                  <a:pt x="16279" y="15264"/>
                  <a:pt x="15934" y="15264"/>
                </a:cubicBezTo>
                <a:cubicBezTo>
                  <a:pt x="15568" y="15264"/>
                  <a:pt x="15284" y="14980"/>
                  <a:pt x="15284" y="14635"/>
                </a:cubicBezTo>
                <a:lnTo>
                  <a:pt x="15284" y="9804"/>
                </a:lnTo>
                <a:cubicBezTo>
                  <a:pt x="15284" y="9452"/>
                  <a:pt x="14993" y="9175"/>
                  <a:pt x="14651" y="9175"/>
                </a:cubicBezTo>
                <a:cubicBezTo>
                  <a:pt x="14599" y="9175"/>
                  <a:pt x="14546" y="9182"/>
                  <a:pt x="14493" y="9195"/>
                </a:cubicBezTo>
                <a:cubicBezTo>
                  <a:pt x="14026" y="9317"/>
                  <a:pt x="13579" y="9479"/>
                  <a:pt x="13133" y="9662"/>
                </a:cubicBezTo>
                <a:cubicBezTo>
                  <a:pt x="12341" y="10007"/>
                  <a:pt x="11570" y="10169"/>
                  <a:pt x="10839" y="10169"/>
                </a:cubicBezTo>
                <a:cubicBezTo>
                  <a:pt x="10108" y="10169"/>
                  <a:pt x="9337" y="10007"/>
                  <a:pt x="8546" y="9662"/>
                </a:cubicBezTo>
                <a:cubicBezTo>
                  <a:pt x="7389" y="9155"/>
                  <a:pt x="6150" y="8911"/>
                  <a:pt x="4831" y="8911"/>
                </a:cubicBezTo>
                <a:lnTo>
                  <a:pt x="3207" y="8911"/>
                </a:lnTo>
                <a:cubicBezTo>
                  <a:pt x="2862" y="8911"/>
                  <a:pt x="2537" y="8607"/>
                  <a:pt x="2537" y="8261"/>
                </a:cubicBezTo>
                <a:cubicBezTo>
                  <a:pt x="2537" y="7937"/>
                  <a:pt x="2862" y="7632"/>
                  <a:pt x="3207" y="7632"/>
                </a:cubicBezTo>
                <a:lnTo>
                  <a:pt x="4831" y="7632"/>
                </a:lnTo>
                <a:cubicBezTo>
                  <a:pt x="6150" y="7632"/>
                  <a:pt x="7389" y="7389"/>
                  <a:pt x="8546" y="6881"/>
                </a:cubicBezTo>
                <a:cubicBezTo>
                  <a:pt x="9337" y="6536"/>
                  <a:pt x="10108" y="6374"/>
                  <a:pt x="10839" y="6374"/>
                </a:cubicBezTo>
                <a:close/>
                <a:moveTo>
                  <a:pt x="10839" y="0"/>
                </a:moveTo>
                <a:cubicBezTo>
                  <a:pt x="8079" y="0"/>
                  <a:pt x="5866" y="1299"/>
                  <a:pt x="4486" y="2375"/>
                </a:cubicBezTo>
                <a:cubicBezTo>
                  <a:pt x="3471" y="3167"/>
                  <a:pt x="2497" y="3329"/>
                  <a:pt x="2395" y="3370"/>
                </a:cubicBezTo>
                <a:cubicBezTo>
                  <a:pt x="995" y="3715"/>
                  <a:pt x="0" y="4973"/>
                  <a:pt x="0" y="6435"/>
                </a:cubicBezTo>
                <a:lnTo>
                  <a:pt x="0" y="7003"/>
                </a:lnTo>
                <a:cubicBezTo>
                  <a:pt x="0" y="7348"/>
                  <a:pt x="284" y="7632"/>
                  <a:pt x="629" y="7632"/>
                </a:cubicBezTo>
                <a:lnTo>
                  <a:pt x="1380" y="7632"/>
                </a:lnTo>
                <a:cubicBezTo>
                  <a:pt x="1299" y="7835"/>
                  <a:pt x="1259" y="8058"/>
                  <a:pt x="1259" y="8261"/>
                </a:cubicBezTo>
                <a:cubicBezTo>
                  <a:pt x="1259" y="8485"/>
                  <a:pt x="1299" y="8708"/>
                  <a:pt x="1380" y="8911"/>
                </a:cubicBezTo>
                <a:lnTo>
                  <a:pt x="629" y="8911"/>
                </a:lnTo>
                <a:cubicBezTo>
                  <a:pt x="284" y="8911"/>
                  <a:pt x="0" y="9195"/>
                  <a:pt x="0" y="9540"/>
                </a:cubicBezTo>
                <a:lnTo>
                  <a:pt x="0" y="10109"/>
                </a:lnTo>
                <a:cubicBezTo>
                  <a:pt x="0" y="11570"/>
                  <a:pt x="995" y="12828"/>
                  <a:pt x="2395" y="13173"/>
                </a:cubicBezTo>
                <a:cubicBezTo>
                  <a:pt x="2497" y="13214"/>
                  <a:pt x="3471" y="13376"/>
                  <a:pt x="4486" y="14168"/>
                </a:cubicBezTo>
                <a:cubicBezTo>
                  <a:pt x="5866" y="15244"/>
                  <a:pt x="8079" y="16543"/>
                  <a:pt x="10839" y="16543"/>
                </a:cubicBezTo>
                <a:cubicBezTo>
                  <a:pt x="12057" y="16543"/>
                  <a:pt x="13255" y="16279"/>
                  <a:pt x="14432" y="15812"/>
                </a:cubicBezTo>
                <a:cubicBezTo>
                  <a:pt x="14777" y="16238"/>
                  <a:pt x="15325" y="16543"/>
                  <a:pt x="15934" y="16543"/>
                </a:cubicBezTo>
                <a:cubicBezTo>
                  <a:pt x="16989" y="16543"/>
                  <a:pt x="17842" y="15670"/>
                  <a:pt x="17842" y="14635"/>
                </a:cubicBezTo>
                <a:lnTo>
                  <a:pt x="17842" y="13742"/>
                </a:lnTo>
                <a:cubicBezTo>
                  <a:pt x="18552" y="13316"/>
                  <a:pt x="19181" y="13214"/>
                  <a:pt x="19283" y="13173"/>
                </a:cubicBezTo>
                <a:cubicBezTo>
                  <a:pt x="20704" y="12828"/>
                  <a:pt x="21698" y="11570"/>
                  <a:pt x="21698" y="10109"/>
                </a:cubicBezTo>
                <a:lnTo>
                  <a:pt x="21698" y="9540"/>
                </a:lnTo>
                <a:cubicBezTo>
                  <a:pt x="21698" y="9195"/>
                  <a:pt x="21414" y="8911"/>
                  <a:pt x="21049" y="8911"/>
                </a:cubicBezTo>
                <a:lnTo>
                  <a:pt x="20298" y="8911"/>
                </a:lnTo>
                <a:cubicBezTo>
                  <a:pt x="20379" y="8708"/>
                  <a:pt x="20420" y="8485"/>
                  <a:pt x="20420" y="8261"/>
                </a:cubicBezTo>
                <a:cubicBezTo>
                  <a:pt x="20420" y="8058"/>
                  <a:pt x="20379" y="7835"/>
                  <a:pt x="20298" y="7632"/>
                </a:cubicBezTo>
                <a:lnTo>
                  <a:pt x="21049" y="7632"/>
                </a:lnTo>
                <a:cubicBezTo>
                  <a:pt x="21414" y="7632"/>
                  <a:pt x="21698" y="7348"/>
                  <a:pt x="21698" y="7003"/>
                </a:cubicBezTo>
                <a:lnTo>
                  <a:pt x="21698" y="6435"/>
                </a:lnTo>
                <a:cubicBezTo>
                  <a:pt x="21698" y="4973"/>
                  <a:pt x="20704" y="3715"/>
                  <a:pt x="19283" y="3370"/>
                </a:cubicBezTo>
                <a:cubicBezTo>
                  <a:pt x="19181" y="3329"/>
                  <a:pt x="18207" y="3167"/>
                  <a:pt x="17213" y="2375"/>
                </a:cubicBezTo>
                <a:cubicBezTo>
                  <a:pt x="15832" y="1299"/>
                  <a:pt x="13600" y="0"/>
                  <a:pt x="10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6807777" y="3025172"/>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 name="Google Shape;866;p37"/>
          <p:cNvGrpSpPr/>
          <p:nvPr/>
        </p:nvGrpSpPr>
        <p:grpSpPr>
          <a:xfrm>
            <a:off x="6924230" y="2888028"/>
            <a:ext cx="428876" cy="428102"/>
            <a:chOff x="542575" y="633000"/>
            <a:chExt cx="543500" cy="542450"/>
          </a:xfrm>
        </p:grpSpPr>
        <p:sp>
          <p:nvSpPr>
            <p:cNvPr id="867" name="Google Shape;867;p37"/>
            <p:cNvSpPr/>
            <p:nvPr/>
          </p:nvSpPr>
          <p:spPr>
            <a:xfrm>
              <a:off x="542575" y="633000"/>
              <a:ext cx="543500" cy="542450"/>
            </a:xfrm>
            <a:custGeom>
              <a:avLst/>
              <a:gdLst/>
              <a:ahLst/>
              <a:cxnLst/>
              <a:rect l="l" t="t" r="r" b="b"/>
              <a:pathLst>
                <a:path w="21740" h="21698" extrusionOk="0">
                  <a:moveTo>
                    <a:pt x="16137" y="1406"/>
                  </a:moveTo>
                  <a:cubicBezTo>
                    <a:pt x="16685" y="1548"/>
                    <a:pt x="17558" y="1873"/>
                    <a:pt x="18329" y="2462"/>
                  </a:cubicBezTo>
                  <a:lnTo>
                    <a:pt x="16787" y="4004"/>
                  </a:lnTo>
                  <a:cubicBezTo>
                    <a:pt x="16543" y="4248"/>
                    <a:pt x="16543" y="4654"/>
                    <a:pt x="16807" y="4918"/>
                  </a:cubicBezTo>
                  <a:cubicBezTo>
                    <a:pt x="16926" y="5037"/>
                    <a:pt x="17085" y="5098"/>
                    <a:pt x="17244" y="5098"/>
                  </a:cubicBezTo>
                  <a:cubicBezTo>
                    <a:pt x="17409" y="5098"/>
                    <a:pt x="17576" y="5032"/>
                    <a:pt x="17700" y="4897"/>
                  </a:cubicBezTo>
                  <a:lnTo>
                    <a:pt x="19222" y="3355"/>
                  </a:lnTo>
                  <a:cubicBezTo>
                    <a:pt x="19831" y="4146"/>
                    <a:pt x="20136" y="5019"/>
                    <a:pt x="20298" y="5567"/>
                  </a:cubicBezTo>
                  <a:lnTo>
                    <a:pt x="15853" y="6623"/>
                  </a:lnTo>
                  <a:cubicBezTo>
                    <a:pt x="15752" y="6460"/>
                    <a:pt x="15630" y="6318"/>
                    <a:pt x="15488" y="6196"/>
                  </a:cubicBezTo>
                  <a:cubicBezTo>
                    <a:pt x="15366" y="6054"/>
                    <a:pt x="15224" y="5932"/>
                    <a:pt x="15082" y="5831"/>
                  </a:cubicBezTo>
                  <a:lnTo>
                    <a:pt x="16137" y="1406"/>
                  </a:lnTo>
                  <a:close/>
                  <a:moveTo>
                    <a:pt x="13247" y="6535"/>
                  </a:moveTo>
                  <a:cubicBezTo>
                    <a:pt x="13745" y="6535"/>
                    <a:pt x="14237" y="6731"/>
                    <a:pt x="14595" y="7089"/>
                  </a:cubicBezTo>
                  <a:cubicBezTo>
                    <a:pt x="15366" y="7861"/>
                    <a:pt x="15386" y="9180"/>
                    <a:pt x="14392" y="9951"/>
                  </a:cubicBezTo>
                  <a:cubicBezTo>
                    <a:pt x="14189" y="10093"/>
                    <a:pt x="14107" y="10378"/>
                    <a:pt x="14168" y="10621"/>
                  </a:cubicBezTo>
                  <a:cubicBezTo>
                    <a:pt x="14371" y="11332"/>
                    <a:pt x="14168" y="12123"/>
                    <a:pt x="13499" y="12631"/>
                  </a:cubicBezTo>
                  <a:cubicBezTo>
                    <a:pt x="13296" y="12793"/>
                    <a:pt x="13214" y="13057"/>
                    <a:pt x="13275" y="13321"/>
                  </a:cubicBezTo>
                  <a:cubicBezTo>
                    <a:pt x="13458" y="13991"/>
                    <a:pt x="13275" y="14701"/>
                    <a:pt x="12808" y="15188"/>
                  </a:cubicBezTo>
                  <a:cubicBezTo>
                    <a:pt x="12565" y="15411"/>
                    <a:pt x="12281" y="15574"/>
                    <a:pt x="11936" y="15655"/>
                  </a:cubicBezTo>
                  <a:cubicBezTo>
                    <a:pt x="11712" y="15716"/>
                    <a:pt x="11550" y="15899"/>
                    <a:pt x="11489" y="16122"/>
                  </a:cubicBezTo>
                  <a:cubicBezTo>
                    <a:pt x="11388" y="16447"/>
                    <a:pt x="11225" y="16751"/>
                    <a:pt x="11002" y="16974"/>
                  </a:cubicBezTo>
                  <a:cubicBezTo>
                    <a:pt x="10657" y="17319"/>
                    <a:pt x="10210" y="17502"/>
                    <a:pt x="9723" y="17522"/>
                  </a:cubicBezTo>
                  <a:cubicBezTo>
                    <a:pt x="9540" y="17543"/>
                    <a:pt x="9378" y="17604"/>
                    <a:pt x="9277" y="17746"/>
                  </a:cubicBezTo>
                  <a:cubicBezTo>
                    <a:pt x="9155" y="17867"/>
                    <a:pt x="9094" y="18050"/>
                    <a:pt x="9114" y="18212"/>
                  </a:cubicBezTo>
                  <a:cubicBezTo>
                    <a:pt x="9155" y="18578"/>
                    <a:pt x="9033" y="18882"/>
                    <a:pt x="8749" y="19166"/>
                  </a:cubicBezTo>
                  <a:cubicBezTo>
                    <a:pt x="8518" y="19397"/>
                    <a:pt x="8201" y="19519"/>
                    <a:pt x="7874" y="19519"/>
                  </a:cubicBezTo>
                  <a:cubicBezTo>
                    <a:pt x="7655" y="19519"/>
                    <a:pt x="7431" y="19463"/>
                    <a:pt x="7227" y="19349"/>
                  </a:cubicBezTo>
                  <a:cubicBezTo>
                    <a:pt x="7130" y="19295"/>
                    <a:pt x="7024" y="19269"/>
                    <a:pt x="6919" y="19269"/>
                  </a:cubicBezTo>
                  <a:cubicBezTo>
                    <a:pt x="6673" y="19269"/>
                    <a:pt x="6433" y="19411"/>
                    <a:pt x="6333" y="19654"/>
                  </a:cubicBezTo>
                  <a:cubicBezTo>
                    <a:pt x="6252" y="19816"/>
                    <a:pt x="6171" y="19938"/>
                    <a:pt x="6049" y="20060"/>
                  </a:cubicBezTo>
                  <a:cubicBezTo>
                    <a:pt x="5818" y="20301"/>
                    <a:pt x="5492" y="20433"/>
                    <a:pt x="5161" y="20433"/>
                  </a:cubicBezTo>
                  <a:cubicBezTo>
                    <a:pt x="4823" y="20433"/>
                    <a:pt x="4479" y="20296"/>
                    <a:pt x="4222" y="19999"/>
                  </a:cubicBezTo>
                  <a:cubicBezTo>
                    <a:pt x="4093" y="19856"/>
                    <a:pt x="3923" y="19780"/>
                    <a:pt x="3753" y="19780"/>
                  </a:cubicBezTo>
                  <a:cubicBezTo>
                    <a:pt x="3656" y="19780"/>
                    <a:pt x="3560" y="19805"/>
                    <a:pt x="3471" y="19857"/>
                  </a:cubicBezTo>
                  <a:cubicBezTo>
                    <a:pt x="3293" y="19938"/>
                    <a:pt x="3112" y="19979"/>
                    <a:pt x="2934" y="19979"/>
                  </a:cubicBezTo>
                  <a:cubicBezTo>
                    <a:pt x="2629" y="19979"/>
                    <a:pt x="2335" y="19857"/>
                    <a:pt x="2091" y="19613"/>
                  </a:cubicBezTo>
                  <a:cubicBezTo>
                    <a:pt x="1706" y="19227"/>
                    <a:pt x="1624" y="18700"/>
                    <a:pt x="1848" y="18233"/>
                  </a:cubicBezTo>
                  <a:cubicBezTo>
                    <a:pt x="1990" y="17969"/>
                    <a:pt x="1929" y="17644"/>
                    <a:pt x="1624" y="17421"/>
                  </a:cubicBezTo>
                  <a:cubicBezTo>
                    <a:pt x="1401" y="17177"/>
                    <a:pt x="1279" y="16853"/>
                    <a:pt x="1279" y="16528"/>
                  </a:cubicBezTo>
                  <a:cubicBezTo>
                    <a:pt x="1279" y="16041"/>
                    <a:pt x="1563" y="15574"/>
                    <a:pt x="2051" y="15371"/>
                  </a:cubicBezTo>
                  <a:cubicBezTo>
                    <a:pt x="2396" y="15208"/>
                    <a:pt x="2538" y="14782"/>
                    <a:pt x="2355" y="14457"/>
                  </a:cubicBezTo>
                  <a:cubicBezTo>
                    <a:pt x="2091" y="14011"/>
                    <a:pt x="2030" y="13361"/>
                    <a:pt x="2457" y="12935"/>
                  </a:cubicBezTo>
                  <a:cubicBezTo>
                    <a:pt x="2702" y="12690"/>
                    <a:pt x="3034" y="12568"/>
                    <a:pt x="3389" y="12568"/>
                  </a:cubicBezTo>
                  <a:cubicBezTo>
                    <a:pt x="3416" y="12568"/>
                    <a:pt x="3444" y="12568"/>
                    <a:pt x="3471" y="12570"/>
                  </a:cubicBezTo>
                  <a:cubicBezTo>
                    <a:pt x="3495" y="12572"/>
                    <a:pt x="3518" y="12574"/>
                    <a:pt x="3540" y="12574"/>
                  </a:cubicBezTo>
                  <a:cubicBezTo>
                    <a:pt x="3695" y="12574"/>
                    <a:pt x="3832" y="12514"/>
                    <a:pt x="3938" y="12407"/>
                  </a:cubicBezTo>
                  <a:cubicBezTo>
                    <a:pt x="4080" y="12306"/>
                    <a:pt x="4162" y="12144"/>
                    <a:pt x="4162" y="11961"/>
                  </a:cubicBezTo>
                  <a:cubicBezTo>
                    <a:pt x="4182" y="11474"/>
                    <a:pt x="4365" y="11027"/>
                    <a:pt x="4710" y="10682"/>
                  </a:cubicBezTo>
                  <a:cubicBezTo>
                    <a:pt x="4933" y="10459"/>
                    <a:pt x="5237" y="10296"/>
                    <a:pt x="5562" y="10195"/>
                  </a:cubicBezTo>
                  <a:cubicBezTo>
                    <a:pt x="5785" y="10134"/>
                    <a:pt x="5968" y="9972"/>
                    <a:pt x="6029" y="9748"/>
                  </a:cubicBezTo>
                  <a:cubicBezTo>
                    <a:pt x="6110" y="9403"/>
                    <a:pt x="6273" y="9119"/>
                    <a:pt x="6516" y="8896"/>
                  </a:cubicBezTo>
                  <a:cubicBezTo>
                    <a:pt x="6864" y="8533"/>
                    <a:pt x="7346" y="8339"/>
                    <a:pt x="7847" y="8339"/>
                  </a:cubicBezTo>
                  <a:cubicBezTo>
                    <a:pt x="8018" y="8339"/>
                    <a:pt x="8192" y="8362"/>
                    <a:pt x="8363" y="8409"/>
                  </a:cubicBezTo>
                  <a:cubicBezTo>
                    <a:pt x="8425" y="8428"/>
                    <a:pt x="8487" y="8437"/>
                    <a:pt x="8547" y="8437"/>
                  </a:cubicBezTo>
                  <a:cubicBezTo>
                    <a:pt x="8745" y="8437"/>
                    <a:pt x="8929" y="8341"/>
                    <a:pt x="9053" y="8185"/>
                  </a:cubicBezTo>
                  <a:cubicBezTo>
                    <a:pt x="9436" y="7680"/>
                    <a:pt x="9981" y="7440"/>
                    <a:pt x="10530" y="7440"/>
                  </a:cubicBezTo>
                  <a:cubicBezTo>
                    <a:pt x="10709" y="7440"/>
                    <a:pt x="10888" y="7466"/>
                    <a:pt x="11063" y="7516"/>
                  </a:cubicBezTo>
                  <a:cubicBezTo>
                    <a:pt x="11120" y="7529"/>
                    <a:pt x="11178" y="7535"/>
                    <a:pt x="11234" y="7535"/>
                  </a:cubicBezTo>
                  <a:cubicBezTo>
                    <a:pt x="11437" y="7535"/>
                    <a:pt x="11626" y="7451"/>
                    <a:pt x="11753" y="7292"/>
                  </a:cubicBezTo>
                  <a:cubicBezTo>
                    <a:pt x="12146" y="6772"/>
                    <a:pt x="12700" y="6535"/>
                    <a:pt x="13247" y="6535"/>
                  </a:cubicBezTo>
                  <a:close/>
                  <a:moveTo>
                    <a:pt x="15669" y="0"/>
                  </a:moveTo>
                  <a:cubicBezTo>
                    <a:pt x="15377" y="0"/>
                    <a:pt x="15115" y="196"/>
                    <a:pt x="15041" y="493"/>
                  </a:cubicBezTo>
                  <a:lnTo>
                    <a:pt x="13884" y="5324"/>
                  </a:lnTo>
                  <a:cubicBezTo>
                    <a:pt x="13674" y="5281"/>
                    <a:pt x="13460" y="5260"/>
                    <a:pt x="13248" y="5260"/>
                  </a:cubicBezTo>
                  <a:cubicBezTo>
                    <a:pt x="12435" y="5260"/>
                    <a:pt x="11629" y="5569"/>
                    <a:pt x="11002" y="6196"/>
                  </a:cubicBezTo>
                  <a:cubicBezTo>
                    <a:pt x="10848" y="6174"/>
                    <a:pt x="10695" y="6164"/>
                    <a:pt x="10543" y="6164"/>
                  </a:cubicBezTo>
                  <a:cubicBezTo>
                    <a:pt x="9707" y="6164"/>
                    <a:pt x="8903" y="6489"/>
                    <a:pt x="8302" y="7089"/>
                  </a:cubicBezTo>
                  <a:cubicBezTo>
                    <a:pt x="8302" y="7089"/>
                    <a:pt x="8302" y="7089"/>
                    <a:pt x="8302" y="7110"/>
                  </a:cubicBezTo>
                  <a:cubicBezTo>
                    <a:pt x="8148" y="7088"/>
                    <a:pt x="7994" y="7077"/>
                    <a:pt x="7842" y="7077"/>
                  </a:cubicBezTo>
                  <a:cubicBezTo>
                    <a:pt x="7007" y="7077"/>
                    <a:pt x="6203" y="7399"/>
                    <a:pt x="5603" y="7983"/>
                  </a:cubicBezTo>
                  <a:cubicBezTo>
                    <a:pt x="5298" y="8307"/>
                    <a:pt x="5055" y="8673"/>
                    <a:pt x="4913" y="9079"/>
                  </a:cubicBezTo>
                  <a:cubicBezTo>
                    <a:pt x="4486" y="9241"/>
                    <a:pt x="4121" y="9485"/>
                    <a:pt x="3817" y="9789"/>
                  </a:cubicBezTo>
                  <a:cubicBezTo>
                    <a:pt x="3390" y="10215"/>
                    <a:pt x="3106" y="10743"/>
                    <a:pt x="2964" y="11332"/>
                  </a:cubicBezTo>
                  <a:cubicBezTo>
                    <a:pt x="2436" y="11413"/>
                    <a:pt x="1949" y="11656"/>
                    <a:pt x="1563" y="12042"/>
                  </a:cubicBezTo>
                  <a:cubicBezTo>
                    <a:pt x="914" y="12671"/>
                    <a:pt x="711" y="13625"/>
                    <a:pt x="995" y="14518"/>
                  </a:cubicBezTo>
                  <a:cubicBezTo>
                    <a:pt x="386" y="14965"/>
                    <a:pt x="1" y="15696"/>
                    <a:pt x="1" y="16528"/>
                  </a:cubicBezTo>
                  <a:cubicBezTo>
                    <a:pt x="1" y="17116"/>
                    <a:pt x="183" y="17664"/>
                    <a:pt x="549" y="18111"/>
                  </a:cubicBezTo>
                  <a:cubicBezTo>
                    <a:pt x="305" y="18963"/>
                    <a:pt x="528" y="19857"/>
                    <a:pt x="1198" y="20506"/>
                  </a:cubicBezTo>
                  <a:cubicBezTo>
                    <a:pt x="1682" y="20990"/>
                    <a:pt x="2300" y="21248"/>
                    <a:pt x="2937" y="21248"/>
                  </a:cubicBezTo>
                  <a:cubicBezTo>
                    <a:pt x="3155" y="21248"/>
                    <a:pt x="3375" y="21218"/>
                    <a:pt x="3593" y="21156"/>
                  </a:cubicBezTo>
                  <a:cubicBezTo>
                    <a:pt x="4049" y="21518"/>
                    <a:pt x="4599" y="21698"/>
                    <a:pt x="5151" y="21698"/>
                  </a:cubicBezTo>
                  <a:cubicBezTo>
                    <a:pt x="5802" y="21698"/>
                    <a:pt x="6457" y="21447"/>
                    <a:pt x="6963" y="20953"/>
                  </a:cubicBezTo>
                  <a:cubicBezTo>
                    <a:pt x="7044" y="20871"/>
                    <a:pt x="7105" y="20790"/>
                    <a:pt x="7186" y="20709"/>
                  </a:cubicBezTo>
                  <a:cubicBezTo>
                    <a:pt x="7404" y="20771"/>
                    <a:pt x="7628" y="20802"/>
                    <a:pt x="7853" y="20802"/>
                  </a:cubicBezTo>
                  <a:cubicBezTo>
                    <a:pt x="8507" y="20802"/>
                    <a:pt x="9164" y="20543"/>
                    <a:pt x="9662" y="20060"/>
                  </a:cubicBezTo>
                  <a:cubicBezTo>
                    <a:pt x="10048" y="19674"/>
                    <a:pt x="10271" y="19227"/>
                    <a:pt x="10352" y="18720"/>
                  </a:cubicBezTo>
                  <a:cubicBezTo>
                    <a:pt x="10941" y="18598"/>
                    <a:pt x="11469" y="18294"/>
                    <a:pt x="11895" y="17867"/>
                  </a:cubicBezTo>
                  <a:cubicBezTo>
                    <a:pt x="12220" y="17563"/>
                    <a:pt x="12443" y="17198"/>
                    <a:pt x="12605" y="16792"/>
                  </a:cubicBezTo>
                  <a:cubicBezTo>
                    <a:pt x="13032" y="16629"/>
                    <a:pt x="13397" y="16386"/>
                    <a:pt x="13701" y="16081"/>
                  </a:cubicBezTo>
                  <a:cubicBezTo>
                    <a:pt x="14412" y="15371"/>
                    <a:pt x="14737" y="14376"/>
                    <a:pt x="14595" y="13402"/>
                  </a:cubicBezTo>
                  <a:cubicBezTo>
                    <a:pt x="14595" y="13382"/>
                    <a:pt x="14595" y="13382"/>
                    <a:pt x="14595" y="13382"/>
                  </a:cubicBezTo>
                  <a:cubicBezTo>
                    <a:pt x="15305" y="12671"/>
                    <a:pt x="15630" y="11677"/>
                    <a:pt x="15488" y="10702"/>
                  </a:cubicBezTo>
                  <a:cubicBezTo>
                    <a:pt x="15488" y="10682"/>
                    <a:pt x="15488" y="10682"/>
                    <a:pt x="15488" y="10682"/>
                  </a:cubicBezTo>
                  <a:cubicBezTo>
                    <a:pt x="16279" y="9911"/>
                    <a:pt x="16563" y="8815"/>
                    <a:pt x="16360" y="7800"/>
                  </a:cubicBezTo>
                  <a:lnTo>
                    <a:pt x="21212" y="6663"/>
                  </a:lnTo>
                  <a:cubicBezTo>
                    <a:pt x="21536" y="6582"/>
                    <a:pt x="21739" y="6278"/>
                    <a:pt x="21678" y="5953"/>
                  </a:cubicBezTo>
                  <a:cubicBezTo>
                    <a:pt x="21272" y="3091"/>
                    <a:pt x="19019" y="493"/>
                    <a:pt x="15752" y="6"/>
                  </a:cubicBezTo>
                  <a:cubicBezTo>
                    <a:pt x="15724" y="2"/>
                    <a:pt x="15696" y="0"/>
                    <a:pt x="1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7"/>
            <p:cNvSpPr/>
            <p:nvPr/>
          </p:nvSpPr>
          <p:spPr>
            <a:xfrm>
              <a:off x="765850" y="1015725"/>
              <a:ext cx="32000" cy="31500"/>
            </a:xfrm>
            <a:custGeom>
              <a:avLst/>
              <a:gdLst/>
              <a:ahLst/>
              <a:cxnLst/>
              <a:rect l="l" t="t" r="r" b="b"/>
              <a:pathLst>
                <a:path w="1280" h="1260" extrusionOk="0">
                  <a:moveTo>
                    <a:pt x="650" y="1"/>
                  </a:moveTo>
                  <a:cubicBezTo>
                    <a:pt x="285" y="1"/>
                    <a:pt x="1" y="285"/>
                    <a:pt x="1" y="630"/>
                  </a:cubicBezTo>
                  <a:cubicBezTo>
                    <a:pt x="1" y="975"/>
                    <a:pt x="285" y="1259"/>
                    <a:pt x="650" y="1259"/>
                  </a:cubicBezTo>
                  <a:cubicBezTo>
                    <a:pt x="995" y="1259"/>
                    <a:pt x="1279" y="975"/>
                    <a:pt x="1279" y="630"/>
                  </a:cubicBezTo>
                  <a:cubicBezTo>
                    <a:pt x="1279" y="285"/>
                    <a:pt x="995" y="1"/>
                    <a:pt x="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7"/>
            <p:cNvSpPr/>
            <p:nvPr/>
          </p:nvSpPr>
          <p:spPr>
            <a:xfrm>
              <a:off x="861250" y="824950"/>
              <a:ext cx="32000" cy="31975"/>
            </a:xfrm>
            <a:custGeom>
              <a:avLst/>
              <a:gdLst/>
              <a:ahLst/>
              <a:cxnLst/>
              <a:rect l="l" t="t" r="r" b="b"/>
              <a:pathLst>
                <a:path w="1280" h="1279" extrusionOk="0">
                  <a:moveTo>
                    <a:pt x="650" y="0"/>
                  </a:moveTo>
                  <a:cubicBezTo>
                    <a:pt x="285" y="0"/>
                    <a:pt x="0" y="284"/>
                    <a:pt x="0" y="629"/>
                  </a:cubicBezTo>
                  <a:cubicBezTo>
                    <a:pt x="0" y="995"/>
                    <a:pt x="285" y="1279"/>
                    <a:pt x="650" y="1279"/>
                  </a:cubicBezTo>
                  <a:cubicBezTo>
                    <a:pt x="995" y="1279"/>
                    <a:pt x="1279" y="995"/>
                    <a:pt x="1279" y="629"/>
                  </a:cubicBezTo>
                  <a:cubicBezTo>
                    <a:pt x="1279"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7"/>
            <p:cNvSpPr/>
            <p:nvPr/>
          </p:nvSpPr>
          <p:spPr>
            <a:xfrm>
              <a:off x="615150" y="1015550"/>
              <a:ext cx="91875" cy="85975"/>
            </a:xfrm>
            <a:custGeom>
              <a:avLst/>
              <a:gdLst/>
              <a:ahLst/>
              <a:cxnLst/>
              <a:rect l="l" t="t" r="r" b="b"/>
              <a:pathLst>
                <a:path w="3675" h="3439" extrusionOk="0">
                  <a:moveTo>
                    <a:pt x="1583" y="0"/>
                  </a:moveTo>
                  <a:cubicBezTo>
                    <a:pt x="1100" y="0"/>
                    <a:pt x="617" y="183"/>
                    <a:pt x="244" y="556"/>
                  </a:cubicBezTo>
                  <a:cubicBezTo>
                    <a:pt x="0" y="800"/>
                    <a:pt x="0" y="1205"/>
                    <a:pt x="244" y="1449"/>
                  </a:cubicBezTo>
                  <a:cubicBezTo>
                    <a:pt x="365" y="1581"/>
                    <a:pt x="528" y="1647"/>
                    <a:pt x="690" y="1647"/>
                  </a:cubicBezTo>
                  <a:cubicBezTo>
                    <a:pt x="853" y="1647"/>
                    <a:pt x="1015" y="1581"/>
                    <a:pt x="1137" y="1449"/>
                  </a:cubicBezTo>
                  <a:cubicBezTo>
                    <a:pt x="1259" y="1327"/>
                    <a:pt x="1421" y="1266"/>
                    <a:pt x="1583" y="1266"/>
                  </a:cubicBezTo>
                  <a:cubicBezTo>
                    <a:pt x="1746" y="1266"/>
                    <a:pt x="1908" y="1327"/>
                    <a:pt x="2030" y="1449"/>
                  </a:cubicBezTo>
                  <a:cubicBezTo>
                    <a:pt x="2294" y="1713"/>
                    <a:pt x="2294" y="2119"/>
                    <a:pt x="2030" y="2362"/>
                  </a:cubicBezTo>
                  <a:cubicBezTo>
                    <a:pt x="1786" y="2606"/>
                    <a:pt x="1786" y="3012"/>
                    <a:pt x="2030" y="3256"/>
                  </a:cubicBezTo>
                  <a:cubicBezTo>
                    <a:pt x="2162" y="3377"/>
                    <a:pt x="2324" y="3438"/>
                    <a:pt x="2487" y="3438"/>
                  </a:cubicBezTo>
                  <a:cubicBezTo>
                    <a:pt x="2649" y="3438"/>
                    <a:pt x="2811" y="3377"/>
                    <a:pt x="2943" y="3256"/>
                  </a:cubicBezTo>
                  <a:cubicBezTo>
                    <a:pt x="3674" y="2505"/>
                    <a:pt x="3674" y="1307"/>
                    <a:pt x="2943" y="556"/>
                  </a:cubicBezTo>
                  <a:cubicBezTo>
                    <a:pt x="2565" y="188"/>
                    <a:pt x="2074" y="0"/>
                    <a:pt x="1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7"/>
            <p:cNvSpPr/>
            <p:nvPr/>
          </p:nvSpPr>
          <p:spPr>
            <a:xfrm>
              <a:off x="678575" y="920325"/>
              <a:ext cx="92375" cy="85800"/>
            </a:xfrm>
            <a:custGeom>
              <a:avLst/>
              <a:gdLst/>
              <a:ahLst/>
              <a:cxnLst/>
              <a:rect l="l" t="t" r="r" b="b"/>
              <a:pathLst>
                <a:path w="3695" h="3432" extrusionOk="0">
                  <a:moveTo>
                    <a:pt x="1594" y="1"/>
                  </a:moveTo>
                  <a:cubicBezTo>
                    <a:pt x="1107" y="1"/>
                    <a:pt x="619" y="184"/>
                    <a:pt x="244" y="549"/>
                  </a:cubicBezTo>
                  <a:cubicBezTo>
                    <a:pt x="0" y="813"/>
                    <a:pt x="0" y="1199"/>
                    <a:pt x="244" y="1462"/>
                  </a:cubicBezTo>
                  <a:cubicBezTo>
                    <a:pt x="366" y="1584"/>
                    <a:pt x="528" y="1645"/>
                    <a:pt x="690" y="1645"/>
                  </a:cubicBezTo>
                  <a:cubicBezTo>
                    <a:pt x="853" y="1645"/>
                    <a:pt x="1015" y="1584"/>
                    <a:pt x="1137" y="1462"/>
                  </a:cubicBezTo>
                  <a:cubicBezTo>
                    <a:pt x="1269" y="1330"/>
                    <a:pt x="1431" y="1265"/>
                    <a:pt x="1594" y="1265"/>
                  </a:cubicBezTo>
                  <a:cubicBezTo>
                    <a:pt x="1756" y="1265"/>
                    <a:pt x="1918" y="1330"/>
                    <a:pt x="2050" y="1462"/>
                  </a:cubicBezTo>
                  <a:cubicBezTo>
                    <a:pt x="2294" y="1706"/>
                    <a:pt x="2294" y="2112"/>
                    <a:pt x="2050" y="2356"/>
                  </a:cubicBezTo>
                  <a:cubicBezTo>
                    <a:pt x="1787" y="2599"/>
                    <a:pt x="1787" y="3005"/>
                    <a:pt x="2050" y="3249"/>
                  </a:cubicBezTo>
                  <a:cubicBezTo>
                    <a:pt x="2172" y="3370"/>
                    <a:pt x="2335" y="3431"/>
                    <a:pt x="2497" y="3431"/>
                  </a:cubicBezTo>
                  <a:cubicBezTo>
                    <a:pt x="2659" y="3431"/>
                    <a:pt x="2822" y="3370"/>
                    <a:pt x="2943" y="3249"/>
                  </a:cubicBezTo>
                  <a:cubicBezTo>
                    <a:pt x="3695" y="2518"/>
                    <a:pt x="3695" y="1300"/>
                    <a:pt x="2943" y="549"/>
                  </a:cubicBezTo>
                  <a:cubicBezTo>
                    <a:pt x="2568" y="184"/>
                    <a:pt x="2081" y="1"/>
                    <a:pt x="1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7"/>
            <p:cNvSpPr/>
            <p:nvPr/>
          </p:nvSpPr>
          <p:spPr>
            <a:xfrm>
              <a:off x="773975" y="856525"/>
              <a:ext cx="91875" cy="86175"/>
            </a:xfrm>
            <a:custGeom>
              <a:avLst/>
              <a:gdLst/>
              <a:ahLst/>
              <a:cxnLst/>
              <a:rect l="l" t="t" r="r" b="b"/>
              <a:pathLst>
                <a:path w="3675" h="3447" extrusionOk="0">
                  <a:moveTo>
                    <a:pt x="1594" y="1"/>
                  </a:moveTo>
                  <a:cubicBezTo>
                    <a:pt x="1107" y="1"/>
                    <a:pt x="619" y="188"/>
                    <a:pt x="244" y="564"/>
                  </a:cubicBezTo>
                  <a:cubicBezTo>
                    <a:pt x="0" y="807"/>
                    <a:pt x="0" y="1213"/>
                    <a:pt x="244" y="1457"/>
                  </a:cubicBezTo>
                  <a:cubicBezTo>
                    <a:pt x="366" y="1589"/>
                    <a:pt x="528" y="1655"/>
                    <a:pt x="690" y="1655"/>
                  </a:cubicBezTo>
                  <a:cubicBezTo>
                    <a:pt x="853" y="1655"/>
                    <a:pt x="1015" y="1589"/>
                    <a:pt x="1137" y="1457"/>
                  </a:cubicBezTo>
                  <a:cubicBezTo>
                    <a:pt x="1259" y="1335"/>
                    <a:pt x="1421" y="1274"/>
                    <a:pt x="1586" y="1274"/>
                  </a:cubicBezTo>
                  <a:cubicBezTo>
                    <a:pt x="1751" y="1274"/>
                    <a:pt x="1918" y="1335"/>
                    <a:pt x="2050" y="1457"/>
                  </a:cubicBezTo>
                  <a:cubicBezTo>
                    <a:pt x="2294" y="1721"/>
                    <a:pt x="2294" y="2106"/>
                    <a:pt x="2050" y="2370"/>
                  </a:cubicBezTo>
                  <a:cubicBezTo>
                    <a:pt x="1786" y="2614"/>
                    <a:pt x="1786" y="3020"/>
                    <a:pt x="2050" y="3263"/>
                  </a:cubicBezTo>
                  <a:cubicBezTo>
                    <a:pt x="2172" y="3385"/>
                    <a:pt x="2335" y="3446"/>
                    <a:pt x="2497" y="3446"/>
                  </a:cubicBezTo>
                  <a:cubicBezTo>
                    <a:pt x="2659" y="3446"/>
                    <a:pt x="2822" y="3385"/>
                    <a:pt x="2943" y="3263"/>
                  </a:cubicBezTo>
                  <a:cubicBezTo>
                    <a:pt x="3674" y="2512"/>
                    <a:pt x="3674" y="1315"/>
                    <a:pt x="2943" y="564"/>
                  </a:cubicBezTo>
                  <a:cubicBezTo>
                    <a:pt x="2568" y="188"/>
                    <a:pt x="2081" y="1"/>
                    <a:pt x="1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73" name="Google Shape;873;p37"/>
          <p:cNvCxnSpPr>
            <a:stCxn id="855" idx="6"/>
            <a:endCxn id="863" idx="2"/>
          </p:cNvCxnSpPr>
          <p:nvPr/>
        </p:nvCxnSpPr>
        <p:spPr>
          <a:xfrm flipV="1">
            <a:off x="5153578" y="3396722"/>
            <a:ext cx="1654199" cy="13380"/>
          </a:xfrm>
          <a:prstGeom prst="straightConnector1">
            <a:avLst/>
          </a:prstGeom>
          <a:noFill/>
          <a:ln w="28575" cap="flat" cmpd="sng">
            <a:solidFill>
              <a:schemeClr val="dk2"/>
            </a:solidFill>
            <a:prstDash val="solid"/>
            <a:round/>
            <a:headEnd type="none" w="med" len="med"/>
            <a:tailEnd type="none" w="med" len="med"/>
          </a:ln>
        </p:spPr>
      </p:cxnSp>
      <p:cxnSp>
        <p:nvCxnSpPr>
          <p:cNvPr id="874" name="Google Shape;874;p37"/>
          <p:cNvCxnSpPr>
            <a:stCxn id="863" idx="6"/>
          </p:cNvCxnSpPr>
          <p:nvPr/>
        </p:nvCxnSpPr>
        <p:spPr>
          <a:xfrm>
            <a:off x="7550877" y="3396722"/>
            <a:ext cx="1787700" cy="0"/>
          </a:xfrm>
          <a:prstGeom prst="straightConnector1">
            <a:avLst/>
          </a:prstGeom>
          <a:noFill/>
          <a:ln w="28575" cap="flat" cmpd="sng">
            <a:solidFill>
              <a:schemeClr val="dk2"/>
            </a:solidFill>
            <a:prstDash val="solid"/>
            <a:round/>
            <a:headEnd type="none" w="med" len="med"/>
            <a:tailEnd type="none" w="med" len="med"/>
          </a:ln>
        </p:spPr>
      </p:cxnSp>
      <p:sp>
        <p:nvSpPr>
          <p:cNvPr id="25"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dirty="0">
                <a:solidFill>
                  <a:srgbClr val="002060"/>
                </a:solidFill>
              </a:rPr>
              <a:t>I. </a:t>
            </a:r>
            <a:r>
              <a:rPr lang="en-US" dirty="0">
                <a:solidFill>
                  <a:srgbClr val="002060"/>
                </a:solidFill>
              </a:rPr>
              <a:t>LỰA CHỌN THỰC PHẨM</a:t>
            </a:r>
          </a:p>
        </p:txBody>
      </p:sp>
      <p:sp>
        <p:nvSpPr>
          <p:cNvPr id="26" name="Google Shape;885;p38"/>
          <p:cNvSpPr txBox="1"/>
          <p:nvPr/>
        </p:nvSpPr>
        <p:spPr>
          <a:xfrm>
            <a:off x="102085" y="739382"/>
            <a:ext cx="8374095" cy="406200"/>
          </a:xfrm>
          <a:prstGeom prst="rect">
            <a:avLst/>
          </a:prstGeom>
          <a:noFill/>
          <a:ln>
            <a:noFill/>
          </a:ln>
        </p:spPr>
        <p:txBody>
          <a:bodyPr spcFirstLastPara="1" wrap="square" lIns="91425" tIns="91425" rIns="91425" bIns="91425" anchor="t" anchorCtr="0">
            <a:noAutofit/>
          </a:bodyPr>
          <a:lstStyle/>
          <a:p>
            <a:r>
              <a:rPr lang="en-US" sz="2400" b="1" dirty="0">
                <a:solidFill>
                  <a:schemeClr val="accent2">
                    <a:lumMod val="75000"/>
                  </a:schemeClr>
                </a:solidFill>
              </a:rPr>
              <a:t>3. </a:t>
            </a:r>
            <a:r>
              <a:rPr lang="en-US" sz="2400" b="1" dirty="0" err="1">
                <a:solidFill>
                  <a:schemeClr val="accent2">
                    <a:lumMod val="75000"/>
                  </a:schemeClr>
                </a:solidFill>
              </a:rPr>
              <a:t>Nhóm</a:t>
            </a:r>
            <a:r>
              <a:rPr lang="en-US" sz="2400" b="1" dirty="0">
                <a:solidFill>
                  <a:schemeClr val="accent2">
                    <a:lumMod val="75000"/>
                  </a:schemeClr>
                </a:solidFill>
              </a:rPr>
              <a:t> </a:t>
            </a:r>
            <a:r>
              <a:rPr lang="en-US" sz="2400" b="1" dirty="0" err="1">
                <a:solidFill>
                  <a:schemeClr val="accent2">
                    <a:lumMod val="75000"/>
                  </a:schemeClr>
                </a:solidFill>
              </a:rPr>
              <a:t>thực</a:t>
            </a:r>
            <a:r>
              <a:rPr lang="en-US" sz="2400" b="1" dirty="0">
                <a:solidFill>
                  <a:schemeClr val="accent2">
                    <a:lumMod val="75000"/>
                  </a:schemeClr>
                </a:solidFill>
              </a:rPr>
              <a:t> </a:t>
            </a:r>
            <a:r>
              <a:rPr lang="en-US" sz="2400" b="1" dirty="0" err="1">
                <a:solidFill>
                  <a:schemeClr val="accent2">
                    <a:lumMod val="75000"/>
                  </a:schemeClr>
                </a:solidFill>
              </a:rPr>
              <a:t>phẩm</a:t>
            </a:r>
            <a:r>
              <a:rPr lang="en-US" sz="2400" b="1" dirty="0">
                <a:solidFill>
                  <a:schemeClr val="accent2">
                    <a:lumMod val="75000"/>
                  </a:schemeClr>
                </a:solidFill>
              </a:rPr>
              <a:t> </a:t>
            </a:r>
            <a:r>
              <a:rPr lang="en-US" sz="2400" b="1" dirty="0" err="1">
                <a:solidFill>
                  <a:schemeClr val="accent2">
                    <a:lumMod val="75000"/>
                  </a:schemeClr>
                </a:solidFill>
              </a:rPr>
              <a:t>giàu</a:t>
            </a:r>
            <a:r>
              <a:rPr lang="en-US" sz="2400" b="1" dirty="0">
                <a:solidFill>
                  <a:schemeClr val="accent2">
                    <a:lumMod val="75000"/>
                  </a:schemeClr>
                </a:solidFill>
              </a:rPr>
              <a:t> </a:t>
            </a:r>
            <a:r>
              <a:rPr lang="en-US" sz="2400" b="1" dirty="0" err="1">
                <a:solidFill>
                  <a:schemeClr val="accent2">
                    <a:lumMod val="75000"/>
                  </a:schemeClr>
                </a:solidFill>
              </a:rPr>
              <a:t>chất</a:t>
            </a:r>
            <a:r>
              <a:rPr lang="en-US" sz="2400" b="1" dirty="0">
                <a:solidFill>
                  <a:schemeClr val="accent2">
                    <a:lumMod val="75000"/>
                  </a:schemeClr>
                </a:solidFill>
              </a:rPr>
              <a:t> </a:t>
            </a:r>
            <a:r>
              <a:rPr lang="en-US" sz="2400" b="1" dirty="0" err="1">
                <a:solidFill>
                  <a:schemeClr val="accent2">
                    <a:lumMod val="75000"/>
                  </a:schemeClr>
                </a:solidFill>
              </a:rPr>
              <a:t>béo</a:t>
            </a:r>
            <a:endParaRPr lang="en-US" sz="2400" b="1" dirty="0">
              <a:solidFill>
                <a:schemeClr val="accent2">
                  <a:lumMod val="75000"/>
                </a:schemeClr>
              </a:solidFill>
            </a:endParaRPr>
          </a:p>
        </p:txBody>
      </p:sp>
      <p:sp>
        <p:nvSpPr>
          <p:cNvPr id="4" name="Rectangle 3"/>
          <p:cNvSpPr/>
          <p:nvPr/>
        </p:nvSpPr>
        <p:spPr>
          <a:xfrm>
            <a:off x="256852" y="1380308"/>
            <a:ext cx="8391389" cy="1569660"/>
          </a:xfrm>
          <a:prstGeom prst="rect">
            <a:avLst/>
          </a:prstGeom>
        </p:spPr>
        <p:txBody>
          <a:bodyPr wrap="square">
            <a:spAutoFit/>
          </a:bodyPr>
          <a:lstStyle/>
          <a:p>
            <a:r>
              <a:rPr lang="en-US" sz="2400" dirty="0" err="1">
                <a:latin typeface="Arial" panose="020B0604020202020204" pitchFamily="34" charset="0"/>
                <a:cs typeface="Arial" panose="020B0604020202020204" pitchFamily="34" charset="0"/>
              </a:rPr>
              <a:t>Dầu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thông</a:t>
            </a:r>
            <a:r>
              <a:rPr lang="en-US" sz="2400" dirty="0">
                <a:latin typeface="Arial" panose="020B0604020202020204" pitchFamily="34" charset="0"/>
                <a:cs typeface="Arial" panose="020B0604020202020204" pitchFamily="34" charset="0"/>
              </a:rPr>
              <a:t> tin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vẩn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khét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mùi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a:t>
            </a:r>
            <a:endParaRPr lang="en-US" sz="2400" dirty="0"/>
          </a:p>
        </p:txBody>
      </p:sp>
      <p:pic>
        <p:nvPicPr>
          <p:cNvPr id="8194" name="Picture 2" descr="C:\Users\Minh Luyen\Desktop\dau_thuc_vat_1_6f3182b7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99" y="2949611"/>
            <a:ext cx="3299081" cy="219388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Minh Luyen\Desktop\156696546127_42570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9465" y="2861310"/>
            <a:ext cx="3042920" cy="228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87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5" name="Google Shape;805;p33"/>
          <p:cNvSpPr txBox="1">
            <a:spLocks noGrp="1"/>
          </p:cNvSpPr>
          <p:nvPr>
            <p:ph type="title"/>
          </p:nvPr>
        </p:nvSpPr>
        <p:spPr>
          <a:xfrm>
            <a:off x="2860157" y="268681"/>
            <a:ext cx="3549355" cy="6831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70C0"/>
                </a:solidFill>
              </a:rPr>
              <a:t>MỤC TIÊU BÀI HỌC</a:t>
            </a:r>
            <a:endParaRPr dirty="0">
              <a:solidFill>
                <a:srgbClr val="0070C0"/>
              </a:solidFill>
            </a:endParaRPr>
          </a:p>
        </p:txBody>
      </p:sp>
      <p:sp>
        <p:nvSpPr>
          <p:cNvPr id="3" name="Down Arrow 2"/>
          <p:cNvSpPr/>
          <p:nvPr/>
        </p:nvSpPr>
        <p:spPr>
          <a:xfrm>
            <a:off x="404036" y="430675"/>
            <a:ext cx="446568" cy="4369981"/>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1162346" y="1150204"/>
            <a:ext cx="7357730" cy="90617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800" i="1" dirty="0" err="1">
                <a:solidFill>
                  <a:schemeClr val="tx1">
                    <a:lumMod val="95000"/>
                    <a:lumOff val="5000"/>
                  </a:schemeClr>
                </a:solidFill>
              </a:rPr>
              <a:t>Lựa</a:t>
            </a:r>
            <a:r>
              <a:rPr lang="en-US" sz="2800" i="1" dirty="0">
                <a:solidFill>
                  <a:schemeClr val="tx1">
                    <a:lumMod val="95000"/>
                    <a:lumOff val="5000"/>
                  </a:schemeClr>
                </a:solidFill>
              </a:rPr>
              <a:t> </a:t>
            </a:r>
            <a:r>
              <a:rPr lang="en-US" sz="2800" i="1" dirty="0" err="1">
                <a:solidFill>
                  <a:schemeClr val="tx1">
                    <a:lumMod val="95000"/>
                    <a:lumOff val="5000"/>
                  </a:schemeClr>
                </a:solidFill>
              </a:rPr>
              <a:t>chọn</a:t>
            </a:r>
            <a:r>
              <a:rPr lang="en-US" sz="2800" i="1" dirty="0">
                <a:solidFill>
                  <a:schemeClr val="tx1">
                    <a:lumMod val="95000"/>
                    <a:lumOff val="5000"/>
                  </a:schemeClr>
                </a:solidFill>
              </a:rPr>
              <a:t> </a:t>
            </a:r>
            <a:r>
              <a:rPr lang="en-US" sz="2800" i="1" dirty="0" err="1">
                <a:solidFill>
                  <a:schemeClr val="tx1">
                    <a:lumMod val="95000"/>
                    <a:lumOff val="5000"/>
                  </a:schemeClr>
                </a:solidFill>
              </a:rPr>
              <a:t>được</a:t>
            </a:r>
            <a:r>
              <a:rPr lang="en-US" sz="2800" i="1" dirty="0">
                <a:solidFill>
                  <a:schemeClr val="tx1">
                    <a:lumMod val="95000"/>
                    <a:lumOff val="5000"/>
                  </a:schemeClr>
                </a:solidFill>
              </a:rPr>
              <a:t> </a:t>
            </a:r>
            <a:r>
              <a:rPr lang="en-US" sz="2800" i="1" dirty="0" err="1">
                <a:solidFill>
                  <a:schemeClr val="tx1">
                    <a:lumMod val="95000"/>
                    <a:lumOff val="5000"/>
                  </a:schemeClr>
                </a:solidFill>
              </a:rPr>
              <a:t>các</a:t>
            </a:r>
            <a:r>
              <a:rPr lang="en-US" sz="2800" i="1" dirty="0">
                <a:solidFill>
                  <a:schemeClr val="tx1">
                    <a:lumMod val="95000"/>
                    <a:lumOff val="5000"/>
                  </a:schemeClr>
                </a:solidFill>
              </a:rPr>
              <a:t> </a:t>
            </a:r>
            <a:r>
              <a:rPr lang="en-US" sz="2800" i="1" dirty="0" err="1">
                <a:solidFill>
                  <a:schemeClr val="tx1">
                    <a:lumMod val="95000"/>
                    <a:lumOff val="5000"/>
                  </a:schemeClr>
                </a:solidFill>
              </a:rPr>
              <a:t>loại</a:t>
            </a:r>
            <a:r>
              <a:rPr lang="en-US" sz="2800" i="1" dirty="0">
                <a:solidFill>
                  <a:schemeClr val="tx1">
                    <a:lumMod val="95000"/>
                    <a:lumOff val="5000"/>
                  </a:schemeClr>
                </a:solidFill>
              </a:rPr>
              <a:t> </a:t>
            </a:r>
            <a:r>
              <a:rPr lang="en-US" sz="2800" i="1" dirty="0" err="1">
                <a:solidFill>
                  <a:schemeClr val="tx1">
                    <a:lumMod val="95000"/>
                    <a:lumOff val="5000"/>
                  </a:schemeClr>
                </a:solidFill>
              </a:rPr>
              <a:t>thực</a:t>
            </a:r>
            <a:r>
              <a:rPr lang="en-US" sz="2800" i="1" dirty="0">
                <a:solidFill>
                  <a:schemeClr val="tx1">
                    <a:lumMod val="95000"/>
                    <a:lumOff val="5000"/>
                  </a:schemeClr>
                </a:solidFill>
              </a:rPr>
              <a:t> </a:t>
            </a:r>
            <a:r>
              <a:rPr lang="en-US" sz="2800" i="1" dirty="0" err="1">
                <a:solidFill>
                  <a:schemeClr val="tx1">
                    <a:lumMod val="95000"/>
                    <a:lumOff val="5000"/>
                  </a:schemeClr>
                </a:solidFill>
              </a:rPr>
              <a:t>phẩm</a:t>
            </a:r>
            <a:r>
              <a:rPr lang="en-US" sz="2800" i="1" dirty="0">
                <a:solidFill>
                  <a:schemeClr val="tx1">
                    <a:lumMod val="95000"/>
                    <a:lumOff val="5000"/>
                  </a:schemeClr>
                </a:solidFill>
              </a:rPr>
              <a:t> </a:t>
            </a:r>
            <a:r>
              <a:rPr lang="en-US" sz="2800" i="1" dirty="0" err="1">
                <a:solidFill>
                  <a:schemeClr val="tx1">
                    <a:lumMod val="95000"/>
                    <a:lumOff val="5000"/>
                  </a:schemeClr>
                </a:solidFill>
              </a:rPr>
              <a:t>thông</a:t>
            </a:r>
            <a:r>
              <a:rPr lang="en-US" sz="2800" i="1" dirty="0">
                <a:solidFill>
                  <a:schemeClr val="tx1">
                    <a:lumMod val="95000"/>
                    <a:lumOff val="5000"/>
                  </a:schemeClr>
                </a:solidFill>
              </a:rPr>
              <a:t> </a:t>
            </a:r>
            <a:r>
              <a:rPr lang="en-US" sz="2800" i="1" dirty="0" err="1">
                <a:solidFill>
                  <a:schemeClr val="tx1">
                    <a:lumMod val="95000"/>
                    <a:lumOff val="5000"/>
                  </a:schemeClr>
                </a:solidFill>
              </a:rPr>
              <a:t>dụng</a:t>
            </a:r>
            <a:r>
              <a:rPr lang="en-US" sz="2800" i="1" dirty="0">
                <a:solidFill>
                  <a:schemeClr val="tx1">
                    <a:lumMod val="95000"/>
                    <a:lumOff val="5000"/>
                  </a:schemeClr>
                </a:solidFill>
              </a:rPr>
              <a:t>.</a:t>
            </a:r>
            <a:endParaRPr lang="en-US" sz="2800" dirty="0">
              <a:solidFill>
                <a:schemeClr val="tx1">
                  <a:lumMod val="95000"/>
                  <a:lumOff val="5000"/>
                </a:schemeClr>
              </a:solidFill>
            </a:endParaRPr>
          </a:p>
        </p:txBody>
      </p:sp>
      <p:sp>
        <p:nvSpPr>
          <p:cNvPr id="7" name="Rectangle 6"/>
          <p:cNvSpPr/>
          <p:nvPr/>
        </p:nvSpPr>
        <p:spPr>
          <a:xfrm>
            <a:off x="1162346" y="2254703"/>
            <a:ext cx="7357730" cy="90617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800" dirty="0" err="1">
                <a:solidFill>
                  <a:schemeClr val="tx1">
                    <a:lumMod val="95000"/>
                    <a:lumOff val="5000"/>
                  </a:schemeClr>
                </a:solidFill>
              </a:rPr>
              <a:t>Phân</a:t>
            </a:r>
            <a:r>
              <a:rPr lang="en-US" sz="2800" dirty="0">
                <a:solidFill>
                  <a:schemeClr val="tx1">
                    <a:lumMod val="95000"/>
                    <a:lumOff val="5000"/>
                  </a:schemeClr>
                </a:solidFill>
              </a:rPr>
              <a:t> </a:t>
            </a:r>
            <a:r>
              <a:rPr lang="en-US" sz="2800" dirty="0" err="1">
                <a:solidFill>
                  <a:schemeClr val="tx1">
                    <a:lumMod val="95000"/>
                    <a:lumOff val="5000"/>
                  </a:schemeClr>
                </a:solidFill>
              </a:rPr>
              <a:t>tích</a:t>
            </a:r>
            <a:r>
              <a:rPr lang="en-US" sz="2800" dirty="0">
                <a:solidFill>
                  <a:schemeClr val="tx1">
                    <a:lumMod val="95000"/>
                    <a:lumOff val="5000"/>
                  </a:schemeClr>
                </a:solidFill>
              </a:rPr>
              <a:t> </a:t>
            </a:r>
            <a:r>
              <a:rPr lang="en-US" sz="2800" dirty="0" err="1">
                <a:solidFill>
                  <a:schemeClr val="tx1">
                    <a:lumMod val="95000"/>
                    <a:lumOff val="5000"/>
                  </a:schemeClr>
                </a:solidFill>
              </a:rPr>
              <a:t>được</a:t>
            </a:r>
            <a:r>
              <a:rPr lang="en-US" sz="2800" dirty="0">
                <a:solidFill>
                  <a:schemeClr val="tx1">
                    <a:lumMod val="95000"/>
                    <a:lumOff val="5000"/>
                  </a:schemeClr>
                </a:solidFill>
              </a:rPr>
              <a:t> </a:t>
            </a:r>
            <a:r>
              <a:rPr lang="en-US" sz="2800" dirty="0" err="1">
                <a:solidFill>
                  <a:schemeClr val="tx1">
                    <a:lumMod val="95000"/>
                    <a:lumOff val="5000"/>
                  </a:schemeClr>
                </a:solidFill>
              </a:rPr>
              <a:t>các</a:t>
            </a:r>
            <a:r>
              <a:rPr lang="en-US" sz="2800" dirty="0">
                <a:solidFill>
                  <a:schemeClr val="tx1">
                    <a:lumMod val="95000"/>
                    <a:lumOff val="5000"/>
                  </a:schemeClr>
                </a:solidFill>
              </a:rPr>
              <a:t> </a:t>
            </a:r>
            <a:r>
              <a:rPr lang="en-US" sz="2800" dirty="0" err="1">
                <a:solidFill>
                  <a:schemeClr val="tx1">
                    <a:lumMod val="95000"/>
                    <a:lumOff val="5000"/>
                  </a:schemeClr>
                </a:solidFill>
              </a:rPr>
              <a:t>biện</a:t>
            </a:r>
            <a:r>
              <a:rPr lang="en-US" sz="2800" dirty="0">
                <a:solidFill>
                  <a:schemeClr val="tx1">
                    <a:lumMod val="95000"/>
                    <a:lumOff val="5000"/>
                  </a:schemeClr>
                </a:solidFill>
              </a:rPr>
              <a:t> </a:t>
            </a:r>
            <a:r>
              <a:rPr lang="en-US" sz="2800" dirty="0" err="1">
                <a:solidFill>
                  <a:schemeClr val="tx1">
                    <a:lumMod val="95000"/>
                    <a:lumOff val="5000"/>
                  </a:schemeClr>
                </a:solidFill>
              </a:rPr>
              <a:t>pháp</a:t>
            </a:r>
            <a:r>
              <a:rPr lang="en-US" sz="2800" dirty="0">
                <a:solidFill>
                  <a:schemeClr val="tx1">
                    <a:lumMod val="95000"/>
                    <a:lumOff val="5000"/>
                  </a:schemeClr>
                </a:solidFill>
              </a:rPr>
              <a:t> </a:t>
            </a:r>
            <a:r>
              <a:rPr lang="en-US" sz="2800" dirty="0" err="1">
                <a:solidFill>
                  <a:schemeClr val="tx1">
                    <a:lumMod val="95000"/>
                    <a:lumOff val="5000"/>
                  </a:schemeClr>
                </a:solidFill>
              </a:rPr>
              <a:t>bảo</a:t>
            </a:r>
            <a:r>
              <a:rPr lang="en-US" sz="2800" dirty="0">
                <a:solidFill>
                  <a:schemeClr val="tx1">
                    <a:lumMod val="95000"/>
                    <a:lumOff val="5000"/>
                  </a:schemeClr>
                </a:solidFill>
              </a:rPr>
              <a:t> </a:t>
            </a:r>
            <a:r>
              <a:rPr lang="en-US" sz="2800" dirty="0" err="1">
                <a:solidFill>
                  <a:schemeClr val="tx1">
                    <a:lumMod val="95000"/>
                    <a:lumOff val="5000"/>
                  </a:schemeClr>
                </a:solidFill>
              </a:rPr>
              <a:t>quản</a:t>
            </a:r>
            <a:r>
              <a:rPr lang="en-US" sz="2800" dirty="0">
                <a:solidFill>
                  <a:schemeClr val="tx1">
                    <a:lumMod val="95000"/>
                    <a:lumOff val="5000"/>
                  </a:schemeClr>
                </a:solidFill>
              </a:rPr>
              <a:t> </a:t>
            </a:r>
            <a:r>
              <a:rPr lang="en-US" sz="2800" dirty="0" err="1">
                <a:solidFill>
                  <a:schemeClr val="tx1">
                    <a:lumMod val="95000"/>
                    <a:lumOff val="5000"/>
                  </a:schemeClr>
                </a:solidFill>
              </a:rPr>
              <a:t>chất</a:t>
            </a:r>
            <a:r>
              <a:rPr lang="en-US" sz="2800" dirty="0">
                <a:solidFill>
                  <a:schemeClr val="tx1">
                    <a:lumMod val="95000"/>
                    <a:lumOff val="5000"/>
                  </a:schemeClr>
                </a:solidFill>
              </a:rPr>
              <a:t> </a:t>
            </a:r>
            <a:r>
              <a:rPr lang="en-US" sz="2800" dirty="0" err="1">
                <a:solidFill>
                  <a:schemeClr val="tx1">
                    <a:lumMod val="95000"/>
                    <a:lumOff val="5000"/>
                  </a:schemeClr>
                </a:solidFill>
              </a:rPr>
              <a:t>dinh</a:t>
            </a:r>
            <a:r>
              <a:rPr lang="en-US" sz="2800" dirty="0">
                <a:solidFill>
                  <a:schemeClr val="tx1">
                    <a:lumMod val="95000"/>
                    <a:lumOff val="5000"/>
                  </a:schemeClr>
                </a:solidFill>
              </a:rPr>
              <a:t> </a:t>
            </a:r>
            <a:r>
              <a:rPr lang="en-US" sz="2800" dirty="0" err="1">
                <a:solidFill>
                  <a:schemeClr val="tx1">
                    <a:lumMod val="95000"/>
                    <a:lumOff val="5000"/>
                  </a:schemeClr>
                </a:solidFill>
              </a:rPr>
              <a:t>dưỡng</a:t>
            </a:r>
            <a:r>
              <a:rPr lang="en-US" sz="2800" dirty="0">
                <a:solidFill>
                  <a:schemeClr val="tx1">
                    <a:lumMod val="95000"/>
                    <a:lumOff val="5000"/>
                  </a:schemeClr>
                </a:solidFill>
              </a:rPr>
              <a:t> </a:t>
            </a:r>
            <a:r>
              <a:rPr lang="en-US" sz="2800" dirty="0" err="1">
                <a:solidFill>
                  <a:schemeClr val="tx1">
                    <a:lumMod val="95000"/>
                    <a:lumOff val="5000"/>
                  </a:schemeClr>
                </a:solidFill>
              </a:rPr>
              <a:t>có</a:t>
            </a:r>
            <a:r>
              <a:rPr lang="en-US" sz="2800" dirty="0">
                <a:solidFill>
                  <a:schemeClr val="tx1">
                    <a:lumMod val="95000"/>
                    <a:lumOff val="5000"/>
                  </a:schemeClr>
                </a:solidFill>
              </a:rPr>
              <a:t> </a:t>
            </a:r>
            <a:r>
              <a:rPr lang="en-US" sz="2800" dirty="0" err="1">
                <a:solidFill>
                  <a:schemeClr val="tx1">
                    <a:lumMod val="95000"/>
                    <a:lumOff val="5000"/>
                  </a:schemeClr>
                </a:solidFill>
              </a:rPr>
              <a:t>trong</a:t>
            </a:r>
            <a:r>
              <a:rPr lang="en-US" sz="2800" dirty="0">
                <a:solidFill>
                  <a:schemeClr val="tx1">
                    <a:lumMod val="95000"/>
                    <a:lumOff val="5000"/>
                  </a:schemeClr>
                </a:solidFill>
              </a:rPr>
              <a:t> </a:t>
            </a:r>
            <a:r>
              <a:rPr lang="en-US" sz="2800" dirty="0" err="1">
                <a:solidFill>
                  <a:schemeClr val="tx1">
                    <a:lumMod val="95000"/>
                    <a:lumOff val="5000"/>
                  </a:schemeClr>
                </a:solidFill>
              </a:rPr>
              <a:t>thực</a:t>
            </a:r>
            <a:r>
              <a:rPr lang="en-US" sz="2800" dirty="0">
                <a:solidFill>
                  <a:schemeClr val="tx1">
                    <a:lumMod val="95000"/>
                    <a:lumOff val="5000"/>
                  </a:schemeClr>
                </a:solidFill>
              </a:rPr>
              <a:t> </a:t>
            </a:r>
            <a:r>
              <a:rPr lang="en-US" sz="2800" dirty="0" err="1">
                <a:solidFill>
                  <a:schemeClr val="tx1">
                    <a:lumMod val="95000"/>
                    <a:lumOff val="5000"/>
                  </a:schemeClr>
                </a:solidFill>
              </a:rPr>
              <a:t>phẩm</a:t>
            </a:r>
            <a:endParaRPr lang="en-US" sz="2800" i="1" dirty="0">
              <a:solidFill>
                <a:schemeClr val="tx1">
                  <a:lumMod val="95000"/>
                  <a:lumOff val="5000"/>
                </a:schemeClr>
              </a:solidFill>
            </a:endParaRPr>
          </a:p>
        </p:txBody>
      </p:sp>
      <p:sp>
        <p:nvSpPr>
          <p:cNvPr id="5" name="Flowchart: Decision 4"/>
          <p:cNvSpPr/>
          <p:nvPr/>
        </p:nvSpPr>
        <p:spPr>
          <a:xfrm>
            <a:off x="101008" y="1113872"/>
            <a:ext cx="1052624" cy="833508"/>
          </a:xfrm>
          <a:prstGeom prst="flowChartDecision">
            <a:avLst/>
          </a:prstGeom>
          <a:solidFill>
            <a:schemeClr val="tx2">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a:solidFill>
                  <a:schemeClr val="bg1"/>
                </a:solidFill>
              </a:rPr>
              <a:t>1</a:t>
            </a:r>
          </a:p>
        </p:txBody>
      </p:sp>
      <p:sp>
        <p:nvSpPr>
          <p:cNvPr id="10" name="Flowchart: Decision 9"/>
          <p:cNvSpPr/>
          <p:nvPr/>
        </p:nvSpPr>
        <p:spPr>
          <a:xfrm>
            <a:off x="92294" y="2236537"/>
            <a:ext cx="1052624" cy="833508"/>
          </a:xfrm>
          <a:prstGeom prst="flowChartDecision">
            <a:avLst/>
          </a:prstGeom>
          <a:solidFill>
            <a:schemeClr val="tx2">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a:solidFill>
                  <a:schemeClr val="bg1"/>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 grpId="0"/>
      <p:bldP spid="4" grpId="0" animBg="1"/>
      <p:bldP spid="7"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25"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dirty="0">
                <a:solidFill>
                  <a:srgbClr val="002060"/>
                </a:solidFill>
              </a:rPr>
              <a:t>I. </a:t>
            </a:r>
            <a:r>
              <a:rPr lang="en-US" dirty="0">
                <a:solidFill>
                  <a:srgbClr val="002060"/>
                </a:solidFill>
              </a:rPr>
              <a:t>LỰA CHỌN THỰC PHẨM</a:t>
            </a:r>
          </a:p>
        </p:txBody>
      </p:sp>
      <p:sp>
        <p:nvSpPr>
          <p:cNvPr id="26" name="Google Shape;885;p38"/>
          <p:cNvSpPr txBox="1"/>
          <p:nvPr/>
        </p:nvSpPr>
        <p:spPr>
          <a:xfrm>
            <a:off x="102085" y="739382"/>
            <a:ext cx="8374095" cy="406200"/>
          </a:xfrm>
          <a:prstGeom prst="rect">
            <a:avLst/>
          </a:prstGeom>
          <a:noFill/>
          <a:ln>
            <a:noFill/>
          </a:ln>
        </p:spPr>
        <p:txBody>
          <a:bodyPr spcFirstLastPara="1" wrap="square" lIns="91425" tIns="91425" rIns="91425" bIns="91425" anchor="t" anchorCtr="0">
            <a:noAutofit/>
          </a:bodyPr>
          <a:lstStyle/>
          <a:p>
            <a:r>
              <a:rPr lang="en-US" sz="2400" b="1" dirty="0">
                <a:solidFill>
                  <a:schemeClr val="accent2">
                    <a:lumMod val="75000"/>
                  </a:schemeClr>
                </a:solidFill>
              </a:rPr>
              <a:t>4. </a:t>
            </a:r>
            <a:r>
              <a:rPr lang="en-US" sz="2400" b="1" dirty="0" err="1">
                <a:solidFill>
                  <a:schemeClr val="accent2">
                    <a:lumMod val="75000"/>
                  </a:schemeClr>
                </a:solidFill>
              </a:rPr>
              <a:t>Nhóm</a:t>
            </a:r>
            <a:r>
              <a:rPr lang="en-US" sz="2400" b="1" dirty="0">
                <a:solidFill>
                  <a:schemeClr val="accent2">
                    <a:lumMod val="75000"/>
                  </a:schemeClr>
                </a:solidFill>
              </a:rPr>
              <a:t> </a:t>
            </a:r>
            <a:r>
              <a:rPr lang="en-US" sz="2400" b="1" dirty="0" err="1">
                <a:solidFill>
                  <a:schemeClr val="accent2">
                    <a:lumMod val="75000"/>
                  </a:schemeClr>
                </a:solidFill>
              </a:rPr>
              <a:t>thực</a:t>
            </a:r>
            <a:r>
              <a:rPr lang="en-US" sz="2400" b="1" dirty="0">
                <a:solidFill>
                  <a:schemeClr val="accent2">
                    <a:lumMod val="75000"/>
                  </a:schemeClr>
                </a:solidFill>
              </a:rPr>
              <a:t> </a:t>
            </a:r>
            <a:r>
              <a:rPr lang="en-US" sz="2400" b="1" dirty="0" err="1">
                <a:solidFill>
                  <a:schemeClr val="accent2">
                    <a:lumMod val="75000"/>
                  </a:schemeClr>
                </a:solidFill>
              </a:rPr>
              <a:t>phẩm</a:t>
            </a:r>
            <a:r>
              <a:rPr lang="en-US" sz="2400" b="1" dirty="0">
                <a:solidFill>
                  <a:schemeClr val="accent2">
                    <a:lumMod val="75000"/>
                  </a:schemeClr>
                </a:solidFill>
              </a:rPr>
              <a:t> </a:t>
            </a:r>
            <a:r>
              <a:rPr lang="en-US" sz="2400" b="1" dirty="0" err="1">
                <a:solidFill>
                  <a:schemeClr val="accent2">
                    <a:lumMod val="75000"/>
                  </a:schemeClr>
                </a:solidFill>
              </a:rPr>
              <a:t>giàu</a:t>
            </a:r>
            <a:r>
              <a:rPr lang="en-US" sz="2400" b="1" dirty="0">
                <a:solidFill>
                  <a:schemeClr val="accent2">
                    <a:lumMod val="75000"/>
                  </a:schemeClr>
                </a:solidFill>
              </a:rPr>
              <a:t> vitamin</a:t>
            </a:r>
          </a:p>
        </p:txBody>
      </p:sp>
      <p:sp>
        <p:nvSpPr>
          <p:cNvPr id="4" name="Rectangle 3"/>
          <p:cNvSpPr/>
          <p:nvPr/>
        </p:nvSpPr>
        <p:spPr>
          <a:xfrm>
            <a:off x="256852" y="1380308"/>
            <a:ext cx="8391389"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a, </a:t>
            </a:r>
            <a:r>
              <a:rPr lang="en-US" sz="2400" b="1" dirty="0" err="1">
                <a:latin typeface="Arial" panose="020B0604020202020204" pitchFamily="34" charset="0"/>
                <a:cs typeface="Arial" panose="020B0604020202020204" pitchFamily="34" charset="0"/>
              </a:rPr>
              <a:t>Thực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giàu</a:t>
            </a:r>
            <a:r>
              <a:rPr lang="en-US" sz="2400" b="1" dirty="0">
                <a:latin typeface="Arial" panose="020B0604020202020204" pitchFamily="34" charset="0"/>
                <a:cs typeface="Arial" panose="020B0604020202020204" pitchFamily="34" charset="0"/>
              </a:rPr>
              <a:t> vitamin A</a:t>
            </a:r>
            <a:endParaRPr lang="en-US" sz="2400" b="1" dirty="0"/>
          </a:p>
        </p:txBody>
      </p:sp>
      <p:sp>
        <p:nvSpPr>
          <p:cNvPr id="20" name="Rectangle 19"/>
          <p:cNvSpPr/>
          <p:nvPr/>
        </p:nvSpPr>
        <p:spPr>
          <a:xfrm>
            <a:off x="256852" y="1852649"/>
            <a:ext cx="8391389" cy="830997"/>
          </a:xfrm>
          <a:prstGeom prst="rect">
            <a:avLst/>
          </a:prstGeom>
        </p:spPr>
        <p:txBody>
          <a:bodyPr wrap="square">
            <a:spAutoFit/>
          </a:bodyPr>
          <a:lstStyle/>
          <a:p>
            <a:pPr marL="342900" indent="-342900">
              <a:buFontTx/>
              <a:buChar char="-"/>
            </a:pPr>
            <a:r>
              <a:rPr lang="en-US" sz="2400" dirty="0" err="1">
                <a:latin typeface="Arial" panose="020B0604020202020204" pitchFamily="34" charset="0"/>
                <a:cs typeface="Arial" panose="020B0604020202020204" pitchFamily="34" charset="0"/>
              </a:rPr>
              <a:t>Cà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caroten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thuôn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thẫm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endParaRPr lang="en-US" sz="2400" dirty="0">
              <a:latin typeface="Arial" panose="020B0604020202020204" pitchFamily="34" charset="0"/>
              <a:cs typeface="Arial" panose="020B0604020202020204" pitchFamily="34" charset="0"/>
            </a:endParaRPr>
          </a:p>
        </p:txBody>
      </p:sp>
      <p:pic>
        <p:nvPicPr>
          <p:cNvPr id="9218" name="Picture 2" descr="C:\Users\Minh Luyen\Desktop\lam-dep1_SS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2899410"/>
            <a:ext cx="2992120" cy="224409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Minh Luyen\Desktop\images.jf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570" y="2899410"/>
            <a:ext cx="3912011" cy="2198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09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4"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dirty="0" err="1">
                <a:solidFill>
                  <a:srgbClr val="002060"/>
                </a:solidFill>
                <a:latin typeface="Arial" panose="020B0604020202020204" pitchFamily="34" charset="0"/>
                <a:cs typeface="Arial" panose="020B0604020202020204" pitchFamily="34" charset="0"/>
              </a:rPr>
              <a:t>Bơ</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Nên</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chọn</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bơ</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có</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màu</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vàng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tươi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vị</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ngậy</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không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chảy</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nước</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không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có</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mùi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lạ</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bề</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mặt</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mịn</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màng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có</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mùi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thơm</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đặc</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trưng</a:t>
            </a:r>
            <a:br>
              <a:rPr lang="en-US" sz="2400" b="0" dirty="0">
                <a:solidFill>
                  <a:srgbClr val="002060"/>
                </a:solidFill>
              </a:rPr>
            </a:br>
            <a:endParaRPr lang="en-US" sz="2400" b="0" dirty="0">
              <a:solidFill>
                <a:srgbClr val="002060"/>
              </a:solidFill>
            </a:endParaRPr>
          </a:p>
        </p:txBody>
      </p:sp>
      <p:pic>
        <p:nvPicPr>
          <p:cNvPr id="10242" name="Picture 2" descr="C:\Users\Minh Luyen\Desktop\thuc-pham-giau-vitamin-a-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65" y="2091690"/>
            <a:ext cx="4577715" cy="305181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Minh Luyen\Desktop\vitamin-e(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665" y="2287111"/>
            <a:ext cx="3547957" cy="266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482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25"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dirty="0">
                <a:solidFill>
                  <a:srgbClr val="002060"/>
                </a:solidFill>
              </a:rPr>
              <a:t>I. </a:t>
            </a:r>
            <a:r>
              <a:rPr lang="en-US" dirty="0">
                <a:solidFill>
                  <a:srgbClr val="002060"/>
                </a:solidFill>
              </a:rPr>
              <a:t>LỰA CHỌN THỰC PHẨM</a:t>
            </a:r>
          </a:p>
        </p:txBody>
      </p:sp>
      <p:sp>
        <p:nvSpPr>
          <p:cNvPr id="26" name="Google Shape;885;p38"/>
          <p:cNvSpPr txBox="1"/>
          <p:nvPr/>
        </p:nvSpPr>
        <p:spPr>
          <a:xfrm>
            <a:off x="102085" y="739382"/>
            <a:ext cx="8374095" cy="406200"/>
          </a:xfrm>
          <a:prstGeom prst="rect">
            <a:avLst/>
          </a:prstGeom>
          <a:noFill/>
          <a:ln>
            <a:noFill/>
          </a:ln>
        </p:spPr>
        <p:txBody>
          <a:bodyPr spcFirstLastPara="1" wrap="square" lIns="91425" tIns="91425" rIns="91425" bIns="91425" anchor="t" anchorCtr="0">
            <a:noAutofit/>
          </a:bodyPr>
          <a:lstStyle/>
          <a:p>
            <a:r>
              <a:rPr lang="en-US" sz="2400" b="1" dirty="0">
                <a:solidFill>
                  <a:schemeClr val="accent2">
                    <a:lumMod val="75000"/>
                  </a:schemeClr>
                </a:solidFill>
              </a:rPr>
              <a:t>4. </a:t>
            </a:r>
            <a:r>
              <a:rPr lang="en-US" sz="2400" b="1" dirty="0" err="1">
                <a:solidFill>
                  <a:schemeClr val="accent2">
                    <a:lumMod val="75000"/>
                  </a:schemeClr>
                </a:solidFill>
              </a:rPr>
              <a:t>Nhóm</a:t>
            </a:r>
            <a:r>
              <a:rPr lang="en-US" sz="2400" b="1" dirty="0">
                <a:solidFill>
                  <a:schemeClr val="accent2">
                    <a:lumMod val="75000"/>
                  </a:schemeClr>
                </a:solidFill>
              </a:rPr>
              <a:t> </a:t>
            </a:r>
            <a:r>
              <a:rPr lang="en-US" sz="2400" b="1" dirty="0" err="1">
                <a:solidFill>
                  <a:schemeClr val="accent2">
                    <a:lumMod val="75000"/>
                  </a:schemeClr>
                </a:solidFill>
              </a:rPr>
              <a:t>thực</a:t>
            </a:r>
            <a:r>
              <a:rPr lang="en-US" sz="2400" b="1" dirty="0">
                <a:solidFill>
                  <a:schemeClr val="accent2">
                    <a:lumMod val="75000"/>
                  </a:schemeClr>
                </a:solidFill>
              </a:rPr>
              <a:t> </a:t>
            </a:r>
            <a:r>
              <a:rPr lang="en-US" sz="2400" b="1" dirty="0" err="1">
                <a:solidFill>
                  <a:schemeClr val="accent2">
                    <a:lumMod val="75000"/>
                  </a:schemeClr>
                </a:solidFill>
              </a:rPr>
              <a:t>phẩm</a:t>
            </a:r>
            <a:r>
              <a:rPr lang="en-US" sz="2400" b="1" dirty="0">
                <a:solidFill>
                  <a:schemeClr val="accent2">
                    <a:lumMod val="75000"/>
                  </a:schemeClr>
                </a:solidFill>
              </a:rPr>
              <a:t> </a:t>
            </a:r>
            <a:r>
              <a:rPr lang="en-US" sz="2400" b="1" dirty="0" err="1">
                <a:solidFill>
                  <a:schemeClr val="accent2">
                    <a:lumMod val="75000"/>
                  </a:schemeClr>
                </a:solidFill>
              </a:rPr>
              <a:t>giàu</a:t>
            </a:r>
            <a:r>
              <a:rPr lang="en-US" sz="2400" b="1" dirty="0">
                <a:solidFill>
                  <a:schemeClr val="accent2">
                    <a:lumMod val="75000"/>
                  </a:schemeClr>
                </a:solidFill>
              </a:rPr>
              <a:t> vitamin</a:t>
            </a:r>
          </a:p>
        </p:txBody>
      </p:sp>
      <p:sp>
        <p:nvSpPr>
          <p:cNvPr id="4" name="Rectangle 3"/>
          <p:cNvSpPr/>
          <p:nvPr/>
        </p:nvSpPr>
        <p:spPr>
          <a:xfrm>
            <a:off x="256852" y="1380308"/>
            <a:ext cx="8391389"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b, </a:t>
            </a:r>
            <a:r>
              <a:rPr lang="en-US" sz="2400" b="1" dirty="0" err="1">
                <a:latin typeface="Arial" panose="020B0604020202020204" pitchFamily="34" charset="0"/>
                <a:cs typeface="Arial" panose="020B0604020202020204" pitchFamily="34" charset="0"/>
              </a:rPr>
              <a:t>Thực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giàu</a:t>
            </a:r>
            <a:r>
              <a:rPr lang="en-US" sz="2400" b="1" dirty="0">
                <a:latin typeface="Arial" panose="020B0604020202020204" pitchFamily="34" charset="0"/>
                <a:cs typeface="Arial" panose="020B0604020202020204" pitchFamily="34" charset="0"/>
              </a:rPr>
              <a:t> vitamin B</a:t>
            </a:r>
            <a:endParaRPr lang="en-US" sz="2400" b="1" dirty="0"/>
          </a:p>
        </p:txBody>
      </p:sp>
      <p:sp>
        <p:nvSpPr>
          <p:cNvPr id="20" name="Rectangle 19"/>
          <p:cNvSpPr/>
          <p:nvPr/>
        </p:nvSpPr>
        <p:spPr>
          <a:xfrm>
            <a:off x="256852" y="1976636"/>
            <a:ext cx="8391389" cy="1200329"/>
          </a:xfrm>
          <a:prstGeom prst="rect">
            <a:avLst/>
          </a:prstGeom>
        </p:spPr>
        <p:txBody>
          <a:bodyPr wrap="square">
            <a:spAutoFit/>
          </a:bodyPr>
          <a:lstStyle/>
          <a:p>
            <a:pPr marL="342900" indent="-342900">
              <a:buFontTx/>
              <a:buChar char="-"/>
            </a:pPr>
            <a:r>
              <a:rPr lang="en-US" sz="2400" dirty="0" err="1">
                <a:latin typeface="Arial" panose="020B0604020202020204" pitchFamily="34" charset="0"/>
                <a:cs typeface="Arial" panose="020B0604020202020204" pitchFamily="34" charset="0"/>
              </a:rPr>
              <a:t>Súp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hoa</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nhánh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xanh</a:t>
            </a:r>
            <a:r>
              <a:rPr lang="en-US" sz="2400" dirty="0">
                <a:latin typeface="Arial" panose="020B0604020202020204" pitchFamily="34" charset="0"/>
                <a:cs typeface="Arial" panose="020B0604020202020204" pitchFamily="34" charset="0"/>
              </a:rPr>
              <a:t> non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phấn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đen</a:t>
            </a:r>
            <a:r>
              <a:rPr lang="en-US" sz="2400" dirty="0">
                <a:latin typeface="Arial" panose="020B0604020202020204" pitchFamily="34" charset="0"/>
                <a:cs typeface="Arial" panose="020B0604020202020204" pitchFamily="34" charset="0"/>
              </a:rPr>
              <a:t>.</a:t>
            </a:r>
          </a:p>
        </p:txBody>
      </p:sp>
      <p:pic>
        <p:nvPicPr>
          <p:cNvPr id="11266" name="Picture 2" descr="C:\Users\Minh Luyen\Desktop\2009691_3f7d8576e9febf11f62564dbc16afe1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080" y="3059524"/>
            <a:ext cx="2849880" cy="208397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Minh Luyen\Desktop\images.jf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9920" y="300037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7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0" dirty="0" err="1">
                <a:solidFill>
                  <a:srgbClr val="002060"/>
                </a:solidFill>
                <a:latin typeface="Arial" panose="020B0604020202020204" pitchFamily="34" charset="0"/>
                <a:cs typeface="Arial" panose="020B0604020202020204" pitchFamily="34" charset="0"/>
              </a:rPr>
              <a:t>Súp</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lơ</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xanh</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Nên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chọn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hoa</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có</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màu</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xanh</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sẫm</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hoa</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nở</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chặt</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không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nên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chọn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loại</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hoa</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rời</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rạc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nở</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xòe</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vì</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đó</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là</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hoa</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già</a:t>
            </a:r>
            <a:r>
              <a:rPr lang="en-US" sz="2800" b="0" dirty="0">
                <a:solidFill>
                  <a:srgbClr val="002060"/>
                </a:solidFill>
                <a:latin typeface="Arial" panose="020B0604020202020204" pitchFamily="34" charset="0"/>
                <a:cs typeface="Arial" panose="020B0604020202020204" pitchFamily="34" charset="0"/>
              </a:rPr>
              <a:t>.</a:t>
            </a:r>
            <a:br>
              <a:rPr lang="en-US" sz="2800" b="0" dirty="0">
                <a:solidFill>
                  <a:srgbClr val="002060"/>
                </a:solidFill>
              </a:rPr>
            </a:br>
            <a:endParaRPr lang="en-US" sz="2800" b="0" dirty="0">
              <a:solidFill>
                <a:srgbClr val="002060"/>
              </a:solidFill>
            </a:endParaRPr>
          </a:p>
        </p:txBody>
      </p:sp>
      <p:pic>
        <p:nvPicPr>
          <p:cNvPr id="12290" name="Picture 2" descr="C:\Users\Minh Luyen\Desktop\cong-dung-cua-sup-lo-1530083398589259328742-23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 y="2133600"/>
            <a:ext cx="4166109" cy="2603818"/>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Minh Luyen\Desktop\images (1).jf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630" y="2133600"/>
            <a:ext cx="3646170" cy="2720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644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26" name="Google Shape;885;p38"/>
          <p:cNvSpPr txBox="1"/>
          <p:nvPr/>
        </p:nvSpPr>
        <p:spPr>
          <a:xfrm>
            <a:off x="102084" y="160262"/>
            <a:ext cx="8374095" cy="406200"/>
          </a:xfrm>
          <a:prstGeom prst="rect">
            <a:avLst/>
          </a:prstGeom>
          <a:noFill/>
          <a:ln>
            <a:noFill/>
          </a:ln>
        </p:spPr>
        <p:txBody>
          <a:bodyPr spcFirstLastPara="1" wrap="square" lIns="91425" tIns="91425" rIns="91425" bIns="91425" anchor="t" anchorCtr="0">
            <a:noAutofit/>
          </a:bodyPr>
          <a:lstStyle/>
          <a:p>
            <a:r>
              <a:rPr lang="en-US" sz="2400" b="1" dirty="0">
                <a:solidFill>
                  <a:schemeClr val="accent2">
                    <a:lumMod val="75000"/>
                  </a:schemeClr>
                </a:solidFill>
              </a:rPr>
              <a:t>4. </a:t>
            </a:r>
            <a:r>
              <a:rPr lang="en-US" sz="2400" b="1" dirty="0" err="1">
                <a:solidFill>
                  <a:schemeClr val="accent2">
                    <a:lumMod val="75000"/>
                  </a:schemeClr>
                </a:solidFill>
              </a:rPr>
              <a:t>Nhóm</a:t>
            </a:r>
            <a:r>
              <a:rPr lang="en-US" sz="2400" b="1" dirty="0">
                <a:solidFill>
                  <a:schemeClr val="accent2">
                    <a:lumMod val="75000"/>
                  </a:schemeClr>
                </a:solidFill>
              </a:rPr>
              <a:t> </a:t>
            </a:r>
            <a:r>
              <a:rPr lang="en-US" sz="2400" b="1" dirty="0" err="1">
                <a:solidFill>
                  <a:schemeClr val="accent2">
                    <a:lumMod val="75000"/>
                  </a:schemeClr>
                </a:solidFill>
              </a:rPr>
              <a:t>thực</a:t>
            </a:r>
            <a:r>
              <a:rPr lang="en-US" sz="2400" b="1" dirty="0">
                <a:solidFill>
                  <a:schemeClr val="accent2">
                    <a:lumMod val="75000"/>
                  </a:schemeClr>
                </a:solidFill>
              </a:rPr>
              <a:t> </a:t>
            </a:r>
            <a:r>
              <a:rPr lang="en-US" sz="2400" b="1" dirty="0" err="1">
                <a:solidFill>
                  <a:schemeClr val="accent2">
                    <a:lumMod val="75000"/>
                  </a:schemeClr>
                </a:solidFill>
              </a:rPr>
              <a:t>phẩm</a:t>
            </a:r>
            <a:r>
              <a:rPr lang="en-US" sz="2400" b="1" dirty="0">
                <a:solidFill>
                  <a:schemeClr val="accent2">
                    <a:lumMod val="75000"/>
                  </a:schemeClr>
                </a:solidFill>
              </a:rPr>
              <a:t> </a:t>
            </a:r>
            <a:r>
              <a:rPr lang="en-US" sz="2400" b="1" dirty="0" err="1">
                <a:solidFill>
                  <a:schemeClr val="accent2">
                    <a:lumMod val="75000"/>
                  </a:schemeClr>
                </a:solidFill>
              </a:rPr>
              <a:t>giàu</a:t>
            </a:r>
            <a:r>
              <a:rPr lang="en-US" sz="2400" b="1" dirty="0">
                <a:solidFill>
                  <a:schemeClr val="accent2">
                    <a:lumMod val="75000"/>
                  </a:schemeClr>
                </a:solidFill>
              </a:rPr>
              <a:t> vitamin</a:t>
            </a:r>
          </a:p>
        </p:txBody>
      </p:sp>
      <p:sp>
        <p:nvSpPr>
          <p:cNvPr id="4" name="Rectangle 3"/>
          <p:cNvSpPr/>
          <p:nvPr/>
        </p:nvSpPr>
        <p:spPr>
          <a:xfrm>
            <a:off x="256851" y="590410"/>
            <a:ext cx="8391389"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c, </a:t>
            </a:r>
            <a:r>
              <a:rPr lang="en-US" sz="2400" b="1" dirty="0" err="1">
                <a:latin typeface="Arial" panose="020B0604020202020204" pitchFamily="34" charset="0"/>
                <a:cs typeface="Arial" panose="020B0604020202020204" pitchFamily="34" charset="0"/>
              </a:rPr>
              <a:t>Thực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giàu</a:t>
            </a:r>
            <a:r>
              <a:rPr lang="en-US" sz="2400" b="1" dirty="0">
                <a:latin typeface="Arial" panose="020B0604020202020204" pitchFamily="34" charset="0"/>
                <a:cs typeface="Arial" panose="020B0604020202020204" pitchFamily="34" charset="0"/>
              </a:rPr>
              <a:t> vitamin C</a:t>
            </a:r>
            <a:endParaRPr lang="en-US" sz="2400" b="1" dirty="0"/>
          </a:p>
        </p:txBody>
      </p:sp>
      <p:sp>
        <p:nvSpPr>
          <p:cNvPr id="20" name="Rectangle 19"/>
          <p:cNvSpPr/>
          <p:nvPr/>
        </p:nvSpPr>
        <p:spPr>
          <a:xfrm>
            <a:off x="256850" y="952722"/>
            <a:ext cx="8391389" cy="1938992"/>
          </a:xfrm>
          <a:prstGeom prst="rect">
            <a:avLst/>
          </a:prstGeom>
        </p:spPr>
        <p:txBody>
          <a:bodyPr wrap="square">
            <a:spAutoFit/>
          </a:bodyPr>
          <a:lstStyle/>
          <a:p>
            <a:pPr marL="342900" indent="-342900">
              <a:buFontTx/>
              <a:buChar char="-"/>
            </a:pPr>
            <a:r>
              <a:rPr lang="en-US" sz="2400" dirty="0">
                <a:latin typeface="Arial" panose="020B0604020202020204" pitchFamily="34" charset="0"/>
                <a:cs typeface="Arial" panose="020B0604020202020204" pitchFamily="34" charset="0"/>
              </a:rPr>
              <a:t>Rau </a:t>
            </a:r>
            <a:r>
              <a:rPr lang="en-US" sz="2400" dirty="0" err="1">
                <a:latin typeface="Arial" panose="020B0604020202020204" pitchFamily="34" charset="0"/>
                <a:cs typeface="Arial" panose="020B0604020202020204" pitchFamily="34" charset="0"/>
              </a:rPr>
              <a:t>muống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mướt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giòn</a:t>
            </a:r>
            <a:r>
              <a:rPr lang="en-US" sz="2400" dirty="0">
                <a:latin typeface="Arial" panose="020B0604020202020204" pitchFamily="34" charset="0"/>
                <a:cs typeface="Arial" panose="020B0604020202020204" pitchFamily="34" charset="0"/>
              </a:rPr>
              <a:t>.</a:t>
            </a:r>
          </a:p>
          <a:p>
            <a:pPr marL="342900" indent="-342900">
              <a:buFontTx/>
              <a:buChar char="-"/>
            </a:pPr>
            <a:r>
              <a:rPr lang="en-US" sz="2400" dirty="0" err="1">
                <a:latin typeface="Arial" panose="020B0604020202020204" pitchFamily="34" charset="0"/>
                <a:cs typeface="Arial" panose="020B0604020202020204" pitchFamily="34" charset="0"/>
              </a:rPr>
              <a:t>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nhẵn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mịn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mướt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mỏng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cùi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endParaRPr lang="en-US" sz="2400" dirty="0"/>
          </a:p>
        </p:txBody>
      </p:sp>
      <p:pic>
        <p:nvPicPr>
          <p:cNvPr id="13314" name="Picture 2" descr="C:\Users\Minh Luyen\Desktop\20190620_071443_522146_rau_muong_max_1800x1800_png_5563dd2c7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56" y="2891714"/>
            <a:ext cx="3656189" cy="225178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Minh Luyen\Desktop\delicious-beautiful-guava-set-with-fresh-leaves-isolated-bright-white-wooden-table-background-close-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014" y="2765528"/>
            <a:ext cx="3565843" cy="2377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6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26" name="Google Shape;885;p38"/>
          <p:cNvSpPr txBox="1"/>
          <p:nvPr/>
        </p:nvSpPr>
        <p:spPr>
          <a:xfrm>
            <a:off x="102085" y="160262"/>
            <a:ext cx="8374095" cy="406200"/>
          </a:xfrm>
          <a:prstGeom prst="rect">
            <a:avLst/>
          </a:prstGeom>
          <a:noFill/>
          <a:ln>
            <a:noFill/>
          </a:ln>
        </p:spPr>
        <p:txBody>
          <a:bodyPr spcFirstLastPara="1" wrap="square" lIns="91425" tIns="91425" rIns="91425" bIns="91425" anchor="t" anchorCtr="0">
            <a:noAutofit/>
          </a:bodyPr>
          <a:lstStyle/>
          <a:p>
            <a:r>
              <a:rPr lang="en-US" sz="2400" b="1" dirty="0">
                <a:solidFill>
                  <a:schemeClr val="accent2">
                    <a:lumMod val="75000"/>
                  </a:schemeClr>
                </a:solidFill>
              </a:rPr>
              <a:t>4. </a:t>
            </a:r>
            <a:r>
              <a:rPr lang="en-US" sz="2400" b="1" dirty="0" err="1">
                <a:solidFill>
                  <a:schemeClr val="accent2">
                    <a:lumMod val="75000"/>
                  </a:schemeClr>
                </a:solidFill>
              </a:rPr>
              <a:t>Nhóm</a:t>
            </a:r>
            <a:r>
              <a:rPr lang="en-US" sz="2400" b="1" dirty="0">
                <a:solidFill>
                  <a:schemeClr val="accent2">
                    <a:lumMod val="75000"/>
                  </a:schemeClr>
                </a:solidFill>
              </a:rPr>
              <a:t> </a:t>
            </a:r>
            <a:r>
              <a:rPr lang="en-US" sz="2400" b="1" dirty="0" err="1">
                <a:solidFill>
                  <a:schemeClr val="accent2">
                    <a:lumMod val="75000"/>
                  </a:schemeClr>
                </a:solidFill>
              </a:rPr>
              <a:t>thực</a:t>
            </a:r>
            <a:r>
              <a:rPr lang="en-US" sz="2400" b="1" dirty="0">
                <a:solidFill>
                  <a:schemeClr val="accent2">
                    <a:lumMod val="75000"/>
                  </a:schemeClr>
                </a:solidFill>
              </a:rPr>
              <a:t> </a:t>
            </a:r>
            <a:r>
              <a:rPr lang="en-US" sz="2400" b="1" dirty="0" err="1">
                <a:solidFill>
                  <a:schemeClr val="accent2">
                    <a:lumMod val="75000"/>
                  </a:schemeClr>
                </a:solidFill>
              </a:rPr>
              <a:t>phẩm</a:t>
            </a:r>
            <a:r>
              <a:rPr lang="en-US" sz="2400" b="1" dirty="0">
                <a:solidFill>
                  <a:schemeClr val="accent2">
                    <a:lumMod val="75000"/>
                  </a:schemeClr>
                </a:solidFill>
              </a:rPr>
              <a:t> </a:t>
            </a:r>
            <a:r>
              <a:rPr lang="en-US" sz="2400" b="1" dirty="0" err="1">
                <a:solidFill>
                  <a:schemeClr val="accent2">
                    <a:lumMod val="75000"/>
                  </a:schemeClr>
                </a:solidFill>
              </a:rPr>
              <a:t>giàu</a:t>
            </a:r>
            <a:r>
              <a:rPr lang="en-US" sz="2400" b="1" dirty="0">
                <a:solidFill>
                  <a:schemeClr val="accent2">
                    <a:lumMod val="75000"/>
                  </a:schemeClr>
                </a:solidFill>
              </a:rPr>
              <a:t> vitamin</a:t>
            </a:r>
          </a:p>
        </p:txBody>
      </p:sp>
      <p:sp>
        <p:nvSpPr>
          <p:cNvPr id="4" name="Rectangle 3"/>
          <p:cNvSpPr/>
          <p:nvPr/>
        </p:nvSpPr>
        <p:spPr>
          <a:xfrm>
            <a:off x="256851" y="583878"/>
            <a:ext cx="8391389"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d, </a:t>
            </a:r>
            <a:r>
              <a:rPr lang="en-US" sz="2400" b="1" dirty="0" err="1">
                <a:latin typeface="Arial" panose="020B0604020202020204" pitchFamily="34" charset="0"/>
                <a:cs typeface="Arial" panose="020B0604020202020204" pitchFamily="34" charset="0"/>
              </a:rPr>
              <a:t>Thực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giàu</a:t>
            </a:r>
            <a:r>
              <a:rPr lang="en-US" sz="2400" b="1" dirty="0">
                <a:latin typeface="Arial" panose="020B0604020202020204" pitchFamily="34" charset="0"/>
                <a:cs typeface="Arial" panose="020B0604020202020204" pitchFamily="34" charset="0"/>
              </a:rPr>
              <a:t> vitamin D</a:t>
            </a:r>
            <a:endParaRPr lang="en-US" sz="2400" b="1" dirty="0"/>
          </a:p>
        </p:txBody>
      </p:sp>
      <p:sp>
        <p:nvSpPr>
          <p:cNvPr id="20" name="Rectangle 19"/>
          <p:cNvSpPr/>
          <p:nvPr/>
        </p:nvSpPr>
        <p:spPr>
          <a:xfrm>
            <a:off x="256850" y="1002576"/>
            <a:ext cx="8391389" cy="1938992"/>
          </a:xfrm>
          <a:prstGeom prst="rect">
            <a:avLst/>
          </a:prstGeom>
        </p:spPr>
        <p:txBody>
          <a:bodyPr wrap="square">
            <a:spAutoFit/>
          </a:bodyPr>
          <a:lstStyle/>
          <a:p>
            <a:pPr marL="342900" indent="-342900">
              <a:buFontTx/>
              <a:buChar char="-"/>
            </a:pPr>
            <a:r>
              <a:rPr lang="en-US" sz="2400" dirty="0" err="1">
                <a:latin typeface="Arial" panose="020B0604020202020204" pitchFamily="34" charset="0"/>
                <a:cs typeface="Arial" panose="020B0604020202020204" pitchFamily="34" charset="0"/>
              </a:rPr>
              <a:t>Trứng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vịt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suôn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tươi</a:t>
            </a:r>
            <a:endParaRPr lang="en-US" sz="2400" dirty="0">
              <a:latin typeface="Arial" panose="020B0604020202020204" pitchFamily="34" charset="0"/>
              <a:cs typeface="Arial" panose="020B0604020202020204" pitchFamily="34" charset="0"/>
            </a:endParaRPr>
          </a:p>
          <a:p>
            <a:pPr marL="342900" indent="-342900">
              <a:buFontTx/>
              <a:buChar char="-"/>
            </a:pP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ngâm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nằm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hẳn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endParaRPr lang="en-US" sz="2400" dirty="0"/>
          </a:p>
        </p:txBody>
      </p:sp>
      <p:sp>
        <p:nvSpPr>
          <p:cNvPr id="2" name="Title 1"/>
          <p:cNvSpPr>
            <a:spLocks noGrp="1"/>
          </p:cNvSpPr>
          <p:nvPr>
            <p:ph type="title"/>
          </p:nvPr>
        </p:nvSpPr>
        <p:spPr/>
        <p:txBody>
          <a:bodyPr/>
          <a:lstStyle/>
          <a:p>
            <a:endParaRPr lang="en-US" dirty="0"/>
          </a:p>
        </p:txBody>
      </p:sp>
      <p:pic>
        <p:nvPicPr>
          <p:cNvPr id="14338" name="Picture 2" descr="C:\Users\Minh Luyen\Desktop\trung-ga-trung-vit-loai-nao-bo-hon_80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467" y="3093720"/>
            <a:ext cx="6409516" cy="204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15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26" name="Google Shape;885;p38"/>
          <p:cNvSpPr txBox="1"/>
          <p:nvPr/>
        </p:nvSpPr>
        <p:spPr>
          <a:xfrm>
            <a:off x="102085" y="33062"/>
            <a:ext cx="8374095" cy="406200"/>
          </a:xfrm>
          <a:prstGeom prst="rect">
            <a:avLst/>
          </a:prstGeom>
          <a:noFill/>
          <a:ln>
            <a:noFill/>
          </a:ln>
        </p:spPr>
        <p:txBody>
          <a:bodyPr spcFirstLastPara="1" wrap="square" lIns="91425" tIns="91425" rIns="91425" bIns="91425" anchor="t" anchorCtr="0">
            <a:noAutofit/>
          </a:bodyPr>
          <a:lstStyle/>
          <a:p>
            <a:r>
              <a:rPr lang="en-US" sz="2400" b="1" dirty="0">
                <a:solidFill>
                  <a:schemeClr val="accent2">
                    <a:lumMod val="75000"/>
                  </a:schemeClr>
                </a:solidFill>
              </a:rPr>
              <a:t>5. </a:t>
            </a:r>
            <a:r>
              <a:rPr lang="en-US" sz="2400" b="1" dirty="0" err="1">
                <a:solidFill>
                  <a:schemeClr val="accent2">
                    <a:lumMod val="75000"/>
                  </a:schemeClr>
                </a:solidFill>
              </a:rPr>
              <a:t>Nhóm</a:t>
            </a:r>
            <a:r>
              <a:rPr lang="en-US" sz="2400" b="1" dirty="0">
                <a:solidFill>
                  <a:schemeClr val="accent2">
                    <a:lumMod val="75000"/>
                  </a:schemeClr>
                </a:solidFill>
              </a:rPr>
              <a:t> </a:t>
            </a:r>
            <a:r>
              <a:rPr lang="en-US" sz="2400" b="1" dirty="0" err="1">
                <a:solidFill>
                  <a:schemeClr val="accent2">
                    <a:lumMod val="75000"/>
                  </a:schemeClr>
                </a:solidFill>
              </a:rPr>
              <a:t>thực</a:t>
            </a:r>
            <a:r>
              <a:rPr lang="en-US" sz="2400" b="1" dirty="0">
                <a:solidFill>
                  <a:schemeClr val="accent2">
                    <a:lumMod val="75000"/>
                  </a:schemeClr>
                </a:solidFill>
              </a:rPr>
              <a:t> </a:t>
            </a:r>
            <a:r>
              <a:rPr lang="en-US" sz="2400" b="1" dirty="0" err="1">
                <a:solidFill>
                  <a:schemeClr val="accent2">
                    <a:lumMod val="75000"/>
                  </a:schemeClr>
                </a:solidFill>
              </a:rPr>
              <a:t>phẩm</a:t>
            </a:r>
            <a:r>
              <a:rPr lang="en-US" sz="2400" b="1" dirty="0">
                <a:solidFill>
                  <a:schemeClr val="accent2">
                    <a:lumMod val="75000"/>
                  </a:schemeClr>
                </a:solidFill>
              </a:rPr>
              <a:t> </a:t>
            </a:r>
            <a:r>
              <a:rPr lang="en-US" sz="2400" b="1" dirty="0" err="1">
                <a:solidFill>
                  <a:schemeClr val="accent2">
                    <a:lumMod val="75000"/>
                  </a:schemeClr>
                </a:solidFill>
              </a:rPr>
              <a:t>giàu</a:t>
            </a:r>
            <a:r>
              <a:rPr lang="en-US" sz="2400" b="1" dirty="0">
                <a:solidFill>
                  <a:schemeClr val="accent2">
                    <a:lumMod val="75000"/>
                  </a:schemeClr>
                </a:solidFill>
              </a:rPr>
              <a:t> </a:t>
            </a:r>
            <a:r>
              <a:rPr lang="en-US" sz="2400" b="1" dirty="0" err="1">
                <a:solidFill>
                  <a:schemeClr val="accent2">
                    <a:lumMod val="75000"/>
                  </a:schemeClr>
                </a:solidFill>
              </a:rPr>
              <a:t>chất</a:t>
            </a:r>
            <a:r>
              <a:rPr lang="en-US" sz="2400" b="1" dirty="0">
                <a:solidFill>
                  <a:schemeClr val="accent2">
                    <a:lumMod val="75000"/>
                  </a:schemeClr>
                </a:solidFill>
              </a:rPr>
              <a:t> </a:t>
            </a:r>
            <a:r>
              <a:rPr lang="en-US" sz="2400" b="1" dirty="0" err="1">
                <a:solidFill>
                  <a:schemeClr val="accent2">
                    <a:lumMod val="75000"/>
                  </a:schemeClr>
                </a:solidFill>
              </a:rPr>
              <a:t>khoáng</a:t>
            </a:r>
            <a:endParaRPr lang="en-US" sz="2400" b="1" dirty="0">
              <a:solidFill>
                <a:schemeClr val="accent2">
                  <a:lumMod val="75000"/>
                </a:schemeClr>
              </a:solidFill>
            </a:endParaRPr>
          </a:p>
        </p:txBody>
      </p:sp>
      <p:sp>
        <p:nvSpPr>
          <p:cNvPr id="4" name="Rectangle 3"/>
          <p:cNvSpPr/>
          <p:nvPr/>
        </p:nvSpPr>
        <p:spPr>
          <a:xfrm>
            <a:off x="102085" y="508930"/>
            <a:ext cx="8391389"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a, </a:t>
            </a:r>
            <a:r>
              <a:rPr lang="en-US" sz="2400" b="1" dirty="0" err="1">
                <a:latin typeface="Arial" panose="020B0604020202020204" pitchFamily="34" charset="0"/>
                <a:cs typeface="Arial" panose="020B0604020202020204" pitchFamily="34" charset="0"/>
              </a:rPr>
              <a:t>Thực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giàu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sắt</a:t>
            </a:r>
            <a:endParaRPr lang="en-US" sz="2400" b="1" dirty="0"/>
          </a:p>
        </p:txBody>
      </p:sp>
      <p:sp>
        <p:nvSpPr>
          <p:cNvPr id="20" name="Rectangle 19"/>
          <p:cNvSpPr/>
          <p:nvPr/>
        </p:nvSpPr>
        <p:spPr>
          <a:xfrm>
            <a:off x="102085" y="950791"/>
            <a:ext cx="8391389" cy="1569660"/>
          </a:xfrm>
          <a:prstGeom prst="rect">
            <a:avLst/>
          </a:prstGeom>
        </p:spPr>
        <p:txBody>
          <a:bodyPr wrap="square">
            <a:spAutoFit/>
          </a:bodyPr>
          <a:lstStyle/>
          <a:p>
            <a:pPr marL="342900" indent="-342900">
              <a:buFontTx/>
              <a:buChar char="-"/>
            </a:pPr>
            <a:r>
              <a:rPr lang="en-US" sz="2400" dirty="0" err="1">
                <a:latin typeface="Arial" panose="020B0604020202020204" pitchFamily="34" charset="0"/>
                <a:cs typeface="Arial" panose="020B0604020202020204" pitchFamily="34" charset="0"/>
              </a:rPr>
              <a:t>Thịt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bò</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miếng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thịt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thớ</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thịt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dẻo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mịn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dẹp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mì</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giữa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thớ</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thịt</a:t>
            </a:r>
            <a:endParaRPr lang="en-US" sz="2400" dirty="0">
              <a:latin typeface="Arial" panose="020B0604020202020204" pitchFamily="34" charset="0"/>
              <a:cs typeface="Arial" panose="020B0604020202020204" pitchFamily="34" charset="0"/>
            </a:endParaRPr>
          </a:p>
          <a:p>
            <a:pPr marL="342900" indent="-342900">
              <a:buFontTx/>
              <a:buChar char="-"/>
            </a:pPr>
            <a:r>
              <a:rPr lang="en-US" sz="2400" dirty="0">
                <a:latin typeface="Arial" panose="020B0604020202020204" pitchFamily="34" charset="0"/>
                <a:cs typeface="Arial" panose="020B0604020202020204" pitchFamily="34" charset="0"/>
              </a:rPr>
              <a:t>Rau </a:t>
            </a:r>
            <a:r>
              <a:rPr lang="en-US" sz="2400" dirty="0" err="1">
                <a:latin typeface="Arial" panose="020B0604020202020204" pitchFamily="34" charset="0"/>
                <a:cs typeface="Arial" panose="020B0604020202020204" pitchFamily="34" charset="0"/>
              </a:rPr>
              <a:t>mồng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mướt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đốm</a:t>
            </a:r>
            <a:endParaRPr lang="en-US" sz="2400" dirty="0"/>
          </a:p>
        </p:txBody>
      </p:sp>
      <p:sp>
        <p:nvSpPr>
          <p:cNvPr id="2" name="Title 1"/>
          <p:cNvSpPr>
            <a:spLocks noGrp="1"/>
          </p:cNvSpPr>
          <p:nvPr>
            <p:ph type="title"/>
          </p:nvPr>
        </p:nvSpPr>
        <p:spPr/>
        <p:txBody>
          <a:bodyPr/>
          <a:lstStyle/>
          <a:p>
            <a:endParaRPr lang="en-US"/>
          </a:p>
        </p:txBody>
      </p:sp>
      <p:pic>
        <p:nvPicPr>
          <p:cNvPr id="15362" name="Picture 2" descr="C:\Users\Minh Luyen\Desktop\10-meo-nau-thit-bo-ngay-tet-khong-dai-avt-1200x6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72" y="2779395"/>
            <a:ext cx="3657600" cy="2060575"/>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Minh Luyen\Desktop\rau-mong-to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20221"/>
            <a:ext cx="2423160" cy="2427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83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26" name="Google Shape;885;p38"/>
          <p:cNvSpPr txBox="1"/>
          <p:nvPr/>
        </p:nvSpPr>
        <p:spPr>
          <a:xfrm>
            <a:off x="102084" y="160262"/>
            <a:ext cx="8374095" cy="406200"/>
          </a:xfrm>
          <a:prstGeom prst="rect">
            <a:avLst/>
          </a:prstGeom>
          <a:noFill/>
          <a:ln>
            <a:noFill/>
          </a:ln>
        </p:spPr>
        <p:txBody>
          <a:bodyPr spcFirstLastPara="1" wrap="square" lIns="91425" tIns="91425" rIns="91425" bIns="91425" anchor="t" anchorCtr="0">
            <a:noAutofit/>
          </a:bodyPr>
          <a:lstStyle/>
          <a:p>
            <a:r>
              <a:rPr lang="en-US" sz="2400" b="1" dirty="0">
                <a:solidFill>
                  <a:schemeClr val="accent2">
                    <a:lumMod val="75000"/>
                  </a:schemeClr>
                </a:solidFill>
              </a:rPr>
              <a:t>5. </a:t>
            </a:r>
            <a:r>
              <a:rPr lang="en-US" sz="2400" b="1" dirty="0" err="1">
                <a:solidFill>
                  <a:schemeClr val="accent2">
                    <a:lumMod val="75000"/>
                  </a:schemeClr>
                </a:solidFill>
              </a:rPr>
              <a:t>Nhóm</a:t>
            </a:r>
            <a:r>
              <a:rPr lang="en-US" sz="2400" b="1" dirty="0">
                <a:solidFill>
                  <a:schemeClr val="accent2">
                    <a:lumMod val="75000"/>
                  </a:schemeClr>
                </a:solidFill>
              </a:rPr>
              <a:t> </a:t>
            </a:r>
            <a:r>
              <a:rPr lang="en-US" sz="2400" b="1" dirty="0" err="1">
                <a:solidFill>
                  <a:schemeClr val="accent2">
                    <a:lumMod val="75000"/>
                  </a:schemeClr>
                </a:solidFill>
              </a:rPr>
              <a:t>thực</a:t>
            </a:r>
            <a:r>
              <a:rPr lang="en-US" sz="2400" b="1" dirty="0">
                <a:solidFill>
                  <a:schemeClr val="accent2">
                    <a:lumMod val="75000"/>
                  </a:schemeClr>
                </a:solidFill>
              </a:rPr>
              <a:t> </a:t>
            </a:r>
            <a:r>
              <a:rPr lang="en-US" sz="2400" b="1" dirty="0" err="1">
                <a:solidFill>
                  <a:schemeClr val="accent2">
                    <a:lumMod val="75000"/>
                  </a:schemeClr>
                </a:solidFill>
              </a:rPr>
              <a:t>phẩm</a:t>
            </a:r>
            <a:r>
              <a:rPr lang="en-US" sz="2400" b="1" dirty="0">
                <a:solidFill>
                  <a:schemeClr val="accent2">
                    <a:lumMod val="75000"/>
                  </a:schemeClr>
                </a:solidFill>
              </a:rPr>
              <a:t> </a:t>
            </a:r>
            <a:r>
              <a:rPr lang="en-US" sz="2400" b="1" dirty="0" err="1">
                <a:solidFill>
                  <a:schemeClr val="accent2">
                    <a:lumMod val="75000"/>
                  </a:schemeClr>
                </a:solidFill>
              </a:rPr>
              <a:t>giàu</a:t>
            </a:r>
            <a:r>
              <a:rPr lang="en-US" sz="2400" b="1" dirty="0">
                <a:solidFill>
                  <a:schemeClr val="accent2">
                    <a:lumMod val="75000"/>
                  </a:schemeClr>
                </a:solidFill>
              </a:rPr>
              <a:t> </a:t>
            </a:r>
            <a:r>
              <a:rPr lang="en-US" sz="2400" b="1" dirty="0" err="1">
                <a:solidFill>
                  <a:schemeClr val="accent2">
                    <a:lumMod val="75000"/>
                  </a:schemeClr>
                </a:solidFill>
              </a:rPr>
              <a:t>chất</a:t>
            </a:r>
            <a:r>
              <a:rPr lang="en-US" sz="2400" b="1" dirty="0">
                <a:solidFill>
                  <a:schemeClr val="accent2">
                    <a:lumMod val="75000"/>
                  </a:schemeClr>
                </a:solidFill>
              </a:rPr>
              <a:t> </a:t>
            </a:r>
            <a:r>
              <a:rPr lang="en-US" sz="2400" b="1" dirty="0" err="1">
                <a:solidFill>
                  <a:schemeClr val="accent2">
                    <a:lumMod val="75000"/>
                  </a:schemeClr>
                </a:solidFill>
              </a:rPr>
              <a:t>khoáng</a:t>
            </a:r>
            <a:endParaRPr lang="en-US" sz="2400" b="1" dirty="0">
              <a:solidFill>
                <a:schemeClr val="accent2">
                  <a:lumMod val="75000"/>
                </a:schemeClr>
              </a:solidFill>
            </a:endParaRPr>
          </a:p>
        </p:txBody>
      </p:sp>
      <p:sp>
        <p:nvSpPr>
          <p:cNvPr id="4" name="Rectangle 3"/>
          <p:cNvSpPr/>
          <p:nvPr/>
        </p:nvSpPr>
        <p:spPr>
          <a:xfrm>
            <a:off x="256851" y="590410"/>
            <a:ext cx="8391389"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b, </a:t>
            </a:r>
            <a:r>
              <a:rPr lang="en-US" sz="2400" b="1" dirty="0" err="1">
                <a:latin typeface="Arial" panose="020B0604020202020204" pitchFamily="34" charset="0"/>
                <a:cs typeface="Arial" panose="020B0604020202020204" pitchFamily="34" charset="0"/>
              </a:rPr>
              <a:t>Thực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giàu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kẽm</a:t>
            </a:r>
            <a:endParaRPr lang="en-US" sz="2400" b="1" dirty="0"/>
          </a:p>
        </p:txBody>
      </p:sp>
      <p:sp>
        <p:nvSpPr>
          <p:cNvPr id="20" name="Rectangle 19"/>
          <p:cNvSpPr/>
          <p:nvPr/>
        </p:nvSpPr>
        <p:spPr>
          <a:xfrm>
            <a:off x="256850" y="1052075"/>
            <a:ext cx="8391389" cy="1569660"/>
          </a:xfrm>
          <a:prstGeom prst="rect">
            <a:avLst/>
          </a:prstGeom>
        </p:spPr>
        <p:txBody>
          <a:bodyPr wrap="square">
            <a:spAutoFit/>
          </a:bodyPr>
          <a:lstStyle/>
          <a:p>
            <a:pPr marL="342900" indent="-342900">
              <a:buFontTx/>
              <a:buChar char="-"/>
            </a:pPr>
            <a:r>
              <a:rPr lang="en-US" sz="2400" dirty="0" err="1">
                <a:latin typeface="Arial" panose="020B0604020202020204" pitchFamily="34" charset="0"/>
                <a:cs typeface="Arial" panose="020B0604020202020204" pitchFamily="34" charset="0"/>
              </a:rPr>
              <a:t>Cua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di </a:t>
            </a:r>
            <a:r>
              <a:rPr lang="en-US" sz="2400" dirty="0" err="1">
                <a:latin typeface="Arial" panose="020B0604020202020204" pitchFamily="34" charset="0"/>
                <a:cs typeface="Arial" panose="020B0604020202020204" pitchFamily="34" charset="0"/>
              </a:rPr>
              <a:t>chuyển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ngón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ấn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yếm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yếm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lún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thịt</a:t>
            </a:r>
            <a:endParaRPr lang="en-US" sz="24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endParaRPr lang="en-US"/>
          </a:p>
        </p:txBody>
      </p:sp>
      <p:pic>
        <p:nvPicPr>
          <p:cNvPr id="16386" name="Picture 2" descr="C:\Users\Minh Luyen\Desktop\phan-biet-cua-gh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835" y="2621735"/>
            <a:ext cx="4708525" cy="246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77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0" dirty="0" err="1">
                <a:solidFill>
                  <a:srgbClr val="002060"/>
                </a:solidFill>
                <a:latin typeface="Arial" panose="020B0604020202020204" pitchFamily="34" charset="0"/>
                <a:cs typeface="Arial" panose="020B0604020202020204" pitchFamily="34" charset="0"/>
              </a:rPr>
              <a:t>Nghêu</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sò</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hến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Nên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chọn</a:t>
            </a:r>
            <a:r>
              <a:rPr lang="en-US" sz="2800" b="0" dirty="0">
                <a:solidFill>
                  <a:srgbClr val="002060"/>
                </a:solidFill>
                <a:latin typeface="Arial" panose="020B0604020202020204" pitchFamily="34" charset="0"/>
                <a:cs typeface="Arial" panose="020B0604020202020204" pitchFamily="34" charset="0"/>
              </a:rPr>
              <a:t> con to </a:t>
            </a:r>
            <a:r>
              <a:rPr lang="en-US" sz="2800" b="0" dirty="0" err="1">
                <a:solidFill>
                  <a:srgbClr val="002060"/>
                </a:solidFill>
                <a:latin typeface="Arial" panose="020B0604020202020204" pitchFamily="34" charset="0"/>
                <a:cs typeface="Arial" panose="020B0604020202020204" pitchFamily="34" charset="0"/>
              </a:rPr>
              <a:t>và</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còn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sống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Không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nên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chọn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những</a:t>
            </a:r>
            <a:r>
              <a:rPr lang="en-US" sz="2800" b="0" dirty="0">
                <a:solidFill>
                  <a:srgbClr val="002060"/>
                </a:solidFill>
                <a:latin typeface="Arial" panose="020B0604020202020204" pitchFamily="34" charset="0"/>
                <a:cs typeface="Arial" panose="020B0604020202020204" pitchFamily="34" charset="0"/>
              </a:rPr>
              <a:t> con </a:t>
            </a:r>
            <a:r>
              <a:rPr lang="en-US" sz="2800" b="0" dirty="0" err="1">
                <a:solidFill>
                  <a:srgbClr val="002060"/>
                </a:solidFill>
                <a:latin typeface="Arial" panose="020B0604020202020204" pitchFamily="34" charset="0"/>
                <a:cs typeface="Arial" panose="020B0604020202020204" pitchFamily="34" charset="0"/>
              </a:rPr>
              <a:t>đã</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há</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miệng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hoặc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ngậm</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chặt</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miệng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có</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mùi</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hôi</a:t>
            </a:r>
            <a:br>
              <a:rPr lang="en-US" sz="2800" b="0" dirty="0">
                <a:solidFill>
                  <a:srgbClr val="002060"/>
                </a:solidFill>
              </a:rPr>
            </a:br>
            <a:endParaRPr lang="en-US" sz="2800" b="0" dirty="0">
              <a:solidFill>
                <a:srgbClr val="002060"/>
              </a:solidFill>
            </a:endParaRPr>
          </a:p>
        </p:txBody>
      </p:sp>
      <p:pic>
        <p:nvPicPr>
          <p:cNvPr id="17410" name="Picture 2" descr="C:\Users\Minh Luyen\Desktop\images.jf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96" y="2057400"/>
            <a:ext cx="30861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Minh Luyen\Desktop\nguoiduat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76" y="2426205"/>
            <a:ext cx="3700144" cy="271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966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26" name="Google Shape;885;p38"/>
          <p:cNvSpPr txBox="1"/>
          <p:nvPr/>
        </p:nvSpPr>
        <p:spPr>
          <a:xfrm>
            <a:off x="102084" y="53582"/>
            <a:ext cx="8374095" cy="406200"/>
          </a:xfrm>
          <a:prstGeom prst="rect">
            <a:avLst/>
          </a:prstGeom>
          <a:noFill/>
          <a:ln>
            <a:noFill/>
          </a:ln>
        </p:spPr>
        <p:txBody>
          <a:bodyPr spcFirstLastPara="1" wrap="square" lIns="91425" tIns="91425" rIns="91425" bIns="91425" anchor="t" anchorCtr="0">
            <a:noAutofit/>
          </a:bodyPr>
          <a:lstStyle/>
          <a:p>
            <a:r>
              <a:rPr lang="en-US" sz="2400" b="1" dirty="0">
                <a:solidFill>
                  <a:schemeClr val="accent2">
                    <a:lumMod val="75000"/>
                  </a:schemeClr>
                </a:solidFill>
              </a:rPr>
              <a:t>5. </a:t>
            </a:r>
            <a:r>
              <a:rPr lang="en-US" sz="2400" b="1" dirty="0" err="1">
                <a:solidFill>
                  <a:schemeClr val="accent2">
                    <a:lumMod val="75000"/>
                  </a:schemeClr>
                </a:solidFill>
              </a:rPr>
              <a:t>Nhóm</a:t>
            </a:r>
            <a:r>
              <a:rPr lang="en-US" sz="2400" b="1" dirty="0">
                <a:solidFill>
                  <a:schemeClr val="accent2">
                    <a:lumMod val="75000"/>
                  </a:schemeClr>
                </a:solidFill>
              </a:rPr>
              <a:t> </a:t>
            </a:r>
            <a:r>
              <a:rPr lang="en-US" sz="2400" b="1" dirty="0" err="1">
                <a:solidFill>
                  <a:schemeClr val="accent2">
                    <a:lumMod val="75000"/>
                  </a:schemeClr>
                </a:solidFill>
              </a:rPr>
              <a:t>thực</a:t>
            </a:r>
            <a:r>
              <a:rPr lang="en-US" sz="2400" b="1" dirty="0">
                <a:solidFill>
                  <a:schemeClr val="accent2">
                    <a:lumMod val="75000"/>
                  </a:schemeClr>
                </a:solidFill>
              </a:rPr>
              <a:t> </a:t>
            </a:r>
            <a:r>
              <a:rPr lang="en-US" sz="2400" b="1" dirty="0" err="1">
                <a:solidFill>
                  <a:schemeClr val="accent2">
                    <a:lumMod val="75000"/>
                  </a:schemeClr>
                </a:solidFill>
              </a:rPr>
              <a:t>phẩm</a:t>
            </a:r>
            <a:r>
              <a:rPr lang="en-US" sz="2400" b="1" dirty="0">
                <a:solidFill>
                  <a:schemeClr val="accent2">
                    <a:lumMod val="75000"/>
                  </a:schemeClr>
                </a:solidFill>
              </a:rPr>
              <a:t> </a:t>
            </a:r>
            <a:r>
              <a:rPr lang="en-US" sz="2400" b="1" dirty="0" err="1">
                <a:solidFill>
                  <a:schemeClr val="accent2">
                    <a:lumMod val="75000"/>
                  </a:schemeClr>
                </a:solidFill>
              </a:rPr>
              <a:t>giàu</a:t>
            </a:r>
            <a:r>
              <a:rPr lang="en-US" sz="2400" b="1" dirty="0">
                <a:solidFill>
                  <a:schemeClr val="accent2">
                    <a:lumMod val="75000"/>
                  </a:schemeClr>
                </a:solidFill>
              </a:rPr>
              <a:t> </a:t>
            </a:r>
            <a:r>
              <a:rPr lang="en-US" sz="2400" b="1" dirty="0" err="1">
                <a:solidFill>
                  <a:schemeClr val="accent2">
                    <a:lumMod val="75000"/>
                  </a:schemeClr>
                </a:solidFill>
              </a:rPr>
              <a:t>chất</a:t>
            </a:r>
            <a:r>
              <a:rPr lang="en-US" sz="2400" b="1" dirty="0">
                <a:solidFill>
                  <a:schemeClr val="accent2">
                    <a:lumMod val="75000"/>
                  </a:schemeClr>
                </a:solidFill>
              </a:rPr>
              <a:t> </a:t>
            </a:r>
            <a:r>
              <a:rPr lang="en-US" sz="2400" b="1" dirty="0" err="1">
                <a:solidFill>
                  <a:schemeClr val="accent2">
                    <a:lumMod val="75000"/>
                  </a:schemeClr>
                </a:solidFill>
              </a:rPr>
              <a:t>khoáng</a:t>
            </a:r>
            <a:endParaRPr lang="en-US" sz="2400" b="1" dirty="0">
              <a:solidFill>
                <a:schemeClr val="accent2">
                  <a:lumMod val="75000"/>
                </a:schemeClr>
              </a:solidFill>
            </a:endParaRPr>
          </a:p>
        </p:txBody>
      </p:sp>
      <p:sp>
        <p:nvSpPr>
          <p:cNvPr id="4" name="Rectangle 3"/>
          <p:cNvSpPr/>
          <p:nvPr/>
        </p:nvSpPr>
        <p:spPr>
          <a:xfrm>
            <a:off x="256851" y="483730"/>
            <a:ext cx="8391389"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c, </a:t>
            </a:r>
            <a:r>
              <a:rPr lang="en-US" sz="2400" b="1" dirty="0" err="1">
                <a:latin typeface="Arial" panose="020B0604020202020204" pitchFamily="34" charset="0"/>
                <a:cs typeface="Arial" panose="020B0604020202020204" pitchFamily="34" charset="0"/>
              </a:rPr>
              <a:t>Thực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giàu</a:t>
            </a:r>
            <a:r>
              <a:rPr lang="en-US" sz="2400" b="1" dirty="0">
                <a:latin typeface="Arial" panose="020B0604020202020204" pitchFamily="34" charset="0"/>
                <a:cs typeface="Arial" panose="020B0604020202020204" pitchFamily="34" charset="0"/>
              </a:rPr>
              <a:t> iodine</a:t>
            </a:r>
            <a:endParaRPr lang="en-US" sz="2400" b="1" dirty="0"/>
          </a:p>
        </p:txBody>
      </p:sp>
      <p:sp>
        <p:nvSpPr>
          <p:cNvPr id="20" name="Rectangle 19"/>
          <p:cNvSpPr/>
          <p:nvPr/>
        </p:nvSpPr>
        <p:spPr>
          <a:xfrm>
            <a:off x="102084" y="1096794"/>
            <a:ext cx="5723263" cy="3416320"/>
          </a:xfrm>
          <a:prstGeom prst="rect">
            <a:avLst/>
          </a:prstGeom>
        </p:spPr>
        <p:txBody>
          <a:bodyPr wrap="square">
            <a:spAutoFit/>
          </a:bodyPr>
          <a:lstStyle/>
          <a:p>
            <a:pPr marL="342900" indent="-342900">
              <a:buFontTx/>
              <a:buChar char="-"/>
            </a:pPr>
            <a:r>
              <a:rPr lang="en-US" sz="2400" dirty="0">
                <a:latin typeface="Arial" panose="020B0604020202020204" pitchFamily="34" charset="0"/>
                <a:cs typeface="Arial" panose="020B0604020202020204" pitchFamily="34" charset="0"/>
              </a:rPr>
              <a:t>Rau </a:t>
            </a:r>
            <a:r>
              <a:rPr lang="en-US" sz="2400" dirty="0" err="1">
                <a:latin typeface="Arial" panose="020B0604020202020204" pitchFamily="34" charset="0"/>
                <a:cs typeface="Arial" panose="020B0604020202020204" pitchFamily="34" charset="0"/>
              </a:rPr>
              <a:t>bắp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cuộn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nịch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phấn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chặt</a:t>
            </a:r>
            <a:endParaRPr lang="en-US" sz="2400" dirty="0">
              <a:latin typeface="Arial" panose="020B0604020202020204" pitchFamily="34" charset="0"/>
              <a:cs typeface="Arial" panose="020B0604020202020204" pitchFamily="34" charset="0"/>
            </a:endParaRPr>
          </a:p>
          <a:p>
            <a:pPr marL="342900" indent="-342900">
              <a:buFontTx/>
              <a:buChar char="-"/>
            </a:pPr>
            <a:r>
              <a:rPr lang="en-US" sz="2400" dirty="0" err="1">
                <a:latin typeface="Arial" panose="020B0604020202020204" pitchFamily="34" charset="0"/>
                <a:cs typeface="Arial" panose="020B0604020202020204" pitchFamily="34" charset="0"/>
              </a:rPr>
              <a:t>Cá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cá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đặn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thịt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da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rahs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đục</a:t>
            </a:r>
            <a:endParaRPr lang="en-US" sz="2400" dirty="0"/>
          </a:p>
        </p:txBody>
      </p:sp>
      <p:sp>
        <p:nvSpPr>
          <p:cNvPr id="2" name="Title 1"/>
          <p:cNvSpPr>
            <a:spLocks noGrp="1"/>
          </p:cNvSpPr>
          <p:nvPr>
            <p:ph type="title"/>
          </p:nvPr>
        </p:nvSpPr>
        <p:spPr>
          <a:xfrm>
            <a:off x="760779" y="446429"/>
            <a:ext cx="7715400" cy="468000"/>
          </a:xfrm>
        </p:spPr>
        <p:txBody>
          <a:bodyPr/>
          <a:lstStyle/>
          <a:p>
            <a:endParaRPr lang="en-US" dirty="0"/>
          </a:p>
        </p:txBody>
      </p:sp>
      <p:pic>
        <p:nvPicPr>
          <p:cNvPr id="1026" name="Picture 2" descr="C:\Users\Minh Luyen\Desktop\1414120845-rau-cai-b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5347" y="822474"/>
            <a:ext cx="2822893" cy="18856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inh Luyen\Desktop\muc-kho-1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443" y="2846704"/>
            <a:ext cx="2296795" cy="2296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40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34"/>
          <p:cNvSpPr txBox="1">
            <a:spLocks noGrp="1"/>
          </p:cNvSpPr>
          <p:nvPr>
            <p:ph type="title"/>
          </p:nvPr>
        </p:nvSpPr>
        <p:spPr>
          <a:xfrm>
            <a:off x="1303447" y="571451"/>
            <a:ext cx="6537105" cy="619396"/>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70C0"/>
                </a:solidFill>
              </a:rPr>
              <a:t>BẢO QUẢN VÀ CHẾ BIẾN THỰC PHẨM</a:t>
            </a:r>
            <a:endParaRPr>
              <a:solidFill>
                <a:srgbClr val="0070C0"/>
              </a:solidFill>
            </a:endParaRPr>
          </a:p>
        </p:txBody>
      </p:sp>
      <p:sp>
        <p:nvSpPr>
          <p:cNvPr id="811" name="Google Shape;811;p34"/>
          <p:cNvSpPr txBox="1">
            <a:spLocks noGrp="1"/>
          </p:cNvSpPr>
          <p:nvPr>
            <p:ph type="title" idx="2"/>
          </p:nvPr>
        </p:nvSpPr>
        <p:spPr>
          <a:xfrm>
            <a:off x="1571399" y="1844739"/>
            <a:ext cx="3128191" cy="139776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LỰA CHỌN THỰC PHẨM</a:t>
            </a:r>
            <a:endParaRPr dirty="0"/>
          </a:p>
        </p:txBody>
      </p:sp>
      <p:sp>
        <p:nvSpPr>
          <p:cNvPr id="813" name="Google Shape;813;p34"/>
          <p:cNvSpPr txBox="1">
            <a:spLocks noGrp="1"/>
          </p:cNvSpPr>
          <p:nvPr>
            <p:ph type="title" idx="3"/>
          </p:nvPr>
        </p:nvSpPr>
        <p:spPr>
          <a:xfrm>
            <a:off x="714300" y="1844739"/>
            <a:ext cx="704700" cy="8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0070C0"/>
                </a:solidFill>
              </a:rPr>
              <a:t>I</a:t>
            </a:r>
            <a:endParaRPr dirty="0">
              <a:solidFill>
                <a:srgbClr val="0070C0"/>
              </a:solidFill>
            </a:endParaRPr>
          </a:p>
        </p:txBody>
      </p:sp>
      <p:sp>
        <p:nvSpPr>
          <p:cNvPr id="814" name="Google Shape;814;p34"/>
          <p:cNvSpPr txBox="1">
            <a:spLocks noGrp="1"/>
          </p:cNvSpPr>
          <p:nvPr>
            <p:ph type="title" idx="4"/>
          </p:nvPr>
        </p:nvSpPr>
        <p:spPr>
          <a:xfrm>
            <a:off x="1542974" y="3620734"/>
            <a:ext cx="727052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CÁC BIỆN PHÁP BẢO QUẢN CHẤT DINH DƯỠNG CÓ TRONG THỰC PHẨM</a:t>
            </a:r>
            <a:endParaRPr dirty="0"/>
          </a:p>
        </p:txBody>
      </p:sp>
      <p:sp>
        <p:nvSpPr>
          <p:cNvPr id="816" name="Google Shape;816;p34"/>
          <p:cNvSpPr txBox="1">
            <a:spLocks noGrp="1"/>
          </p:cNvSpPr>
          <p:nvPr>
            <p:ph type="title" idx="6"/>
          </p:nvPr>
        </p:nvSpPr>
        <p:spPr>
          <a:xfrm>
            <a:off x="681235" y="3530320"/>
            <a:ext cx="704700" cy="8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0070C0"/>
                </a:solidFill>
              </a:rPr>
              <a:t>II</a:t>
            </a:r>
            <a:endParaRPr dirty="0">
              <a:solidFill>
                <a:srgbClr val="0070C0"/>
              </a:solidFill>
            </a:endParaRPr>
          </a:p>
        </p:txBody>
      </p:sp>
      <p:sp>
        <p:nvSpPr>
          <p:cNvPr id="2" name="Title 1"/>
          <p:cNvSpPr>
            <a:spLocks noGrp="1"/>
          </p:cNvSpPr>
          <p:nvPr>
            <p:ph type="title" idx="9"/>
          </p:nvPr>
        </p:nvSpPr>
        <p:spPr/>
        <p:txBody>
          <a:bodyPr/>
          <a:lstStyle/>
          <a:p>
            <a:endParaRPr lang="en-US" dirty="0"/>
          </a:p>
        </p:txBody>
      </p:sp>
      <p:sp>
        <p:nvSpPr>
          <p:cNvPr id="4" name="Title 3"/>
          <p:cNvSpPr>
            <a:spLocks noGrp="1"/>
          </p:cNvSpPr>
          <p:nvPr>
            <p:ph type="title" idx="15"/>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animBg="1"/>
      <p:bldP spid="811" grpId="0"/>
      <p:bldP spid="813" grpId="0" animBg="1"/>
      <p:bldP spid="814"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26" name="Google Shape;885;p38"/>
          <p:cNvSpPr txBox="1"/>
          <p:nvPr/>
        </p:nvSpPr>
        <p:spPr>
          <a:xfrm>
            <a:off x="102084" y="0"/>
            <a:ext cx="8374095" cy="406200"/>
          </a:xfrm>
          <a:prstGeom prst="rect">
            <a:avLst/>
          </a:prstGeom>
          <a:noFill/>
          <a:ln>
            <a:noFill/>
          </a:ln>
        </p:spPr>
        <p:txBody>
          <a:bodyPr spcFirstLastPara="1" wrap="square" lIns="91425" tIns="91425" rIns="91425" bIns="91425" anchor="t" anchorCtr="0">
            <a:noAutofit/>
          </a:bodyPr>
          <a:lstStyle/>
          <a:p>
            <a:r>
              <a:rPr lang="en-US" sz="2400" b="1" dirty="0">
                <a:solidFill>
                  <a:schemeClr val="accent2">
                    <a:lumMod val="75000"/>
                  </a:schemeClr>
                </a:solidFill>
              </a:rPr>
              <a:t>5. </a:t>
            </a:r>
            <a:r>
              <a:rPr lang="en-US" sz="2400" b="1" dirty="0" err="1">
                <a:solidFill>
                  <a:schemeClr val="accent2">
                    <a:lumMod val="75000"/>
                  </a:schemeClr>
                </a:solidFill>
              </a:rPr>
              <a:t>Nhóm</a:t>
            </a:r>
            <a:r>
              <a:rPr lang="en-US" sz="2400" b="1" dirty="0">
                <a:solidFill>
                  <a:schemeClr val="accent2">
                    <a:lumMod val="75000"/>
                  </a:schemeClr>
                </a:solidFill>
              </a:rPr>
              <a:t> </a:t>
            </a:r>
            <a:r>
              <a:rPr lang="en-US" sz="2400" b="1" dirty="0" err="1">
                <a:solidFill>
                  <a:schemeClr val="accent2">
                    <a:lumMod val="75000"/>
                  </a:schemeClr>
                </a:solidFill>
              </a:rPr>
              <a:t>thực</a:t>
            </a:r>
            <a:r>
              <a:rPr lang="en-US" sz="2400" b="1" dirty="0">
                <a:solidFill>
                  <a:schemeClr val="accent2">
                    <a:lumMod val="75000"/>
                  </a:schemeClr>
                </a:solidFill>
              </a:rPr>
              <a:t> </a:t>
            </a:r>
            <a:r>
              <a:rPr lang="en-US" sz="2400" b="1" dirty="0" err="1">
                <a:solidFill>
                  <a:schemeClr val="accent2">
                    <a:lumMod val="75000"/>
                  </a:schemeClr>
                </a:solidFill>
              </a:rPr>
              <a:t>phẩm</a:t>
            </a:r>
            <a:r>
              <a:rPr lang="en-US" sz="2400" b="1" dirty="0">
                <a:solidFill>
                  <a:schemeClr val="accent2">
                    <a:lumMod val="75000"/>
                  </a:schemeClr>
                </a:solidFill>
              </a:rPr>
              <a:t> </a:t>
            </a:r>
            <a:r>
              <a:rPr lang="en-US" sz="2400" b="1" dirty="0" err="1">
                <a:solidFill>
                  <a:schemeClr val="accent2">
                    <a:lumMod val="75000"/>
                  </a:schemeClr>
                </a:solidFill>
              </a:rPr>
              <a:t>giàu</a:t>
            </a:r>
            <a:r>
              <a:rPr lang="en-US" sz="2400" b="1" dirty="0">
                <a:solidFill>
                  <a:schemeClr val="accent2">
                    <a:lumMod val="75000"/>
                  </a:schemeClr>
                </a:solidFill>
              </a:rPr>
              <a:t> </a:t>
            </a:r>
            <a:r>
              <a:rPr lang="en-US" sz="2400" b="1" dirty="0" err="1">
                <a:solidFill>
                  <a:schemeClr val="accent2">
                    <a:lumMod val="75000"/>
                  </a:schemeClr>
                </a:solidFill>
              </a:rPr>
              <a:t>chất</a:t>
            </a:r>
            <a:r>
              <a:rPr lang="en-US" sz="2400" b="1" dirty="0">
                <a:solidFill>
                  <a:schemeClr val="accent2">
                    <a:lumMod val="75000"/>
                  </a:schemeClr>
                </a:solidFill>
              </a:rPr>
              <a:t> </a:t>
            </a:r>
            <a:r>
              <a:rPr lang="en-US" sz="2400" b="1" dirty="0" err="1">
                <a:solidFill>
                  <a:schemeClr val="accent2">
                    <a:lumMod val="75000"/>
                  </a:schemeClr>
                </a:solidFill>
              </a:rPr>
              <a:t>khoáng</a:t>
            </a:r>
            <a:endParaRPr lang="en-US" sz="2400" b="1" dirty="0">
              <a:solidFill>
                <a:schemeClr val="accent2">
                  <a:lumMod val="75000"/>
                </a:schemeClr>
              </a:solidFill>
            </a:endParaRPr>
          </a:p>
        </p:txBody>
      </p:sp>
      <p:sp>
        <p:nvSpPr>
          <p:cNvPr id="4" name="Rectangle 3"/>
          <p:cNvSpPr/>
          <p:nvPr/>
        </p:nvSpPr>
        <p:spPr>
          <a:xfrm>
            <a:off x="102084" y="526868"/>
            <a:ext cx="8391389"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d, </a:t>
            </a:r>
            <a:r>
              <a:rPr lang="en-US" sz="2400" b="1" dirty="0" err="1">
                <a:latin typeface="Arial" panose="020B0604020202020204" pitchFamily="34" charset="0"/>
                <a:cs typeface="Arial" panose="020B0604020202020204" pitchFamily="34" charset="0"/>
              </a:rPr>
              <a:t>Thực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giàu</a:t>
            </a:r>
            <a:r>
              <a:rPr lang="en-US" sz="2400" b="1" dirty="0">
                <a:latin typeface="Arial" panose="020B0604020202020204" pitchFamily="34" charset="0"/>
                <a:cs typeface="Arial" panose="020B0604020202020204" pitchFamily="34" charset="0"/>
              </a:rPr>
              <a:t> calcium</a:t>
            </a:r>
            <a:endParaRPr lang="en-US" sz="2400" b="1" dirty="0"/>
          </a:p>
        </p:txBody>
      </p:sp>
      <p:sp>
        <p:nvSpPr>
          <p:cNvPr id="20" name="Rectangle 19"/>
          <p:cNvSpPr/>
          <p:nvPr/>
        </p:nvSpPr>
        <p:spPr>
          <a:xfrm>
            <a:off x="102084" y="988533"/>
            <a:ext cx="8391389" cy="1569660"/>
          </a:xfrm>
          <a:prstGeom prst="rect">
            <a:avLst/>
          </a:prstGeom>
        </p:spPr>
        <p:txBody>
          <a:bodyPr wrap="square">
            <a:spAutoFit/>
          </a:bodyPr>
          <a:lstStyle/>
          <a:p>
            <a:pPr marL="342900" indent="-342900">
              <a:buFontTx/>
              <a:buChar char="-"/>
            </a:pPr>
            <a:r>
              <a:rPr lang="en-US" sz="2400" dirty="0">
                <a:latin typeface="Arial" panose="020B0604020202020204" pitchFamily="34" charset="0"/>
                <a:cs typeface="Arial" panose="020B0604020202020204" pitchFamily="34" charset="0"/>
              </a:rPr>
              <a:t>Rau </a:t>
            </a:r>
            <a:r>
              <a:rPr lang="en-US" sz="2400" dirty="0" err="1">
                <a:latin typeface="Arial" panose="020B0604020202020204" pitchFamily="34" charset="0"/>
                <a:cs typeface="Arial" panose="020B0604020202020204" pitchFamily="34" charset="0"/>
              </a:rPr>
              <a:t>dền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xanh</a:t>
            </a:r>
            <a:r>
              <a:rPr lang="en-US" sz="2400" dirty="0">
                <a:latin typeface="Arial" panose="020B0604020202020204" pitchFamily="34" charset="0"/>
                <a:cs typeface="Arial" panose="020B0604020202020204" pitchFamily="34" charset="0"/>
              </a:rPr>
              <a:t> non;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mềm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rau</a:t>
            </a:r>
            <a:r>
              <a:rPr lang="en-US" sz="2400" dirty="0">
                <a:latin typeface="Arial" panose="020B0604020202020204" pitchFamily="34" charset="0"/>
                <a:cs typeface="Arial" panose="020B0604020202020204" pitchFamily="34" charset="0"/>
              </a:rPr>
              <a:t> non.</a:t>
            </a:r>
          </a:p>
          <a:p>
            <a:pPr marL="342900" indent="-342900">
              <a:buFontTx/>
              <a:buChar char="-"/>
            </a:pPr>
            <a:r>
              <a:rPr lang="en-US" sz="2400" dirty="0" err="1">
                <a:latin typeface="Arial" panose="020B0604020202020204" pitchFamily="34" charset="0"/>
                <a:cs typeface="Arial" panose="020B0604020202020204" pitchFamily="34" charset="0"/>
              </a:rPr>
              <a:t>Tôm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tôm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tôm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a:t>
            </a:r>
            <a:endParaRPr lang="en-US" sz="2400" dirty="0"/>
          </a:p>
        </p:txBody>
      </p:sp>
      <p:pic>
        <p:nvPicPr>
          <p:cNvPr id="2050" name="Picture 2" descr="C:\Users\Minh Luyen\Desktop\mang-bau-mua-he-me-nho-an-ngay-mon-rau-chay-ra-cho-la-co-lai-cuc-bo-duong-nay-1-1526956820-134-width600height426-63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 y="2798803"/>
            <a:ext cx="3165324" cy="22473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inh Luyen\Desktop\310523-tom-lot-la-tom-gi-buffet-poseidon-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9378" y="2798803"/>
            <a:ext cx="3464560" cy="259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8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6" name="Google Shape;1326;p57"/>
          <p:cNvSpPr txBox="1">
            <a:spLocks noGrp="1"/>
          </p:cNvSpPr>
          <p:nvPr>
            <p:ph type="title"/>
          </p:nvPr>
        </p:nvSpPr>
        <p:spPr>
          <a:xfrm>
            <a:off x="703668" y="629274"/>
            <a:ext cx="7715400" cy="46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0070C0"/>
                </a:solidFill>
              </a:rPr>
              <a:t>KẾT  NỐI NĂNG LỰC</a:t>
            </a:r>
            <a:endParaRPr dirty="0">
              <a:solidFill>
                <a:srgbClr val="0070C0"/>
              </a:solidFill>
            </a:endParaRPr>
          </a:p>
        </p:txBody>
      </p:sp>
      <p:sp>
        <p:nvSpPr>
          <p:cNvPr id="2" name="Rectangle 1"/>
          <p:cNvSpPr/>
          <p:nvPr/>
        </p:nvSpPr>
        <p:spPr>
          <a:xfrm>
            <a:off x="85060" y="1755712"/>
            <a:ext cx="8695383" cy="1421928"/>
          </a:xfrm>
          <a:prstGeom prst="rect">
            <a:avLst/>
          </a:prstGeom>
        </p:spPr>
        <p:txBody>
          <a:bodyPr wrap="square">
            <a:spAutoFit/>
          </a:bodyPr>
          <a:lstStyle/>
          <a:p>
            <a:pPr marL="64770" marR="14605" algn="just">
              <a:lnSpc>
                <a:spcPct val="120000"/>
              </a:lnSpc>
            </a:pPr>
            <a:r>
              <a:rPr lang="en-US" sz="2400" b="1" i="1" dirty="0" err="1">
                <a:solidFill>
                  <a:srgbClr val="002060"/>
                </a:solidFill>
                <a:latin typeface="+mn-lt"/>
                <a:ea typeface="Arial" panose="020B0604020202020204" pitchFamily="34" charset="0"/>
              </a:rPr>
              <a:t>Căn</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cứ</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vào</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thự</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đơn</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trong</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ngày</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của</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gia</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đình</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em</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hãy</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trình</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bày</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cách</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lựa</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chọn</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các</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thực</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phẩm</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đó</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Đánh</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giá</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dựa</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trên</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các</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tiêu</a:t>
            </a:r>
            <a:r>
              <a:rPr lang="en-US" sz="2400" b="1" i="1" dirty="0">
                <a:solidFill>
                  <a:srgbClr val="002060"/>
                </a:solidFill>
                <a:latin typeface="+mn-lt"/>
                <a:ea typeface="Arial" panose="020B0604020202020204" pitchFamily="34" charset="0"/>
              </a:rPr>
              <a:t> </a:t>
            </a:r>
            <a:r>
              <a:rPr lang="en-US" sz="2400" b="1" i="1" dirty="0" err="1">
                <a:solidFill>
                  <a:srgbClr val="002060"/>
                </a:solidFill>
                <a:latin typeface="+mn-lt"/>
                <a:ea typeface="Arial" panose="020B0604020202020204" pitchFamily="34" charset="0"/>
              </a:rPr>
              <a:t>chí</a:t>
            </a:r>
            <a:r>
              <a:rPr lang="en-US" sz="2400" b="1" i="1" dirty="0">
                <a:solidFill>
                  <a:srgbClr val="002060"/>
                </a:solidFill>
                <a:latin typeface="+mn-lt"/>
                <a:ea typeface="Arial" panose="020B0604020202020204" pitchFamily="34" charset="0"/>
              </a:rPr>
              <a:t> ở </a:t>
            </a:r>
            <a:r>
              <a:rPr lang="en-US" sz="2400" b="1" i="1" dirty="0" err="1">
                <a:solidFill>
                  <a:srgbClr val="002060"/>
                </a:solidFill>
                <a:latin typeface="+mn-lt"/>
                <a:ea typeface="Arial" panose="020B0604020202020204" pitchFamily="34" charset="0"/>
              </a:rPr>
              <a:t>Bảng</a:t>
            </a:r>
            <a:r>
              <a:rPr lang="en-US" sz="2400" b="1" i="1" dirty="0">
                <a:solidFill>
                  <a:srgbClr val="002060"/>
                </a:solidFill>
                <a:latin typeface="+mn-lt"/>
                <a:ea typeface="Arial" panose="020B0604020202020204" pitchFamily="34" charset="0"/>
              </a:rPr>
              <a:t> 2.1</a:t>
            </a:r>
            <a:endParaRPr lang="en-US" sz="2400" b="1" i="1" dirty="0">
              <a:solidFill>
                <a:srgbClr val="002060"/>
              </a:solidFill>
              <a:effectLst/>
              <a:latin typeface="+mn-lt"/>
              <a:ea typeface="Arial" panose="020B0604020202020204" pitchFamily="34" charset="0"/>
            </a:endParaRPr>
          </a:p>
        </p:txBody>
      </p:sp>
    </p:spTree>
    <p:extLst>
      <p:ext uri="{BB962C8B-B14F-4D97-AF65-F5344CB8AC3E}">
        <p14:creationId xmlns:p14="http://schemas.microsoft.com/office/powerpoint/2010/main" val="329689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sp>
        <p:nvSpPr>
          <p:cNvPr id="5" name="Title 4"/>
          <p:cNvSpPr>
            <a:spLocks noGrp="1"/>
          </p:cNvSpPr>
          <p:nvPr>
            <p:ph type="title" idx="3"/>
          </p:nvPr>
        </p:nvSpPr>
        <p:spPr/>
        <p:txBody>
          <a:bodyPr/>
          <a:lstStyle/>
          <a:p>
            <a:endParaRPr lang="en-US"/>
          </a:p>
        </p:txBody>
      </p:sp>
      <p:sp>
        <p:nvSpPr>
          <p:cNvPr id="6" name="Subtitle 5"/>
          <p:cNvSpPr>
            <a:spLocks noGrp="1"/>
          </p:cNvSpPr>
          <p:nvPr>
            <p:ph type="subTitle" idx="4"/>
          </p:nvPr>
        </p:nvSpPr>
        <p:spPr/>
        <p:txBody>
          <a:bodyPr/>
          <a:lstStyle/>
          <a:p>
            <a:endParaRPr lang="en-US"/>
          </a:p>
        </p:txBody>
      </p:sp>
      <p:pic>
        <p:nvPicPr>
          <p:cNvPr id="1026" name="Picture 2" descr="C:\Users\Minh Luyen\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827" y="205721"/>
            <a:ext cx="6627812" cy="493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197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ứt ngay đồ ăn nếu thấy xuất hiện những dấu hiệu này - Dấu hiệu thực phẩm  bị hư hỏng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052" y="1223047"/>
            <a:ext cx="1920556" cy="144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Những dấu hiệu cảnh báo bạn nên vứt thức ăn thừa sau Tết trước khi tự rước  độc vào người"/>
          <p:cNvPicPr>
            <a:picLocks noChangeAspect="1" noChangeArrowheads="1"/>
          </p:cNvPicPr>
          <p:nvPr/>
        </p:nvPicPr>
        <p:blipFill rotWithShape="1">
          <a:blip r:embed="rId3">
            <a:extLst>
              <a:ext uri="{28A0092B-C50C-407E-A947-70E740481C1C}">
                <a14:useLocalDpi xmlns:a14="http://schemas.microsoft.com/office/drawing/2010/main" val="0"/>
              </a:ext>
            </a:extLst>
          </a:blip>
          <a:srcRect l="17411"/>
          <a:stretch/>
        </p:blipFill>
        <p:spPr bwMode="auto">
          <a:xfrm>
            <a:off x="2431114" y="1263728"/>
            <a:ext cx="1838753" cy="1359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Vì Sao Thức Ăn Chứa Nhiều Nước Rất Dễ Bị Nhiễm Vi Khuẩ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27" y="246938"/>
            <a:ext cx="1785471" cy="1349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8" descr="Dấu hiệu thực phẩm bị ôi thiu bạn cần biết - Dinh dưỡng"/>
          <p:cNvPicPr>
            <a:picLocks noChangeAspect="1" noChangeArrowheads="1"/>
          </p:cNvPicPr>
          <p:nvPr/>
        </p:nvPicPr>
        <p:blipFill rotWithShape="1">
          <a:blip r:embed="rId5">
            <a:extLst>
              <a:ext uri="{28A0092B-C50C-407E-A947-70E740481C1C}">
                <a14:useLocalDpi xmlns:a14="http://schemas.microsoft.com/office/drawing/2010/main" val="0"/>
              </a:ext>
            </a:extLst>
          </a:blip>
          <a:srcRect r="12743"/>
          <a:stretch/>
        </p:blipFill>
        <p:spPr bwMode="auto">
          <a:xfrm>
            <a:off x="4477583" y="201296"/>
            <a:ext cx="1904585" cy="144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805836" y="2865999"/>
            <a:ext cx="7583219" cy="978729"/>
          </a:xfrm>
          <a:prstGeom prst="rect">
            <a:avLst/>
          </a:prstGeom>
        </p:spPr>
        <p:txBody>
          <a:bodyPr wrap="square">
            <a:spAutoFit/>
          </a:bodyPr>
          <a:lstStyle/>
          <a:p>
            <a:pPr algn="just">
              <a:lnSpc>
                <a:spcPct val="120000"/>
              </a:lnSpc>
            </a:pP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Hãy</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trình</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bày</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một</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số</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phương</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pháp</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bảo</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quản</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thực</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phẩm</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đang</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áp</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dụng</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tại</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gia</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đình</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em</a:t>
            </a:r>
            <a:endParaRPr lang="en-US" sz="2400" b="1"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2793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44" name="Google Shape;944;p41"/>
          <p:cNvPicPr preferRelativeResize="0"/>
          <p:nvPr/>
        </p:nvPicPr>
        <p:blipFill rotWithShape="1">
          <a:blip r:embed="rId3">
            <a:alphaModFix/>
          </a:blip>
          <a:srcRect t="3279" b="3279"/>
          <a:stretch/>
        </p:blipFill>
        <p:spPr>
          <a:xfrm>
            <a:off x="5469726" y="-12"/>
            <a:ext cx="3674274" cy="5143500"/>
          </a:xfrm>
          <a:prstGeom prst="rect">
            <a:avLst/>
          </a:prstGeom>
          <a:noFill/>
          <a:ln>
            <a:noFill/>
          </a:ln>
        </p:spPr>
      </p:pic>
      <p:grpSp>
        <p:nvGrpSpPr>
          <p:cNvPr id="945" name="Google Shape;945;p41"/>
          <p:cNvGrpSpPr/>
          <p:nvPr/>
        </p:nvGrpSpPr>
        <p:grpSpPr>
          <a:xfrm>
            <a:off x="3997604" y="3998028"/>
            <a:ext cx="2018591" cy="2018591"/>
            <a:chOff x="12054752" y="4556503"/>
            <a:chExt cx="1203333" cy="1203333"/>
          </a:xfrm>
        </p:grpSpPr>
        <p:sp>
          <p:nvSpPr>
            <p:cNvPr id="946" name="Google Shape;946;p41"/>
            <p:cNvSpPr/>
            <p:nvPr/>
          </p:nvSpPr>
          <p:spPr>
            <a:xfrm flipH="1">
              <a:off x="12054752" y="4556503"/>
              <a:ext cx="1203333" cy="1203333"/>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1"/>
            <p:cNvSpPr/>
            <p:nvPr/>
          </p:nvSpPr>
          <p:spPr>
            <a:xfrm flipH="1">
              <a:off x="12109132" y="4610952"/>
              <a:ext cx="1091602" cy="1091602"/>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1"/>
            <p:cNvSpPr/>
            <p:nvPr/>
          </p:nvSpPr>
          <p:spPr>
            <a:xfrm flipH="1">
              <a:off x="12123504" y="4685992"/>
              <a:ext cx="1062927" cy="943457"/>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1"/>
            <p:cNvSpPr/>
            <p:nvPr/>
          </p:nvSpPr>
          <p:spPr>
            <a:xfrm flipH="1">
              <a:off x="12206559" y="4762206"/>
              <a:ext cx="896816" cy="792479"/>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1"/>
            <p:cNvSpPr/>
            <p:nvPr/>
          </p:nvSpPr>
          <p:spPr>
            <a:xfrm flipH="1">
              <a:off x="12309722" y="4833791"/>
              <a:ext cx="690491" cy="645854"/>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1"/>
            <p:cNvSpPr/>
            <p:nvPr/>
          </p:nvSpPr>
          <p:spPr>
            <a:xfrm flipH="1">
              <a:off x="12407080" y="4908900"/>
              <a:ext cx="495705" cy="495705"/>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1"/>
            <p:cNvSpPr/>
            <p:nvPr/>
          </p:nvSpPr>
          <p:spPr>
            <a:xfrm flipH="1">
              <a:off x="12424285" y="4983387"/>
              <a:ext cx="404013" cy="348873"/>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1"/>
            <p:cNvSpPr/>
            <p:nvPr/>
          </p:nvSpPr>
          <p:spPr>
            <a:xfrm flipH="1">
              <a:off x="12521713" y="5057874"/>
              <a:ext cx="234033" cy="199001"/>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4" name="Google Shape;954;p41"/>
          <p:cNvSpPr/>
          <p:nvPr/>
        </p:nvSpPr>
        <p:spPr>
          <a:xfrm>
            <a:off x="86706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8;p35"/>
          <p:cNvSpPr txBox="1">
            <a:spLocks noGrp="1"/>
          </p:cNvSpPr>
          <p:nvPr>
            <p:ph type="title"/>
          </p:nvPr>
        </p:nvSpPr>
        <p:spPr>
          <a:xfrm>
            <a:off x="208964" y="2490729"/>
            <a:ext cx="5024063" cy="1377000"/>
          </a:xfrm>
          <a:prstGeom prst="rect">
            <a:avLst/>
          </a:prstGeom>
          <a:ln>
            <a:noFill/>
          </a:ln>
        </p:spPr>
        <p:txBody>
          <a:bodyPr spcFirstLastPara="1" wrap="square" lIns="91425" tIns="91425" rIns="91425" bIns="91425" anchor="ctr" anchorCtr="0">
            <a:noAutofit/>
          </a:bodyPr>
          <a:lstStyle/>
          <a:p>
            <a:pPr algn="ctr"/>
            <a:r>
              <a:rPr lang="pt-BR" sz="3200" dirty="0"/>
              <a:t>CÁC BIỆN PHÁP BẢO QUẢN CHẤT DINH DƯỠNG CÓ TRONG THỰC PHẨM</a:t>
            </a:r>
            <a:endParaRPr lang="en-US" sz="3200" dirty="0"/>
          </a:p>
        </p:txBody>
      </p:sp>
      <p:sp>
        <p:nvSpPr>
          <p:cNvPr id="18" name="Google Shape;830;p35"/>
          <p:cNvSpPr txBox="1">
            <a:spLocks/>
          </p:cNvSpPr>
          <p:nvPr/>
        </p:nvSpPr>
        <p:spPr>
          <a:xfrm>
            <a:off x="621833" y="1064937"/>
            <a:ext cx="980400" cy="1184100"/>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a:solidFill>
                  <a:srgbClr val="0070C0"/>
                </a:solidFill>
              </a:rPr>
              <a:t>II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697" y="1276400"/>
            <a:ext cx="8482695" cy="563809"/>
          </a:xfrm>
          <a:prstGeom prst="rect">
            <a:avLst/>
          </a:prstGeom>
        </p:spPr>
        <p:txBody>
          <a:bodyPr wrap="square">
            <a:spAutoFit/>
          </a:bodyPr>
          <a:lstStyle/>
          <a:p>
            <a:pPr>
              <a:lnSpc>
                <a:spcPct val="120000"/>
              </a:lnSpc>
            </a:pPr>
            <a:r>
              <a:rPr lang="en-US" sz="2800" b="1" dirty="0">
                <a:solidFill>
                  <a:srgbClr val="002060"/>
                </a:solidFill>
                <a:latin typeface="Arial" panose="020B0604020202020204" pitchFamily="34" charset="0"/>
                <a:ea typeface="Arial" panose="020B0604020202020204" pitchFamily="34" charset="0"/>
                <a:cs typeface="Arial" panose="020B0604020202020204" pitchFamily="34" charset="0"/>
              </a:rPr>
              <a:t>1. </a:t>
            </a:r>
            <a:r>
              <a:rPr lang="en-US" sz="2800" b="1" dirty="0" err="1">
                <a:solidFill>
                  <a:srgbClr val="002060"/>
                </a:solidFill>
                <a:latin typeface="Arial" panose="020B0604020202020204" pitchFamily="34" charset="0"/>
                <a:ea typeface="Arial" panose="020B0604020202020204" pitchFamily="34" charset="0"/>
                <a:cs typeface="Arial" panose="020B0604020202020204" pitchFamily="34" charset="0"/>
              </a:rPr>
              <a:t>Một</a:t>
            </a:r>
            <a:r>
              <a:rPr lang="en-US" sz="2800" b="1"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ea typeface="Arial" panose="020B0604020202020204" pitchFamily="34" charset="0"/>
                <a:cs typeface="Arial" panose="020B0604020202020204" pitchFamily="34" charset="0"/>
              </a:rPr>
              <a:t>số</a:t>
            </a:r>
            <a:r>
              <a:rPr lang="en-US" sz="2800" b="1"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ea typeface="Arial" panose="020B0604020202020204" pitchFamily="34" charset="0"/>
                <a:cs typeface="Arial" panose="020B0604020202020204" pitchFamily="34" charset="0"/>
              </a:rPr>
              <a:t>phương</a:t>
            </a:r>
            <a:r>
              <a:rPr lang="en-US" sz="2800" b="1"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ea typeface="Arial" panose="020B0604020202020204" pitchFamily="34" charset="0"/>
                <a:cs typeface="Arial" panose="020B0604020202020204" pitchFamily="34" charset="0"/>
              </a:rPr>
              <a:t>pháp</a:t>
            </a:r>
            <a:r>
              <a:rPr lang="en-US" sz="2800" b="1"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ea typeface="Arial" panose="020B0604020202020204" pitchFamily="34" charset="0"/>
                <a:cs typeface="Arial" panose="020B0604020202020204" pitchFamily="34" charset="0"/>
              </a:rPr>
              <a:t>bảo</a:t>
            </a:r>
            <a:r>
              <a:rPr lang="en-US" sz="2800" b="1"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ea typeface="Arial" panose="020B0604020202020204" pitchFamily="34" charset="0"/>
                <a:cs typeface="Arial" panose="020B0604020202020204" pitchFamily="34" charset="0"/>
              </a:rPr>
              <a:t>quản</a:t>
            </a:r>
            <a:r>
              <a:rPr lang="en-US" sz="2800" b="1"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ea typeface="Arial" panose="020B0604020202020204" pitchFamily="34" charset="0"/>
                <a:cs typeface="Arial" panose="020B0604020202020204" pitchFamily="34" charset="0"/>
              </a:rPr>
              <a:t>thực</a:t>
            </a:r>
            <a:r>
              <a:rPr lang="en-US" sz="2800" b="1"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ea typeface="Arial" panose="020B0604020202020204" pitchFamily="34" charset="0"/>
                <a:cs typeface="Arial" panose="020B0604020202020204" pitchFamily="34" charset="0"/>
              </a:rPr>
              <a:t>phẩm</a:t>
            </a:r>
            <a:endParaRPr lang="en-US" sz="2800" b="1" dirty="0">
              <a:solidFill>
                <a:srgbClr val="002060"/>
              </a:solidFill>
              <a:latin typeface="Times New Roman" panose="02020603050405020304" pitchFamily="18" charset="0"/>
              <a:ea typeface="Times New Roman" panose="02020603050405020304" pitchFamily="18" charset="0"/>
            </a:endParaRPr>
          </a:p>
        </p:txBody>
      </p:sp>
      <p:sp>
        <p:nvSpPr>
          <p:cNvPr id="5" name="Google Shape;828;p35"/>
          <p:cNvSpPr txBox="1">
            <a:spLocks noGrp="1"/>
          </p:cNvSpPr>
          <p:nvPr>
            <p:ph type="title"/>
          </p:nvPr>
        </p:nvSpPr>
        <p:spPr>
          <a:xfrm>
            <a:off x="109812" y="199220"/>
            <a:ext cx="8692665" cy="1199922"/>
          </a:xfrm>
          <a:prstGeom prst="rect">
            <a:avLst/>
          </a:prstGeom>
          <a:ln>
            <a:noFill/>
          </a:ln>
        </p:spPr>
        <p:txBody>
          <a:bodyPr spcFirstLastPara="1" wrap="square" lIns="91425" tIns="91425" rIns="91425" bIns="91425" anchor="ctr" anchorCtr="0">
            <a:noAutofit/>
          </a:bodyPr>
          <a:lstStyle/>
          <a:p>
            <a:r>
              <a:rPr lang="pt-BR" sz="2400" dirty="0"/>
              <a:t>II. CÁC BIỆN PHÁP BẢO QUẢN CHẤT DINH DƯỠNG CÓ TRONG THỰC PHẨM</a:t>
            </a:r>
            <a:endParaRPr lang="en-US" sz="2400" dirty="0"/>
          </a:p>
        </p:txBody>
      </p:sp>
      <p:sp>
        <p:nvSpPr>
          <p:cNvPr id="6" name="Rectangle 5"/>
          <p:cNvSpPr/>
          <p:nvPr/>
        </p:nvSpPr>
        <p:spPr>
          <a:xfrm>
            <a:off x="417096" y="1871816"/>
            <a:ext cx="8482695" cy="563809"/>
          </a:xfrm>
          <a:prstGeom prst="rect">
            <a:avLst/>
          </a:prstGeom>
        </p:spPr>
        <p:txBody>
          <a:bodyPr wrap="square">
            <a:spAutoFit/>
          </a:bodyPr>
          <a:lstStyle/>
          <a:p>
            <a:pPr>
              <a:lnSpc>
                <a:spcPct val="120000"/>
              </a:lnSpc>
            </a:pPr>
            <a:r>
              <a:rPr lang="en-US" sz="2800" b="1" dirty="0">
                <a:solidFill>
                  <a:schemeClr val="tx1"/>
                </a:solidFill>
                <a:latin typeface="Arial" panose="020B0604020202020204" pitchFamily="34" charset="0"/>
                <a:ea typeface="Arial" panose="020B0604020202020204" pitchFamily="34" charset="0"/>
                <a:cs typeface="Arial" panose="020B0604020202020204" pitchFamily="34" charset="0"/>
              </a:rPr>
              <a:t>a, </a:t>
            </a:r>
            <a:r>
              <a:rPr lang="en-US" sz="2800" b="1" dirty="0" err="1">
                <a:solidFill>
                  <a:schemeClr val="tx1"/>
                </a:solidFill>
                <a:latin typeface="Arial" panose="020B0604020202020204" pitchFamily="34" charset="0"/>
                <a:ea typeface="Arial" panose="020B0604020202020204" pitchFamily="34" charset="0"/>
                <a:cs typeface="Arial" panose="020B0604020202020204" pitchFamily="34" charset="0"/>
              </a:rPr>
              <a:t>Tăng</a:t>
            </a:r>
            <a:r>
              <a:rPr lang="en-US" sz="2800" b="1"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ea typeface="Arial" panose="020B0604020202020204" pitchFamily="34" charset="0"/>
                <a:cs typeface="Arial" panose="020B0604020202020204" pitchFamily="34" charset="0"/>
              </a:rPr>
              <a:t>hoặc</a:t>
            </a:r>
            <a:r>
              <a:rPr lang="en-US" sz="2800" b="1"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ea typeface="Arial" panose="020B0604020202020204" pitchFamily="34" charset="0"/>
                <a:cs typeface="Arial" panose="020B0604020202020204" pitchFamily="34" charset="0"/>
              </a:rPr>
              <a:t>giảm</a:t>
            </a:r>
            <a:r>
              <a:rPr lang="en-US" sz="2800" b="1"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ea typeface="Arial" panose="020B0604020202020204" pitchFamily="34" charset="0"/>
                <a:cs typeface="Arial" panose="020B0604020202020204" pitchFamily="34" charset="0"/>
              </a:rPr>
              <a:t>nhiệt</a:t>
            </a:r>
            <a:r>
              <a:rPr lang="en-US" sz="2800" b="1"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ea typeface="Arial" panose="020B0604020202020204" pitchFamily="34" charset="0"/>
                <a:cs typeface="Arial" panose="020B0604020202020204" pitchFamily="34" charset="0"/>
              </a:rPr>
              <a:t>độ</a:t>
            </a:r>
            <a:endParaRPr lang="en-US" sz="2800" b="1" dirty="0">
              <a:solidFill>
                <a:schemeClr val="tx1"/>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78" y="2435624"/>
            <a:ext cx="4359849" cy="2707875"/>
          </a:xfrm>
          <a:prstGeom prst="rect">
            <a:avLst/>
          </a:prstGeom>
        </p:spPr>
      </p:pic>
      <p:pic>
        <p:nvPicPr>
          <p:cNvPr id="8" name="Picture 2" descr="Bảo quản thịt cá mùa Tết với ngăn cấp đông mềm | Công Nghệ Nhật |  congnghenhat.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906" y="2375428"/>
            <a:ext cx="4201885" cy="2768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09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42"/>
          <p:cNvSpPr txBox="1">
            <a:spLocks noGrp="1"/>
          </p:cNvSpPr>
          <p:nvPr>
            <p:ph type="title"/>
          </p:nvPr>
        </p:nvSpPr>
        <p:spPr>
          <a:xfrm>
            <a:off x="148921" y="0"/>
            <a:ext cx="7715400" cy="534961"/>
          </a:xfrm>
          <a:prstGeom prst="rect">
            <a:avLst/>
          </a:prstGeom>
        </p:spPr>
        <p:txBody>
          <a:bodyPr spcFirstLastPara="1" wrap="square" lIns="91425" tIns="91425" rIns="91425" bIns="91425" anchor="t" anchorCtr="0">
            <a:noAutofit/>
          </a:bodyPr>
          <a:lstStyle/>
          <a:p>
            <a:r>
              <a:rPr lang="pt-BR" dirty="0">
                <a:solidFill>
                  <a:srgbClr val="002060"/>
                </a:solidFill>
              </a:rPr>
              <a:t>1. Một số phương pháp bảo quản thực phẩm</a:t>
            </a:r>
            <a:endParaRPr lang="en-US" dirty="0">
              <a:solidFill>
                <a:srgbClr val="002060"/>
              </a:solidFill>
            </a:endParaRPr>
          </a:p>
        </p:txBody>
      </p:sp>
      <p:grpSp>
        <p:nvGrpSpPr>
          <p:cNvPr id="977" name="Google Shape;977;p42"/>
          <p:cNvGrpSpPr/>
          <p:nvPr/>
        </p:nvGrpSpPr>
        <p:grpSpPr>
          <a:xfrm>
            <a:off x="170381" y="1429534"/>
            <a:ext cx="328941" cy="323656"/>
            <a:chOff x="375190" y="4036326"/>
            <a:chExt cx="328941" cy="323656"/>
          </a:xfrm>
        </p:grpSpPr>
        <p:sp>
          <p:nvSpPr>
            <p:cNvPr id="978" name="Google Shape;978;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42"/>
          <p:cNvGrpSpPr/>
          <p:nvPr/>
        </p:nvGrpSpPr>
        <p:grpSpPr>
          <a:xfrm>
            <a:off x="175970" y="4123345"/>
            <a:ext cx="328941" cy="323656"/>
            <a:chOff x="375190" y="4036326"/>
            <a:chExt cx="328941" cy="323656"/>
          </a:xfrm>
        </p:grpSpPr>
        <p:sp>
          <p:nvSpPr>
            <p:cNvPr id="981" name="Google Shape;981;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42"/>
          <p:cNvGrpSpPr/>
          <p:nvPr/>
        </p:nvGrpSpPr>
        <p:grpSpPr>
          <a:xfrm>
            <a:off x="181439" y="2717825"/>
            <a:ext cx="328941" cy="323656"/>
            <a:chOff x="375190" y="4036326"/>
            <a:chExt cx="328941" cy="323656"/>
          </a:xfrm>
        </p:grpSpPr>
        <p:sp>
          <p:nvSpPr>
            <p:cNvPr id="991" name="Google Shape;991;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81436" y="607170"/>
            <a:ext cx="3741730" cy="535531"/>
          </a:xfrm>
          <a:prstGeom prst="rect">
            <a:avLst/>
          </a:prstGeom>
        </p:spPr>
        <p:txBody>
          <a:bodyPr wrap="none">
            <a:spAutoFit/>
          </a:bodyPr>
          <a:lstStyle/>
          <a:p>
            <a:pPr>
              <a:lnSpc>
                <a:spcPct val="120000"/>
              </a:lnSpc>
            </a:pPr>
            <a:r>
              <a:rPr lang="en-US" sz="2400" b="1" dirty="0">
                <a:solidFill>
                  <a:srgbClr val="FF0000"/>
                </a:solidFill>
                <a:latin typeface="Times New Roman" panose="02020603050405020304" pitchFamily="18" charset="0"/>
                <a:ea typeface="Times New Roman" panose="02020603050405020304" pitchFamily="18" charset="0"/>
              </a:rPr>
              <a:t>a, </a:t>
            </a:r>
            <a:r>
              <a:rPr lang="en-US" sz="2400" b="1" dirty="0" err="1">
                <a:solidFill>
                  <a:srgbClr val="FF0000"/>
                </a:solidFill>
                <a:latin typeface="Times New Roman" panose="02020603050405020304" pitchFamily="18" charset="0"/>
                <a:ea typeface="Times New Roman" panose="02020603050405020304" pitchFamily="18" charset="0"/>
              </a:rPr>
              <a:t>Tăng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hoặc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giảm</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nhiệt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độ</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286218" y="1139760"/>
            <a:ext cx="8193556" cy="1107996"/>
          </a:xfrm>
          <a:prstGeom prst="rect">
            <a:avLst/>
          </a:prstGeom>
        </p:spPr>
        <p:txBody>
          <a:bodyPr wrap="square">
            <a:spAutoFit/>
          </a:bodyPr>
          <a:lstStyle/>
          <a:p>
            <a:pPr marL="342900" indent="-342900">
              <a:buFontTx/>
              <a:buChar char="-"/>
            </a:pPr>
            <a:r>
              <a:rPr lang="en-US" sz="2200" dirty="0" err="1">
                <a:latin typeface="Arial" panose="020B0604020202020204" pitchFamily="34" charset="0"/>
                <a:cs typeface="Arial" panose="020B0604020202020204" pitchFamily="34" charset="0"/>
              </a:rPr>
              <a:t>Bảo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thấp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thấp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ngừa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chậm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triển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vi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chậm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hóa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phẩm</a:t>
            </a:r>
            <a:endParaRPr lang="en-US" sz="2200" dirty="0">
              <a:latin typeface="Arial" panose="020B0604020202020204" pitchFamily="34" charset="0"/>
              <a:cs typeface="Arial" panose="020B0604020202020204" pitchFamily="34" charset="0"/>
            </a:endParaRPr>
          </a:p>
        </p:txBody>
      </p:sp>
      <p:sp>
        <p:nvSpPr>
          <p:cNvPr id="4" name="Rectangle 3"/>
          <p:cNvSpPr/>
          <p:nvPr/>
        </p:nvSpPr>
        <p:spPr>
          <a:xfrm>
            <a:off x="563484" y="2140025"/>
            <a:ext cx="8173008" cy="1421928"/>
          </a:xfrm>
          <a:prstGeom prst="rect">
            <a:avLst/>
          </a:prstGeom>
        </p:spPr>
        <p:txBody>
          <a:bodyPr wrap="square">
            <a:spAutoFit/>
          </a:bodyPr>
          <a:lstStyle/>
          <a:p>
            <a:pPr marR="12700" algn="just">
              <a:lnSpc>
                <a:spcPct val="120000"/>
              </a:lnSpc>
            </a:pPr>
            <a:r>
              <a:rPr lang="vi-VN" sz="2400" i="1" dirty="0">
                <a:solidFill>
                  <a:srgbClr val="00B050"/>
                </a:solidFill>
                <a:latin typeface="Times New Roman" panose="02020603050405020304" pitchFamily="18" charset="0"/>
                <a:ea typeface="Arial" panose="020B0604020202020204" pitchFamily="34" charset="0"/>
                <a:cs typeface="Arial" panose="020B0604020202020204" pitchFamily="34" charset="0"/>
              </a:rPr>
              <a:t>Làm lạnh:</a:t>
            </a:r>
            <a:r>
              <a:rPr lang="en-US" sz="2400" dirty="0">
                <a:solidFill>
                  <a:srgbClr val="00B050"/>
                </a:solidFill>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Bảo</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quản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thực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phẩm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trong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khoảng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nhiệt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độ</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từ</a:t>
            </a:r>
            <a:r>
              <a:rPr lang="en-US" sz="2400" dirty="0">
                <a:latin typeface="Times New Roman" panose="02020603050405020304" pitchFamily="18" charset="0"/>
                <a:ea typeface="Arial" panose="020B0604020202020204" pitchFamily="34" charset="0"/>
              </a:rPr>
              <a:t> </a:t>
            </a:r>
            <a:r>
              <a:rPr lang="pt-BR" sz="2400" dirty="0">
                <a:latin typeface="Times New Roman" panose="02020603050405020304" pitchFamily="18" charset="0"/>
                <a:ea typeface="Arial" panose="020B0604020202020204" pitchFamily="34" charset="0"/>
                <a:cs typeface="Arial" panose="020B0604020202020204" pitchFamily="34" charset="0"/>
              </a:rPr>
              <a:t>1°C </a:t>
            </a:r>
            <a:r>
              <a:rPr lang="en-US" sz="2400" dirty="0" err="1">
                <a:latin typeface="Times New Roman" panose="02020603050405020304" pitchFamily="18" charset="0"/>
                <a:ea typeface="Arial" panose="020B0604020202020204" pitchFamily="34" charset="0"/>
              </a:rPr>
              <a:t>đến</a:t>
            </a:r>
            <a:r>
              <a:rPr lang="en-US" sz="2400" dirty="0">
                <a:latin typeface="Times New Roman" panose="02020603050405020304" pitchFamily="18" charset="0"/>
                <a:ea typeface="Arial" panose="020B0604020202020204" pitchFamily="34" charset="0"/>
              </a:rPr>
              <a:t> </a:t>
            </a:r>
            <a:r>
              <a:rPr lang="pt-BR" sz="2400" dirty="0">
                <a:latin typeface="Times New Roman" panose="02020603050405020304" pitchFamily="18" charset="0"/>
                <a:ea typeface="Arial" panose="020B0604020202020204" pitchFamily="34" charset="0"/>
                <a:cs typeface="Arial" panose="020B0604020202020204" pitchFamily="34" charset="0"/>
              </a:rPr>
              <a:t>7°C, </a:t>
            </a:r>
            <a:r>
              <a:rPr lang="en-US" sz="2400" dirty="0" err="1">
                <a:latin typeface="Times New Roman" panose="02020603050405020304" pitchFamily="18" charset="0"/>
                <a:ea typeface="Arial" panose="020B0604020202020204" pitchFamily="34" charset="0"/>
              </a:rPr>
              <a:t>thường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được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dùng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để</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bảo</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quản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thịt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cá</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trái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cây</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rau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củ</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trong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thời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gian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ngắn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từ</a:t>
            </a:r>
            <a:r>
              <a:rPr lang="en-US" sz="2400" dirty="0">
                <a:latin typeface="Times New Roman" panose="02020603050405020304" pitchFamily="18" charset="0"/>
                <a:ea typeface="Arial" panose="020B0604020202020204" pitchFamily="34" charset="0"/>
              </a:rPr>
              <a:t> 3 </a:t>
            </a:r>
            <a:r>
              <a:rPr lang="en-US" sz="2400" dirty="0" err="1">
                <a:latin typeface="Times New Roman" panose="02020603050405020304" pitchFamily="18" charset="0"/>
                <a:ea typeface="Arial" panose="020B0604020202020204" pitchFamily="34" charset="0"/>
              </a:rPr>
              <a:t>đến</a:t>
            </a:r>
            <a:r>
              <a:rPr lang="en-US" sz="2400" dirty="0">
                <a:latin typeface="Times New Roman" panose="02020603050405020304" pitchFamily="18" charset="0"/>
                <a:ea typeface="Arial" panose="020B0604020202020204" pitchFamily="34" charset="0"/>
              </a:rPr>
              <a:t> 7 </a:t>
            </a:r>
            <a:r>
              <a:rPr lang="en-US" sz="2400" dirty="0" err="1">
                <a:latin typeface="Times New Roman" panose="02020603050405020304" pitchFamily="18" charset="0"/>
                <a:ea typeface="Arial" panose="020B0604020202020204" pitchFamily="34" charset="0"/>
              </a:rPr>
              <a:t>ngày</a:t>
            </a:r>
            <a:r>
              <a:rPr lang="en-US" sz="2400" dirty="0">
                <a:latin typeface="Times New Roman" panose="02020603050405020304" pitchFamily="18" charset="0"/>
                <a:ea typeface="Arial" panose="020B0604020202020204" pitchFamily="34" charset="0"/>
              </a:rPr>
              <a:t>.</a:t>
            </a:r>
            <a:endParaRPr lang="en-US" sz="2400" dirty="0">
              <a:effectLst/>
              <a:latin typeface="Arial" panose="020B0604020202020204" pitchFamily="34" charset="0"/>
              <a:ea typeface="Arial" panose="020B0604020202020204" pitchFamily="34" charset="0"/>
            </a:endParaRPr>
          </a:p>
        </p:txBody>
      </p:sp>
      <p:sp>
        <p:nvSpPr>
          <p:cNvPr id="5" name="Rectangle 4"/>
          <p:cNvSpPr/>
          <p:nvPr/>
        </p:nvSpPr>
        <p:spPr>
          <a:xfrm>
            <a:off x="563484" y="3637406"/>
            <a:ext cx="8286024" cy="1421928"/>
          </a:xfrm>
          <a:prstGeom prst="rect">
            <a:avLst/>
          </a:prstGeom>
        </p:spPr>
        <p:txBody>
          <a:bodyPr wrap="square">
            <a:spAutoFit/>
          </a:bodyPr>
          <a:lstStyle/>
          <a:p>
            <a:pPr marR="12700" algn="just">
              <a:lnSpc>
                <a:spcPct val="120000"/>
              </a:lnSpc>
            </a:pPr>
            <a:r>
              <a:rPr lang="vi-VN" sz="2400" i="1" dirty="0">
                <a:solidFill>
                  <a:srgbClr val="00B050"/>
                </a:solidFill>
                <a:latin typeface="Times New Roman" panose="02020603050405020304" pitchFamily="18" charset="0"/>
                <a:ea typeface="Arial" panose="020B0604020202020204" pitchFamily="34" charset="0"/>
                <a:cs typeface="Arial" panose="020B0604020202020204" pitchFamily="34" charset="0"/>
              </a:rPr>
              <a:t>Đông lạnh:</a:t>
            </a:r>
            <a:r>
              <a:rPr lang="en-US" sz="2400" dirty="0">
                <a:solidFill>
                  <a:srgbClr val="00B050"/>
                </a:solidFill>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Bảo</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quản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thực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phẩm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trong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khoảng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nhiệt</a:t>
            </a:r>
            <a:r>
              <a:rPr lang="en-US" sz="2400" dirty="0">
                <a:latin typeface="Times New Roman" panose="02020603050405020304" pitchFamily="18" charset="0"/>
                <a:ea typeface="Arial" panose="020B0604020202020204" pitchFamily="34" charset="0"/>
              </a:rPr>
              <a:t> </a:t>
            </a:r>
            <a:r>
              <a:rPr lang="vi-VN" sz="2400" dirty="0">
                <a:latin typeface="Times New Roman" panose="02020603050405020304" pitchFamily="18" charset="0"/>
                <a:ea typeface="Arial" panose="020B0604020202020204" pitchFamily="34" charset="0"/>
                <a:cs typeface="Arial" panose="020B0604020202020204" pitchFamily="34" charset="0"/>
              </a:rPr>
              <a:t>độ </a:t>
            </a:r>
            <a:r>
              <a:rPr lang="en-US" sz="2400" dirty="0" err="1">
                <a:latin typeface="Times New Roman" panose="02020603050405020304" pitchFamily="18" charset="0"/>
                <a:ea typeface="Arial" panose="020B0604020202020204" pitchFamily="34" charset="0"/>
              </a:rPr>
              <a:t>dưới</a:t>
            </a:r>
            <a:r>
              <a:rPr lang="en-US" sz="2400" dirty="0">
                <a:latin typeface="Times New Roman" panose="02020603050405020304" pitchFamily="18" charset="0"/>
                <a:ea typeface="Arial" panose="020B0604020202020204" pitchFamily="34" charset="0"/>
              </a:rPr>
              <a:t> </a:t>
            </a:r>
            <a:r>
              <a:rPr lang="vi-VN" sz="2400" dirty="0">
                <a:latin typeface="Times New Roman" panose="02020603050405020304" pitchFamily="18" charset="0"/>
                <a:ea typeface="Arial" panose="020B0604020202020204" pitchFamily="34" charset="0"/>
                <a:cs typeface="Arial" panose="020B0604020202020204" pitchFamily="34" charset="0"/>
              </a:rPr>
              <a:t>0°</a:t>
            </a:r>
            <a:r>
              <a:rPr lang="en-US" sz="2400" dirty="0">
                <a:latin typeface="Times New Roman" panose="02020603050405020304" pitchFamily="18" charset="0"/>
                <a:ea typeface="Arial" panose="020B0604020202020204" pitchFamily="34" charset="0"/>
                <a:cs typeface="Arial" panose="020B0604020202020204" pitchFamily="34" charset="0"/>
              </a:rPr>
              <a:t>C</a:t>
            </a:r>
            <a:r>
              <a:rPr lang="vi-VN"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rPr>
              <a:t>thường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được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dùng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để</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bảo</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quản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thịt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cá</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trong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thời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gian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dài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từ</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vài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tuần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đến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vài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tháng</a:t>
            </a:r>
            <a:r>
              <a:rPr lang="en-US" sz="2400" dirty="0">
                <a:latin typeface="Times New Roman" panose="02020603050405020304" pitchFamily="18" charset="0"/>
                <a:ea typeface="Arial" panose="020B0604020202020204" pitchFamily="34" charset="0"/>
              </a:rPr>
              <a:t>.</a:t>
            </a:r>
            <a:endParaRPr lang="en-US" sz="24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9873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 grpId="0"/>
      <p:bldP spid="2" grpId="0"/>
      <p:bldP spid="3" grpId="0"/>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66700" y="583075"/>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r>
              <a:rPr lang="en-US" dirty="0"/>
              <a:t>a, </a:t>
            </a:r>
            <a:r>
              <a:rPr lang="en-US" dirty="0" err="1"/>
              <a:t>Tăng</a:t>
            </a:r>
            <a:r>
              <a:rPr lang="en-US" dirty="0"/>
              <a:t> </a:t>
            </a:r>
            <a:r>
              <a:rPr lang="en-US" dirty="0" err="1"/>
              <a:t>hoặc</a:t>
            </a:r>
            <a:r>
              <a:rPr lang="en-US" dirty="0"/>
              <a:t> </a:t>
            </a:r>
            <a:r>
              <a:rPr lang="en-US" dirty="0" err="1"/>
              <a:t>giảm</a:t>
            </a:r>
            <a:r>
              <a:rPr lang="en-US" dirty="0"/>
              <a:t> </a:t>
            </a:r>
            <a:r>
              <a:rPr lang="en-US" dirty="0" err="1"/>
              <a:t>nhiệt</a:t>
            </a:r>
            <a:r>
              <a:rPr lang="en-US" dirty="0"/>
              <a:t> </a:t>
            </a:r>
            <a:r>
              <a:rPr lang="en-US" dirty="0" err="1"/>
              <a:t>độ</a:t>
            </a:r>
            <a:endParaRPr lang="en-US" dirty="0"/>
          </a:p>
        </p:txBody>
      </p:sp>
      <p:sp>
        <p:nvSpPr>
          <p:cNvPr id="6" name="Rectangle 5"/>
          <p:cNvSpPr/>
          <p:nvPr/>
        </p:nvSpPr>
        <p:spPr>
          <a:xfrm>
            <a:off x="256851" y="1191806"/>
            <a:ext cx="8391389" cy="3416320"/>
          </a:xfrm>
          <a:prstGeom prst="rect">
            <a:avLst/>
          </a:prstGeom>
        </p:spPr>
        <p:txBody>
          <a:bodyPr wrap="square">
            <a:spAutoFit/>
          </a:bodyPr>
          <a:lstStyle/>
          <a:p>
            <a:pPr marL="342900" indent="-342900">
              <a:buFontTx/>
              <a:buChar char="-"/>
            </a:pPr>
            <a:r>
              <a:rPr lang="en-US" sz="2400" dirty="0" err="1">
                <a:solidFill>
                  <a:srgbClr val="00B0F0"/>
                </a:solidFill>
                <a:latin typeface="Arial" panose="020B0604020202020204" pitchFamily="34" charset="0"/>
                <a:cs typeface="Arial" panose="020B0604020202020204" pitchFamily="34" charset="0"/>
              </a:rPr>
              <a:t>Bảo</a:t>
            </a:r>
            <a:r>
              <a:rPr lang="en-US" sz="2400" dirty="0">
                <a:solidFill>
                  <a:srgbClr val="00B0F0"/>
                </a:solidFill>
                <a:latin typeface="Arial" panose="020B0604020202020204" pitchFamily="34" charset="0"/>
                <a:cs typeface="Arial" panose="020B0604020202020204" pitchFamily="34" charset="0"/>
              </a:rPr>
              <a:t> </a:t>
            </a:r>
            <a:r>
              <a:rPr lang="en-US" sz="2400" dirty="0" err="1">
                <a:solidFill>
                  <a:srgbClr val="00B0F0"/>
                </a:solidFill>
                <a:latin typeface="Arial" panose="020B0604020202020204" pitchFamily="34" charset="0"/>
                <a:cs typeface="Arial" panose="020B0604020202020204" pitchFamily="34" charset="0"/>
              </a:rPr>
              <a:t>quản</a:t>
            </a:r>
            <a:r>
              <a:rPr lang="en-US" sz="2400" dirty="0">
                <a:solidFill>
                  <a:srgbClr val="00B0F0"/>
                </a:solidFill>
                <a:latin typeface="Arial" panose="020B0604020202020204" pitchFamily="34" charset="0"/>
                <a:cs typeface="Arial" panose="020B0604020202020204" pitchFamily="34" charset="0"/>
              </a:rPr>
              <a:t> </a:t>
            </a:r>
            <a:r>
              <a:rPr lang="en-US" sz="2400" dirty="0" err="1">
                <a:solidFill>
                  <a:srgbClr val="00B0F0"/>
                </a:solidFill>
                <a:latin typeface="Arial" panose="020B0604020202020204" pitchFamily="34" charset="0"/>
                <a:cs typeface="Arial" panose="020B0604020202020204" pitchFamily="34" charset="0"/>
              </a:rPr>
              <a:t>bằng</a:t>
            </a:r>
            <a:r>
              <a:rPr lang="en-US" sz="2400" dirty="0">
                <a:solidFill>
                  <a:srgbClr val="00B0F0"/>
                </a:solidFill>
                <a:latin typeface="Arial" panose="020B0604020202020204" pitchFamily="34" charset="0"/>
                <a:cs typeface="Arial" panose="020B0604020202020204" pitchFamily="34" charset="0"/>
              </a:rPr>
              <a:t> </a:t>
            </a:r>
            <a:r>
              <a:rPr lang="en-US" sz="2400" dirty="0" err="1">
                <a:solidFill>
                  <a:srgbClr val="00B0F0"/>
                </a:solidFill>
                <a:latin typeface="Arial" panose="020B0604020202020204" pitchFamily="34" charset="0"/>
                <a:cs typeface="Arial" panose="020B0604020202020204" pitchFamily="34" charset="0"/>
              </a:rPr>
              <a:t>nhiệt</a:t>
            </a:r>
            <a:r>
              <a:rPr lang="en-US" sz="2400" dirty="0">
                <a:solidFill>
                  <a:srgbClr val="00B0F0"/>
                </a:solidFill>
                <a:latin typeface="Arial" panose="020B0604020202020204" pitchFamily="34" charset="0"/>
                <a:cs typeface="Arial" panose="020B0604020202020204" pitchFamily="34" charset="0"/>
              </a:rPr>
              <a:t> </a:t>
            </a:r>
            <a:r>
              <a:rPr lang="en-US" sz="2400" dirty="0" err="1">
                <a:solidFill>
                  <a:srgbClr val="00B0F0"/>
                </a:solidFill>
                <a:latin typeface="Arial" panose="020B0604020202020204" pitchFamily="34" charset="0"/>
                <a:cs typeface="Arial" panose="020B0604020202020204" pitchFamily="34" charset="0"/>
              </a:rPr>
              <a:t>độ</a:t>
            </a:r>
            <a:r>
              <a:rPr lang="en-US" sz="2400" dirty="0">
                <a:solidFill>
                  <a:srgbClr val="00B0F0"/>
                </a:solidFill>
                <a:latin typeface="Arial" panose="020B0604020202020204" pitchFamily="34" charset="0"/>
                <a:cs typeface="Arial" panose="020B0604020202020204" pitchFamily="34" charset="0"/>
              </a:rPr>
              <a:t> </a:t>
            </a:r>
            <a:r>
              <a:rPr lang="en-US" sz="2400" dirty="0" err="1">
                <a:solidFill>
                  <a:srgbClr val="00B0F0"/>
                </a:solidFill>
                <a:latin typeface="Arial" panose="020B0604020202020204" pitchFamily="34" charset="0"/>
                <a:cs typeface="Arial" panose="020B0604020202020204" pitchFamily="34" charset="0"/>
              </a:rPr>
              <a:t>cao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nâng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solidFill>
                  <a:srgbClr val="00B0F0"/>
                </a:solidFill>
                <a:latin typeface="Arial" panose="020B0604020202020204" pitchFamily="34" charset="0"/>
                <a:cs typeface="Arial" panose="020B0604020202020204" pitchFamily="34" charset="0"/>
              </a:rPr>
              <a:t>, </a:t>
            </a:r>
            <a:r>
              <a:rPr lang="en-US" sz="2400" dirty="0" err="1">
                <a:solidFill>
                  <a:srgbClr val="00B0F0"/>
                </a:solidFill>
                <a:latin typeface="Arial" panose="020B0604020202020204" pitchFamily="34" charset="0"/>
                <a:cs typeface="Arial" panose="020B0604020202020204" pitchFamily="34" charset="0"/>
              </a:rPr>
              <a:t>làm</a:t>
            </a:r>
            <a:r>
              <a:rPr lang="en-US" sz="2400" dirty="0">
                <a:solidFill>
                  <a:srgbClr val="00B0F0"/>
                </a:solidFill>
                <a:latin typeface="Arial" panose="020B0604020202020204" pitchFamily="34" charset="0"/>
                <a:cs typeface="Arial" panose="020B0604020202020204" pitchFamily="34" charset="0"/>
              </a:rPr>
              <a:t> </a:t>
            </a:r>
            <a:r>
              <a:rPr lang="en-US" sz="2400" dirty="0" err="1">
                <a:solidFill>
                  <a:srgbClr val="00B0F0"/>
                </a:solidFill>
                <a:latin typeface="Arial" panose="020B0604020202020204" pitchFamily="34" charset="0"/>
                <a:cs typeface="Arial" panose="020B0604020202020204" pitchFamily="34" charset="0"/>
              </a:rPr>
              <a:t>ức</a:t>
            </a:r>
            <a:r>
              <a:rPr lang="en-US" sz="2400" dirty="0">
                <a:solidFill>
                  <a:srgbClr val="00B0F0"/>
                </a:solidFill>
                <a:latin typeface="Arial" panose="020B0604020202020204" pitchFamily="34" charset="0"/>
                <a:cs typeface="Arial" panose="020B0604020202020204" pitchFamily="34" charset="0"/>
              </a:rPr>
              <a:t> </a:t>
            </a:r>
            <a:r>
              <a:rPr lang="en-US" sz="2400" dirty="0" err="1">
                <a:solidFill>
                  <a:srgbClr val="00B0F0"/>
                </a:solidFill>
                <a:latin typeface="Arial" panose="020B0604020202020204" pitchFamily="34" charset="0"/>
                <a:cs typeface="Arial" panose="020B0604020202020204" pitchFamily="34" charset="0"/>
              </a:rPr>
              <a:t>chế</a:t>
            </a:r>
            <a:r>
              <a:rPr lang="en-US" sz="2400" dirty="0">
                <a:solidFill>
                  <a:srgbClr val="00B0F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solidFill>
                  <a:srgbClr val="00B0F0"/>
                </a:solidFill>
                <a:latin typeface="Arial" panose="020B0604020202020204" pitchFamily="34" charset="0"/>
                <a:cs typeface="Arial" panose="020B0604020202020204" pitchFamily="34" charset="0"/>
              </a:rPr>
              <a:t>ngừng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vi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hỏng</a:t>
            </a:r>
            <a:r>
              <a:rPr lang="en-US" sz="2400" dirty="0">
                <a:latin typeface="Arial" panose="020B0604020202020204" pitchFamily="34" charset="0"/>
                <a:cs typeface="Arial" panose="020B0604020202020204" pitchFamily="34" charset="0"/>
              </a:rPr>
              <a:t>.</a:t>
            </a:r>
          </a:p>
          <a:p>
            <a:pPr marL="342900" indent="-342900">
              <a:buFontTx/>
              <a:buChar char="-"/>
            </a:pPr>
            <a:r>
              <a:rPr lang="en-US" sz="2400" dirty="0" err="1">
                <a:solidFill>
                  <a:srgbClr val="00B0F0"/>
                </a:solidFill>
                <a:latin typeface="Arial" panose="020B0604020202020204" pitchFamily="34" charset="0"/>
                <a:cs typeface="Arial" panose="020B0604020202020204" pitchFamily="34" charset="0"/>
              </a:rPr>
              <a:t>Tiệt</a:t>
            </a:r>
            <a:r>
              <a:rPr lang="en-US" sz="2400" dirty="0">
                <a:solidFill>
                  <a:srgbClr val="00B0F0"/>
                </a:solidFill>
                <a:latin typeface="Arial" panose="020B0604020202020204" pitchFamily="34" charset="0"/>
                <a:cs typeface="Arial" panose="020B0604020202020204" pitchFamily="34" charset="0"/>
              </a:rPr>
              <a:t> </a:t>
            </a:r>
            <a:r>
              <a:rPr lang="en-US" sz="2400" dirty="0" err="1">
                <a:solidFill>
                  <a:srgbClr val="00B0F0"/>
                </a:solidFill>
                <a:latin typeface="Arial" panose="020B0604020202020204" pitchFamily="34" charset="0"/>
                <a:cs typeface="Arial" panose="020B0604020202020204" pitchFamily="34" charset="0"/>
              </a:rPr>
              <a:t>trùng</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100</a:t>
            </a:r>
            <a:r>
              <a:rPr lang="en-US" sz="2400" baseline="30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130</a:t>
            </a:r>
            <a:r>
              <a:rPr lang="en-US" sz="2400" baseline="30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trùng</a:t>
            </a:r>
            <a:endParaRPr lang="en-US" sz="2400" dirty="0">
              <a:latin typeface="Arial" panose="020B0604020202020204" pitchFamily="34" charset="0"/>
              <a:cs typeface="Arial" panose="020B0604020202020204" pitchFamily="34" charset="0"/>
            </a:endParaRPr>
          </a:p>
          <a:p>
            <a:pPr marL="342900" indent="-342900">
              <a:buFontTx/>
              <a:buChar char="-"/>
            </a:pPr>
            <a:r>
              <a:rPr lang="en-US" sz="2400" dirty="0" err="1">
                <a:solidFill>
                  <a:srgbClr val="00B0F0"/>
                </a:solidFill>
                <a:latin typeface="Arial" panose="020B0604020202020204" pitchFamily="34" charset="0"/>
                <a:cs typeface="Arial" panose="020B0604020202020204" pitchFamily="34" charset="0"/>
              </a:rPr>
              <a:t>Thanh</a:t>
            </a:r>
            <a:r>
              <a:rPr lang="en-US" sz="2400" dirty="0">
                <a:solidFill>
                  <a:srgbClr val="00B0F0"/>
                </a:solidFill>
                <a:latin typeface="Arial" panose="020B0604020202020204" pitchFamily="34" charset="0"/>
                <a:cs typeface="Arial" panose="020B0604020202020204" pitchFamily="34" charset="0"/>
              </a:rPr>
              <a:t> </a:t>
            </a:r>
            <a:r>
              <a:rPr lang="en-US" sz="2400" dirty="0" err="1">
                <a:solidFill>
                  <a:srgbClr val="00B0F0"/>
                </a:solidFill>
                <a:latin typeface="Arial" panose="020B0604020202020204" pitchFamily="34" charset="0"/>
                <a:cs typeface="Arial" panose="020B0604020202020204" pitchFamily="34" charset="0"/>
              </a:rPr>
              <a:t>trùng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dưới</a:t>
            </a:r>
            <a:r>
              <a:rPr lang="en-US" sz="2400" dirty="0">
                <a:latin typeface="Arial" panose="020B0604020202020204" pitchFamily="34" charset="0"/>
                <a:cs typeface="Arial" panose="020B0604020202020204" pitchFamily="34" charset="0"/>
              </a:rPr>
              <a:t> 100</a:t>
            </a:r>
            <a:r>
              <a:rPr lang="en-US" sz="2400" baseline="30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hơn</a:t>
            </a:r>
            <a:r>
              <a:rPr lang="en-US" sz="2400" dirty="0">
                <a:latin typeface="Arial" panose="020B0604020202020204" pitchFamily="34" charset="0"/>
                <a:cs typeface="Arial" panose="020B0604020202020204" pitchFamily="34" charset="0"/>
              </a:rPr>
              <a:t> so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trùng</a:t>
            </a:r>
            <a:endParaRPr lang="en-US" sz="2400" dirty="0"/>
          </a:p>
        </p:txBody>
      </p:sp>
    </p:spTree>
    <p:extLst>
      <p:ext uri="{BB962C8B-B14F-4D97-AF65-F5344CB8AC3E}">
        <p14:creationId xmlns:p14="http://schemas.microsoft.com/office/powerpoint/2010/main" val="168256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Minh Luyen\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 y="236538"/>
            <a:ext cx="3095626" cy="8382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inh Luyen\Deskto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516380"/>
            <a:ext cx="8337550" cy="330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91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ách bảo quản hạt để lâu không bị mối mọt: Đậu xanh, táo tàu và đậu nà –  Mishio Kachi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199" y="259645"/>
            <a:ext cx="3331029" cy="222177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124" name="Picture 4" descr="Mực khô Quảng Bình - Cách chọn mực khô Quảng Bình ng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972" y="259645"/>
            <a:ext cx="3461657" cy="222177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126" name="Picture 6" descr="Cách Làm Những Món Ngon Từ Cá Khô Ăn Một Lần Là Nghiệ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972" y="2688770"/>
            <a:ext cx="3461657" cy="21989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128" name="Picture 8" descr="Cách làm lạp xưởng miền tây níu chân du khá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199" y="2688770"/>
            <a:ext cx="3331029" cy="21989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699025" y="2275201"/>
            <a:ext cx="1952779" cy="61978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R="12700" algn="just">
              <a:lnSpc>
                <a:spcPct val="120000"/>
              </a:lnSpc>
            </a:pPr>
            <a:r>
              <a:rPr lang="vi-VN" sz="3200" b="1">
                <a:solidFill>
                  <a:srgbClr val="FF0000"/>
                </a:solidFill>
                <a:latin typeface="Tahoma" panose="020B0604030504040204" pitchFamily="34" charset="0"/>
                <a:ea typeface="Tahoma" panose="020B0604030504040204" pitchFamily="34" charset="0"/>
                <a:cs typeface="Tahoma" panose="020B0604030504040204" pitchFamily="34" charset="0"/>
              </a:rPr>
              <a:t>Làm khô</a:t>
            </a:r>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7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8" name="Google Shape;828;p35"/>
          <p:cNvSpPr txBox="1">
            <a:spLocks noGrp="1"/>
          </p:cNvSpPr>
          <p:nvPr>
            <p:ph type="title"/>
          </p:nvPr>
        </p:nvSpPr>
        <p:spPr>
          <a:xfrm>
            <a:off x="1809164" y="509529"/>
            <a:ext cx="5024063" cy="1377000"/>
          </a:xfrm>
          <a:prstGeom prst="rect">
            <a:avLst/>
          </a:prstGeom>
        </p:spPr>
        <p:txBody>
          <a:bodyPr spcFirstLastPara="1" wrap="square" lIns="91425" tIns="91425" rIns="91425" bIns="91425" anchor="ctr" anchorCtr="0">
            <a:noAutofit/>
          </a:bodyPr>
          <a:lstStyle/>
          <a:p>
            <a:pPr lvl="0"/>
            <a:r>
              <a:rPr lang="en-US" sz="3200" dirty="0">
                <a:solidFill>
                  <a:srgbClr val="002060"/>
                </a:solidFill>
              </a:rPr>
              <a:t>LỰA CHỌN THỰC PHẨM</a:t>
            </a:r>
          </a:p>
        </p:txBody>
      </p:sp>
      <p:sp>
        <p:nvSpPr>
          <p:cNvPr id="830" name="Google Shape;830;p35"/>
          <p:cNvSpPr txBox="1">
            <a:spLocks noGrp="1"/>
          </p:cNvSpPr>
          <p:nvPr>
            <p:ph type="title" idx="2"/>
          </p:nvPr>
        </p:nvSpPr>
        <p:spPr>
          <a:xfrm>
            <a:off x="621833" y="546777"/>
            <a:ext cx="980400" cy="118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I</a:t>
            </a:r>
            <a:endParaRPr>
              <a:solidFill>
                <a:srgbClr val="0070C0"/>
              </a:solidFill>
            </a:endParaRPr>
          </a:p>
        </p:txBody>
      </p:sp>
      <p:sp>
        <p:nvSpPr>
          <p:cNvPr id="831" name="Google Shape;831;p35"/>
          <p:cNvSpPr/>
          <p:nvPr/>
        </p:nvSpPr>
        <p:spPr>
          <a:xfrm>
            <a:off x="86706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2" descr="C:\Users\Minh Luyen\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521" y="2315595"/>
            <a:ext cx="4005079" cy="26485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 grpId="0"/>
      <p:bldP spid="8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59;p42"/>
          <p:cNvSpPr txBox="1">
            <a:spLocks noGrp="1"/>
          </p:cNvSpPr>
          <p:nvPr>
            <p:ph type="title"/>
          </p:nvPr>
        </p:nvSpPr>
        <p:spPr>
          <a:xfrm>
            <a:off x="148921" y="0"/>
            <a:ext cx="7715400" cy="534961"/>
          </a:xfrm>
          <a:prstGeom prst="rect">
            <a:avLst/>
          </a:prstGeom>
        </p:spPr>
        <p:txBody>
          <a:bodyPr spcFirstLastPara="1" wrap="square" lIns="91425" tIns="91425" rIns="91425" bIns="91425" anchor="t" anchorCtr="0">
            <a:noAutofit/>
          </a:bodyPr>
          <a:lstStyle/>
          <a:p>
            <a:r>
              <a:rPr lang="pt-BR" dirty="0">
                <a:solidFill>
                  <a:srgbClr val="002060"/>
                </a:solidFill>
              </a:rPr>
              <a:t>II. Một số phương pháp bảo quản thực phẩm</a:t>
            </a:r>
            <a:endParaRPr lang="en-US" dirty="0">
              <a:solidFill>
                <a:srgbClr val="002060"/>
              </a:solidFill>
            </a:endParaRPr>
          </a:p>
        </p:txBody>
      </p:sp>
      <p:sp>
        <p:nvSpPr>
          <p:cNvPr id="4" name="Rectangle 3"/>
          <p:cNvSpPr/>
          <p:nvPr/>
        </p:nvSpPr>
        <p:spPr>
          <a:xfrm>
            <a:off x="223717" y="534961"/>
            <a:ext cx="1895071" cy="535531"/>
          </a:xfrm>
          <a:prstGeom prst="rect">
            <a:avLst/>
          </a:prstGeom>
        </p:spPr>
        <p:txBody>
          <a:bodyPr wrap="none">
            <a:spAutoFit/>
          </a:bodyPr>
          <a:lstStyle/>
          <a:p>
            <a:pPr marR="12700" algn="just">
              <a:lnSpc>
                <a:spcPct val="120000"/>
              </a:lnSpc>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 </a:t>
            </a:r>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Làm khô</a:t>
            </a:r>
            <a:endParaRPr lang="en-US" sz="24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222916" y="1151465"/>
            <a:ext cx="8551214" cy="1374287"/>
          </a:xfrm>
          <a:prstGeom prst="rect">
            <a:avLst/>
          </a:prstGeom>
        </p:spPr>
        <p:txBody>
          <a:bodyPr wrap="square">
            <a:spAutoFit/>
          </a:bodyPr>
          <a:lstStyle/>
          <a:p>
            <a:pPr marR="25400" algn="just">
              <a:lnSpc>
                <a:spcPct val="120000"/>
              </a:lnSpc>
            </a:pP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bay </a:t>
            </a:r>
            <a:r>
              <a:rPr lang="en-US" sz="2400" dirty="0" err="1">
                <a:latin typeface="Arial" panose="020B0604020202020204" pitchFamily="34" charset="0"/>
                <a:cs typeface="Arial" panose="020B0604020202020204" pitchFamily="34" charset="0"/>
              </a:rPr>
              <a:t>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ngừa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vi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phẩm</a:t>
            </a:r>
            <a:endParaRPr lang="en-US" sz="2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1497546" y="2606725"/>
            <a:ext cx="6766596" cy="487890"/>
          </a:xfrm>
          <a:prstGeom prst="rect">
            <a:avLst/>
          </a:prstGeom>
        </p:spPr>
        <p:txBody>
          <a:bodyPr wrap="none">
            <a:spAutoFit/>
          </a:bodyPr>
          <a:lstStyle/>
          <a:p>
            <a:pPr>
              <a:lnSpc>
                <a:spcPct val="120000"/>
              </a:lnSpc>
            </a:pPr>
            <a:r>
              <a:rPr lang="en-US" sz="2400" dirty="0" err="1">
                <a:solidFill>
                  <a:srgbClr val="00B050"/>
                </a:solidFill>
                <a:latin typeface="Tahoma" panose="020B0604030504040204" pitchFamily="34" charset="0"/>
                <a:ea typeface="Tahoma" panose="020B0604030504040204" pitchFamily="34" charset="0"/>
                <a:cs typeface="Tahoma" panose="020B0604030504040204" pitchFamily="34" charset="0"/>
              </a:rPr>
              <a:t>Hai</a:t>
            </a:r>
            <a:r>
              <a:rPr lang="en-US" sz="2400"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B050"/>
                </a:solidFill>
                <a:latin typeface="Tahoma" panose="020B0604030504040204" pitchFamily="34" charset="0"/>
                <a:ea typeface="Tahoma" panose="020B0604030504040204" pitchFamily="34" charset="0"/>
                <a:cs typeface="Tahoma" panose="020B0604030504040204" pitchFamily="34" charset="0"/>
              </a:rPr>
              <a:t>loại</a:t>
            </a:r>
            <a:r>
              <a:rPr lang="en-US" sz="2400"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tự</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nhiên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tạo</a:t>
            </a:r>
            <a:r>
              <a:rPr lang="en-US" sz="2400" dirty="0">
                <a:latin typeface="Tahoma" panose="020B0604030504040204" pitchFamily="34" charset="0"/>
                <a:ea typeface="Tahoma" panose="020B0604030504040204" pitchFamily="34" charset="0"/>
                <a:cs typeface="Tahoma" panose="020B0604030504040204" pitchFamily="34" charset="0"/>
              </a:rPr>
              <a:t>.</a:t>
            </a:r>
            <a:endParaRPr lang="en-US" sz="2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Google Shape;1070;p47"/>
          <p:cNvSpPr/>
          <p:nvPr/>
        </p:nvSpPr>
        <p:spPr>
          <a:xfrm>
            <a:off x="222916" y="2525752"/>
            <a:ext cx="620700" cy="6207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88;p47"/>
          <p:cNvSpPr/>
          <p:nvPr/>
        </p:nvSpPr>
        <p:spPr>
          <a:xfrm>
            <a:off x="347047" y="2673130"/>
            <a:ext cx="372438" cy="325943"/>
          </a:xfrm>
          <a:custGeom>
            <a:avLst/>
            <a:gdLst/>
            <a:ahLst/>
            <a:cxnLst/>
            <a:rect l="l" t="t" r="r" b="b"/>
            <a:pathLst>
              <a:path w="21780" h="19061" extrusionOk="0">
                <a:moveTo>
                  <a:pt x="19831" y="1280"/>
                </a:moveTo>
                <a:cubicBezTo>
                  <a:pt x="20176" y="1280"/>
                  <a:pt x="20460" y="1564"/>
                  <a:pt x="20460" y="1909"/>
                </a:cubicBezTo>
                <a:cubicBezTo>
                  <a:pt x="20460" y="2254"/>
                  <a:pt x="20176" y="2538"/>
                  <a:pt x="19831" y="2538"/>
                </a:cubicBezTo>
                <a:cubicBezTo>
                  <a:pt x="19486" y="2538"/>
                  <a:pt x="19202" y="2254"/>
                  <a:pt x="19202" y="1909"/>
                </a:cubicBezTo>
                <a:cubicBezTo>
                  <a:pt x="19202" y="1564"/>
                  <a:pt x="19486" y="1280"/>
                  <a:pt x="19831" y="1280"/>
                </a:cubicBezTo>
                <a:close/>
                <a:moveTo>
                  <a:pt x="5806" y="8891"/>
                </a:moveTo>
                <a:cubicBezTo>
                  <a:pt x="6374" y="8891"/>
                  <a:pt x="6922" y="9054"/>
                  <a:pt x="7389" y="9317"/>
                </a:cubicBezTo>
                <a:cubicBezTo>
                  <a:pt x="7023" y="9805"/>
                  <a:pt x="6739" y="10353"/>
                  <a:pt x="6577" y="10962"/>
                </a:cubicBezTo>
                <a:cubicBezTo>
                  <a:pt x="6329" y="10846"/>
                  <a:pt x="6058" y="10787"/>
                  <a:pt x="5788" y="10787"/>
                </a:cubicBezTo>
                <a:cubicBezTo>
                  <a:pt x="5394" y="10787"/>
                  <a:pt x="5002" y="10912"/>
                  <a:pt x="4689" y="11165"/>
                </a:cubicBezTo>
                <a:cubicBezTo>
                  <a:pt x="4466" y="11347"/>
                  <a:pt x="4182" y="11449"/>
                  <a:pt x="3898" y="11449"/>
                </a:cubicBezTo>
                <a:cubicBezTo>
                  <a:pt x="3471" y="11449"/>
                  <a:pt x="3086" y="11225"/>
                  <a:pt x="2862" y="10901"/>
                </a:cubicBezTo>
                <a:cubicBezTo>
                  <a:pt x="3329" y="9723"/>
                  <a:pt x="4466" y="8891"/>
                  <a:pt x="5806" y="8891"/>
                </a:cubicBezTo>
                <a:close/>
                <a:moveTo>
                  <a:pt x="10900" y="8891"/>
                </a:moveTo>
                <a:cubicBezTo>
                  <a:pt x="12220" y="8891"/>
                  <a:pt x="13377" y="9723"/>
                  <a:pt x="13843" y="10901"/>
                </a:cubicBezTo>
                <a:cubicBezTo>
                  <a:pt x="13600" y="11225"/>
                  <a:pt x="13214" y="11449"/>
                  <a:pt x="12808" y="11449"/>
                </a:cubicBezTo>
                <a:cubicBezTo>
                  <a:pt x="12504" y="11449"/>
                  <a:pt x="12240" y="11347"/>
                  <a:pt x="12017" y="11165"/>
                </a:cubicBezTo>
                <a:cubicBezTo>
                  <a:pt x="11692" y="10911"/>
                  <a:pt x="11291" y="10784"/>
                  <a:pt x="10890" y="10784"/>
                </a:cubicBezTo>
                <a:cubicBezTo>
                  <a:pt x="10489" y="10784"/>
                  <a:pt x="10088" y="10911"/>
                  <a:pt x="9764" y="11165"/>
                </a:cubicBezTo>
                <a:cubicBezTo>
                  <a:pt x="9540" y="11347"/>
                  <a:pt x="9276" y="11449"/>
                  <a:pt x="8992" y="11449"/>
                </a:cubicBezTo>
                <a:cubicBezTo>
                  <a:pt x="8566" y="11449"/>
                  <a:pt x="8180" y="11225"/>
                  <a:pt x="7937" y="10901"/>
                </a:cubicBezTo>
                <a:cubicBezTo>
                  <a:pt x="8404" y="9723"/>
                  <a:pt x="9561" y="8891"/>
                  <a:pt x="10900" y="8891"/>
                </a:cubicBezTo>
                <a:close/>
                <a:moveTo>
                  <a:pt x="15975" y="8891"/>
                </a:moveTo>
                <a:cubicBezTo>
                  <a:pt x="17314" y="8891"/>
                  <a:pt x="18451" y="9723"/>
                  <a:pt x="18918" y="10901"/>
                </a:cubicBezTo>
                <a:cubicBezTo>
                  <a:pt x="18695" y="11225"/>
                  <a:pt x="18309" y="11449"/>
                  <a:pt x="17883" y="11449"/>
                </a:cubicBezTo>
                <a:cubicBezTo>
                  <a:pt x="17598" y="11449"/>
                  <a:pt x="17335" y="11347"/>
                  <a:pt x="17091" y="11165"/>
                </a:cubicBezTo>
                <a:cubicBezTo>
                  <a:pt x="16778" y="10912"/>
                  <a:pt x="16387" y="10787"/>
                  <a:pt x="15993" y="10787"/>
                </a:cubicBezTo>
                <a:cubicBezTo>
                  <a:pt x="15722" y="10787"/>
                  <a:pt x="15451" y="10846"/>
                  <a:pt x="15203" y="10962"/>
                </a:cubicBezTo>
                <a:cubicBezTo>
                  <a:pt x="15041" y="10393"/>
                  <a:pt x="14777" y="9825"/>
                  <a:pt x="14391" y="9317"/>
                </a:cubicBezTo>
                <a:cubicBezTo>
                  <a:pt x="14858" y="9054"/>
                  <a:pt x="15406" y="8891"/>
                  <a:pt x="15975" y="8891"/>
                </a:cubicBezTo>
                <a:close/>
                <a:moveTo>
                  <a:pt x="5806" y="12058"/>
                </a:moveTo>
                <a:cubicBezTo>
                  <a:pt x="5927" y="12058"/>
                  <a:pt x="6049" y="12098"/>
                  <a:pt x="6151" y="12179"/>
                </a:cubicBezTo>
                <a:cubicBezTo>
                  <a:pt x="6252" y="12240"/>
                  <a:pt x="6354" y="12321"/>
                  <a:pt x="6455" y="12382"/>
                </a:cubicBezTo>
                <a:cubicBezTo>
                  <a:pt x="6516" y="13438"/>
                  <a:pt x="6983" y="14412"/>
                  <a:pt x="7673" y="15143"/>
                </a:cubicBezTo>
                <a:cubicBezTo>
                  <a:pt x="6252" y="15041"/>
                  <a:pt x="5034" y="14879"/>
                  <a:pt x="4040" y="14717"/>
                </a:cubicBezTo>
                <a:cubicBezTo>
                  <a:pt x="3228" y="14189"/>
                  <a:pt x="2741" y="13336"/>
                  <a:pt x="2639" y="12382"/>
                </a:cubicBezTo>
                <a:lnTo>
                  <a:pt x="2639" y="12382"/>
                </a:lnTo>
                <a:cubicBezTo>
                  <a:pt x="3025" y="12585"/>
                  <a:pt x="3451" y="12707"/>
                  <a:pt x="3898" y="12707"/>
                </a:cubicBezTo>
                <a:cubicBezTo>
                  <a:pt x="4466" y="12707"/>
                  <a:pt x="5014" y="12524"/>
                  <a:pt x="5461" y="12179"/>
                </a:cubicBezTo>
                <a:cubicBezTo>
                  <a:pt x="5562" y="12098"/>
                  <a:pt x="5684" y="12058"/>
                  <a:pt x="5806" y="12058"/>
                </a:cubicBezTo>
                <a:close/>
                <a:moveTo>
                  <a:pt x="15975" y="12058"/>
                </a:moveTo>
                <a:cubicBezTo>
                  <a:pt x="16096" y="12058"/>
                  <a:pt x="16218" y="12098"/>
                  <a:pt x="16320" y="12179"/>
                </a:cubicBezTo>
                <a:cubicBezTo>
                  <a:pt x="16766" y="12524"/>
                  <a:pt x="17314" y="12707"/>
                  <a:pt x="17883" y="12707"/>
                </a:cubicBezTo>
                <a:cubicBezTo>
                  <a:pt x="18329" y="12707"/>
                  <a:pt x="18755" y="12585"/>
                  <a:pt x="19141" y="12382"/>
                </a:cubicBezTo>
                <a:lnTo>
                  <a:pt x="19141" y="12382"/>
                </a:lnTo>
                <a:cubicBezTo>
                  <a:pt x="19060" y="13336"/>
                  <a:pt x="18552" y="14189"/>
                  <a:pt x="17741" y="14717"/>
                </a:cubicBezTo>
                <a:cubicBezTo>
                  <a:pt x="16746" y="14879"/>
                  <a:pt x="15528" y="15041"/>
                  <a:pt x="14107" y="15143"/>
                </a:cubicBezTo>
                <a:cubicBezTo>
                  <a:pt x="14818" y="14412"/>
                  <a:pt x="15264" y="13438"/>
                  <a:pt x="15325" y="12382"/>
                </a:cubicBezTo>
                <a:cubicBezTo>
                  <a:pt x="15447" y="12321"/>
                  <a:pt x="15548" y="12240"/>
                  <a:pt x="15630" y="12179"/>
                </a:cubicBezTo>
                <a:cubicBezTo>
                  <a:pt x="15731" y="12098"/>
                  <a:pt x="15853" y="12058"/>
                  <a:pt x="15975" y="12058"/>
                </a:cubicBezTo>
                <a:close/>
                <a:moveTo>
                  <a:pt x="10890" y="12058"/>
                </a:moveTo>
                <a:cubicBezTo>
                  <a:pt x="11012" y="12058"/>
                  <a:pt x="11134" y="12098"/>
                  <a:pt x="11225" y="12179"/>
                </a:cubicBezTo>
                <a:cubicBezTo>
                  <a:pt x="11692" y="12524"/>
                  <a:pt x="12220" y="12707"/>
                  <a:pt x="12808" y="12707"/>
                </a:cubicBezTo>
                <a:cubicBezTo>
                  <a:pt x="13255" y="12707"/>
                  <a:pt x="13681" y="12585"/>
                  <a:pt x="14046" y="12382"/>
                </a:cubicBezTo>
                <a:lnTo>
                  <a:pt x="14046" y="12382"/>
                </a:lnTo>
                <a:cubicBezTo>
                  <a:pt x="13904" y="13986"/>
                  <a:pt x="12544" y="15265"/>
                  <a:pt x="10900" y="15265"/>
                </a:cubicBezTo>
                <a:cubicBezTo>
                  <a:pt x="9236" y="15265"/>
                  <a:pt x="7876" y="13986"/>
                  <a:pt x="7734" y="12382"/>
                </a:cubicBezTo>
                <a:lnTo>
                  <a:pt x="7734" y="12382"/>
                </a:lnTo>
                <a:cubicBezTo>
                  <a:pt x="8099" y="12585"/>
                  <a:pt x="8546" y="12707"/>
                  <a:pt x="8992" y="12707"/>
                </a:cubicBezTo>
                <a:cubicBezTo>
                  <a:pt x="9561" y="12707"/>
                  <a:pt x="10109" y="12524"/>
                  <a:pt x="10555" y="12179"/>
                </a:cubicBezTo>
                <a:cubicBezTo>
                  <a:pt x="10647" y="12098"/>
                  <a:pt x="10768" y="12058"/>
                  <a:pt x="10890" y="12058"/>
                </a:cubicBezTo>
                <a:close/>
                <a:moveTo>
                  <a:pt x="2152" y="15650"/>
                </a:moveTo>
                <a:lnTo>
                  <a:pt x="2152" y="15650"/>
                </a:lnTo>
                <a:cubicBezTo>
                  <a:pt x="3877" y="16036"/>
                  <a:pt x="6902" y="16523"/>
                  <a:pt x="10900" y="16523"/>
                </a:cubicBezTo>
                <a:cubicBezTo>
                  <a:pt x="14899" y="16523"/>
                  <a:pt x="17903" y="16036"/>
                  <a:pt x="19628" y="15650"/>
                </a:cubicBezTo>
                <a:lnTo>
                  <a:pt x="19628" y="15650"/>
                </a:lnTo>
                <a:lnTo>
                  <a:pt x="18187" y="17802"/>
                </a:lnTo>
                <a:lnTo>
                  <a:pt x="3593" y="17802"/>
                </a:lnTo>
                <a:lnTo>
                  <a:pt x="2152" y="15650"/>
                </a:lnTo>
                <a:close/>
                <a:moveTo>
                  <a:pt x="19831" y="1"/>
                </a:moveTo>
                <a:cubicBezTo>
                  <a:pt x="18776" y="1"/>
                  <a:pt x="17923" y="853"/>
                  <a:pt x="17923" y="1909"/>
                </a:cubicBezTo>
                <a:cubicBezTo>
                  <a:pt x="17923" y="2416"/>
                  <a:pt x="18126" y="2883"/>
                  <a:pt x="18451" y="3228"/>
                </a:cubicBezTo>
                <a:lnTo>
                  <a:pt x="16218" y="7633"/>
                </a:lnTo>
                <a:lnTo>
                  <a:pt x="15975" y="7633"/>
                </a:lnTo>
                <a:cubicBezTo>
                  <a:pt x="15061" y="7633"/>
                  <a:pt x="14168" y="7917"/>
                  <a:pt x="13437" y="8424"/>
                </a:cubicBezTo>
                <a:cubicBezTo>
                  <a:pt x="12707" y="7917"/>
                  <a:pt x="11834" y="7633"/>
                  <a:pt x="10900" y="7633"/>
                </a:cubicBezTo>
                <a:cubicBezTo>
                  <a:pt x="9946" y="7633"/>
                  <a:pt x="9073" y="7917"/>
                  <a:pt x="8343" y="8424"/>
                </a:cubicBezTo>
                <a:cubicBezTo>
                  <a:pt x="7612" y="7917"/>
                  <a:pt x="6719" y="7633"/>
                  <a:pt x="5806" y="7633"/>
                </a:cubicBezTo>
                <a:cubicBezTo>
                  <a:pt x="3350" y="7633"/>
                  <a:pt x="1360" y="9622"/>
                  <a:pt x="1360" y="12078"/>
                </a:cubicBezTo>
                <a:cubicBezTo>
                  <a:pt x="1360" y="12870"/>
                  <a:pt x="1563" y="13641"/>
                  <a:pt x="1949" y="14311"/>
                </a:cubicBezTo>
                <a:cubicBezTo>
                  <a:pt x="1259" y="14148"/>
                  <a:pt x="894" y="14026"/>
                  <a:pt x="873" y="14006"/>
                </a:cubicBezTo>
                <a:cubicBezTo>
                  <a:pt x="816" y="13987"/>
                  <a:pt x="757" y="13978"/>
                  <a:pt x="697" y="13978"/>
                </a:cubicBezTo>
                <a:cubicBezTo>
                  <a:pt x="502" y="13978"/>
                  <a:pt x="303" y="14074"/>
                  <a:pt x="163" y="14229"/>
                </a:cubicBezTo>
                <a:cubicBezTo>
                  <a:pt x="0" y="14453"/>
                  <a:pt x="0" y="14757"/>
                  <a:pt x="163" y="14980"/>
                </a:cubicBezTo>
                <a:lnTo>
                  <a:pt x="2741" y="18796"/>
                </a:lnTo>
                <a:cubicBezTo>
                  <a:pt x="2862" y="18959"/>
                  <a:pt x="3045" y="19060"/>
                  <a:pt x="3268" y="19060"/>
                </a:cubicBezTo>
                <a:lnTo>
                  <a:pt x="18512" y="19060"/>
                </a:lnTo>
                <a:cubicBezTo>
                  <a:pt x="18735" y="19060"/>
                  <a:pt x="18918" y="18959"/>
                  <a:pt x="19040" y="18796"/>
                </a:cubicBezTo>
                <a:lnTo>
                  <a:pt x="21638" y="14980"/>
                </a:lnTo>
                <a:cubicBezTo>
                  <a:pt x="21780" y="14757"/>
                  <a:pt x="21780" y="14453"/>
                  <a:pt x="21617" y="14229"/>
                </a:cubicBezTo>
                <a:cubicBezTo>
                  <a:pt x="21493" y="14074"/>
                  <a:pt x="21297" y="13978"/>
                  <a:pt x="21094" y="13978"/>
                </a:cubicBezTo>
                <a:cubicBezTo>
                  <a:pt x="21032" y="13978"/>
                  <a:pt x="20969" y="13987"/>
                  <a:pt x="20907" y="14006"/>
                </a:cubicBezTo>
                <a:cubicBezTo>
                  <a:pt x="20887" y="14026"/>
                  <a:pt x="20521" y="14148"/>
                  <a:pt x="19831" y="14311"/>
                </a:cubicBezTo>
                <a:cubicBezTo>
                  <a:pt x="20217" y="13641"/>
                  <a:pt x="20420" y="12870"/>
                  <a:pt x="20420" y="12078"/>
                </a:cubicBezTo>
                <a:cubicBezTo>
                  <a:pt x="20420" y="10170"/>
                  <a:pt x="19222" y="8526"/>
                  <a:pt x="17517" y="7897"/>
                </a:cubicBezTo>
                <a:lnTo>
                  <a:pt x="19588" y="3796"/>
                </a:lnTo>
                <a:cubicBezTo>
                  <a:pt x="19669" y="3817"/>
                  <a:pt x="19750" y="3817"/>
                  <a:pt x="19831" y="3817"/>
                </a:cubicBezTo>
                <a:cubicBezTo>
                  <a:pt x="20887" y="3817"/>
                  <a:pt x="21739" y="2964"/>
                  <a:pt x="21739" y="1909"/>
                </a:cubicBezTo>
                <a:cubicBezTo>
                  <a:pt x="21739" y="853"/>
                  <a:pt x="20887" y="1"/>
                  <a:pt x="19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18" name="Picture 2" descr="Khô cá tra phồng Biển Hồ - Campuchia | Yes, Viet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753" y="3142256"/>
            <a:ext cx="1874080" cy="187408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hô mực mua bán giá tố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970" y="3142256"/>
            <a:ext cx="2077746" cy="20777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30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6851" y="314018"/>
            <a:ext cx="8391389" cy="1938992"/>
          </a:xfrm>
          <a:prstGeom prst="rect">
            <a:avLst/>
          </a:prstGeom>
        </p:spPr>
        <p:txBody>
          <a:bodyPr wrap="square">
            <a:spAutoFit/>
          </a:bodyPr>
          <a:lstStyle/>
          <a:p>
            <a:pPr marL="342900" indent="-342900">
              <a:buFontTx/>
              <a:buChar char="-"/>
            </a:pPr>
            <a:r>
              <a:rPr lang="en-US" sz="2400" dirty="0" err="1">
                <a:solidFill>
                  <a:srgbClr val="FF0000"/>
                </a:solidFill>
                <a:latin typeface="Arial" panose="020B0604020202020204" pitchFamily="34" charset="0"/>
                <a:cs typeface="Arial" panose="020B0604020202020204" pitchFamily="34" charset="0"/>
              </a:rPr>
              <a:t>Làm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tự</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gió</a:t>
            </a:r>
            <a:r>
              <a:rPr lang="en-US" sz="2400" dirty="0">
                <a:latin typeface="Arial" panose="020B0604020202020204" pitchFamily="34" charset="0"/>
                <a:cs typeface="Arial" panose="020B0604020202020204" pitchFamily="34" charset="0"/>
              </a:rPr>
              <a:t>…</a:t>
            </a:r>
          </a:p>
          <a:p>
            <a:pPr marL="342900" indent="-342900">
              <a:buFontTx/>
              <a:buChar char="-"/>
            </a:pPr>
            <a:r>
              <a:rPr lang="en-US" sz="2400" dirty="0" err="1">
                <a:solidFill>
                  <a:srgbClr val="FF0000"/>
                </a:solidFill>
                <a:latin typeface="Arial" panose="020B0604020202020204" pitchFamily="34" charset="0"/>
                <a:cs typeface="Arial" panose="020B0604020202020204" pitchFamily="34" charset="0"/>
              </a:rPr>
              <a:t>Làm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nhân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trời</a:t>
            </a:r>
            <a:endParaRPr lang="en-US" sz="2400" dirty="0"/>
          </a:p>
        </p:txBody>
      </p:sp>
      <p:pic>
        <p:nvPicPr>
          <p:cNvPr id="4098" name="Picture 2" descr="C:\Users\Minh Luyen\Desktop\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51" y="2235200"/>
            <a:ext cx="8578850" cy="290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90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ách ướp thịt nướng ngon, mềm đậm đà khó cư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343" y="228601"/>
            <a:ext cx="3414032" cy="2150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4 cách ướp thịt nướng bếp điện đậm vị dậy mùi đúng chuẩn nhà hàng |  websosanh.vn"/>
          <p:cNvPicPr>
            <a:picLocks noChangeAspect="1" noChangeArrowheads="1"/>
          </p:cNvPicPr>
          <p:nvPr/>
        </p:nvPicPr>
        <p:blipFill rotWithShape="1">
          <a:blip r:embed="rId3">
            <a:extLst>
              <a:ext uri="{28A0092B-C50C-407E-A947-70E740481C1C}">
                <a14:useLocalDpi xmlns:a14="http://schemas.microsoft.com/office/drawing/2010/main" val="0"/>
              </a:ext>
            </a:extLst>
          </a:blip>
          <a:srcRect l="10915" t="3956" r="12412" b="6675"/>
          <a:stretch/>
        </p:blipFill>
        <p:spPr bwMode="auto">
          <a:xfrm>
            <a:off x="5047343" y="2589384"/>
            <a:ext cx="3414032" cy="2238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6" descr="3 cách làm cá nướng ngon tuyệt đỉnh và dễ làm tại n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1"/>
            <a:ext cx="4032250" cy="3400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97278" y="3977468"/>
            <a:ext cx="4152099" cy="609398"/>
          </a:xfrm>
          <a:prstGeom prst="rect">
            <a:avLst/>
          </a:prstGeom>
        </p:spPr>
        <p:txBody>
          <a:bodyPr wrap="none">
            <a:spAutoFit/>
          </a:bodyPr>
          <a:lstStyle/>
          <a:p>
            <a:pPr algn="just">
              <a:lnSpc>
                <a:spcPct val="120000"/>
              </a:lnSpc>
            </a:pP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Ướp</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muối</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hoặc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đường</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152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59;p42"/>
          <p:cNvSpPr txBox="1">
            <a:spLocks noGrp="1"/>
          </p:cNvSpPr>
          <p:nvPr>
            <p:ph type="title"/>
          </p:nvPr>
        </p:nvSpPr>
        <p:spPr>
          <a:xfrm>
            <a:off x="148921" y="0"/>
            <a:ext cx="7715400" cy="534961"/>
          </a:xfrm>
          <a:prstGeom prst="rect">
            <a:avLst/>
          </a:prstGeom>
        </p:spPr>
        <p:txBody>
          <a:bodyPr spcFirstLastPara="1" wrap="square" lIns="91425" tIns="91425" rIns="91425" bIns="91425" anchor="t" anchorCtr="0">
            <a:noAutofit/>
          </a:bodyPr>
          <a:lstStyle/>
          <a:p>
            <a:r>
              <a:rPr lang="pt-BR" dirty="0">
                <a:solidFill>
                  <a:srgbClr val="002060"/>
                </a:solidFill>
              </a:rPr>
              <a:t>1. Một số phương pháp bảo quản thực phẩm</a:t>
            </a:r>
            <a:endParaRPr lang="en-US" dirty="0">
              <a:solidFill>
                <a:srgbClr val="002060"/>
              </a:solidFill>
            </a:endParaRPr>
          </a:p>
        </p:txBody>
      </p:sp>
      <p:sp>
        <p:nvSpPr>
          <p:cNvPr id="4" name="Rectangle 3"/>
          <p:cNvSpPr/>
          <p:nvPr/>
        </p:nvSpPr>
        <p:spPr>
          <a:xfrm>
            <a:off x="326644" y="551762"/>
            <a:ext cx="3934090" cy="535531"/>
          </a:xfrm>
          <a:prstGeom prst="rect">
            <a:avLst/>
          </a:prstGeom>
        </p:spPr>
        <p:txBody>
          <a:bodyPr wrap="none">
            <a:spAutoFit/>
          </a:bodyPr>
          <a:lstStyle/>
          <a:p>
            <a:pPr algn="just">
              <a:lnSpc>
                <a:spcPct val="120000"/>
              </a:lnSpc>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c. </a:t>
            </a:r>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Ướp</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muối</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hoặc</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đường</a:t>
            </a:r>
            <a:endParaRPr lang="en-US" sz="24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224654" y="988642"/>
            <a:ext cx="8672766" cy="1421928"/>
          </a:xfrm>
          <a:prstGeom prst="rect">
            <a:avLst/>
          </a:prstGeom>
        </p:spPr>
        <p:txBody>
          <a:bodyPr wrap="square">
            <a:spAutoFit/>
          </a:bodyPr>
          <a:lstStyle/>
          <a:p>
            <a:pPr marR="25400" algn="just">
              <a:lnSpc>
                <a:spcPct val="120000"/>
              </a:lnSpc>
            </a:pPr>
            <a:r>
              <a:rPr lang="en-US" sz="2400" dirty="0" err="1">
                <a:latin typeface="Tahoma" panose="020B0604030504040204" pitchFamily="34" charset="0"/>
                <a:ea typeface="Tahoma" panose="020B0604030504040204" pitchFamily="34" charset="0"/>
                <a:cs typeface="Tahoma" panose="020B0604030504040204" pitchFamily="34" charset="0"/>
              </a:rPr>
              <a:t>Ướp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B050"/>
                </a:solidFill>
                <a:latin typeface="Tahoma" panose="020B0604030504040204" pitchFamily="34" charset="0"/>
                <a:ea typeface="Tahoma" panose="020B0604030504040204" pitchFamily="34" charset="0"/>
                <a:cs typeface="Tahoma" panose="020B0604030504040204" pitchFamily="34" charset="0"/>
              </a:rPr>
              <a:t>phương</a:t>
            </a:r>
            <a:r>
              <a:rPr lang="en-US" sz="2400"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B050"/>
                </a:solidFill>
                <a:latin typeface="Tahoma" panose="020B0604030504040204" pitchFamily="34" charset="0"/>
                <a:ea typeface="Tahoma" panose="020B0604030504040204" pitchFamily="34" charset="0"/>
                <a:cs typeface="Tahoma" panose="020B0604030504040204" pitchFamily="34" charset="0"/>
              </a:rPr>
              <a:t>pháp</a:t>
            </a:r>
            <a:r>
              <a:rPr lang="en-US" sz="2400"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dụng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nguyên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lí</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lực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thấu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trộn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muối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hoặc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đường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thực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tiêu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diệt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ngăn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ngừa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sự</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phát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triển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vi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vật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hư</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hỏng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thực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endParaRPr lang="en-US" sz="2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6" name="Google Shape;1069;p47"/>
          <p:cNvSpPr/>
          <p:nvPr/>
        </p:nvSpPr>
        <p:spPr>
          <a:xfrm>
            <a:off x="260732" y="2392352"/>
            <a:ext cx="620700" cy="6207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084;p47"/>
          <p:cNvGrpSpPr/>
          <p:nvPr/>
        </p:nvGrpSpPr>
        <p:grpSpPr>
          <a:xfrm>
            <a:off x="433270" y="2467291"/>
            <a:ext cx="371053" cy="371070"/>
            <a:chOff x="3530900" y="2855700"/>
            <a:chExt cx="542475" cy="542500"/>
          </a:xfrm>
        </p:grpSpPr>
        <p:sp>
          <p:nvSpPr>
            <p:cNvPr id="8" name="Google Shape;1085;p47"/>
            <p:cNvSpPr/>
            <p:nvPr/>
          </p:nvSpPr>
          <p:spPr>
            <a:xfrm>
              <a:off x="3530900" y="2855700"/>
              <a:ext cx="254250" cy="542500"/>
            </a:xfrm>
            <a:custGeom>
              <a:avLst/>
              <a:gdLst/>
              <a:ahLst/>
              <a:cxnLst/>
              <a:rect l="l" t="t" r="r" b="b"/>
              <a:pathLst>
                <a:path w="10170" h="21700" extrusionOk="0">
                  <a:moveTo>
                    <a:pt x="7490" y="1280"/>
                  </a:moveTo>
                  <a:lnTo>
                    <a:pt x="7247" y="2558"/>
                  </a:lnTo>
                  <a:lnTo>
                    <a:pt x="2943" y="2558"/>
                  </a:lnTo>
                  <a:lnTo>
                    <a:pt x="2680" y="1280"/>
                  </a:lnTo>
                  <a:close/>
                  <a:moveTo>
                    <a:pt x="6983" y="3817"/>
                  </a:moveTo>
                  <a:lnTo>
                    <a:pt x="6374" y="6922"/>
                  </a:lnTo>
                  <a:cubicBezTo>
                    <a:pt x="6353" y="7024"/>
                    <a:pt x="6353" y="7146"/>
                    <a:pt x="6394" y="7267"/>
                  </a:cubicBezTo>
                  <a:cubicBezTo>
                    <a:pt x="6394" y="7288"/>
                    <a:pt x="6638" y="7937"/>
                    <a:pt x="6962" y="9033"/>
                  </a:cubicBezTo>
                  <a:cubicBezTo>
                    <a:pt x="6049" y="9155"/>
                    <a:pt x="5440" y="9399"/>
                    <a:pt x="4851" y="9622"/>
                  </a:cubicBezTo>
                  <a:cubicBezTo>
                    <a:pt x="4283" y="9866"/>
                    <a:pt x="3735" y="10069"/>
                    <a:pt x="2883" y="10170"/>
                  </a:cubicBezTo>
                  <a:cubicBezTo>
                    <a:pt x="3370" y="8404"/>
                    <a:pt x="3776" y="7288"/>
                    <a:pt x="3776" y="7267"/>
                  </a:cubicBezTo>
                  <a:cubicBezTo>
                    <a:pt x="3816" y="7146"/>
                    <a:pt x="3816" y="7024"/>
                    <a:pt x="3796" y="6922"/>
                  </a:cubicBezTo>
                  <a:lnTo>
                    <a:pt x="3187" y="3817"/>
                  </a:lnTo>
                  <a:close/>
                  <a:moveTo>
                    <a:pt x="7307" y="10272"/>
                  </a:moveTo>
                  <a:cubicBezTo>
                    <a:pt x="7977" y="12788"/>
                    <a:pt x="8809" y="16604"/>
                    <a:pt x="8891" y="20441"/>
                  </a:cubicBezTo>
                  <a:lnTo>
                    <a:pt x="1279" y="20441"/>
                  </a:lnTo>
                  <a:cubicBezTo>
                    <a:pt x="1360" y="17173"/>
                    <a:pt x="1969" y="13925"/>
                    <a:pt x="2558" y="11469"/>
                  </a:cubicBezTo>
                  <a:cubicBezTo>
                    <a:pt x="3857" y="11388"/>
                    <a:pt x="4608" y="11104"/>
                    <a:pt x="5318" y="10820"/>
                  </a:cubicBezTo>
                  <a:cubicBezTo>
                    <a:pt x="5907" y="10576"/>
                    <a:pt x="6435" y="10353"/>
                    <a:pt x="7307" y="10272"/>
                  </a:cubicBezTo>
                  <a:close/>
                  <a:moveTo>
                    <a:pt x="630" y="1"/>
                  </a:moveTo>
                  <a:cubicBezTo>
                    <a:pt x="284" y="1"/>
                    <a:pt x="0" y="285"/>
                    <a:pt x="0" y="650"/>
                  </a:cubicBezTo>
                  <a:cubicBezTo>
                    <a:pt x="0" y="996"/>
                    <a:pt x="284" y="1280"/>
                    <a:pt x="630" y="1280"/>
                  </a:cubicBezTo>
                  <a:lnTo>
                    <a:pt x="1381" y="1280"/>
                  </a:lnTo>
                  <a:lnTo>
                    <a:pt x="2517" y="7004"/>
                  </a:lnTo>
                  <a:cubicBezTo>
                    <a:pt x="1157" y="10941"/>
                    <a:pt x="0" y="16483"/>
                    <a:pt x="0" y="21070"/>
                  </a:cubicBezTo>
                  <a:cubicBezTo>
                    <a:pt x="0" y="21415"/>
                    <a:pt x="284" y="21699"/>
                    <a:pt x="630" y="21699"/>
                  </a:cubicBezTo>
                  <a:lnTo>
                    <a:pt x="9540" y="21699"/>
                  </a:lnTo>
                  <a:cubicBezTo>
                    <a:pt x="9885" y="21699"/>
                    <a:pt x="10169" y="21415"/>
                    <a:pt x="10169" y="21070"/>
                  </a:cubicBezTo>
                  <a:cubicBezTo>
                    <a:pt x="10169" y="16401"/>
                    <a:pt x="8972" y="10820"/>
                    <a:pt x="7653" y="7004"/>
                  </a:cubicBezTo>
                  <a:lnTo>
                    <a:pt x="8789" y="1280"/>
                  </a:lnTo>
                  <a:lnTo>
                    <a:pt x="9540" y="1280"/>
                  </a:lnTo>
                  <a:cubicBezTo>
                    <a:pt x="9885" y="1280"/>
                    <a:pt x="10169" y="996"/>
                    <a:pt x="10169" y="650"/>
                  </a:cubicBezTo>
                  <a:cubicBezTo>
                    <a:pt x="10169" y="285"/>
                    <a:pt x="9885" y="1"/>
                    <a:pt x="9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86;p47"/>
            <p:cNvSpPr/>
            <p:nvPr/>
          </p:nvSpPr>
          <p:spPr>
            <a:xfrm>
              <a:off x="3785125" y="3238325"/>
              <a:ext cx="288250" cy="159875"/>
            </a:xfrm>
            <a:custGeom>
              <a:avLst/>
              <a:gdLst/>
              <a:ahLst/>
              <a:cxnLst/>
              <a:rect l="l" t="t" r="r" b="b"/>
              <a:pathLst>
                <a:path w="11530" h="6395" extrusionOk="0">
                  <a:moveTo>
                    <a:pt x="10068" y="1279"/>
                  </a:moveTo>
                  <a:cubicBezTo>
                    <a:pt x="9743" y="1908"/>
                    <a:pt x="9053" y="2720"/>
                    <a:pt x="7998" y="3268"/>
                  </a:cubicBezTo>
                  <a:cubicBezTo>
                    <a:pt x="7795" y="3370"/>
                    <a:pt x="7673" y="3593"/>
                    <a:pt x="7673" y="3837"/>
                  </a:cubicBezTo>
                  <a:lnTo>
                    <a:pt x="7673" y="5136"/>
                  </a:lnTo>
                  <a:lnTo>
                    <a:pt x="3857" y="5136"/>
                  </a:lnTo>
                  <a:lnTo>
                    <a:pt x="3857" y="3837"/>
                  </a:lnTo>
                  <a:cubicBezTo>
                    <a:pt x="3857" y="3593"/>
                    <a:pt x="3735" y="3370"/>
                    <a:pt x="3532" y="3268"/>
                  </a:cubicBezTo>
                  <a:cubicBezTo>
                    <a:pt x="2477" y="2720"/>
                    <a:pt x="1787" y="1908"/>
                    <a:pt x="1462" y="1279"/>
                  </a:cubicBezTo>
                  <a:close/>
                  <a:moveTo>
                    <a:pt x="630" y="0"/>
                  </a:moveTo>
                  <a:cubicBezTo>
                    <a:pt x="285" y="0"/>
                    <a:pt x="0" y="285"/>
                    <a:pt x="0" y="630"/>
                  </a:cubicBezTo>
                  <a:cubicBezTo>
                    <a:pt x="0" y="1787"/>
                    <a:pt x="1096" y="3268"/>
                    <a:pt x="2578" y="4202"/>
                  </a:cubicBezTo>
                  <a:lnTo>
                    <a:pt x="2578" y="5765"/>
                  </a:lnTo>
                  <a:cubicBezTo>
                    <a:pt x="2578" y="6110"/>
                    <a:pt x="2862" y="6394"/>
                    <a:pt x="3228" y="6394"/>
                  </a:cubicBezTo>
                  <a:lnTo>
                    <a:pt x="8302" y="6394"/>
                  </a:lnTo>
                  <a:cubicBezTo>
                    <a:pt x="8668" y="6394"/>
                    <a:pt x="8952" y="6110"/>
                    <a:pt x="8952" y="5765"/>
                  </a:cubicBezTo>
                  <a:lnTo>
                    <a:pt x="8952" y="4202"/>
                  </a:lnTo>
                  <a:cubicBezTo>
                    <a:pt x="10433" y="3268"/>
                    <a:pt x="11529" y="1787"/>
                    <a:pt x="11529" y="630"/>
                  </a:cubicBezTo>
                  <a:cubicBezTo>
                    <a:pt x="11529" y="285"/>
                    <a:pt x="11245" y="0"/>
                    <a:pt x="10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p:cNvSpPr/>
          <p:nvPr/>
        </p:nvSpPr>
        <p:spPr>
          <a:xfrm>
            <a:off x="1072168" y="2337199"/>
            <a:ext cx="5214889" cy="461665"/>
          </a:xfrm>
          <a:prstGeom prst="rect">
            <a:avLst/>
          </a:prstGeom>
        </p:spPr>
        <p:txBody>
          <a:bodyPr wrap="none">
            <a:spAutoFit/>
          </a:bodyPr>
          <a:lstStyle/>
          <a:p>
            <a:r>
              <a:rPr lang="en-US" sz="2400" dirty="0" err="1">
                <a:solidFill>
                  <a:srgbClr val="00B050"/>
                </a:solidFill>
                <a:latin typeface="Tahoma" panose="020B0604030504040204" pitchFamily="34" charset="0"/>
                <a:ea typeface="Tahoma" panose="020B0604030504040204" pitchFamily="34" charset="0"/>
                <a:cs typeface="Tahoma" panose="020B0604030504040204" pitchFamily="34" charset="0"/>
              </a:rPr>
              <a:t>Ưu</a:t>
            </a:r>
            <a:r>
              <a:rPr lang="en-US" sz="2400"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B050"/>
                </a:solidFill>
                <a:latin typeface="Tahoma" panose="020B0604030504040204" pitchFamily="34" charset="0"/>
                <a:ea typeface="Tahoma" panose="020B0604030504040204" pitchFamily="34" charset="0"/>
                <a:cs typeface="Tahoma" panose="020B0604030504040204" pitchFamily="34" charset="0"/>
              </a:rPr>
              <a:t>điểm</a:t>
            </a:r>
            <a:r>
              <a:rPr lang="vi-VN" sz="2400"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Dễ</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thực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hiện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giá</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thành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rẻ</a:t>
            </a:r>
            <a:r>
              <a:rPr lang="en-US" sz="2400" dirty="0">
                <a:latin typeface="Tahoma" panose="020B0604030504040204" pitchFamily="34" charset="0"/>
                <a:ea typeface="Tahoma" panose="020B0604030504040204" pitchFamily="34" charset="0"/>
                <a:cs typeface="Tahoma" panose="020B0604030504040204" pitchFamily="34" charset="0"/>
              </a:rPr>
              <a:t>.</a:t>
            </a:r>
          </a:p>
        </p:txBody>
      </p:sp>
      <p:pic>
        <p:nvPicPr>
          <p:cNvPr id="14338" name="Picture 2" descr="Cách ướp thịt bò nướng đúng vị, đậm đà và thơm ngon khó cư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168" y="2974734"/>
            <a:ext cx="3114540" cy="19465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340" name="Picture 4" descr="Mẹo ướp cá &amp;quot;chuẩn không cần chỉnh&amp;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881" y="2974734"/>
            <a:ext cx="3114540" cy="19465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89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sz="2400" b="0" dirty="0" err="1">
                <a:solidFill>
                  <a:schemeClr val="tx1"/>
                </a:solidFill>
              </a:rPr>
              <a:t>Phương</a:t>
            </a:r>
            <a:r>
              <a:rPr lang="en-US" sz="2400" b="0" dirty="0">
                <a:solidFill>
                  <a:schemeClr val="tx1"/>
                </a:solidFill>
              </a:rPr>
              <a:t> </a:t>
            </a:r>
            <a:r>
              <a:rPr lang="en-US" sz="2400" b="0" dirty="0" err="1">
                <a:solidFill>
                  <a:schemeClr val="tx1"/>
                </a:solidFill>
              </a:rPr>
              <a:t>pháp</a:t>
            </a:r>
            <a:r>
              <a:rPr lang="en-US" sz="2400" b="0" dirty="0">
                <a:solidFill>
                  <a:schemeClr val="tx1"/>
                </a:solidFill>
              </a:rPr>
              <a:t> </a:t>
            </a:r>
            <a:r>
              <a:rPr lang="en-US" sz="2400" b="0" dirty="0" err="1">
                <a:solidFill>
                  <a:schemeClr val="tx1"/>
                </a:solidFill>
              </a:rPr>
              <a:t>này</a:t>
            </a:r>
            <a:r>
              <a:rPr lang="en-US" sz="2400" b="0" dirty="0">
                <a:solidFill>
                  <a:schemeClr val="tx1"/>
                </a:solidFill>
              </a:rPr>
              <a:t> </a:t>
            </a:r>
            <a:r>
              <a:rPr lang="en-US" sz="2400" b="0" dirty="0" err="1">
                <a:solidFill>
                  <a:schemeClr val="tx1"/>
                </a:solidFill>
              </a:rPr>
              <a:t>thường</a:t>
            </a:r>
            <a:r>
              <a:rPr lang="en-US" sz="2400" b="0" dirty="0">
                <a:solidFill>
                  <a:schemeClr val="tx1"/>
                </a:solidFill>
              </a:rPr>
              <a:t> </a:t>
            </a:r>
            <a:r>
              <a:rPr lang="en-US" sz="2400" b="0" dirty="0" err="1">
                <a:solidFill>
                  <a:schemeClr val="tx1"/>
                </a:solidFill>
              </a:rPr>
              <a:t>khiến</a:t>
            </a:r>
            <a:r>
              <a:rPr lang="en-US" sz="2400" b="0" dirty="0">
                <a:solidFill>
                  <a:schemeClr val="tx1"/>
                </a:solidFill>
              </a:rPr>
              <a:t> </a:t>
            </a:r>
            <a:r>
              <a:rPr lang="en-US" sz="2400" b="0" dirty="0" err="1">
                <a:solidFill>
                  <a:schemeClr val="tx1"/>
                </a:solidFill>
              </a:rPr>
              <a:t>cho</a:t>
            </a:r>
            <a:r>
              <a:rPr lang="en-US" sz="2400" b="0" dirty="0">
                <a:solidFill>
                  <a:schemeClr val="tx1"/>
                </a:solidFill>
              </a:rPr>
              <a:t> </a:t>
            </a:r>
            <a:r>
              <a:rPr lang="en-US" sz="2400" b="0" dirty="0" err="1"/>
              <a:t>cảm</a:t>
            </a:r>
            <a:r>
              <a:rPr lang="en-US" sz="2400" b="0" dirty="0"/>
              <a:t> </a:t>
            </a:r>
            <a:r>
              <a:rPr lang="en-US" sz="2400" b="0" dirty="0" err="1"/>
              <a:t>quan</a:t>
            </a:r>
            <a:r>
              <a:rPr lang="en-US" sz="2400" b="0" dirty="0"/>
              <a:t>, </a:t>
            </a:r>
            <a:r>
              <a:rPr lang="en-US" sz="2400" b="0" dirty="0" err="1"/>
              <a:t>mùi</a:t>
            </a:r>
            <a:r>
              <a:rPr lang="en-US" sz="2400" b="0" dirty="0"/>
              <a:t> </a:t>
            </a:r>
            <a:r>
              <a:rPr lang="en-US" sz="2400" b="0" dirty="0" err="1"/>
              <a:t>vị</a:t>
            </a:r>
            <a:r>
              <a:rPr lang="en-US" sz="2400" b="0" dirty="0"/>
              <a:t>, </a:t>
            </a:r>
            <a:r>
              <a:rPr lang="en-US" sz="2400" b="0" dirty="0" err="1">
                <a:solidFill>
                  <a:schemeClr val="tx1"/>
                </a:solidFill>
              </a:rPr>
              <a:t>giá</a:t>
            </a:r>
            <a:r>
              <a:rPr lang="en-US" sz="2400" b="0" dirty="0">
                <a:solidFill>
                  <a:schemeClr val="tx1"/>
                </a:solidFill>
              </a:rPr>
              <a:t> </a:t>
            </a:r>
            <a:r>
              <a:rPr lang="en-US" sz="2400" b="0" dirty="0" err="1">
                <a:solidFill>
                  <a:schemeClr val="tx1"/>
                </a:solidFill>
              </a:rPr>
              <a:t>trị</a:t>
            </a:r>
            <a:r>
              <a:rPr lang="en-US" sz="2400" b="0" dirty="0">
                <a:solidFill>
                  <a:schemeClr val="tx1"/>
                </a:solidFill>
              </a:rPr>
              <a:t> </a:t>
            </a:r>
            <a:r>
              <a:rPr lang="en-US" sz="2400" b="0" dirty="0" err="1">
                <a:solidFill>
                  <a:schemeClr val="tx1"/>
                </a:solidFill>
              </a:rPr>
              <a:t>dinh</a:t>
            </a:r>
            <a:r>
              <a:rPr lang="en-US" sz="2400" b="0" dirty="0">
                <a:solidFill>
                  <a:schemeClr val="tx1"/>
                </a:solidFill>
              </a:rPr>
              <a:t> </a:t>
            </a:r>
            <a:r>
              <a:rPr lang="en-US" sz="2400" b="0" dirty="0" err="1">
                <a:solidFill>
                  <a:schemeClr val="tx1"/>
                </a:solidFill>
              </a:rPr>
              <a:t>dưỡng</a:t>
            </a:r>
            <a:r>
              <a:rPr lang="en-US" sz="2400" b="0" dirty="0">
                <a:solidFill>
                  <a:schemeClr val="tx1"/>
                </a:solidFill>
              </a:rPr>
              <a:t> </a:t>
            </a:r>
            <a:r>
              <a:rPr lang="en-US" sz="2400" b="0" dirty="0" err="1">
                <a:solidFill>
                  <a:schemeClr val="tx1"/>
                </a:solidFill>
              </a:rPr>
              <a:t>của</a:t>
            </a:r>
            <a:r>
              <a:rPr lang="en-US" sz="2400" b="0" dirty="0">
                <a:solidFill>
                  <a:schemeClr val="tx1"/>
                </a:solidFill>
              </a:rPr>
              <a:t> </a:t>
            </a:r>
            <a:r>
              <a:rPr lang="en-US" sz="2400" b="0" dirty="0" err="1">
                <a:solidFill>
                  <a:schemeClr val="tx1"/>
                </a:solidFill>
              </a:rPr>
              <a:t>thực</a:t>
            </a:r>
            <a:r>
              <a:rPr lang="en-US" sz="2400" b="0" dirty="0">
                <a:solidFill>
                  <a:schemeClr val="tx1"/>
                </a:solidFill>
              </a:rPr>
              <a:t> </a:t>
            </a:r>
            <a:r>
              <a:rPr lang="en-US" sz="2400" b="0" dirty="0" err="1">
                <a:solidFill>
                  <a:schemeClr val="tx1"/>
                </a:solidFill>
              </a:rPr>
              <a:t>phẩm</a:t>
            </a:r>
            <a:r>
              <a:rPr lang="en-US" sz="2400" b="0" dirty="0"/>
              <a:t> </a:t>
            </a:r>
            <a:r>
              <a:rPr lang="en-US" sz="2400" b="0" dirty="0" err="1"/>
              <a:t>thay</a:t>
            </a:r>
            <a:r>
              <a:rPr lang="en-US" sz="2400" b="0" dirty="0"/>
              <a:t> </a:t>
            </a:r>
            <a:r>
              <a:rPr lang="en-US" sz="2400" b="0" dirty="0" err="1"/>
              <a:t>đổi</a:t>
            </a:r>
            <a:r>
              <a:rPr lang="en-US" sz="2400" b="0" dirty="0"/>
              <a:t> </a:t>
            </a:r>
            <a:r>
              <a:rPr lang="en-US" sz="2400" b="0" dirty="0" err="1">
                <a:solidFill>
                  <a:schemeClr val="tx1"/>
                </a:solidFill>
              </a:rPr>
              <a:t>nhưng</a:t>
            </a:r>
            <a:r>
              <a:rPr lang="en-US" sz="2400" b="0" dirty="0">
                <a:solidFill>
                  <a:schemeClr val="tx1"/>
                </a:solidFill>
              </a:rPr>
              <a:t> </a:t>
            </a:r>
            <a:r>
              <a:rPr lang="en-US" sz="2400" b="0" dirty="0" err="1">
                <a:solidFill>
                  <a:schemeClr val="tx1"/>
                </a:solidFill>
              </a:rPr>
              <a:t>vẫn</a:t>
            </a:r>
            <a:r>
              <a:rPr lang="en-US" sz="2400" b="0" dirty="0">
                <a:solidFill>
                  <a:schemeClr val="tx1"/>
                </a:solidFill>
              </a:rPr>
              <a:t> </a:t>
            </a:r>
            <a:r>
              <a:rPr lang="en-US" sz="2400" b="0" dirty="0" err="1">
                <a:solidFill>
                  <a:schemeClr val="tx1"/>
                </a:solidFill>
              </a:rPr>
              <a:t>được</a:t>
            </a:r>
            <a:r>
              <a:rPr lang="en-US" sz="2400" b="0" dirty="0">
                <a:solidFill>
                  <a:schemeClr val="tx1"/>
                </a:solidFill>
              </a:rPr>
              <a:t> </a:t>
            </a:r>
            <a:r>
              <a:rPr lang="en-US" sz="2400" b="0" dirty="0" err="1">
                <a:solidFill>
                  <a:schemeClr val="tx1"/>
                </a:solidFill>
              </a:rPr>
              <a:t>áp</a:t>
            </a:r>
            <a:r>
              <a:rPr lang="en-US" sz="2400" b="0" dirty="0">
                <a:solidFill>
                  <a:schemeClr val="tx1"/>
                </a:solidFill>
              </a:rPr>
              <a:t> </a:t>
            </a:r>
            <a:r>
              <a:rPr lang="en-US" sz="2400" b="0" dirty="0" err="1">
                <a:solidFill>
                  <a:schemeClr val="tx1"/>
                </a:solidFill>
              </a:rPr>
              <a:t>dụng</a:t>
            </a:r>
            <a:r>
              <a:rPr lang="en-US" sz="2400" b="0" dirty="0">
                <a:solidFill>
                  <a:schemeClr val="tx1"/>
                </a:solidFill>
              </a:rPr>
              <a:t> </a:t>
            </a:r>
            <a:r>
              <a:rPr lang="en-US" sz="2400" b="0" dirty="0" err="1">
                <a:solidFill>
                  <a:schemeClr val="tx1"/>
                </a:solidFill>
              </a:rPr>
              <a:t>phô</a:t>
            </a:r>
            <a:r>
              <a:rPr lang="en-US" sz="2400" b="0" dirty="0">
                <a:solidFill>
                  <a:schemeClr val="tx1"/>
                </a:solidFill>
              </a:rPr>
              <a:t> </a:t>
            </a:r>
            <a:r>
              <a:rPr lang="en-US" sz="2400" b="0" dirty="0" err="1">
                <a:solidFill>
                  <a:schemeClr val="tx1"/>
                </a:solidFill>
              </a:rPr>
              <a:t>biến</a:t>
            </a:r>
            <a:r>
              <a:rPr lang="en-US" sz="2400" b="0" dirty="0">
                <a:solidFill>
                  <a:schemeClr val="tx1"/>
                </a:solidFill>
              </a:rPr>
              <a:t> do </a:t>
            </a:r>
            <a:r>
              <a:rPr lang="en-US" sz="2400" b="0" dirty="0" err="1">
                <a:solidFill>
                  <a:schemeClr val="tx1"/>
                </a:solidFill>
              </a:rPr>
              <a:t>dễ</a:t>
            </a:r>
            <a:r>
              <a:rPr lang="en-US" sz="2400" b="0" dirty="0">
                <a:solidFill>
                  <a:schemeClr val="tx1"/>
                </a:solidFill>
              </a:rPr>
              <a:t> </a:t>
            </a:r>
            <a:r>
              <a:rPr lang="en-US" sz="2400" b="0" dirty="0" err="1">
                <a:solidFill>
                  <a:schemeClr val="tx1"/>
                </a:solidFill>
              </a:rPr>
              <a:t>dàng</a:t>
            </a:r>
            <a:r>
              <a:rPr lang="en-US" sz="2400" b="0" dirty="0">
                <a:solidFill>
                  <a:schemeClr val="tx1"/>
                </a:solidFill>
              </a:rPr>
              <a:t> </a:t>
            </a:r>
            <a:r>
              <a:rPr lang="en-US" sz="2400" b="0" dirty="0" err="1">
                <a:solidFill>
                  <a:schemeClr val="tx1"/>
                </a:solidFill>
              </a:rPr>
              <a:t>thực</a:t>
            </a:r>
            <a:r>
              <a:rPr lang="en-US" sz="2400" b="0" dirty="0">
                <a:solidFill>
                  <a:schemeClr val="tx1"/>
                </a:solidFill>
              </a:rPr>
              <a:t> </a:t>
            </a:r>
            <a:r>
              <a:rPr lang="en-US" sz="2400" b="0" dirty="0" err="1">
                <a:solidFill>
                  <a:schemeClr val="tx1"/>
                </a:solidFill>
              </a:rPr>
              <a:t>hiện</a:t>
            </a:r>
            <a:endParaRPr lang="en-US" sz="2400" b="0" dirty="0">
              <a:solidFill>
                <a:schemeClr val="tx1"/>
              </a:solidFill>
            </a:endParaRPr>
          </a:p>
        </p:txBody>
      </p:sp>
    </p:spTree>
    <p:extLst>
      <p:ext uri="{BB962C8B-B14F-4D97-AF65-F5344CB8AC3E}">
        <p14:creationId xmlns:p14="http://schemas.microsoft.com/office/powerpoint/2010/main" val="121916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dirty="0" err="1"/>
              <a:t>Ướp</a:t>
            </a:r>
            <a:r>
              <a:rPr lang="en-US" sz="2400" b="0" dirty="0"/>
              <a:t> </a:t>
            </a:r>
            <a:r>
              <a:rPr lang="en-US" sz="2400" b="0" dirty="0" err="1"/>
              <a:t>muối</a:t>
            </a:r>
            <a:r>
              <a:rPr lang="en-US" sz="2400" b="0" dirty="0"/>
              <a:t>: </a:t>
            </a:r>
            <a:r>
              <a:rPr lang="en-US" sz="2400" b="0" dirty="0" err="1">
                <a:solidFill>
                  <a:schemeClr val="tx1"/>
                </a:solidFill>
              </a:rPr>
              <a:t>Muối</a:t>
            </a:r>
            <a:r>
              <a:rPr lang="en-US" sz="2400" b="0" dirty="0">
                <a:solidFill>
                  <a:schemeClr val="tx1"/>
                </a:solidFill>
              </a:rPr>
              <a:t> </a:t>
            </a:r>
            <a:r>
              <a:rPr lang="en-US" sz="2400" b="0" dirty="0" err="1">
                <a:solidFill>
                  <a:schemeClr val="tx1"/>
                </a:solidFill>
              </a:rPr>
              <a:t>có</a:t>
            </a:r>
            <a:r>
              <a:rPr lang="en-US" sz="2400" b="0" dirty="0">
                <a:solidFill>
                  <a:schemeClr val="tx1"/>
                </a:solidFill>
              </a:rPr>
              <a:t> </a:t>
            </a:r>
            <a:r>
              <a:rPr lang="en-US" sz="2400" b="0" dirty="0" err="1">
                <a:solidFill>
                  <a:schemeClr val="tx1"/>
                </a:solidFill>
              </a:rPr>
              <a:t>tính</a:t>
            </a:r>
            <a:r>
              <a:rPr lang="en-US" sz="2400" b="0" dirty="0">
                <a:solidFill>
                  <a:schemeClr val="tx1"/>
                </a:solidFill>
              </a:rPr>
              <a:t> </a:t>
            </a:r>
            <a:r>
              <a:rPr lang="en-US" sz="2400" b="0" dirty="0" err="1">
                <a:solidFill>
                  <a:schemeClr val="tx1"/>
                </a:solidFill>
              </a:rPr>
              <a:t>sát</a:t>
            </a:r>
            <a:r>
              <a:rPr lang="en-US" sz="2400" b="0" dirty="0">
                <a:solidFill>
                  <a:schemeClr val="tx1"/>
                </a:solidFill>
              </a:rPr>
              <a:t> </a:t>
            </a:r>
            <a:r>
              <a:rPr lang="en-US" sz="2400" b="0" dirty="0" err="1">
                <a:solidFill>
                  <a:schemeClr val="tx1"/>
                </a:solidFill>
              </a:rPr>
              <a:t>khuẩn</a:t>
            </a:r>
            <a:r>
              <a:rPr lang="en-US" sz="2400" b="0" dirty="0">
                <a:solidFill>
                  <a:schemeClr val="tx1"/>
                </a:solidFill>
              </a:rPr>
              <a:t> </a:t>
            </a:r>
            <a:r>
              <a:rPr lang="en-US" sz="2400" b="0" dirty="0" err="1">
                <a:solidFill>
                  <a:schemeClr val="tx1"/>
                </a:solidFill>
              </a:rPr>
              <a:t>nhẹ</a:t>
            </a:r>
            <a:r>
              <a:rPr lang="en-US" sz="2400" b="0" dirty="0">
                <a:solidFill>
                  <a:schemeClr val="tx1"/>
                </a:solidFill>
              </a:rPr>
              <a:t> </a:t>
            </a:r>
            <a:r>
              <a:rPr lang="en-US" sz="2400" b="0" dirty="0" err="1">
                <a:solidFill>
                  <a:schemeClr val="tx1"/>
                </a:solidFill>
              </a:rPr>
              <a:t>nhưng</a:t>
            </a:r>
            <a:r>
              <a:rPr lang="en-US" sz="2400" b="0" dirty="0">
                <a:solidFill>
                  <a:schemeClr val="tx1"/>
                </a:solidFill>
              </a:rPr>
              <a:t> </a:t>
            </a:r>
            <a:r>
              <a:rPr lang="en-US" sz="2400" b="0" dirty="0" err="1">
                <a:solidFill>
                  <a:schemeClr val="tx1"/>
                </a:solidFill>
              </a:rPr>
              <a:t>hông</a:t>
            </a:r>
            <a:r>
              <a:rPr lang="en-US" sz="2400" b="0" dirty="0">
                <a:solidFill>
                  <a:schemeClr val="tx1"/>
                </a:solidFill>
              </a:rPr>
              <a:t> </a:t>
            </a:r>
            <a:r>
              <a:rPr lang="en-US" sz="2400" b="0" dirty="0" err="1">
                <a:solidFill>
                  <a:schemeClr val="tx1"/>
                </a:solidFill>
              </a:rPr>
              <a:t>tiêu</a:t>
            </a:r>
            <a:r>
              <a:rPr lang="en-US" sz="2400" b="0" dirty="0">
                <a:solidFill>
                  <a:schemeClr val="tx1"/>
                </a:solidFill>
              </a:rPr>
              <a:t> </a:t>
            </a:r>
            <a:r>
              <a:rPr lang="en-US" sz="2400" b="0" dirty="0" err="1">
                <a:solidFill>
                  <a:schemeClr val="tx1"/>
                </a:solidFill>
              </a:rPr>
              <a:t>diệt</a:t>
            </a:r>
            <a:r>
              <a:rPr lang="en-US" sz="2400" b="0" dirty="0">
                <a:solidFill>
                  <a:schemeClr val="tx1"/>
                </a:solidFill>
              </a:rPr>
              <a:t> </a:t>
            </a:r>
            <a:r>
              <a:rPr lang="en-US" sz="2400" b="0" dirty="0" err="1">
                <a:solidFill>
                  <a:schemeClr val="tx1"/>
                </a:solidFill>
              </a:rPr>
              <a:t>được</a:t>
            </a:r>
            <a:r>
              <a:rPr lang="en-US" sz="2400" b="0" dirty="0">
                <a:solidFill>
                  <a:schemeClr val="tx1"/>
                </a:solidFill>
              </a:rPr>
              <a:t> </a:t>
            </a:r>
            <a:r>
              <a:rPr lang="en-US" sz="2400" b="0" dirty="0" err="1">
                <a:solidFill>
                  <a:schemeClr val="tx1"/>
                </a:solidFill>
              </a:rPr>
              <a:t>tất</a:t>
            </a:r>
            <a:r>
              <a:rPr lang="en-US" sz="2400" b="0" dirty="0">
                <a:solidFill>
                  <a:schemeClr val="tx1"/>
                </a:solidFill>
              </a:rPr>
              <a:t> </a:t>
            </a:r>
            <a:r>
              <a:rPr lang="en-US" sz="2400" b="0" dirty="0" err="1">
                <a:solidFill>
                  <a:schemeClr val="tx1"/>
                </a:solidFill>
              </a:rPr>
              <a:t>cả</a:t>
            </a:r>
            <a:r>
              <a:rPr lang="en-US" sz="2400" b="0" dirty="0">
                <a:solidFill>
                  <a:schemeClr val="tx1"/>
                </a:solidFill>
              </a:rPr>
              <a:t> </a:t>
            </a:r>
            <a:r>
              <a:rPr lang="en-US" sz="2400" b="0" dirty="0" err="1">
                <a:solidFill>
                  <a:schemeClr val="tx1"/>
                </a:solidFill>
              </a:rPr>
              <a:t>các</a:t>
            </a:r>
            <a:r>
              <a:rPr lang="en-US" sz="2400" b="0" dirty="0">
                <a:solidFill>
                  <a:schemeClr val="tx1"/>
                </a:solidFill>
              </a:rPr>
              <a:t> vi </a:t>
            </a:r>
            <a:r>
              <a:rPr lang="en-US" sz="2400" b="0" dirty="0" err="1">
                <a:solidFill>
                  <a:schemeClr val="tx1"/>
                </a:solidFill>
              </a:rPr>
              <a:t>sinh</a:t>
            </a:r>
            <a:r>
              <a:rPr lang="en-US" sz="2400" b="0" dirty="0">
                <a:solidFill>
                  <a:schemeClr val="tx1"/>
                </a:solidFill>
              </a:rPr>
              <a:t> </a:t>
            </a:r>
            <a:r>
              <a:rPr lang="en-US" sz="2400" b="0" dirty="0" err="1">
                <a:solidFill>
                  <a:schemeClr val="tx1"/>
                </a:solidFill>
              </a:rPr>
              <a:t>vật</a:t>
            </a:r>
            <a:r>
              <a:rPr lang="en-US" sz="2400" b="0" dirty="0">
                <a:solidFill>
                  <a:schemeClr val="tx1"/>
                </a:solidFill>
              </a:rPr>
              <a:t> </a:t>
            </a:r>
            <a:r>
              <a:rPr lang="en-US" sz="2400" b="0" dirty="0" err="1">
                <a:solidFill>
                  <a:schemeClr val="tx1"/>
                </a:solidFill>
              </a:rPr>
              <a:t>và</a:t>
            </a:r>
            <a:r>
              <a:rPr lang="en-US" sz="2400" b="0" dirty="0">
                <a:solidFill>
                  <a:schemeClr val="tx1"/>
                </a:solidFill>
              </a:rPr>
              <a:t> </a:t>
            </a:r>
            <a:r>
              <a:rPr lang="en-US" sz="2400" b="0" dirty="0" err="1">
                <a:solidFill>
                  <a:schemeClr val="tx1"/>
                </a:solidFill>
              </a:rPr>
              <a:t>không</a:t>
            </a:r>
            <a:r>
              <a:rPr lang="en-US" sz="2400" b="0" dirty="0">
                <a:solidFill>
                  <a:schemeClr val="tx1"/>
                </a:solidFill>
              </a:rPr>
              <a:t> </a:t>
            </a:r>
            <a:r>
              <a:rPr lang="en-US" sz="2400" b="0" dirty="0" err="1">
                <a:solidFill>
                  <a:schemeClr val="tx1"/>
                </a:solidFill>
              </a:rPr>
              <a:t>phá</a:t>
            </a:r>
            <a:r>
              <a:rPr lang="en-US" sz="2400" b="0" dirty="0">
                <a:solidFill>
                  <a:schemeClr val="tx1"/>
                </a:solidFill>
              </a:rPr>
              <a:t> </a:t>
            </a:r>
            <a:r>
              <a:rPr lang="en-US" sz="2400" b="0" dirty="0" err="1">
                <a:solidFill>
                  <a:schemeClr val="tx1"/>
                </a:solidFill>
              </a:rPr>
              <a:t>hủy</a:t>
            </a:r>
            <a:r>
              <a:rPr lang="en-US" sz="2400" b="0" dirty="0">
                <a:solidFill>
                  <a:schemeClr val="tx1"/>
                </a:solidFill>
              </a:rPr>
              <a:t> </a:t>
            </a:r>
            <a:r>
              <a:rPr lang="en-US" sz="2400" b="0" dirty="0" err="1">
                <a:solidFill>
                  <a:schemeClr val="tx1"/>
                </a:solidFill>
              </a:rPr>
              <a:t>được</a:t>
            </a:r>
            <a:r>
              <a:rPr lang="en-US" sz="2400" b="0" dirty="0">
                <a:solidFill>
                  <a:schemeClr val="tx1"/>
                </a:solidFill>
              </a:rPr>
              <a:t> </a:t>
            </a:r>
            <a:r>
              <a:rPr lang="en-US" sz="2400" b="0" dirty="0" err="1">
                <a:solidFill>
                  <a:schemeClr val="tx1"/>
                </a:solidFill>
              </a:rPr>
              <a:t>độc</a:t>
            </a:r>
            <a:r>
              <a:rPr lang="en-US" sz="2400" b="0" dirty="0">
                <a:solidFill>
                  <a:schemeClr val="tx1"/>
                </a:solidFill>
              </a:rPr>
              <a:t> </a:t>
            </a:r>
            <a:r>
              <a:rPr lang="en-US" sz="2400" b="0" dirty="0" err="1">
                <a:solidFill>
                  <a:schemeClr val="tx1"/>
                </a:solidFill>
              </a:rPr>
              <a:t>tố</a:t>
            </a:r>
            <a:r>
              <a:rPr lang="en-US" sz="2400" b="0" dirty="0">
                <a:solidFill>
                  <a:schemeClr val="tx1"/>
                </a:solidFill>
              </a:rPr>
              <a:t> </a:t>
            </a:r>
            <a:r>
              <a:rPr lang="en-US" sz="2400" b="0" dirty="0" err="1">
                <a:solidFill>
                  <a:schemeClr val="tx1"/>
                </a:solidFill>
              </a:rPr>
              <a:t>của</a:t>
            </a:r>
            <a:r>
              <a:rPr lang="en-US" sz="2400" b="0" dirty="0">
                <a:solidFill>
                  <a:schemeClr val="tx1"/>
                </a:solidFill>
              </a:rPr>
              <a:t> vi </a:t>
            </a:r>
            <a:r>
              <a:rPr lang="en-US" sz="2400" b="0" dirty="0" err="1">
                <a:solidFill>
                  <a:schemeClr val="tx1"/>
                </a:solidFill>
              </a:rPr>
              <a:t>khuẩn</a:t>
            </a:r>
            <a:r>
              <a:rPr lang="en-US" sz="2400" b="0" dirty="0">
                <a:solidFill>
                  <a:schemeClr val="tx1"/>
                </a:solidFill>
              </a:rPr>
              <a:t>. </a:t>
            </a:r>
            <a:r>
              <a:rPr lang="en-US" sz="2400" b="0" dirty="0" err="1">
                <a:solidFill>
                  <a:schemeClr val="tx1"/>
                </a:solidFill>
              </a:rPr>
              <a:t>Nếu</a:t>
            </a:r>
            <a:r>
              <a:rPr lang="en-US" sz="2400" b="0" dirty="0">
                <a:solidFill>
                  <a:schemeClr val="tx1"/>
                </a:solidFill>
              </a:rPr>
              <a:t> </a:t>
            </a:r>
            <a:r>
              <a:rPr lang="en-US" sz="2400" b="0" dirty="0" err="1">
                <a:solidFill>
                  <a:schemeClr val="tx1"/>
                </a:solidFill>
              </a:rPr>
              <a:t>kết</a:t>
            </a:r>
            <a:r>
              <a:rPr lang="en-US" sz="2400" b="0" dirty="0">
                <a:solidFill>
                  <a:schemeClr val="tx1"/>
                </a:solidFill>
              </a:rPr>
              <a:t> </a:t>
            </a:r>
            <a:r>
              <a:rPr lang="en-US" sz="2400" b="0" dirty="0" err="1">
                <a:solidFill>
                  <a:schemeClr val="tx1"/>
                </a:solidFill>
              </a:rPr>
              <a:t>hợp</a:t>
            </a:r>
            <a:r>
              <a:rPr lang="en-US" sz="2400" b="0" dirty="0">
                <a:solidFill>
                  <a:schemeClr val="tx1"/>
                </a:solidFill>
              </a:rPr>
              <a:t> </a:t>
            </a:r>
            <a:r>
              <a:rPr lang="en-US" sz="2400" b="0" dirty="0" err="1">
                <a:solidFill>
                  <a:schemeClr val="tx1"/>
                </a:solidFill>
              </a:rPr>
              <a:t>ướp</a:t>
            </a:r>
            <a:r>
              <a:rPr lang="en-US" sz="2400" b="0" dirty="0">
                <a:solidFill>
                  <a:schemeClr val="tx1"/>
                </a:solidFill>
              </a:rPr>
              <a:t> </a:t>
            </a:r>
            <a:r>
              <a:rPr lang="en-US" sz="2400" b="0" dirty="0" err="1">
                <a:solidFill>
                  <a:schemeClr val="tx1"/>
                </a:solidFill>
              </a:rPr>
              <a:t>muối</a:t>
            </a:r>
            <a:r>
              <a:rPr lang="en-US" sz="2400" b="0" dirty="0">
                <a:solidFill>
                  <a:schemeClr val="tx1"/>
                </a:solidFill>
              </a:rPr>
              <a:t> </a:t>
            </a:r>
            <a:r>
              <a:rPr lang="en-US" sz="2400" b="0" dirty="0" err="1">
                <a:solidFill>
                  <a:schemeClr val="tx1"/>
                </a:solidFill>
              </a:rPr>
              <a:t>với</a:t>
            </a:r>
            <a:r>
              <a:rPr lang="en-US" sz="2400" b="0" dirty="0">
                <a:solidFill>
                  <a:schemeClr val="tx1"/>
                </a:solidFill>
              </a:rPr>
              <a:t> </a:t>
            </a:r>
            <a:r>
              <a:rPr lang="en-US" sz="2400" b="0" dirty="0" err="1">
                <a:solidFill>
                  <a:schemeClr val="tx1"/>
                </a:solidFill>
              </a:rPr>
              <a:t>bảo</a:t>
            </a:r>
            <a:r>
              <a:rPr lang="en-US" sz="2400" b="0" dirty="0">
                <a:solidFill>
                  <a:schemeClr val="tx1"/>
                </a:solidFill>
              </a:rPr>
              <a:t> </a:t>
            </a:r>
            <a:r>
              <a:rPr lang="en-US" sz="2400" b="0" dirty="0" err="1">
                <a:solidFill>
                  <a:schemeClr val="tx1"/>
                </a:solidFill>
              </a:rPr>
              <a:t>quản</a:t>
            </a:r>
            <a:r>
              <a:rPr lang="en-US" sz="2400" b="0" dirty="0">
                <a:solidFill>
                  <a:schemeClr val="tx1"/>
                </a:solidFill>
              </a:rPr>
              <a:t> ở </a:t>
            </a:r>
            <a:r>
              <a:rPr lang="en-US" sz="2400" b="0" dirty="0" err="1">
                <a:solidFill>
                  <a:schemeClr val="tx1"/>
                </a:solidFill>
              </a:rPr>
              <a:t>nhiệt</a:t>
            </a:r>
            <a:r>
              <a:rPr lang="en-US" sz="2400" b="0" dirty="0">
                <a:solidFill>
                  <a:schemeClr val="tx1"/>
                </a:solidFill>
              </a:rPr>
              <a:t> </a:t>
            </a:r>
            <a:r>
              <a:rPr lang="en-US" sz="2400" b="0" dirty="0" err="1">
                <a:solidFill>
                  <a:schemeClr val="tx1"/>
                </a:solidFill>
              </a:rPr>
              <a:t>độ</a:t>
            </a:r>
            <a:r>
              <a:rPr lang="en-US" sz="2400" b="0" dirty="0">
                <a:solidFill>
                  <a:schemeClr val="tx1"/>
                </a:solidFill>
              </a:rPr>
              <a:t> </a:t>
            </a:r>
            <a:r>
              <a:rPr lang="en-US" sz="2400" b="0" dirty="0" err="1">
                <a:solidFill>
                  <a:schemeClr val="tx1"/>
                </a:solidFill>
              </a:rPr>
              <a:t>thấp</a:t>
            </a:r>
            <a:r>
              <a:rPr lang="en-US" sz="2400" b="0" dirty="0">
                <a:solidFill>
                  <a:schemeClr val="tx1"/>
                </a:solidFill>
              </a:rPr>
              <a:t>, </a:t>
            </a:r>
            <a:r>
              <a:rPr lang="en-US" sz="2400" b="0" dirty="0" err="1">
                <a:solidFill>
                  <a:schemeClr val="tx1"/>
                </a:solidFill>
              </a:rPr>
              <a:t>thực</a:t>
            </a:r>
            <a:r>
              <a:rPr lang="en-US" sz="2400" b="0" dirty="0">
                <a:solidFill>
                  <a:schemeClr val="tx1"/>
                </a:solidFill>
              </a:rPr>
              <a:t> </a:t>
            </a:r>
            <a:r>
              <a:rPr lang="en-US" sz="2400" b="0" dirty="0" err="1">
                <a:solidFill>
                  <a:schemeClr val="tx1"/>
                </a:solidFill>
              </a:rPr>
              <a:t>phẩm</a:t>
            </a:r>
            <a:r>
              <a:rPr lang="en-US" sz="2400" b="0" dirty="0">
                <a:solidFill>
                  <a:schemeClr val="tx1"/>
                </a:solidFill>
              </a:rPr>
              <a:t> </a:t>
            </a:r>
            <a:r>
              <a:rPr lang="en-US" sz="2400" b="0" dirty="0" err="1">
                <a:solidFill>
                  <a:schemeClr val="tx1"/>
                </a:solidFill>
              </a:rPr>
              <a:t>có</a:t>
            </a:r>
            <a:r>
              <a:rPr lang="en-US" sz="2400" b="0" dirty="0">
                <a:solidFill>
                  <a:schemeClr val="tx1"/>
                </a:solidFill>
              </a:rPr>
              <a:t> </a:t>
            </a:r>
            <a:r>
              <a:rPr lang="en-US" sz="2400" b="0" dirty="0" err="1">
                <a:solidFill>
                  <a:schemeClr val="tx1"/>
                </a:solidFill>
              </a:rPr>
              <a:t>thời</a:t>
            </a:r>
            <a:r>
              <a:rPr lang="en-US" sz="2400" b="0" dirty="0">
                <a:solidFill>
                  <a:schemeClr val="tx1"/>
                </a:solidFill>
              </a:rPr>
              <a:t> </a:t>
            </a:r>
            <a:r>
              <a:rPr lang="en-US" sz="2400" b="0" dirty="0" err="1">
                <a:solidFill>
                  <a:schemeClr val="tx1"/>
                </a:solidFill>
              </a:rPr>
              <a:t>gian</a:t>
            </a:r>
            <a:r>
              <a:rPr lang="en-US" sz="2400" b="0" dirty="0">
                <a:solidFill>
                  <a:schemeClr val="tx1"/>
                </a:solidFill>
              </a:rPr>
              <a:t> </a:t>
            </a:r>
            <a:r>
              <a:rPr lang="en-US" sz="2400" b="0" dirty="0" err="1">
                <a:solidFill>
                  <a:schemeClr val="tx1"/>
                </a:solidFill>
              </a:rPr>
              <a:t>sử</a:t>
            </a:r>
            <a:r>
              <a:rPr lang="en-US" sz="2400" b="0" dirty="0">
                <a:solidFill>
                  <a:schemeClr val="tx1"/>
                </a:solidFill>
              </a:rPr>
              <a:t> </a:t>
            </a:r>
            <a:r>
              <a:rPr lang="en-US" sz="2400" b="0" dirty="0" err="1">
                <a:solidFill>
                  <a:schemeClr val="tx1"/>
                </a:solidFill>
              </a:rPr>
              <a:t>dụng</a:t>
            </a:r>
            <a:r>
              <a:rPr lang="en-US" sz="2400" b="0" dirty="0">
                <a:solidFill>
                  <a:schemeClr val="tx1"/>
                </a:solidFill>
              </a:rPr>
              <a:t> </a:t>
            </a:r>
            <a:r>
              <a:rPr lang="en-US" sz="2400" b="0" dirty="0" err="1">
                <a:solidFill>
                  <a:schemeClr val="tx1"/>
                </a:solidFill>
              </a:rPr>
              <a:t>lâu</a:t>
            </a:r>
            <a:r>
              <a:rPr lang="en-US" sz="2400" b="0" dirty="0">
                <a:solidFill>
                  <a:schemeClr val="tx1"/>
                </a:solidFill>
              </a:rPr>
              <a:t> </a:t>
            </a:r>
            <a:r>
              <a:rPr lang="en-US" sz="2400" b="0" dirty="0" err="1">
                <a:solidFill>
                  <a:schemeClr val="tx1"/>
                </a:solidFill>
              </a:rPr>
              <a:t>hơn</a:t>
            </a:r>
            <a:endParaRPr lang="en-US" sz="2400" b="0" dirty="0">
              <a:solidFill>
                <a:schemeClr val="tx1"/>
              </a:solidFill>
            </a:endParaRPr>
          </a:p>
        </p:txBody>
      </p:sp>
      <p:pic>
        <p:nvPicPr>
          <p:cNvPr id="5122" name="Picture 2" descr="C:\Users\Minh Luyen\Desktop\Cong-nghe-Nhat-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1154"/>
            <a:ext cx="4092575" cy="255785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Minh Luyen\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092" y="2241154"/>
            <a:ext cx="4104135" cy="255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4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dirty="0" err="1"/>
              <a:t>Ngâm</a:t>
            </a:r>
            <a:r>
              <a:rPr lang="en-US" sz="2400" b="0" dirty="0"/>
              <a:t> </a:t>
            </a:r>
            <a:r>
              <a:rPr lang="en-US" sz="2400" b="0" dirty="0" err="1"/>
              <a:t>đường</a:t>
            </a:r>
            <a:r>
              <a:rPr lang="en-US" sz="2400" b="0" dirty="0"/>
              <a:t>: </a:t>
            </a:r>
            <a:r>
              <a:rPr lang="en-US" sz="2400" b="0" dirty="0" err="1">
                <a:solidFill>
                  <a:schemeClr val="tx1"/>
                </a:solidFill>
              </a:rPr>
              <a:t>Nồng</a:t>
            </a:r>
            <a:r>
              <a:rPr lang="en-US" sz="2400" b="0" dirty="0">
                <a:solidFill>
                  <a:schemeClr val="tx1"/>
                </a:solidFill>
              </a:rPr>
              <a:t> </a:t>
            </a:r>
            <a:r>
              <a:rPr lang="en-US" sz="2400" b="0" dirty="0" err="1">
                <a:solidFill>
                  <a:schemeClr val="tx1"/>
                </a:solidFill>
              </a:rPr>
              <a:t>độ</a:t>
            </a:r>
            <a:r>
              <a:rPr lang="en-US" sz="2400" b="0" dirty="0">
                <a:solidFill>
                  <a:schemeClr val="tx1"/>
                </a:solidFill>
              </a:rPr>
              <a:t> </a:t>
            </a:r>
            <a:r>
              <a:rPr lang="en-US" sz="2400" b="0" dirty="0" err="1">
                <a:solidFill>
                  <a:schemeClr val="tx1"/>
                </a:solidFill>
              </a:rPr>
              <a:t>nước</a:t>
            </a:r>
            <a:r>
              <a:rPr lang="en-US" sz="2400" b="0" dirty="0">
                <a:solidFill>
                  <a:schemeClr val="tx1"/>
                </a:solidFill>
              </a:rPr>
              <a:t> </a:t>
            </a:r>
            <a:r>
              <a:rPr lang="en-US" sz="2400" b="0" dirty="0" err="1">
                <a:solidFill>
                  <a:schemeClr val="tx1"/>
                </a:solidFill>
              </a:rPr>
              <a:t>đường</a:t>
            </a:r>
            <a:r>
              <a:rPr lang="en-US" sz="2400" b="0" dirty="0">
                <a:solidFill>
                  <a:schemeClr val="tx1"/>
                </a:solidFill>
              </a:rPr>
              <a:t> </a:t>
            </a:r>
            <a:r>
              <a:rPr lang="en-US" sz="2400" b="0" dirty="0" err="1">
                <a:solidFill>
                  <a:schemeClr val="tx1"/>
                </a:solidFill>
              </a:rPr>
              <a:t>cần</a:t>
            </a:r>
            <a:r>
              <a:rPr lang="en-US" sz="2400" b="0" dirty="0">
                <a:solidFill>
                  <a:schemeClr val="tx1"/>
                </a:solidFill>
              </a:rPr>
              <a:t> </a:t>
            </a:r>
            <a:r>
              <a:rPr lang="en-US" sz="2400" b="0" dirty="0" err="1">
                <a:solidFill>
                  <a:schemeClr val="tx1"/>
                </a:solidFill>
              </a:rPr>
              <a:t>từ</a:t>
            </a:r>
            <a:r>
              <a:rPr lang="en-US" sz="2400" b="0" dirty="0">
                <a:solidFill>
                  <a:schemeClr val="tx1"/>
                </a:solidFill>
              </a:rPr>
              <a:t> 60% </a:t>
            </a:r>
            <a:r>
              <a:rPr lang="en-US" sz="2400" b="0" dirty="0" err="1">
                <a:solidFill>
                  <a:schemeClr val="tx1"/>
                </a:solidFill>
              </a:rPr>
              <a:t>đến</a:t>
            </a:r>
            <a:r>
              <a:rPr lang="en-US" sz="2400" b="0" dirty="0">
                <a:solidFill>
                  <a:schemeClr val="tx1"/>
                </a:solidFill>
              </a:rPr>
              <a:t> 65% </a:t>
            </a:r>
            <a:r>
              <a:rPr lang="en-US" sz="2400" b="0" dirty="0" err="1">
                <a:solidFill>
                  <a:schemeClr val="tx1"/>
                </a:solidFill>
              </a:rPr>
              <a:t>trở</a:t>
            </a:r>
            <a:r>
              <a:rPr lang="en-US" sz="2400" b="0" dirty="0">
                <a:solidFill>
                  <a:schemeClr val="tx1"/>
                </a:solidFill>
              </a:rPr>
              <a:t> </a:t>
            </a:r>
            <a:r>
              <a:rPr lang="en-US" sz="2400" b="0" dirty="0" err="1">
                <a:solidFill>
                  <a:schemeClr val="tx1"/>
                </a:solidFill>
              </a:rPr>
              <a:t>lên</a:t>
            </a:r>
            <a:r>
              <a:rPr lang="en-US" sz="2400" b="0" dirty="0">
                <a:solidFill>
                  <a:schemeClr val="tx1"/>
                </a:solidFill>
              </a:rPr>
              <a:t> </a:t>
            </a:r>
            <a:r>
              <a:rPr lang="en-US" sz="2400" b="0" dirty="0" err="1">
                <a:solidFill>
                  <a:schemeClr val="tx1"/>
                </a:solidFill>
              </a:rPr>
              <a:t>mới</a:t>
            </a:r>
            <a:r>
              <a:rPr lang="en-US" sz="2400" b="0" dirty="0">
                <a:solidFill>
                  <a:schemeClr val="tx1"/>
                </a:solidFill>
              </a:rPr>
              <a:t> </a:t>
            </a:r>
            <a:r>
              <a:rPr lang="en-US" sz="2400" b="0" dirty="0" err="1">
                <a:solidFill>
                  <a:schemeClr val="tx1"/>
                </a:solidFill>
              </a:rPr>
              <a:t>có</a:t>
            </a:r>
            <a:r>
              <a:rPr lang="en-US" sz="2400" b="0" dirty="0">
                <a:solidFill>
                  <a:schemeClr val="tx1"/>
                </a:solidFill>
              </a:rPr>
              <a:t> </a:t>
            </a:r>
            <a:r>
              <a:rPr lang="en-US" sz="2400" b="0" dirty="0" err="1">
                <a:solidFill>
                  <a:schemeClr val="tx1"/>
                </a:solidFill>
              </a:rPr>
              <a:t>thể</a:t>
            </a:r>
            <a:r>
              <a:rPr lang="en-US" sz="2400" b="0" dirty="0">
                <a:solidFill>
                  <a:schemeClr val="tx1"/>
                </a:solidFill>
              </a:rPr>
              <a:t> </a:t>
            </a:r>
            <a:r>
              <a:rPr lang="en-US" sz="2400" b="0" dirty="0" err="1">
                <a:solidFill>
                  <a:schemeClr val="tx1"/>
                </a:solidFill>
              </a:rPr>
              <a:t>đủ</a:t>
            </a:r>
            <a:r>
              <a:rPr lang="en-US" sz="2400" b="0" dirty="0">
                <a:solidFill>
                  <a:schemeClr val="tx1"/>
                </a:solidFill>
              </a:rPr>
              <a:t> </a:t>
            </a:r>
            <a:r>
              <a:rPr lang="en-US" sz="2400" b="0" dirty="0" err="1">
                <a:solidFill>
                  <a:schemeClr val="tx1"/>
                </a:solidFill>
              </a:rPr>
              <a:t>khả</a:t>
            </a:r>
            <a:r>
              <a:rPr lang="en-US" sz="2400" b="0" dirty="0">
                <a:solidFill>
                  <a:schemeClr val="tx1"/>
                </a:solidFill>
              </a:rPr>
              <a:t> </a:t>
            </a:r>
            <a:r>
              <a:rPr lang="en-US" sz="2400" b="0" dirty="0" err="1">
                <a:solidFill>
                  <a:schemeClr val="tx1"/>
                </a:solidFill>
              </a:rPr>
              <a:t>năng</a:t>
            </a:r>
            <a:r>
              <a:rPr lang="en-US" sz="2400" b="0" dirty="0">
                <a:solidFill>
                  <a:schemeClr val="tx1"/>
                </a:solidFill>
              </a:rPr>
              <a:t> </a:t>
            </a:r>
            <a:r>
              <a:rPr lang="en-US" sz="2400" b="0" dirty="0" err="1">
                <a:solidFill>
                  <a:schemeClr val="tx1"/>
                </a:solidFill>
              </a:rPr>
              <a:t>làm</a:t>
            </a:r>
            <a:r>
              <a:rPr lang="en-US" sz="2400" b="0" dirty="0">
                <a:solidFill>
                  <a:schemeClr val="tx1"/>
                </a:solidFill>
              </a:rPr>
              <a:t> </a:t>
            </a:r>
            <a:r>
              <a:rPr lang="en-US" sz="2400" b="0" dirty="0" err="1">
                <a:solidFill>
                  <a:schemeClr val="tx1"/>
                </a:solidFill>
              </a:rPr>
              <a:t>ức</a:t>
            </a:r>
            <a:r>
              <a:rPr lang="en-US" sz="2400" b="0" dirty="0">
                <a:solidFill>
                  <a:schemeClr val="tx1"/>
                </a:solidFill>
              </a:rPr>
              <a:t> </a:t>
            </a:r>
            <a:r>
              <a:rPr lang="en-US" sz="2400" b="0" dirty="0" err="1">
                <a:solidFill>
                  <a:schemeClr val="tx1"/>
                </a:solidFill>
              </a:rPr>
              <a:t>chế</a:t>
            </a:r>
            <a:r>
              <a:rPr lang="en-US" sz="2400" b="0" dirty="0">
                <a:solidFill>
                  <a:schemeClr val="tx1"/>
                </a:solidFill>
              </a:rPr>
              <a:t> </a:t>
            </a:r>
            <a:r>
              <a:rPr lang="en-US" sz="2400" b="0" dirty="0" err="1">
                <a:solidFill>
                  <a:schemeClr val="tx1"/>
                </a:solidFill>
              </a:rPr>
              <a:t>sự</a:t>
            </a:r>
            <a:r>
              <a:rPr lang="en-US" sz="2400" b="0" dirty="0">
                <a:solidFill>
                  <a:schemeClr val="tx1"/>
                </a:solidFill>
              </a:rPr>
              <a:t> </a:t>
            </a:r>
            <a:r>
              <a:rPr lang="en-US" sz="2400" b="0" dirty="0" err="1">
                <a:solidFill>
                  <a:schemeClr val="tx1"/>
                </a:solidFill>
              </a:rPr>
              <a:t>phát</a:t>
            </a:r>
            <a:r>
              <a:rPr lang="en-US" sz="2400" b="0" dirty="0">
                <a:solidFill>
                  <a:schemeClr val="tx1"/>
                </a:solidFill>
              </a:rPr>
              <a:t> </a:t>
            </a:r>
            <a:r>
              <a:rPr lang="en-US" sz="2400" b="0" dirty="0" err="1">
                <a:solidFill>
                  <a:schemeClr val="tx1"/>
                </a:solidFill>
              </a:rPr>
              <a:t>triển</a:t>
            </a:r>
            <a:r>
              <a:rPr lang="en-US" sz="2400" b="0" dirty="0">
                <a:solidFill>
                  <a:schemeClr val="tx1"/>
                </a:solidFill>
              </a:rPr>
              <a:t> </a:t>
            </a:r>
            <a:r>
              <a:rPr lang="en-US" sz="2400" b="0" dirty="0" err="1">
                <a:solidFill>
                  <a:schemeClr val="tx1"/>
                </a:solidFill>
              </a:rPr>
              <a:t>của</a:t>
            </a:r>
            <a:r>
              <a:rPr lang="en-US" sz="2400" b="0" dirty="0">
                <a:solidFill>
                  <a:schemeClr val="tx1"/>
                </a:solidFill>
              </a:rPr>
              <a:t> vi </a:t>
            </a:r>
            <a:r>
              <a:rPr lang="en-US" sz="2400" b="0" dirty="0" err="1">
                <a:solidFill>
                  <a:schemeClr val="tx1"/>
                </a:solidFill>
              </a:rPr>
              <a:t>sinh</a:t>
            </a:r>
            <a:r>
              <a:rPr lang="en-US" sz="2400" b="0" dirty="0">
                <a:solidFill>
                  <a:schemeClr val="tx1"/>
                </a:solidFill>
              </a:rPr>
              <a:t> </a:t>
            </a:r>
            <a:r>
              <a:rPr lang="en-US" sz="2400" b="0" dirty="0" err="1">
                <a:solidFill>
                  <a:schemeClr val="tx1"/>
                </a:solidFill>
              </a:rPr>
              <a:t>vật</a:t>
            </a:r>
            <a:r>
              <a:rPr lang="en-US" sz="2400" b="0" dirty="0">
                <a:solidFill>
                  <a:schemeClr val="tx1"/>
                </a:solidFill>
              </a:rPr>
              <a:t> </a:t>
            </a:r>
            <a:r>
              <a:rPr lang="en-US" sz="2400" b="0" dirty="0" err="1">
                <a:solidFill>
                  <a:schemeClr val="tx1"/>
                </a:solidFill>
              </a:rPr>
              <a:t>nhưng</a:t>
            </a:r>
            <a:r>
              <a:rPr lang="en-US" sz="2400" b="0" dirty="0">
                <a:solidFill>
                  <a:schemeClr val="tx1"/>
                </a:solidFill>
              </a:rPr>
              <a:t> </a:t>
            </a:r>
            <a:r>
              <a:rPr lang="en-US" sz="2400" b="0" dirty="0" err="1">
                <a:solidFill>
                  <a:schemeClr val="tx1"/>
                </a:solidFill>
              </a:rPr>
              <a:t>không</a:t>
            </a:r>
            <a:r>
              <a:rPr lang="en-US" sz="2400" b="0" dirty="0">
                <a:solidFill>
                  <a:schemeClr val="tx1"/>
                </a:solidFill>
              </a:rPr>
              <a:t> </a:t>
            </a:r>
            <a:r>
              <a:rPr lang="en-US" sz="2400" b="0" dirty="0" err="1">
                <a:solidFill>
                  <a:schemeClr val="tx1"/>
                </a:solidFill>
              </a:rPr>
              <a:t>ổn</a:t>
            </a:r>
            <a:r>
              <a:rPr lang="en-US" sz="2400" b="0" dirty="0">
                <a:solidFill>
                  <a:schemeClr val="tx1"/>
                </a:solidFill>
              </a:rPr>
              <a:t> </a:t>
            </a:r>
            <a:r>
              <a:rPr lang="en-US" sz="2400" b="0" dirty="0" err="1">
                <a:solidFill>
                  <a:schemeClr val="tx1"/>
                </a:solidFill>
              </a:rPr>
              <a:t>định</a:t>
            </a:r>
            <a:r>
              <a:rPr lang="en-US" sz="2400" b="0" dirty="0">
                <a:solidFill>
                  <a:schemeClr val="tx1"/>
                </a:solidFill>
              </a:rPr>
              <a:t>. Do </a:t>
            </a:r>
            <a:r>
              <a:rPr lang="en-US" sz="2400" b="0" dirty="0" err="1">
                <a:solidFill>
                  <a:schemeClr val="tx1"/>
                </a:solidFill>
              </a:rPr>
              <a:t>đó</a:t>
            </a:r>
            <a:r>
              <a:rPr lang="en-US" sz="2400" b="0" dirty="0">
                <a:solidFill>
                  <a:schemeClr val="tx1"/>
                </a:solidFill>
              </a:rPr>
              <a:t> </a:t>
            </a:r>
            <a:r>
              <a:rPr lang="en-US" sz="2400" b="0" dirty="0" err="1">
                <a:solidFill>
                  <a:schemeClr val="tx1"/>
                </a:solidFill>
              </a:rPr>
              <a:t>cần</a:t>
            </a:r>
            <a:r>
              <a:rPr lang="en-US" sz="2400" b="0" dirty="0">
                <a:solidFill>
                  <a:schemeClr val="tx1"/>
                </a:solidFill>
              </a:rPr>
              <a:t> </a:t>
            </a:r>
            <a:r>
              <a:rPr lang="en-US" sz="2400" b="0" dirty="0" err="1">
                <a:solidFill>
                  <a:schemeClr val="tx1"/>
                </a:solidFill>
              </a:rPr>
              <a:t>bảo</a:t>
            </a:r>
            <a:r>
              <a:rPr lang="en-US" sz="2400" b="0" dirty="0">
                <a:solidFill>
                  <a:schemeClr val="tx1"/>
                </a:solidFill>
              </a:rPr>
              <a:t> </a:t>
            </a:r>
            <a:r>
              <a:rPr lang="en-US" sz="2400" b="0" dirty="0" err="1">
                <a:solidFill>
                  <a:schemeClr val="tx1"/>
                </a:solidFill>
              </a:rPr>
              <a:t>quản</a:t>
            </a:r>
            <a:r>
              <a:rPr lang="en-US" sz="2400" b="0" dirty="0">
                <a:solidFill>
                  <a:schemeClr val="tx1"/>
                </a:solidFill>
              </a:rPr>
              <a:t> </a:t>
            </a:r>
            <a:r>
              <a:rPr lang="en-US" sz="2400" b="0" dirty="0" err="1">
                <a:solidFill>
                  <a:schemeClr val="tx1"/>
                </a:solidFill>
              </a:rPr>
              <a:t>thực</a:t>
            </a:r>
            <a:r>
              <a:rPr lang="en-US" sz="2400" b="0" dirty="0">
                <a:solidFill>
                  <a:schemeClr val="tx1"/>
                </a:solidFill>
              </a:rPr>
              <a:t> </a:t>
            </a:r>
            <a:r>
              <a:rPr lang="en-US" sz="2400" b="0" dirty="0" err="1">
                <a:solidFill>
                  <a:schemeClr val="tx1"/>
                </a:solidFill>
              </a:rPr>
              <a:t>phẩm</a:t>
            </a:r>
            <a:r>
              <a:rPr lang="en-US" sz="2400" b="0" dirty="0">
                <a:solidFill>
                  <a:schemeClr val="tx1"/>
                </a:solidFill>
              </a:rPr>
              <a:t> </a:t>
            </a:r>
            <a:r>
              <a:rPr lang="en-US" sz="2400" b="0" dirty="0" err="1">
                <a:solidFill>
                  <a:schemeClr val="tx1"/>
                </a:solidFill>
              </a:rPr>
              <a:t>ngâm</a:t>
            </a:r>
            <a:r>
              <a:rPr lang="en-US" sz="2400" b="0" dirty="0">
                <a:solidFill>
                  <a:schemeClr val="tx1"/>
                </a:solidFill>
              </a:rPr>
              <a:t> </a:t>
            </a:r>
            <a:r>
              <a:rPr lang="en-US" sz="2400" b="0" dirty="0" err="1">
                <a:solidFill>
                  <a:schemeClr val="tx1"/>
                </a:solidFill>
              </a:rPr>
              <a:t>đường</a:t>
            </a:r>
            <a:r>
              <a:rPr lang="en-US" sz="2400" b="0" dirty="0">
                <a:solidFill>
                  <a:schemeClr val="tx1"/>
                </a:solidFill>
              </a:rPr>
              <a:t> </a:t>
            </a:r>
            <a:r>
              <a:rPr lang="en-US" sz="2400" b="0" dirty="0" err="1">
                <a:solidFill>
                  <a:schemeClr val="tx1"/>
                </a:solidFill>
              </a:rPr>
              <a:t>trong</a:t>
            </a:r>
            <a:r>
              <a:rPr lang="en-US" sz="2400" b="0" dirty="0">
                <a:solidFill>
                  <a:schemeClr val="tx1"/>
                </a:solidFill>
              </a:rPr>
              <a:t> </a:t>
            </a:r>
            <a:r>
              <a:rPr lang="en-US" sz="2400" b="0" dirty="0" err="1">
                <a:solidFill>
                  <a:schemeClr val="tx1"/>
                </a:solidFill>
              </a:rPr>
              <a:t>các</a:t>
            </a:r>
            <a:r>
              <a:rPr lang="en-US" sz="2400" b="0" dirty="0">
                <a:solidFill>
                  <a:schemeClr val="tx1"/>
                </a:solidFill>
              </a:rPr>
              <a:t> chai, </a:t>
            </a:r>
            <a:r>
              <a:rPr lang="en-US" sz="2400" b="0" dirty="0" err="1">
                <a:solidFill>
                  <a:schemeClr val="tx1"/>
                </a:solidFill>
              </a:rPr>
              <a:t>lọ</a:t>
            </a:r>
            <a:r>
              <a:rPr lang="en-US" sz="2400" b="0" dirty="0">
                <a:solidFill>
                  <a:schemeClr val="tx1"/>
                </a:solidFill>
              </a:rPr>
              <a:t>, </a:t>
            </a:r>
            <a:r>
              <a:rPr lang="en-US" sz="2400" b="0" dirty="0" err="1">
                <a:solidFill>
                  <a:schemeClr val="tx1"/>
                </a:solidFill>
              </a:rPr>
              <a:t>hũ</a:t>
            </a:r>
            <a:r>
              <a:rPr lang="en-US" sz="2400" b="0" dirty="0">
                <a:solidFill>
                  <a:schemeClr val="tx1"/>
                </a:solidFill>
              </a:rPr>
              <a:t>,… </a:t>
            </a:r>
            <a:r>
              <a:rPr lang="en-US" sz="2400" b="0" dirty="0" err="1">
                <a:solidFill>
                  <a:schemeClr val="tx1"/>
                </a:solidFill>
              </a:rPr>
              <a:t>kín</a:t>
            </a:r>
            <a:endParaRPr lang="en-US" sz="2400" b="0" dirty="0"/>
          </a:p>
        </p:txBody>
      </p:sp>
      <p:pic>
        <p:nvPicPr>
          <p:cNvPr id="6146" name="Picture 2" descr="C:\Users\Minh Luyen\Desktop\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30" y="2399030"/>
            <a:ext cx="3002758" cy="224917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Minh Luyen\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635" y="2405063"/>
            <a:ext cx="3370834" cy="2243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41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59;p42"/>
          <p:cNvSpPr txBox="1">
            <a:spLocks noGrp="1"/>
          </p:cNvSpPr>
          <p:nvPr>
            <p:ph type="title"/>
          </p:nvPr>
        </p:nvSpPr>
        <p:spPr>
          <a:xfrm>
            <a:off x="148921" y="0"/>
            <a:ext cx="7715400" cy="534961"/>
          </a:xfrm>
          <a:prstGeom prst="rect">
            <a:avLst/>
          </a:prstGeom>
        </p:spPr>
        <p:txBody>
          <a:bodyPr spcFirstLastPara="1" wrap="square" lIns="91425" tIns="91425" rIns="91425" bIns="91425" anchor="t" anchorCtr="0">
            <a:noAutofit/>
          </a:bodyPr>
          <a:lstStyle/>
          <a:p>
            <a:r>
              <a:rPr lang="pt-BR" dirty="0">
                <a:solidFill>
                  <a:srgbClr val="002060"/>
                </a:solidFill>
              </a:rPr>
              <a:t>1. Một số phương pháp bảo quản thực phẩm</a:t>
            </a:r>
            <a:endParaRPr lang="en-US" dirty="0">
              <a:solidFill>
                <a:srgbClr val="002060"/>
              </a:solidFill>
            </a:endParaRPr>
          </a:p>
        </p:txBody>
      </p:sp>
      <p:sp>
        <p:nvSpPr>
          <p:cNvPr id="4" name="Rectangle 3"/>
          <p:cNvSpPr/>
          <p:nvPr/>
        </p:nvSpPr>
        <p:spPr>
          <a:xfrm>
            <a:off x="260732" y="551762"/>
            <a:ext cx="5593198" cy="535531"/>
          </a:xfrm>
          <a:prstGeom prst="rect">
            <a:avLst/>
          </a:prstGeom>
        </p:spPr>
        <p:txBody>
          <a:bodyPr wrap="none">
            <a:spAutoFit/>
          </a:bodyPr>
          <a:lstStyle/>
          <a:p>
            <a:pPr algn="just">
              <a:lnSpc>
                <a:spcPct val="120000"/>
              </a:lnSpc>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d.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Điều</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chỉnh</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pH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thực</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phẩm</a:t>
            </a:r>
            <a:endParaRPr lang="en-US" sz="24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224654" y="988642"/>
            <a:ext cx="8672766" cy="1421928"/>
          </a:xfrm>
          <a:prstGeom prst="rect">
            <a:avLst/>
          </a:prstGeom>
        </p:spPr>
        <p:txBody>
          <a:bodyPr wrap="square">
            <a:spAutoFit/>
          </a:bodyPr>
          <a:lstStyle/>
          <a:p>
            <a:pPr marR="25400" algn="just">
              <a:lnSpc>
                <a:spcPct val="120000"/>
              </a:lnSpc>
            </a:pPr>
            <a:r>
              <a:rPr lang="en-US" sz="2400" dirty="0" err="1">
                <a:latin typeface="Tahoma" panose="020B0604030504040204" pitchFamily="34" charset="0"/>
                <a:ea typeface="Tahoma" panose="020B0604030504040204" pitchFamily="34" charset="0"/>
                <a:cs typeface="Tahoma" panose="020B0604030504040204" pitchFamily="34" charset="0"/>
              </a:rPr>
              <a:t>Mỗi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loại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a:solidFill>
                  <a:srgbClr val="00B050"/>
                </a:solidFill>
                <a:latin typeface="Tahoma" panose="020B0604030504040204" pitchFamily="34" charset="0"/>
                <a:ea typeface="Tahoma" panose="020B0604030504040204" pitchFamily="34" charset="0"/>
                <a:cs typeface="Tahoma" panose="020B0604030504040204" pitchFamily="34" charset="0"/>
              </a:rPr>
              <a:t>Vi </a:t>
            </a:r>
            <a:r>
              <a:rPr lang="en-US" sz="2400" dirty="0" err="1">
                <a:solidFill>
                  <a:srgbClr val="00B050"/>
                </a:solidFill>
                <a:latin typeface="Tahoma" panose="020B0604030504040204" pitchFamily="34" charset="0"/>
                <a:ea typeface="Tahoma" panose="020B0604030504040204" pitchFamily="34" charset="0"/>
                <a:cs typeface="Tahoma" panose="020B0604030504040204" pitchFamily="34" charset="0"/>
              </a:rPr>
              <a:t>sinh</a:t>
            </a:r>
            <a:r>
              <a:rPr lang="en-US" sz="2400"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B050"/>
                </a:solidFill>
                <a:latin typeface="Tahoma" panose="020B0604030504040204" pitchFamily="34" charset="0"/>
                <a:ea typeface="Tahoma" panose="020B0604030504040204" pitchFamily="34" charset="0"/>
                <a:cs typeface="Tahoma" panose="020B0604030504040204" pitchFamily="34" charset="0"/>
              </a:rPr>
              <a:t>vật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sẽ</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một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phạm</a:t>
            </a:r>
            <a:r>
              <a:rPr lang="en-US" sz="2400" dirty="0">
                <a:latin typeface="Tahoma" panose="020B0604030504040204" pitchFamily="34" charset="0"/>
                <a:ea typeface="Tahoma" panose="020B0604030504040204" pitchFamily="34" charset="0"/>
                <a:cs typeface="Tahoma" panose="020B0604030504040204" pitchFamily="34" charset="0"/>
              </a:rPr>
              <a:t> vi pH </a:t>
            </a:r>
            <a:r>
              <a:rPr lang="en-US" sz="2400" dirty="0" err="1">
                <a:latin typeface="Tahoma" panose="020B0604030504040204" pitchFamily="34" charset="0"/>
                <a:ea typeface="Tahoma" panose="020B0604030504040204" pitchFamily="34" charset="0"/>
                <a:cs typeface="Tahoma" panose="020B0604030504040204" pitchFamily="34" charset="0"/>
              </a:rPr>
              <a:t>phù</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hợp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sự</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phát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triển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Thay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đổi</a:t>
            </a:r>
            <a:r>
              <a:rPr lang="en-US" sz="2400" dirty="0">
                <a:latin typeface="Tahoma" panose="020B0604030504040204" pitchFamily="34" charset="0"/>
                <a:ea typeface="Tahoma" panose="020B0604030504040204" pitchFamily="34" charset="0"/>
                <a:cs typeface="Tahoma" panose="020B0604030504040204" pitchFamily="34" charset="0"/>
              </a:rPr>
              <a:t> pH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thực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như</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ngâm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dấm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lên</a:t>
            </a:r>
            <a:r>
              <a:rPr lang="en-US" sz="2400" dirty="0">
                <a:latin typeface="Tahoma" panose="020B0604030504040204" pitchFamily="34" charset="0"/>
                <a:ea typeface="Tahoma" panose="020B0604030504040204" pitchFamily="34" charset="0"/>
                <a:cs typeface="Tahoma" panose="020B0604030504040204" pitchFamily="34" charset="0"/>
              </a:rPr>
              <a:t> men </a:t>
            </a:r>
            <a:r>
              <a:rPr lang="en-US" sz="2400" dirty="0" err="1">
                <a:latin typeface="Tahoma" panose="020B0604030504040204" pitchFamily="34" charset="0"/>
                <a:ea typeface="Tahoma" panose="020B0604030504040204" pitchFamily="34" charset="0"/>
                <a:cs typeface="Tahoma" panose="020B0604030504040204" pitchFamily="34" charset="0"/>
              </a:rPr>
              <a:t>chua</a:t>
            </a:r>
            <a:r>
              <a:rPr lang="en-US" sz="2400" dirty="0">
                <a:latin typeface="Tahoma" panose="020B0604030504040204" pitchFamily="34" charset="0"/>
                <a:ea typeface="Tahoma" panose="020B0604030504040204" pitchFamily="34" charset="0"/>
                <a:cs typeface="Tahoma" panose="020B0604030504040204" pitchFamily="34" charset="0"/>
              </a:rPr>
              <a:t>.</a:t>
            </a:r>
            <a:endParaRPr lang="en-US" sz="2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6" name="Google Shape;1069;p47"/>
          <p:cNvSpPr/>
          <p:nvPr/>
        </p:nvSpPr>
        <p:spPr>
          <a:xfrm>
            <a:off x="260732" y="2392352"/>
            <a:ext cx="620700" cy="6207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084;p47"/>
          <p:cNvGrpSpPr/>
          <p:nvPr/>
        </p:nvGrpSpPr>
        <p:grpSpPr>
          <a:xfrm>
            <a:off x="433270" y="2467291"/>
            <a:ext cx="371053" cy="371070"/>
            <a:chOff x="3530900" y="2855700"/>
            <a:chExt cx="542475" cy="542500"/>
          </a:xfrm>
        </p:grpSpPr>
        <p:sp>
          <p:nvSpPr>
            <p:cNvPr id="8" name="Google Shape;1085;p47"/>
            <p:cNvSpPr/>
            <p:nvPr/>
          </p:nvSpPr>
          <p:spPr>
            <a:xfrm>
              <a:off x="3530900" y="2855700"/>
              <a:ext cx="254250" cy="542500"/>
            </a:xfrm>
            <a:custGeom>
              <a:avLst/>
              <a:gdLst/>
              <a:ahLst/>
              <a:cxnLst/>
              <a:rect l="l" t="t" r="r" b="b"/>
              <a:pathLst>
                <a:path w="10170" h="21700" extrusionOk="0">
                  <a:moveTo>
                    <a:pt x="7490" y="1280"/>
                  </a:moveTo>
                  <a:lnTo>
                    <a:pt x="7247" y="2558"/>
                  </a:lnTo>
                  <a:lnTo>
                    <a:pt x="2943" y="2558"/>
                  </a:lnTo>
                  <a:lnTo>
                    <a:pt x="2680" y="1280"/>
                  </a:lnTo>
                  <a:close/>
                  <a:moveTo>
                    <a:pt x="6983" y="3817"/>
                  </a:moveTo>
                  <a:lnTo>
                    <a:pt x="6374" y="6922"/>
                  </a:lnTo>
                  <a:cubicBezTo>
                    <a:pt x="6353" y="7024"/>
                    <a:pt x="6353" y="7146"/>
                    <a:pt x="6394" y="7267"/>
                  </a:cubicBezTo>
                  <a:cubicBezTo>
                    <a:pt x="6394" y="7288"/>
                    <a:pt x="6638" y="7937"/>
                    <a:pt x="6962" y="9033"/>
                  </a:cubicBezTo>
                  <a:cubicBezTo>
                    <a:pt x="6049" y="9155"/>
                    <a:pt x="5440" y="9399"/>
                    <a:pt x="4851" y="9622"/>
                  </a:cubicBezTo>
                  <a:cubicBezTo>
                    <a:pt x="4283" y="9866"/>
                    <a:pt x="3735" y="10069"/>
                    <a:pt x="2883" y="10170"/>
                  </a:cubicBezTo>
                  <a:cubicBezTo>
                    <a:pt x="3370" y="8404"/>
                    <a:pt x="3776" y="7288"/>
                    <a:pt x="3776" y="7267"/>
                  </a:cubicBezTo>
                  <a:cubicBezTo>
                    <a:pt x="3816" y="7146"/>
                    <a:pt x="3816" y="7024"/>
                    <a:pt x="3796" y="6922"/>
                  </a:cubicBezTo>
                  <a:lnTo>
                    <a:pt x="3187" y="3817"/>
                  </a:lnTo>
                  <a:close/>
                  <a:moveTo>
                    <a:pt x="7307" y="10272"/>
                  </a:moveTo>
                  <a:cubicBezTo>
                    <a:pt x="7977" y="12788"/>
                    <a:pt x="8809" y="16604"/>
                    <a:pt x="8891" y="20441"/>
                  </a:cubicBezTo>
                  <a:lnTo>
                    <a:pt x="1279" y="20441"/>
                  </a:lnTo>
                  <a:cubicBezTo>
                    <a:pt x="1360" y="17173"/>
                    <a:pt x="1969" y="13925"/>
                    <a:pt x="2558" y="11469"/>
                  </a:cubicBezTo>
                  <a:cubicBezTo>
                    <a:pt x="3857" y="11388"/>
                    <a:pt x="4608" y="11104"/>
                    <a:pt x="5318" y="10820"/>
                  </a:cubicBezTo>
                  <a:cubicBezTo>
                    <a:pt x="5907" y="10576"/>
                    <a:pt x="6435" y="10353"/>
                    <a:pt x="7307" y="10272"/>
                  </a:cubicBezTo>
                  <a:close/>
                  <a:moveTo>
                    <a:pt x="630" y="1"/>
                  </a:moveTo>
                  <a:cubicBezTo>
                    <a:pt x="284" y="1"/>
                    <a:pt x="0" y="285"/>
                    <a:pt x="0" y="650"/>
                  </a:cubicBezTo>
                  <a:cubicBezTo>
                    <a:pt x="0" y="996"/>
                    <a:pt x="284" y="1280"/>
                    <a:pt x="630" y="1280"/>
                  </a:cubicBezTo>
                  <a:lnTo>
                    <a:pt x="1381" y="1280"/>
                  </a:lnTo>
                  <a:lnTo>
                    <a:pt x="2517" y="7004"/>
                  </a:lnTo>
                  <a:cubicBezTo>
                    <a:pt x="1157" y="10941"/>
                    <a:pt x="0" y="16483"/>
                    <a:pt x="0" y="21070"/>
                  </a:cubicBezTo>
                  <a:cubicBezTo>
                    <a:pt x="0" y="21415"/>
                    <a:pt x="284" y="21699"/>
                    <a:pt x="630" y="21699"/>
                  </a:cubicBezTo>
                  <a:lnTo>
                    <a:pt x="9540" y="21699"/>
                  </a:lnTo>
                  <a:cubicBezTo>
                    <a:pt x="9885" y="21699"/>
                    <a:pt x="10169" y="21415"/>
                    <a:pt x="10169" y="21070"/>
                  </a:cubicBezTo>
                  <a:cubicBezTo>
                    <a:pt x="10169" y="16401"/>
                    <a:pt x="8972" y="10820"/>
                    <a:pt x="7653" y="7004"/>
                  </a:cubicBezTo>
                  <a:lnTo>
                    <a:pt x="8789" y="1280"/>
                  </a:lnTo>
                  <a:lnTo>
                    <a:pt x="9540" y="1280"/>
                  </a:lnTo>
                  <a:cubicBezTo>
                    <a:pt x="9885" y="1280"/>
                    <a:pt x="10169" y="996"/>
                    <a:pt x="10169" y="650"/>
                  </a:cubicBezTo>
                  <a:cubicBezTo>
                    <a:pt x="10169" y="285"/>
                    <a:pt x="9885" y="1"/>
                    <a:pt x="9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86;p47"/>
            <p:cNvSpPr/>
            <p:nvPr/>
          </p:nvSpPr>
          <p:spPr>
            <a:xfrm>
              <a:off x="3785125" y="3238325"/>
              <a:ext cx="288250" cy="159875"/>
            </a:xfrm>
            <a:custGeom>
              <a:avLst/>
              <a:gdLst/>
              <a:ahLst/>
              <a:cxnLst/>
              <a:rect l="l" t="t" r="r" b="b"/>
              <a:pathLst>
                <a:path w="11530" h="6395" extrusionOk="0">
                  <a:moveTo>
                    <a:pt x="10068" y="1279"/>
                  </a:moveTo>
                  <a:cubicBezTo>
                    <a:pt x="9743" y="1908"/>
                    <a:pt x="9053" y="2720"/>
                    <a:pt x="7998" y="3268"/>
                  </a:cubicBezTo>
                  <a:cubicBezTo>
                    <a:pt x="7795" y="3370"/>
                    <a:pt x="7673" y="3593"/>
                    <a:pt x="7673" y="3837"/>
                  </a:cubicBezTo>
                  <a:lnTo>
                    <a:pt x="7673" y="5136"/>
                  </a:lnTo>
                  <a:lnTo>
                    <a:pt x="3857" y="5136"/>
                  </a:lnTo>
                  <a:lnTo>
                    <a:pt x="3857" y="3837"/>
                  </a:lnTo>
                  <a:cubicBezTo>
                    <a:pt x="3857" y="3593"/>
                    <a:pt x="3735" y="3370"/>
                    <a:pt x="3532" y="3268"/>
                  </a:cubicBezTo>
                  <a:cubicBezTo>
                    <a:pt x="2477" y="2720"/>
                    <a:pt x="1787" y="1908"/>
                    <a:pt x="1462" y="1279"/>
                  </a:cubicBezTo>
                  <a:close/>
                  <a:moveTo>
                    <a:pt x="630" y="0"/>
                  </a:moveTo>
                  <a:cubicBezTo>
                    <a:pt x="285" y="0"/>
                    <a:pt x="0" y="285"/>
                    <a:pt x="0" y="630"/>
                  </a:cubicBezTo>
                  <a:cubicBezTo>
                    <a:pt x="0" y="1787"/>
                    <a:pt x="1096" y="3268"/>
                    <a:pt x="2578" y="4202"/>
                  </a:cubicBezTo>
                  <a:lnTo>
                    <a:pt x="2578" y="5765"/>
                  </a:lnTo>
                  <a:cubicBezTo>
                    <a:pt x="2578" y="6110"/>
                    <a:pt x="2862" y="6394"/>
                    <a:pt x="3228" y="6394"/>
                  </a:cubicBezTo>
                  <a:lnTo>
                    <a:pt x="8302" y="6394"/>
                  </a:lnTo>
                  <a:cubicBezTo>
                    <a:pt x="8668" y="6394"/>
                    <a:pt x="8952" y="6110"/>
                    <a:pt x="8952" y="5765"/>
                  </a:cubicBezTo>
                  <a:lnTo>
                    <a:pt x="8952" y="4202"/>
                  </a:lnTo>
                  <a:cubicBezTo>
                    <a:pt x="10433" y="3268"/>
                    <a:pt x="11529" y="1787"/>
                    <a:pt x="11529" y="630"/>
                  </a:cubicBezTo>
                  <a:cubicBezTo>
                    <a:pt x="11529" y="285"/>
                    <a:pt x="11245" y="0"/>
                    <a:pt x="10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p:cNvSpPr/>
          <p:nvPr/>
        </p:nvSpPr>
        <p:spPr>
          <a:xfrm>
            <a:off x="1072168" y="2337199"/>
            <a:ext cx="4318811" cy="461665"/>
          </a:xfrm>
          <a:prstGeom prst="rect">
            <a:avLst/>
          </a:prstGeom>
        </p:spPr>
        <p:txBody>
          <a:bodyPr wrap="none">
            <a:spAutoFit/>
          </a:bodyPr>
          <a:lstStyle/>
          <a:p>
            <a:r>
              <a:rPr lang="vi-VN" sz="2400" dirty="0">
                <a:solidFill>
                  <a:srgbClr val="00B050"/>
                </a:solidFill>
                <a:latin typeface="Tahoma" panose="020B0604030504040204" pitchFamily="34" charset="0"/>
                <a:ea typeface="Tahoma" panose="020B0604030504040204" pitchFamily="34" charset="0"/>
                <a:cs typeface="Tahoma" panose="020B0604030504040204" pitchFamily="34" charset="0"/>
              </a:rPr>
              <a:t>Áp dụng: </a:t>
            </a:r>
            <a:r>
              <a:rPr lang="en-US" sz="2400" dirty="0" err="1">
                <a:latin typeface="Tahoma" panose="020B0604030504040204" pitchFamily="34" charset="0"/>
                <a:ea typeface="Tahoma" panose="020B0604030504040204" pitchFamily="34" charset="0"/>
                <a:cs typeface="Tahoma" panose="020B0604030504040204" pitchFamily="34" charset="0"/>
              </a:rPr>
              <a:t>Muối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dưa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muối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cà</a:t>
            </a:r>
            <a:r>
              <a:rPr lang="en-US" sz="2400" dirty="0">
                <a:latin typeface="Tahoma" panose="020B0604030504040204" pitchFamily="34" charset="0"/>
                <a:ea typeface="Tahoma" panose="020B0604030504040204" pitchFamily="34" charset="0"/>
                <a:cs typeface="Tahoma" panose="020B0604030504040204" pitchFamily="34" charset="0"/>
              </a:rPr>
              <a:t>...</a:t>
            </a:r>
          </a:p>
        </p:txBody>
      </p:sp>
      <p:pic>
        <p:nvPicPr>
          <p:cNvPr id="7170" name="Picture 2" descr="C:\Users\Minh Luyen\Desktop\1667551678712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785" y="2164080"/>
            <a:ext cx="3530635" cy="286864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Minh Luyen\Desktop\de_an_dua_ca_muoi_an_toan_28184313_YIB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168" y="2899727"/>
            <a:ext cx="2991698" cy="224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83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43"/>
          <p:cNvSpPr txBox="1">
            <a:spLocks noGrp="1"/>
          </p:cNvSpPr>
          <p:nvPr>
            <p:ph type="title"/>
          </p:nvPr>
        </p:nvSpPr>
        <p:spPr>
          <a:xfrm>
            <a:off x="547641" y="118741"/>
            <a:ext cx="8008576" cy="503101"/>
          </a:xfrm>
          <a:prstGeom prst="rect">
            <a:avLst/>
          </a:prstGeom>
        </p:spPr>
        <p:txBody>
          <a:bodyPr spcFirstLastPara="1" wrap="square" lIns="91425" tIns="91425" rIns="91425" bIns="91425" anchor="t" anchorCtr="0">
            <a:noAutofit/>
          </a:bodyPr>
          <a:lstStyle/>
          <a:p>
            <a:pPr lvl="0"/>
            <a:r>
              <a:rPr lang="pt-BR" dirty="0">
                <a:solidFill>
                  <a:srgbClr val="002060"/>
                </a:solidFill>
              </a:rPr>
              <a:t>1. Một số phương pháp bảo quản thực phẩm</a:t>
            </a:r>
            <a:endParaRPr dirty="0"/>
          </a:p>
        </p:txBody>
      </p:sp>
      <p:sp>
        <p:nvSpPr>
          <p:cNvPr id="1019" name="Google Shape;1019;p43"/>
          <p:cNvSpPr/>
          <p:nvPr/>
        </p:nvSpPr>
        <p:spPr>
          <a:xfrm>
            <a:off x="668064" y="811196"/>
            <a:ext cx="7767730" cy="654696"/>
          </a:xfrm>
          <a:prstGeom prst="rect">
            <a:avLst/>
          </a:prstGeom>
          <a:no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2800" dirty="0">
                <a:solidFill>
                  <a:srgbClr val="00B050"/>
                </a:solidFill>
                <a:latin typeface="Signika"/>
                <a:ea typeface="Signika"/>
                <a:cs typeface="Signika"/>
                <a:sym typeface="Signika"/>
              </a:rPr>
              <a:t>e. </a:t>
            </a:r>
            <a:r>
              <a:rPr lang="en-US" sz="2800" dirty="0" err="1">
                <a:solidFill>
                  <a:srgbClr val="00B050"/>
                </a:solidFill>
                <a:latin typeface="Signika"/>
                <a:ea typeface="Signika"/>
                <a:cs typeface="Signika"/>
                <a:sym typeface="Signika"/>
              </a:rPr>
              <a:t>Sử</a:t>
            </a:r>
            <a:r>
              <a:rPr lang="en-US" sz="2800" dirty="0">
                <a:solidFill>
                  <a:srgbClr val="00B050"/>
                </a:solidFill>
                <a:latin typeface="Signika"/>
                <a:ea typeface="Signika"/>
                <a:cs typeface="Signika"/>
                <a:sym typeface="Signika"/>
              </a:rPr>
              <a:t> </a:t>
            </a:r>
            <a:r>
              <a:rPr lang="en-US" sz="2800" dirty="0" err="1">
                <a:solidFill>
                  <a:srgbClr val="00B050"/>
                </a:solidFill>
                <a:latin typeface="Signika"/>
                <a:ea typeface="Signika"/>
                <a:cs typeface="Signika"/>
                <a:sym typeface="Signika"/>
              </a:rPr>
              <a:t>dụng</a:t>
            </a:r>
            <a:r>
              <a:rPr lang="en-US" sz="2800" dirty="0">
                <a:solidFill>
                  <a:srgbClr val="00B050"/>
                </a:solidFill>
                <a:latin typeface="Signika"/>
                <a:ea typeface="Signika"/>
                <a:cs typeface="Signika"/>
                <a:sym typeface="Signika"/>
              </a:rPr>
              <a:t> </a:t>
            </a:r>
            <a:r>
              <a:rPr lang="en-US" sz="2800" dirty="0" err="1">
                <a:solidFill>
                  <a:srgbClr val="00B050"/>
                </a:solidFill>
                <a:latin typeface="Signika"/>
                <a:ea typeface="Signika"/>
                <a:cs typeface="Signika"/>
                <a:sym typeface="Signika"/>
              </a:rPr>
              <a:t>chất</a:t>
            </a:r>
            <a:r>
              <a:rPr lang="en-US" sz="2800" dirty="0">
                <a:solidFill>
                  <a:srgbClr val="00B050"/>
                </a:solidFill>
                <a:latin typeface="Signika"/>
                <a:ea typeface="Signika"/>
                <a:cs typeface="Signika"/>
                <a:sym typeface="Signika"/>
              </a:rPr>
              <a:t> </a:t>
            </a:r>
            <a:r>
              <a:rPr lang="en-US" sz="2800" dirty="0" err="1">
                <a:solidFill>
                  <a:srgbClr val="00B050"/>
                </a:solidFill>
                <a:latin typeface="Signika"/>
                <a:ea typeface="Signika"/>
                <a:cs typeface="Signika"/>
                <a:sym typeface="Signika"/>
              </a:rPr>
              <a:t>sát</a:t>
            </a:r>
            <a:r>
              <a:rPr lang="en-US" sz="2800" dirty="0">
                <a:solidFill>
                  <a:srgbClr val="00B050"/>
                </a:solidFill>
                <a:latin typeface="Signika"/>
                <a:ea typeface="Signika"/>
                <a:cs typeface="Signika"/>
                <a:sym typeface="Signika"/>
              </a:rPr>
              <a:t> </a:t>
            </a:r>
            <a:r>
              <a:rPr lang="en-US" sz="2800" dirty="0" err="1">
                <a:solidFill>
                  <a:srgbClr val="00B050"/>
                </a:solidFill>
                <a:latin typeface="Signika"/>
                <a:ea typeface="Signika"/>
                <a:cs typeface="Signika"/>
                <a:sym typeface="Signika"/>
              </a:rPr>
              <a:t>khuẩn</a:t>
            </a:r>
            <a:endParaRPr sz="2800" dirty="0">
              <a:solidFill>
                <a:srgbClr val="00B050"/>
              </a:solidFill>
              <a:latin typeface="Signika"/>
              <a:ea typeface="Signika"/>
              <a:cs typeface="Signika"/>
              <a:sym typeface="Signika"/>
            </a:endParaRPr>
          </a:p>
        </p:txBody>
      </p:sp>
      <p:sp>
        <p:nvSpPr>
          <p:cNvPr id="4" name="Rectangle 3"/>
          <p:cNvSpPr/>
          <p:nvPr/>
        </p:nvSpPr>
        <p:spPr>
          <a:xfrm>
            <a:off x="278401" y="1465892"/>
            <a:ext cx="8547056" cy="830997"/>
          </a:xfrm>
          <a:prstGeom prst="rect">
            <a:avLst/>
          </a:prstGeom>
        </p:spPr>
        <p:txBody>
          <a:bodyPr wrap="square">
            <a:spAutoFit/>
          </a:bodyPr>
          <a:lstStyle/>
          <a:p>
            <a:r>
              <a:rPr lang="nl-NL" sz="2400" spc="-10" dirty="0">
                <a:latin typeface="Segoe UI" panose="020B0502040204020203" pitchFamily="34" charset="0"/>
                <a:ea typeface="Segoe UI" panose="020B0502040204020203" pitchFamily="34" charset="0"/>
                <a:cs typeface="Segoe UI" panose="020B0502040204020203" pitchFamily="34" charset="0"/>
              </a:rPr>
              <a:t>Sát khuẩn giúp tiêu diệt và ngăn ngừa sự phát triển của vi sinh vật gây hỏng thực phẩm, từ đó kéo dài thời gian sử dụng</a:t>
            </a:r>
            <a:endParaRPr lang="en-US"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69960" y="1069528"/>
            <a:ext cx="7751080" cy="707886"/>
          </a:xfrm>
          <a:prstGeom prst="rect">
            <a:avLst/>
          </a:prstGeom>
        </p:spPr>
        <p:txBody>
          <a:bodyPr wrap="square">
            <a:spAutoFit/>
          </a:bodyPr>
          <a:lstStyle/>
          <a:p>
            <a:r>
              <a:rPr lang="en-US"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Sử</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dụng</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phụ</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gia</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thực</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phẩm</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tính</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sát</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khuẩn</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như</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sorbic</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 acid, sodium benzoate, propionic acid,…</a:t>
            </a:r>
          </a:p>
        </p:txBody>
      </p:sp>
      <p:sp>
        <p:nvSpPr>
          <p:cNvPr id="6" name="Google Shape;1019;p43"/>
          <p:cNvSpPr/>
          <p:nvPr/>
        </p:nvSpPr>
        <p:spPr>
          <a:xfrm>
            <a:off x="569960" y="409502"/>
            <a:ext cx="7767730" cy="654696"/>
          </a:xfrm>
          <a:prstGeom prst="rect">
            <a:avLst/>
          </a:prstGeom>
          <a:no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2800" dirty="0">
                <a:solidFill>
                  <a:srgbClr val="00B050"/>
                </a:solidFill>
                <a:latin typeface="Signika"/>
                <a:ea typeface="Signika"/>
                <a:cs typeface="Signika"/>
                <a:sym typeface="Signika"/>
              </a:rPr>
              <a:t>e. </a:t>
            </a:r>
            <a:r>
              <a:rPr lang="en-US" sz="2800" dirty="0" err="1">
                <a:solidFill>
                  <a:srgbClr val="00B050"/>
                </a:solidFill>
                <a:latin typeface="Signika"/>
                <a:ea typeface="Signika"/>
                <a:cs typeface="Signika"/>
                <a:sym typeface="Signika"/>
              </a:rPr>
              <a:t>Sử</a:t>
            </a:r>
            <a:r>
              <a:rPr lang="en-US" sz="2800" dirty="0">
                <a:solidFill>
                  <a:srgbClr val="00B050"/>
                </a:solidFill>
                <a:latin typeface="Signika"/>
                <a:ea typeface="Signika"/>
                <a:cs typeface="Signika"/>
                <a:sym typeface="Signika"/>
              </a:rPr>
              <a:t> </a:t>
            </a:r>
            <a:r>
              <a:rPr lang="en-US" sz="2800" dirty="0" err="1">
                <a:solidFill>
                  <a:srgbClr val="00B050"/>
                </a:solidFill>
                <a:latin typeface="Signika"/>
                <a:ea typeface="Signika"/>
                <a:cs typeface="Signika"/>
                <a:sym typeface="Signika"/>
              </a:rPr>
              <a:t>dụng</a:t>
            </a:r>
            <a:r>
              <a:rPr lang="en-US" sz="2800" dirty="0">
                <a:solidFill>
                  <a:srgbClr val="00B050"/>
                </a:solidFill>
                <a:latin typeface="Signika"/>
                <a:ea typeface="Signika"/>
                <a:cs typeface="Signika"/>
                <a:sym typeface="Signika"/>
              </a:rPr>
              <a:t> </a:t>
            </a:r>
            <a:r>
              <a:rPr lang="en-US" sz="2800" dirty="0" err="1">
                <a:solidFill>
                  <a:srgbClr val="00B050"/>
                </a:solidFill>
                <a:latin typeface="Signika"/>
                <a:ea typeface="Signika"/>
                <a:cs typeface="Signika"/>
                <a:sym typeface="Signika"/>
              </a:rPr>
              <a:t>chất</a:t>
            </a:r>
            <a:r>
              <a:rPr lang="en-US" sz="2800" dirty="0">
                <a:solidFill>
                  <a:srgbClr val="00B050"/>
                </a:solidFill>
                <a:latin typeface="Signika"/>
                <a:ea typeface="Signika"/>
                <a:cs typeface="Signika"/>
                <a:sym typeface="Signika"/>
              </a:rPr>
              <a:t> </a:t>
            </a:r>
            <a:r>
              <a:rPr lang="en-US" sz="2800" dirty="0" err="1">
                <a:solidFill>
                  <a:srgbClr val="00B050"/>
                </a:solidFill>
                <a:latin typeface="Signika"/>
                <a:ea typeface="Signika"/>
                <a:cs typeface="Signika"/>
                <a:sym typeface="Signika"/>
              </a:rPr>
              <a:t>sát</a:t>
            </a:r>
            <a:r>
              <a:rPr lang="en-US" sz="2800" dirty="0">
                <a:solidFill>
                  <a:srgbClr val="00B050"/>
                </a:solidFill>
                <a:latin typeface="Signika"/>
                <a:ea typeface="Signika"/>
                <a:cs typeface="Signika"/>
                <a:sym typeface="Signika"/>
              </a:rPr>
              <a:t> </a:t>
            </a:r>
            <a:r>
              <a:rPr lang="en-US" sz="2800" dirty="0" err="1">
                <a:solidFill>
                  <a:srgbClr val="00B050"/>
                </a:solidFill>
                <a:latin typeface="Signika"/>
                <a:ea typeface="Signika"/>
                <a:cs typeface="Signika"/>
                <a:sym typeface="Signika"/>
              </a:rPr>
              <a:t>khuẩn</a:t>
            </a:r>
            <a:endParaRPr sz="2800" dirty="0">
              <a:solidFill>
                <a:srgbClr val="00B050"/>
              </a:solidFill>
              <a:latin typeface="Signika"/>
              <a:ea typeface="Signika"/>
              <a:cs typeface="Signika"/>
              <a:sym typeface="Signika"/>
            </a:endParaRPr>
          </a:p>
        </p:txBody>
      </p:sp>
      <p:pic>
        <p:nvPicPr>
          <p:cNvPr id="1026" name="Picture 2" descr="C:\Users\Minh Luyen\Desktop\namthienan-product-9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55" y="1928992"/>
            <a:ext cx="2985905" cy="298590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nh Luyen\Desktop\Sodium-benzo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744" y="2583743"/>
            <a:ext cx="3014791" cy="19972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inh Luyen\Desktop\propionic-axit-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937" y="1974638"/>
            <a:ext cx="3027045" cy="2894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405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ứt ngay đồ ăn nếu thấy xuất hiện những dấu hiệu này - Dấu hiệu thực phẩm  bị hư hỏng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804" y="2551833"/>
            <a:ext cx="3071653" cy="2303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Những dấu hiệu cảnh báo bạn nên vứt thức ăn thừa sau Tết trước khi tự rước  độc vào người"/>
          <p:cNvPicPr>
            <a:picLocks noChangeAspect="1" noChangeArrowheads="1"/>
          </p:cNvPicPr>
          <p:nvPr/>
        </p:nvPicPr>
        <p:blipFill rotWithShape="1">
          <a:blip r:embed="rId3">
            <a:extLst>
              <a:ext uri="{28A0092B-C50C-407E-A947-70E740481C1C}">
                <a14:useLocalDpi xmlns:a14="http://schemas.microsoft.com/office/drawing/2010/main" val="0"/>
              </a:ext>
            </a:extLst>
          </a:blip>
          <a:srcRect l="17411"/>
          <a:stretch/>
        </p:blipFill>
        <p:spPr bwMode="auto">
          <a:xfrm>
            <a:off x="935269" y="2568547"/>
            <a:ext cx="3071653" cy="2270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Vì Sao Thức Ăn Chứa Nhiều Nước Rất Dễ Bị Nhiễm Vi Khuẩ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96" y="216116"/>
            <a:ext cx="3071653" cy="2320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8" descr="Dấu hiệu thực phẩm bị ôi thiu bạn cần biết - Dinh dưỡng"/>
          <p:cNvPicPr>
            <a:picLocks noChangeAspect="1" noChangeArrowheads="1"/>
          </p:cNvPicPr>
          <p:nvPr/>
        </p:nvPicPr>
        <p:blipFill rotWithShape="1">
          <a:blip r:embed="rId5">
            <a:extLst>
              <a:ext uri="{28A0092B-C50C-407E-A947-70E740481C1C}">
                <a14:useLocalDpi xmlns:a14="http://schemas.microsoft.com/office/drawing/2010/main" val="0"/>
              </a:ext>
            </a:extLst>
          </a:blip>
          <a:srcRect r="12743"/>
          <a:stretch/>
        </p:blipFill>
        <p:spPr bwMode="auto">
          <a:xfrm>
            <a:off x="4399453" y="214609"/>
            <a:ext cx="3071653" cy="2323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7315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290" y="1000636"/>
            <a:ext cx="7715400" cy="468000"/>
          </a:xfrm>
        </p:spPr>
        <p:txBody>
          <a:bodyPr/>
          <a:lstStyle/>
          <a:p>
            <a:r>
              <a:rPr lang="en-US" sz="2800" b="0" dirty="0" err="1">
                <a:solidFill>
                  <a:schemeClr val="tx1"/>
                </a:solidFill>
              </a:rPr>
              <a:t>Được</a:t>
            </a:r>
            <a:r>
              <a:rPr lang="en-US" sz="2800" b="0" dirty="0">
                <a:solidFill>
                  <a:schemeClr val="tx1"/>
                </a:solidFill>
              </a:rPr>
              <a:t> </a:t>
            </a:r>
            <a:r>
              <a:rPr lang="en-US" sz="2800" b="0" dirty="0" err="1">
                <a:solidFill>
                  <a:schemeClr val="tx1"/>
                </a:solidFill>
              </a:rPr>
              <a:t>áp</a:t>
            </a:r>
            <a:r>
              <a:rPr lang="en-US" sz="2800" b="0" dirty="0">
                <a:solidFill>
                  <a:schemeClr val="tx1"/>
                </a:solidFill>
              </a:rPr>
              <a:t> </a:t>
            </a:r>
            <a:r>
              <a:rPr lang="en-US" sz="2800" b="0" dirty="0" err="1">
                <a:solidFill>
                  <a:schemeClr val="tx1"/>
                </a:solidFill>
              </a:rPr>
              <a:t>dụng</a:t>
            </a:r>
            <a:r>
              <a:rPr lang="en-US" sz="2800" b="0" dirty="0">
                <a:solidFill>
                  <a:schemeClr val="tx1"/>
                </a:solidFill>
              </a:rPr>
              <a:t> </a:t>
            </a:r>
            <a:r>
              <a:rPr lang="en-US" sz="2800" b="0" dirty="0" err="1">
                <a:solidFill>
                  <a:schemeClr val="tx1"/>
                </a:solidFill>
              </a:rPr>
              <a:t>phổ</a:t>
            </a:r>
            <a:r>
              <a:rPr lang="en-US" sz="2800" b="0" dirty="0">
                <a:solidFill>
                  <a:schemeClr val="tx1"/>
                </a:solidFill>
              </a:rPr>
              <a:t> </a:t>
            </a:r>
            <a:r>
              <a:rPr lang="en-US" sz="2800" b="0" dirty="0" err="1">
                <a:solidFill>
                  <a:schemeClr val="tx1"/>
                </a:solidFill>
              </a:rPr>
              <a:t>biến</a:t>
            </a:r>
            <a:r>
              <a:rPr lang="en-US" sz="2800" b="0" dirty="0">
                <a:solidFill>
                  <a:schemeClr val="tx1"/>
                </a:solidFill>
              </a:rPr>
              <a:t> </a:t>
            </a:r>
            <a:r>
              <a:rPr lang="en-US" sz="2800" b="0" dirty="0" err="1">
                <a:solidFill>
                  <a:schemeClr val="tx1"/>
                </a:solidFill>
              </a:rPr>
              <a:t>tại</a:t>
            </a:r>
            <a:r>
              <a:rPr lang="en-US" sz="2800" b="0" dirty="0">
                <a:solidFill>
                  <a:schemeClr val="tx1"/>
                </a:solidFill>
              </a:rPr>
              <a:t> </a:t>
            </a:r>
            <a:r>
              <a:rPr lang="en-US" sz="2800" b="0" dirty="0" err="1">
                <a:solidFill>
                  <a:schemeClr val="tx1"/>
                </a:solidFill>
              </a:rPr>
              <a:t>các</a:t>
            </a:r>
            <a:r>
              <a:rPr lang="en-US" sz="2800" b="0" dirty="0">
                <a:solidFill>
                  <a:schemeClr val="tx1"/>
                </a:solidFill>
              </a:rPr>
              <a:t> </a:t>
            </a:r>
            <a:r>
              <a:rPr lang="en-US" sz="2800" b="0" dirty="0" err="1">
                <a:solidFill>
                  <a:schemeClr val="tx1"/>
                </a:solidFill>
              </a:rPr>
              <a:t>cơ</a:t>
            </a:r>
            <a:r>
              <a:rPr lang="en-US" sz="2800" b="0" dirty="0">
                <a:solidFill>
                  <a:schemeClr val="tx1"/>
                </a:solidFill>
              </a:rPr>
              <a:t> </a:t>
            </a:r>
            <a:r>
              <a:rPr lang="en-US" sz="2800" b="0" dirty="0" err="1">
                <a:solidFill>
                  <a:schemeClr val="tx1"/>
                </a:solidFill>
              </a:rPr>
              <a:t>sở</a:t>
            </a:r>
            <a:r>
              <a:rPr lang="en-US" sz="2800" b="0" dirty="0">
                <a:solidFill>
                  <a:schemeClr val="tx1"/>
                </a:solidFill>
              </a:rPr>
              <a:t> </a:t>
            </a:r>
            <a:r>
              <a:rPr lang="en-US" sz="2800" b="0" dirty="0" err="1">
                <a:solidFill>
                  <a:schemeClr val="tx1"/>
                </a:solidFill>
              </a:rPr>
              <a:t>sản</a:t>
            </a:r>
            <a:r>
              <a:rPr lang="en-US" sz="2800" b="0" dirty="0">
                <a:solidFill>
                  <a:schemeClr val="tx1"/>
                </a:solidFill>
              </a:rPr>
              <a:t> </a:t>
            </a:r>
            <a:r>
              <a:rPr lang="en-US" sz="2800" b="0" dirty="0" err="1">
                <a:solidFill>
                  <a:schemeClr val="tx1"/>
                </a:solidFill>
              </a:rPr>
              <a:t>xuất</a:t>
            </a:r>
            <a:r>
              <a:rPr lang="en-US" sz="2800" b="0" dirty="0">
                <a:solidFill>
                  <a:schemeClr val="tx1"/>
                </a:solidFill>
              </a:rPr>
              <a:t> </a:t>
            </a:r>
            <a:r>
              <a:rPr lang="en-US" sz="2800" b="0" dirty="0" err="1">
                <a:solidFill>
                  <a:schemeClr val="tx1"/>
                </a:solidFill>
              </a:rPr>
              <a:t>nhỏ</a:t>
            </a:r>
            <a:r>
              <a:rPr lang="en-US" sz="2800" b="0" dirty="0">
                <a:solidFill>
                  <a:schemeClr val="tx1"/>
                </a:solidFill>
              </a:rPr>
              <a:t> </a:t>
            </a:r>
            <a:r>
              <a:rPr lang="en-US" sz="2800" b="0" dirty="0" err="1">
                <a:solidFill>
                  <a:schemeClr val="tx1"/>
                </a:solidFill>
              </a:rPr>
              <a:t>lẫn</a:t>
            </a:r>
            <a:r>
              <a:rPr lang="en-US" sz="2800" b="0" dirty="0">
                <a:solidFill>
                  <a:schemeClr val="tx1"/>
                </a:solidFill>
              </a:rPr>
              <a:t> </a:t>
            </a:r>
            <a:r>
              <a:rPr lang="en-US" sz="2800" b="0" dirty="0" err="1">
                <a:solidFill>
                  <a:schemeClr val="tx1"/>
                </a:solidFill>
              </a:rPr>
              <a:t>cơ</a:t>
            </a:r>
            <a:r>
              <a:rPr lang="en-US" sz="2800" b="0" dirty="0">
                <a:solidFill>
                  <a:schemeClr val="tx1"/>
                </a:solidFill>
              </a:rPr>
              <a:t> </a:t>
            </a:r>
            <a:r>
              <a:rPr lang="en-US" sz="2800" b="0" dirty="0" err="1">
                <a:solidFill>
                  <a:schemeClr val="tx1"/>
                </a:solidFill>
              </a:rPr>
              <a:t>sở</a:t>
            </a:r>
            <a:r>
              <a:rPr lang="en-US" sz="2800" b="0" dirty="0">
                <a:solidFill>
                  <a:schemeClr val="tx1"/>
                </a:solidFill>
              </a:rPr>
              <a:t> </a:t>
            </a:r>
            <a:r>
              <a:rPr lang="en-US" sz="2800" b="0" dirty="0" err="1">
                <a:solidFill>
                  <a:schemeClr val="tx1"/>
                </a:solidFill>
              </a:rPr>
              <a:t>có</a:t>
            </a:r>
            <a:r>
              <a:rPr lang="en-US" sz="2800" b="0" dirty="0">
                <a:solidFill>
                  <a:schemeClr val="tx1"/>
                </a:solidFill>
              </a:rPr>
              <a:t> </a:t>
            </a:r>
            <a:r>
              <a:rPr lang="en-US" sz="2800" b="0" dirty="0" err="1">
                <a:solidFill>
                  <a:schemeClr val="tx1"/>
                </a:solidFill>
              </a:rPr>
              <a:t>quy</a:t>
            </a:r>
            <a:r>
              <a:rPr lang="en-US" sz="2800" b="0" dirty="0">
                <a:solidFill>
                  <a:schemeClr val="tx1"/>
                </a:solidFill>
              </a:rPr>
              <a:t> </a:t>
            </a:r>
            <a:r>
              <a:rPr lang="en-US" sz="2800" b="0" dirty="0" err="1">
                <a:solidFill>
                  <a:schemeClr val="tx1"/>
                </a:solidFill>
              </a:rPr>
              <a:t>mô</a:t>
            </a:r>
            <a:r>
              <a:rPr lang="en-US" sz="2800" b="0" dirty="0">
                <a:solidFill>
                  <a:schemeClr val="tx1"/>
                </a:solidFill>
              </a:rPr>
              <a:t> </a:t>
            </a:r>
            <a:r>
              <a:rPr lang="en-US" sz="2800" b="0" dirty="0" err="1">
                <a:solidFill>
                  <a:schemeClr val="tx1"/>
                </a:solidFill>
              </a:rPr>
              <a:t>lớn</a:t>
            </a:r>
            <a:r>
              <a:rPr lang="en-US" sz="2800" b="0" dirty="0">
                <a:solidFill>
                  <a:schemeClr val="tx1"/>
                </a:solidFill>
              </a:rPr>
              <a:t> do </a:t>
            </a:r>
            <a:r>
              <a:rPr lang="en-US" sz="2800" b="0" dirty="0" err="1">
                <a:solidFill>
                  <a:schemeClr val="tx1"/>
                </a:solidFill>
              </a:rPr>
              <a:t>dễ</a:t>
            </a:r>
            <a:r>
              <a:rPr lang="en-US" sz="2800" b="0" dirty="0">
                <a:solidFill>
                  <a:schemeClr val="tx1"/>
                </a:solidFill>
              </a:rPr>
              <a:t> </a:t>
            </a:r>
            <a:r>
              <a:rPr lang="en-US" sz="2800" b="0" dirty="0" err="1">
                <a:solidFill>
                  <a:schemeClr val="tx1"/>
                </a:solidFill>
              </a:rPr>
              <a:t>dàng</a:t>
            </a:r>
            <a:r>
              <a:rPr lang="en-US" sz="2800" b="0" dirty="0">
                <a:solidFill>
                  <a:schemeClr val="tx1"/>
                </a:solidFill>
              </a:rPr>
              <a:t> </a:t>
            </a:r>
            <a:r>
              <a:rPr lang="en-US" sz="2800" b="0" dirty="0" err="1">
                <a:solidFill>
                  <a:schemeClr val="tx1"/>
                </a:solidFill>
              </a:rPr>
              <a:t>thực</a:t>
            </a:r>
            <a:r>
              <a:rPr lang="en-US" sz="2800" b="0" dirty="0">
                <a:solidFill>
                  <a:schemeClr val="tx1"/>
                </a:solidFill>
              </a:rPr>
              <a:t> </a:t>
            </a:r>
            <a:r>
              <a:rPr lang="en-US" sz="2800" b="0" dirty="0" err="1">
                <a:solidFill>
                  <a:schemeClr val="tx1"/>
                </a:solidFill>
              </a:rPr>
              <a:t>hiện</a:t>
            </a:r>
            <a:r>
              <a:rPr lang="en-US" sz="2800" b="0" dirty="0">
                <a:solidFill>
                  <a:schemeClr val="tx1"/>
                </a:solidFill>
              </a:rPr>
              <a:t>, </a:t>
            </a:r>
            <a:r>
              <a:rPr lang="en-US" sz="2800" b="0" dirty="0" err="1">
                <a:solidFill>
                  <a:schemeClr val="tx1"/>
                </a:solidFill>
              </a:rPr>
              <a:t>hiệu</a:t>
            </a:r>
            <a:r>
              <a:rPr lang="en-US" sz="2800" b="0" dirty="0">
                <a:solidFill>
                  <a:schemeClr val="tx1"/>
                </a:solidFill>
              </a:rPr>
              <a:t> </a:t>
            </a:r>
            <a:r>
              <a:rPr lang="en-US" sz="2800" b="0" dirty="0" err="1">
                <a:solidFill>
                  <a:schemeClr val="tx1"/>
                </a:solidFill>
              </a:rPr>
              <a:t>quả</a:t>
            </a:r>
            <a:r>
              <a:rPr lang="en-US" sz="2800" b="0" dirty="0">
                <a:solidFill>
                  <a:schemeClr val="tx1"/>
                </a:solidFill>
              </a:rPr>
              <a:t> </a:t>
            </a:r>
            <a:r>
              <a:rPr lang="en-US" sz="2800" b="0" dirty="0" err="1">
                <a:solidFill>
                  <a:schemeClr val="tx1"/>
                </a:solidFill>
              </a:rPr>
              <a:t>cao</a:t>
            </a:r>
            <a:r>
              <a:rPr lang="en-US" sz="2800" b="0" dirty="0">
                <a:solidFill>
                  <a:schemeClr val="tx1"/>
                </a:solidFill>
              </a:rPr>
              <a:t>, </a:t>
            </a:r>
            <a:r>
              <a:rPr lang="en-US" sz="2800" b="0" dirty="0" err="1">
                <a:solidFill>
                  <a:schemeClr val="tx1"/>
                </a:solidFill>
              </a:rPr>
              <a:t>ít</a:t>
            </a:r>
            <a:r>
              <a:rPr lang="en-US" sz="2800" b="0" dirty="0">
                <a:solidFill>
                  <a:schemeClr val="tx1"/>
                </a:solidFill>
              </a:rPr>
              <a:t> </a:t>
            </a:r>
            <a:r>
              <a:rPr lang="en-US" sz="2800" b="0" dirty="0" err="1">
                <a:solidFill>
                  <a:schemeClr val="tx1"/>
                </a:solidFill>
              </a:rPr>
              <a:t>làm</a:t>
            </a:r>
            <a:r>
              <a:rPr lang="en-US" sz="2800" b="0" dirty="0">
                <a:solidFill>
                  <a:schemeClr val="tx1"/>
                </a:solidFill>
              </a:rPr>
              <a:t> </a:t>
            </a:r>
            <a:r>
              <a:rPr lang="en-US" sz="2800" b="0" dirty="0" err="1">
                <a:solidFill>
                  <a:schemeClr val="tx1"/>
                </a:solidFill>
              </a:rPr>
              <a:t>thay</a:t>
            </a:r>
            <a:r>
              <a:rPr lang="en-US" sz="2800" b="0" dirty="0">
                <a:solidFill>
                  <a:schemeClr val="tx1"/>
                </a:solidFill>
              </a:rPr>
              <a:t> </a:t>
            </a:r>
            <a:r>
              <a:rPr lang="en-US" sz="2800" b="0" dirty="0" err="1">
                <a:solidFill>
                  <a:schemeClr val="tx1"/>
                </a:solidFill>
              </a:rPr>
              <a:t>đổi</a:t>
            </a:r>
            <a:r>
              <a:rPr lang="en-US" sz="2800" b="0" dirty="0">
                <a:solidFill>
                  <a:schemeClr val="tx1"/>
                </a:solidFill>
              </a:rPr>
              <a:t> </a:t>
            </a:r>
            <a:r>
              <a:rPr lang="en-US" sz="2800" b="0" dirty="0" err="1">
                <a:solidFill>
                  <a:schemeClr val="tx1"/>
                </a:solidFill>
              </a:rPr>
              <a:t>cảm</a:t>
            </a:r>
            <a:r>
              <a:rPr lang="en-US" sz="2800" b="0" dirty="0">
                <a:solidFill>
                  <a:schemeClr val="tx1"/>
                </a:solidFill>
              </a:rPr>
              <a:t> </a:t>
            </a:r>
            <a:r>
              <a:rPr lang="en-US" sz="2800" b="0" dirty="0" err="1">
                <a:solidFill>
                  <a:schemeClr val="tx1"/>
                </a:solidFill>
              </a:rPr>
              <a:t>quan</a:t>
            </a:r>
            <a:r>
              <a:rPr lang="en-US" sz="2800" b="0" dirty="0">
                <a:solidFill>
                  <a:schemeClr val="tx1"/>
                </a:solidFill>
              </a:rPr>
              <a:t>, </a:t>
            </a:r>
            <a:r>
              <a:rPr lang="en-US" sz="2800" b="0" dirty="0" err="1">
                <a:solidFill>
                  <a:schemeClr val="tx1"/>
                </a:solidFill>
              </a:rPr>
              <a:t>mùi</a:t>
            </a:r>
            <a:r>
              <a:rPr lang="en-US" sz="2800" b="0" dirty="0">
                <a:solidFill>
                  <a:schemeClr val="tx1"/>
                </a:solidFill>
              </a:rPr>
              <a:t> </a:t>
            </a:r>
            <a:r>
              <a:rPr lang="en-US" sz="2800" b="0" dirty="0" err="1">
                <a:solidFill>
                  <a:schemeClr val="tx1"/>
                </a:solidFill>
              </a:rPr>
              <a:t>vị</a:t>
            </a:r>
            <a:r>
              <a:rPr lang="en-US" sz="2800" b="0" dirty="0">
                <a:solidFill>
                  <a:schemeClr val="tx1"/>
                </a:solidFill>
              </a:rPr>
              <a:t> </a:t>
            </a:r>
            <a:r>
              <a:rPr lang="en-US" sz="2800" b="0" dirty="0" err="1">
                <a:solidFill>
                  <a:schemeClr val="tx1"/>
                </a:solidFill>
              </a:rPr>
              <a:t>thực</a:t>
            </a:r>
            <a:r>
              <a:rPr lang="en-US" sz="2800" b="0" dirty="0">
                <a:solidFill>
                  <a:schemeClr val="tx1"/>
                </a:solidFill>
              </a:rPr>
              <a:t> </a:t>
            </a:r>
            <a:r>
              <a:rPr lang="en-US" sz="2800" b="0" dirty="0" err="1">
                <a:solidFill>
                  <a:schemeClr val="tx1"/>
                </a:solidFill>
              </a:rPr>
              <a:t>phẩm</a:t>
            </a:r>
            <a:r>
              <a:rPr lang="en-US" sz="2800" b="0" dirty="0">
                <a:solidFill>
                  <a:schemeClr val="tx1"/>
                </a:solidFill>
              </a:rPr>
              <a:t> </a:t>
            </a:r>
            <a:r>
              <a:rPr lang="en-US" sz="2800" b="0" dirty="0" err="1">
                <a:solidFill>
                  <a:schemeClr val="tx1"/>
                </a:solidFill>
              </a:rPr>
              <a:t>và</a:t>
            </a:r>
            <a:r>
              <a:rPr lang="en-US" sz="2800" b="0" dirty="0">
                <a:solidFill>
                  <a:schemeClr val="tx1"/>
                </a:solidFill>
              </a:rPr>
              <a:t> </a:t>
            </a:r>
            <a:r>
              <a:rPr lang="en-US" sz="2800" b="0" dirty="0" err="1">
                <a:solidFill>
                  <a:schemeClr val="tx1"/>
                </a:solidFill>
              </a:rPr>
              <a:t>giá</a:t>
            </a:r>
            <a:r>
              <a:rPr lang="en-US" sz="2800" b="0" dirty="0">
                <a:solidFill>
                  <a:schemeClr val="tx1"/>
                </a:solidFill>
              </a:rPr>
              <a:t> </a:t>
            </a:r>
            <a:r>
              <a:rPr lang="en-US" sz="2800" b="0" dirty="0" err="1">
                <a:solidFill>
                  <a:schemeClr val="tx1"/>
                </a:solidFill>
              </a:rPr>
              <a:t>thành</a:t>
            </a:r>
            <a:r>
              <a:rPr lang="en-US" sz="2800" b="0" dirty="0">
                <a:solidFill>
                  <a:schemeClr val="tx1"/>
                </a:solidFill>
              </a:rPr>
              <a:t> </a:t>
            </a:r>
            <a:r>
              <a:rPr lang="en-US" sz="2800" b="0" dirty="0" err="1">
                <a:solidFill>
                  <a:schemeClr val="tx1"/>
                </a:solidFill>
              </a:rPr>
              <a:t>thấp</a:t>
            </a:r>
            <a:endParaRPr lang="en-US" sz="2800" b="0" dirty="0">
              <a:solidFill>
                <a:schemeClr val="tx1"/>
              </a:solidFill>
            </a:endParaRPr>
          </a:p>
        </p:txBody>
      </p:sp>
      <p:sp>
        <p:nvSpPr>
          <p:cNvPr id="4" name="Subtitle 3"/>
          <p:cNvSpPr>
            <a:spLocks noGrp="1"/>
          </p:cNvSpPr>
          <p:nvPr>
            <p:ph type="subTitle" idx="1"/>
          </p:nvPr>
        </p:nvSpPr>
        <p:spPr>
          <a:xfrm>
            <a:off x="569960" y="2873210"/>
            <a:ext cx="8101600" cy="1957870"/>
          </a:xfrm>
        </p:spPr>
        <p:txBody>
          <a:bodyPr/>
          <a:lstStyle/>
          <a:p>
            <a:endParaRPr lang="en-US" dirty="0"/>
          </a:p>
        </p:txBody>
      </p:sp>
      <p:sp>
        <p:nvSpPr>
          <p:cNvPr id="5" name="Title 4"/>
          <p:cNvSpPr>
            <a:spLocks noGrp="1"/>
          </p:cNvSpPr>
          <p:nvPr>
            <p:ph type="title" idx="3"/>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7" name="Title 6"/>
          <p:cNvSpPr>
            <a:spLocks noGrp="1"/>
          </p:cNvSpPr>
          <p:nvPr>
            <p:ph type="title" idx="5"/>
          </p:nvPr>
        </p:nvSpPr>
        <p:spPr/>
        <p:txBody>
          <a:bodyPr/>
          <a:lstStyle/>
          <a:p>
            <a:endParaRPr lang="en-US"/>
          </a:p>
        </p:txBody>
      </p:sp>
      <p:sp>
        <p:nvSpPr>
          <p:cNvPr id="8" name="Subtitle 7"/>
          <p:cNvSpPr>
            <a:spLocks noGrp="1"/>
          </p:cNvSpPr>
          <p:nvPr>
            <p:ph type="subTitle" idx="6"/>
          </p:nvPr>
        </p:nvSpPr>
        <p:spPr/>
        <p:txBody>
          <a:bodyPr/>
          <a:lstStyle/>
          <a:p>
            <a:endParaRPr lang="en-US"/>
          </a:p>
        </p:txBody>
      </p:sp>
      <p:sp>
        <p:nvSpPr>
          <p:cNvPr id="15" name="Google Shape;1019;p43"/>
          <p:cNvSpPr/>
          <p:nvPr/>
        </p:nvSpPr>
        <p:spPr>
          <a:xfrm>
            <a:off x="569960" y="409502"/>
            <a:ext cx="7767730" cy="654696"/>
          </a:xfrm>
          <a:prstGeom prst="rect">
            <a:avLst/>
          </a:prstGeom>
          <a:no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2800" dirty="0">
                <a:solidFill>
                  <a:srgbClr val="00B050"/>
                </a:solidFill>
                <a:latin typeface="Signika"/>
                <a:ea typeface="Signika"/>
                <a:cs typeface="Signika"/>
                <a:sym typeface="Signika"/>
              </a:rPr>
              <a:t>e. </a:t>
            </a:r>
            <a:r>
              <a:rPr lang="en-US" sz="2800" dirty="0" err="1">
                <a:solidFill>
                  <a:srgbClr val="00B050"/>
                </a:solidFill>
                <a:latin typeface="Signika"/>
                <a:ea typeface="Signika"/>
                <a:cs typeface="Signika"/>
                <a:sym typeface="Signika"/>
              </a:rPr>
              <a:t>Sử</a:t>
            </a:r>
            <a:r>
              <a:rPr lang="en-US" sz="2800" dirty="0">
                <a:solidFill>
                  <a:srgbClr val="00B050"/>
                </a:solidFill>
                <a:latin typeface="Signika"/>
                <a:ea typeface="Signika"/>
                <a:cs typeface="Signika"/>
                <a:sym typeface="Signika"/>
              </a:rPr>
              <a:t> </a:t>
            </a:r>
            <a:r>
              <a:rPr lang="en-US" sz="2800" dirty="0" err="1">
                <a:solidFill>
                  <a:srgbClr val="00B050"/>
                </a:solidFill>
                <a:latin typeface="Signika"/>
                <a:ea typeface="Signika"/>
                <a:cs typeface="Signika"/>
                <a:sym typeface="Signika"/>
              </a:rPr>
              <a:t>dụng</a:t>
            </a:r>
            <a:r>
              <a:rPr lang="en-US" sz="2800" dirty="0">
                <a:solidFill>
                  <a:srgbClr val="00B050"/>
                </a:solidFill>
                <a:latin typeface="Signika"/>
                <a:ea typeface="Signika"/>
                <a:cs typeface="Signika"/>
                <a:sym typeface="Signika"/>
              </a:rPr>
              <a:t> </a:t>
            </a:r>
            <a:r>
              <a:rPr lang="en-US" sz="2800" dirty="0" err="1">
                <a:solidFill>
                  <a:srgbClr val="00B050"/>
                </a:solidFill>
                <a:latin typeface="Signika"/>
                <a:ea typeface="Signika"/>
                <a:cs typeface="Signika"/>
                <a:sym typeface="Signika"/>
              </a:rPr>
              <a:t>chất</a:t>
            </a:r>
            <a:r>
              <a:rPr lang="en-US" sz="2800" dirty="0">
                <a:solidFill>
                  <a:srgbClr val="00B050"/>
                </a:solidFill>
                <a:latin typeface="Signika"/>
                <a:ea typeface="Signika"/>
                <a:cs typeface="Signika"/>
                <a:sym typeface="Signika"/>
              </a:rPr>
              <a:t> </a:t>
            </a:r>
            <a:r>
              <a:rPr lang="en-US" sz="2800" dirty="0" err="1">
                <a:solidFill>
                  <a:srgbClr val="00B050"/>
                </a:solidFill>
                <a:latin typeface="Signika"/>
                <a:ea typeface="Signika"/>
                <a:cs typeface="Signika"/>
                <a:sym typeface="Signika"/>
              </a:rPr>
              <a:t>sát</a:t>
            </a:r>
            <a:r>
              <a:rPr lang="en-US" sz="2800" dirty="0">
                <a:solidFill>
                  <a:srgbClr val="00B050"/>
                </a:solidFill>
                <a:latin typeface="Signika"/>
                <a:ea typeface="Signika"/>
                <a:cs typeface="Signika"/>
                <a:sym typeface="Signika"/>
              </a:rPr>
              <a:t> </a:t>
            </a:r>
            <a:r>
              <a:rPr lang="en-US" sz="2800" dirty="0" err="1">
                <a:solidFill>
                  <a:srgbClr val="00B050"/>
                </a:solidFill>
                <a:latin typeface="Signika"/>
                <a:ea typeface="Signika"/>
                <a:cs typeface="Signika"/>
                <a:sym typeface="Signika"/>
              </a:rPr>
              <a:t>khuẩn</a:t>
            </a:r>
            <a:endParaRPr sz="2800" dirty="0">
              <a:solidFill>
                <a:srgbClr val="00B050"/>
              </a:solidFill>
              <a:latin typeface="Signika"/>
              <a:ea typeface="Signika"/>
              <a:cs typeface="Signika"/>
              <a:sym typeface="Signika"/>
            </a:endParaRPr>
          </a:p>
        </p:txBody>
      </p:sp>
      <p:sp>
        <p:nvSpPr>
          <p:cNvPr id="9" name="Title 1"/>
          <p:cNvSpPr>
            <a:spLocks noGrp="1"/>
          </p:cNvSpPr>
          <p:nvPr>
            <p:ph type="title"/>
          </p:nvPr>
        </p:nvSpPr>
        <p:spPr>
          <a:xfrm>
            <a:off x="622290" y="2875156"/>
            <a:ext cx="7715400" cy="468000"/>
          </a:xfrm>
        </p:spPr>
        <p:txBody>
          <a:bodyPr/>
          <a:lstStyle/>
          <a:p>
            <a:r>
              <a:rPr lang="en-US" sz="2800" b="0" dirty="0">
                <a:solidFill>
                  <a:schemeClr val="tx1"/>
                </a:solidFill>
              </a:rPr>
              <a:t> </a:t>
            </a:r>
            <a:r>
              <a:rPr lang="en-US" sz="2800" b="0" dirty="0" err="1">
                <a:solidFill>
                  <a:schemeClr val="tx1"/>
                </a:solidFill>
              </a:rPr>
              <a:t>Các</a:t>
            </a:r>
            <a:r>
              <a:rPr lang="en-US" sz="2800" b="0" dirty="0">
                <a:solidFill>
                  <a:schemeClr val="tx1"/>
                </a:solidFill>
              </a:rPr>
              <a:t> </a:t>
            </a:r>
            <a:r>
              <a:rPr lang="en-US" sz="2800" b="0" dirty="0" err="1">
                <a:solidFill>
                  <a:schemeClr val="tx1"/>
                </a:solidFill>
              </a:rPr>
              <a:t>chất</a:t>
            </a:r>
            <a:r>
              <a:rPr lang="en-US" sz="2800" b="0" dirty="0">
                <a:solidFill>
                  <a:schemeClr val="tx1"/>
                </a:solidFill>
              </a:rPr>
              <a:t> </a:t>
            </a:r>
            <a:r>
              <a:rPr lang="en-US" sz="2800" b="0" dirty="0" err="1">
                <a:solidFill>
                  <a:schemeClr val="tx1"/>
                </a:solidFill>
              </a:rPr>
              <a:t>sát</a:t>
            </a:r>
            <a:r>
              <a:rPr lang="en-US" sz="2800" b="0" dirty="0">
                <a:solidFill>
                  <a:schemeClr val="tx1"/>
                </a:solidFill>
              </a:rPr>
              <a:t> </a:t>
            </a:r>
            <a:r>
              <a:rPr lang="en-US" sz="2800" b="0" dirty="0" err="1">
                <a:solidFill>
                  <a:schemeClr val="tx1"/>
                </a:solidFill>
              </a:rPr>
              <a:t>khuẩn</a:t>
            </a:r>
            <a:r>
              <a:rPr lang="en-US" sz="2800" b="0" dirty="0">
                <a:solidFill>
                  <a:schemeClr val="tx1"/>
                </a:solidFill>
              </a:rPr>
              <a:t> </a:t>
            </a:r>
            <a:r>
              <a:rPr lang="en-US" sz="2800" b="0" dirty="0" err="1">
                <a:solidFill>
                  <a:schemeClr val="tx1"/>
                </a:solidFill>
              </a:rPr>
              <a:t>sinh</a:t>
            </a:r>
            <a:r>
              <a:rPr lang="en-US" sz="2800" b="0" dirty="0">
                <a:solidFill>
                  <a:schemeClr val="tx1"/>
                </a:solidFill>
              </a:rPr>
              <a:t> </a:t>
            </a:r>
            <a:r>
              <a:rPr lang="en-US" sz="2800" b="0" dirty="0" err="1">
                <a:solidFill>
                  <a:schemeClr val="tx1"/>
                </a:solidFill>
              </a:rPr>
              <a:t>học</a:t>
            </a:r>
            <a:r>
              <a:rPr lang="en-US" sz="2800" b="0" dirty="0">
                <a:solidFill>
                  <a:schemeClr val="tx1"/>
                </a:solidFill>
              </a:rPr>
              <a:t> </a:t>
            </a:r>
            <a:r>
              <a:rPr lang="en-US" sz="2800" b="0" dirty="0" err="1">
                <a:solidFill>
                  <a:schemeClr val="tx1"/>
                </a:solidFill>
              </a:rPr>
              <a:t>như</a:t>
            </a:r>
            <a:r>
              <a:rPr lang="en-US" sz="2800" b="0" dirty="0">
                <a:solidFill>
                  <a:schemeClr val="tx1"/>
                </a:solidFill>
              </a:rPr>
              <a:t> </a:t>
            </a:r>
            <a:r>
              <a:rPr lang="en-US" sz="2800" b="0" dirty="0" err="1">
                <a:solidFill>
                  <a:schemeClr val="tx1"/>
                </a:solidFill>
              </a:rPr>
              <a:t>phytoncide</a:t>
            </a:r>
            <a:r>
              <a:rPr lang="en-US" sz="2800" b="0" dirty="0">
                <a:solidFill>
                  <a:schemeClr val="tx1"/>
                </a:solidFill>
              </a:rPr>
              <a:t> </a:t>
            </a:r>
            <a:r>
              <a:rPr lang="en-US" sz="2800" b="0" dirty="0" err="1">
                <a:solidFill>
                  <a:schemeClr val="tx1"/>
                </a:solidFill>
              </a:rPr>
              <a:t>có</a:t>
            </a:r>
            <a:r>
              <a:rPr lang="en-US" sz="2800" b="0" dirty="0">
                <a:solidFill>
                  <a:schemeClr val="tx1"/>
                </a:solidFill>
              </a:rPr>
              <a:t> </a:t>
            </a:r>
            <a:r>
              <a:rPr lang="en-US" sz="2800" b="0" dirty="0" err="1">
                <a:solidFill>
                  <a:schemeClr val="tx1"/>
                </a:solidFill>
              </a:rPr>
              <a:t>trong</a:t>
            </a:r>
            <a:r>
              <a:rPr lang="en-US" sz="2800" b="0" dirty="0">
                <a:solidFill>
                  <a:schemeClr val="tx1"/>
                </a:solidFill>
              </a:rPr>
              <a:t> </a:t>
            </a:r>
            <a:r>
              <a:rPr lang="en-US" sz="2800" b="0" dirty="0" err="1">
                <a:solidFill>
                  <a:schemeClr val="tx1"/>
                </a:solidFill>
              </a:rPr>
              <a:t>củ</a:t>
            </a:r>
            <a:r>
              <a:rPr lang="en-US" sz="2800" b="0" dirty="0">
                <a:solidFill>
                  <a:schemeClr val="tx1"/>
                </a:solidFill>
              </a:rPr>
              <a:t> </a:t>
            </a:r>
            <a:r>
              <a:rPr lang="en-US" sz="2800" b="0" dirty="0" err="1">
                <a:solidFill>
                  <a:schemeClr val="tx1"/>
                </a:solidFill>
              </a:rPr>
              <a:t>hành</a:t>
            </a:r>
            <a:r>
              <a:rPr lang="en-US" sz="2800" b="0" dirty="0">
                <a:solidFill>
                  <a:schemeClr val="tx1"/>
                </a:solidFill>
              </a:rPr>
              <a:t>, </a:t>
            </a:r>
            <a:r>
              <a:rPr lang="en-US" sz="2800" b="0" dirty="0" err="1">
                <a:solidFill>
                  <a:schemeClr val="tx1"/>
                </a:solidFill>
              </a:rPr>
              <a:t>củ</a:t>
            </a:r>
            <a:r>
              <a:rPr lang="en-US" sz="2800" b="0" dirty="0">
                <a:solidFill>
                  <a:schemeClr val="tx1"/>
                </a:solidFill>
              </a:rPr>
              <a:t> </a:t>
            </a:r>
            <a:r>
              <a:rPr lang="en-US" sz="2800" b="0" dirty="0" err="1">
                <a:solidFill>
                  <a:schemeClr val="tx1"/>
                </a:solidFill>
              </a:rPr>
              <a:t>tỏi</a:t>
            </a:r>
            <a:r>
              <a:rPr lang="en-US" sz="2800" b="0" dirty="0">
                <a:solidFill>
                  <a:schemeClr val="tx1"/>
                </a:solidFill>
              </a:rPr>
              <a:t>; lysozyme </a:t>
            </a:r>
            <a:r>
              <a:rPr lang="en-US" sz="2800" b="0" dirty="0" err="1">
                <a:solidFill>
                  <a:schemeClr val="tx1"/>
                </a:solidFill>
              </a:rPr>
              <a:t>được</a:t>
            </a:r>
            <a:r>
              <a:rPr lang="en-US" sz="2800" b="0" dirty="0">
                <a:solidFill>
                  <a:schemeClr val="tx1"/>
                </a:solidFill>
              </a:rPr>
              <a:t> </a:t>
            </a:r>
            <a:r>
              <a:rPr lang="en-US" sz="2800" b="0" dirty="0" err="1">
                <a:solidFill>
                  <a:schemeClr val="tx1"/>
                </a:solidFill>
              </a:rPr>
              <a:t>tìm</a:t>
            </a:r>
            <a:r>
              <a:rPr lang="en-US" sz="2800" b="0" dirty="0">
                <a:solidFill>
                  <a:schemeClr val="tx1"/>
                </a:solidFill>
              </a:rPr>
              <a:t> </a:t>
            </a:r>
            <a:r>
              <a:rPr lang="en-US" sz="2800" b="0" dirty="0" err="1">
                <a:solidFill>
                  <a:schemeClr val="tx1"/>
                </a:solidFill>
              </a:rPr>
              <a:t>thấy</a:t>
            </a:r>
            <a:r>
              <a:rPr lang="en-US" sz="2800" b="0" dirty="0">
                <a:solidFill>
                  <a:schemeClr val="tx1"/>
                </a:solidFill>
              </a:rPr>
              <a:t> </a:t>
            </a:r>
            <a:r>
              <a:rPr lang="en-US" sz="2800" b="0" dirty="0" err="1">
                <a:solidFill>
                  <a:schemeClr val="tx1"/>
                </a:solidFill>
              </a:rPr>
              <a:t>trên</a:t>
            </a:r>
            <a:r>
              <a:rPr lang="en-US" sz="2800" b="0" dirty="0">
                <a:solidFill>
                  <a:schemeClr val="tx1"/>
                </a:solidFill>
              </a:rPr>
              <a:t> </a:t>
            </a:r>
            <a:r>
              <a:rPr lang="en-US" sz="2800" b="0" dirty="0" err="1">
                <a:solidFill>
                  <a:schemeClr val="tx1"/>
                </a:solidFill>
              </a:rPr>
              <a:t>người</a:t>
            </a:r>
            <a:r>
              <a:rPr lang="en-US" sz="2800" b="0" dirty="0">
                <a:solidFill>
                  <a:schemeClr val="tx1"/>
                </a:solidFill>
              </a:rPr>
              <a:t> </a:t>
            </a:r>
            <a:r>
              <a:rPr lang="en-US" sz="2800" b="0" dirty="0" err="1">
                <a:solidFill>
                  <a:schemeClr val="tx1"/>
                </a:solidFill>
              </a:rPr>
              <a:t>và</a:t>
            </a:r>
            <a:r>
              <a:rPr lang="en-US" sz="2800" b="0" dirty="0">
                <a:solidFill>
                  <a:schemeClr val="tx1"/>
                </a:solidFill>
              </a:rPr>
              <a:t> </a:t>
            </a:r>
            <a:r>
              <a:rPr lang="en-US" sz="2800" b="0" dirty="0" err="1">
                <a:solidFill>
                  <a:schemeClr val="tx1"/>
                </a:solidFill>
              </a:rPr>
              <a:t>động</a:t>
            </a:r>
            <a:r>
              <a:rPr lang="en-US" sz="2800" b="0" dirty="0">
                <a:solidFill>
                  <a:schemeClr val="tx1"/>
                </a:solidFill>
              </a:rPr>
              <a:t> </a:t>
            </a:r>
            <a:r>
              <a:rPr lang="en-US" sz="2800" b="0" dirty="0" err="1">
                <a:solidFill>
                  <a:schemeClr val="tx1"/>
                </a:solidFill>
              </a:rPr>
              <a:t>vật</a:t>
            </a:r>
            <a:r>
              <a:rPr lang="en-US" sz="2800" b="0" dirty="0">
                <a:solidFill>
                  <a:schemeClr val="tx1"/>
                </a:solidFill>
              </a:rPr>
              <a:t> </a:t>
            </a:r>
            <a:r>
              <a:rPr lang="en-US" sz="2800" b="0" dirty="0" err="1">
                <a:solidFill>
                  <a:schemeClr val="tx1"/>
                </a:solidFill>
              </a:rPr>
              <a:t>như</a:t>
            </a:r>
            <a:r>
              <a:rPr lang="en-US" sz="2800" b="0" dirty="0">
                <a:solidFill>
                  <a:schemeClr val="tx1"/>
                </a:solidFill>
              </a:rPr>
              <a:t> </a:t>
            </a:r>
            <a:r>
              <a:rPr lang="en-US" sz="2800" b="0" dirty="0" err="1">
                <a:solidFill>
                  <a:schemeClr val="tx1"/>
                </a:solidFill>
              </a:rPr>
              <a:t>trong</a:t>
            </a:r>
            <a:r>
              <a:rPr lang="en-US" sz="2800" b="0" dirty="0">
                <a:solidFill>
                  <a:schemeClr val="tx1"/>
                </a:solidFill>
              </a:rPr>
              <a:t> </a:t>
            </a:r>
            <a:r>
              <a:rPr lang="en-US" sz="2800" b="0" dirty="0" err="1">
                <a:solidFill>
                  <a:schemeClr val="tx1"/>
                </a:solidFill>
              </a:rPr>
              <a:t>nước</a:t>
            </a:r>
            <a:r>
              <a:rPr lang="en-US" sz="2800" b="0" dirty="0">
                <a:solidFill>
                  <a:schemeClr val="tx1"/>
                </a:solidFill>
              </a:rPr>
              <a:t> </a:t>
            </a:r>
            <a:r>
              <a:rPr lang="en-US" sz="2800" b="0" dirty="0" err="1">
                <a:solidFill>
                  <a:schemeClr val="tx1"/>
                </a:solidFill>
              </a:rPr>
              <a:t>mắt</a:t>
            </a:r>
            <a:r>
              <a:rPr lang="en-US" sz="2800" b="0" dirty="0">
                <a:solidFill>
                  <a:schemeClr val="tx1"/>
                </a:solidFill>
              </a:rPr>
              <a:t>, </a:t>
            </a:r>
            <a:r>
              <a:rPr lang="en-US" sz="2800" b="0" dirty="0" err="1">
                <a:solidFill>
                  <a:schemeClr val="tx1"/>
                </a:solidFill>
              </a:rPr>
              <a:t>các</a:t>
            </a:r>
            <a:r>
              <a:rPr lang="en-US" sz="2800" b="0" dirty="0">
                <a:solidFill>
                  <a:schemeClr val="tx1"/>
                </a:solidFill>
              </a:rPr>
              <a:t> </a:t>
            </a:r>
            <a:r>
              <a:rPr lang="en-US" sz="2800" b="0" dirty="0" err="1">
                <a:solidFill>
                  <a:schemeClr val="tx1"/>
                </a:solidFill>
              </a:rPr>
              <a:t>mô</a:t>
            </a:r>
            <a:r>
              <a:rPr lang="en-US" sz="2800" b="0" dirty="0">
                <a:solidFill>
                  <a:schemeClr val="tx1"/>
                </a:solidFill>
              </a:rPr>
              <a:t>, </a:t>
            </a:r>
            <a:r>
              <a:rPr lang="en-US" sz="2800" b="0" dirty="0" err="1">
                <a:solidFill>
                  <a:schemeClr val="tx1"/>
                </a:solidFill>
              </a:rPr>
              <a:t>trứng</a:t>
            </a:r>
            <a:r>
              <a:rPr lang="en-US" sz="2800" b="0" dirty="0">
                <a:solidFill>
                  <a:schemeClr val="tx1"/>
                </a:solidFill>
              </a:rPr>
              <a:t> </a:t>
            </a:r>
            <a:r>
              <a:rPr lang="en-US" sz="2800" b="0" dirty="0" err="1">
                <a:solidFill>
                  <a:schemeClr val="tx1"/>
                </a:solidFill>
              </a:rPr>
              <a:t>chim</a:t>
            </a:r>
            <a:r>
              <a:rPr lang="en-US" sz="2800" b="0" dirty="0">
                <a:solidFill>
                  <a:schemeClr val="tx1"/>
                </a:solidFill>
              </a:rPr>
              <a:t>, </a:t>
            </a:r>
            <a:r>
              <a:rPr lang="en-US" sz="2800" b="0" dirty="0" err="1">
                <a:solidFill>
                  <a:schemeClr val="tx1"/>
                </a:solidFill>
              </a:rPr>
              <a:t>trứng</a:t>
            </a:r>
            <a:r>
              <a:rPr lang="en-US" sz="2800" b="0" dirty="0">
                <a:solidFill>
                  <a:schemeClr val="tx1"/>
                </a:solidFill>
              </a:rPr>
              <a:t> </a:t>
            </a:r>
            <a:r>
              <a:rPr lang="en-US" sz="2800" b="0" dirty="0" err="1">
                <a:solidFill>
                  <a:schemeClr val="tx1"/>
                </a:solidFill>
              </a:rPr>
              <a:t>cá</a:t>
            </a:r>
            <a:endParaRPr lang="en-US" sz="2800" b="0" dirty="0">
              <a:solidFill>
                <a:schemeClr val="tx1"/>
              </a:solidFill>
            </a:endParaRPr>
          </a:p>
        </p:txBody>
      </p:sp>
    </p:spTree>
    <p:extLst>
      <p:ext uri="{BB962C8B-B14F-4D97-AF65-F5344CB8AC3E}">
        <p14:creationId xmlns:p14="http://schemas.microsoft.com/office/powerpoint/2010/main" val="107260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 </a:t>
            </a:r>
            <a:r>
              <a:rPr lang="en-US" dirty="0" err="1"/>
              <a:t>Đóng</a:t>
            </a:r>
            <a:r>
              <a:rPr lang="en-US" dirty="0"/>
              <a:t> </a:t>
            </a:r>
            <a:r>
              <a:rPr lang="en-US" dirty="0" err="1"/>
              <a:t>hộp</a:t>
            </a:r>
            <a:endParaRPr lang="en-US" dirty="0"/>
          </a:p>
        </p:txBody>
      </p:sp>
      <p:sp>
        <p:nvSpPr>
          <p:cNvPr id="9" name="Title 8"/>
          <p:cNvSpPr>
            <a:spLocks noGrp="1"/>
          </p:cNvSpPr>
          <p:nvPr>
            <p:ph type="title" idx="7"/>
          </p:nvPr>
        </p:nvSpPr>
        <p:spPr/>
        <p:txBody>
          <a:bodyPr/>
          <a:lstStyle/>
          <a:p>
            <a:endParaRPr lang="en-US"/>
          </a:p>
        </p:txBody>
      </p:sp>
      <p:sp>
        <p:nvSpPr>
          <p:cNvPr id="11" name="Title 10"/>
          <p:cNvSpPr>
            <a:spLocks noGrp="1"/>
          </p:cNvSpPr>
          <p:nvPr>
            <p:ph type="title" idx="9"/>
          </p:nvPr>
        </p:nvSpPr>
        <p:spPr/>
        <p:txBody>
          <a:bodyPr/>
          <a:lstStyle/>
          <a:p>
            <a:endParaRPr lang="en-US"/>
          </a:p>
        </p:txBody>
      </p:sp>
      <p:sp>
        <p:nvSpPr>
          <p:cNvPr id="13" name="Title 12"/>
          <p:cNvSpPr>
            <a:spLocks noGrp="1"/>
          </p:cNvSpPr>
          <p:nvPr>
            <p:ph type="title" idx="14"/>
          </p:nvPr>
        </p:nvSpPr>
        <p:spPr/>
        <p:txBody>
          <a:bodyPr/>
          <a:lstStyle/>
          <a:p>
            <a:endParaRPr lang="en-US"/>
          </a:p>
        </p:txBody>
      </p:sp>
      <p:sp>
        <p:nvSpPr>
          <p:cNvPr id="15" name="Title 1"/>
          <p:cNvSpPr txBox="1">
            <a:spLocks/>
          </p:cNvSpPr>
          <p:nvPr/>
        </p:nvSpPr>
        <p:spPr>
          <a:xfrm>
            <a:off x="622290" y="1000636"/>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r>
              <a:rPr lang="en-US" sz="2800" b="0" dirty="0" err="1">
                <a:solidFill>
                  <a:schemeClr val="tx1"/>
                </a:solidFill>
              </a:rPr>
              <a:t>Là</a:t>
            </a:r>
            <a:r>
              <a:rPr lang="en-US" sz="2800" b="0" dirty="0">
                <a:solidFill>
                  <a:schemeClr val="tx1"/>
                </a:solidFill>
              </a:rPr>
              <a:t> </a:t>
            </a:r>
            <a:r>
              <a:rPr lang="en-US" sz="2800" b="0" dirty="0" err="1">
                <a:solidFill>
                  <a:schemeClr val="tx1"/>
                </a:solidFill>
              </a:rPr>
              <a:t>phương</a:t>
            </a:r>
            <a:r>
              <a:rPr lang="en-US" sz="2800" b="0" dirty="0">
                <a:solidFill>
                  <a:schemeClr val="tx1"/>
                </a:solidFill>
              </a:rPr>
              <a:t> </a:t>
            </a:r>
            <a:r>
              <a:rPr lang="en-US" sz="2800" b="0" dirty="0" err="1">
                <a:solidFill>
                  <a:schemeClr val="tx1"/>
                </a:solidFill>
              </a:rPr>
              <a:t>pháp</a:t>
            </a:r>
            <a:r>
              <a:rPr lang="en-US" sz="2800" b="0" dirty="0">
                <a:solidFill>
                  <a:schemeClr val="tx1"/>
                </a:solidFill>
              </a:rPr>
              <a:t> </a:t>
            </a:r>
            <a:r>
              <a:rPr lang="en-US" sz="2800" b="0" dirty="0" err="1">
                <a:solidFill>
                  <a:schemeClr val="tx1"/>
                </a:solidFill>
              </a:rPr>
              <a:t>được</a:t>
            </a:r>
            <a:r>
              <a:rPr lang="en-US" sz="2800" b="0" dirty="0">
                <a:solidFill>
                  <a:schemeClr val="tx1"/>
                </a:solidFill>
              </a:rPr>
              <a:t> </a:t>
            </a:r>
            <a:r>
              <a:rPr lang="en-US" sz="2800" b="0" dirty="0" err="1">
                <a:solidFill>
                  <a:schemeClr val="tx1"/>
                </a:solidFill>
              </a:rPr>
              <a:t>áp</a:t>
            </a:r>
            <a:r>
              <a:rPr lang="en-US" sz="2800" b="0" dirty="0">
                <a:solidFill>
                  <a:schemeClr val="tx1"/>
                </a:solidFill>
              </a:rPr>
              <a:t> </a:t>
            </a:r>
            <a:r>
              <a:rPr lang="en-US" sz="2800" b="0" dirty="0" err="1">
                <a:solidFill>
                  <a:schemeClr val="tx1"/>
                </a:solidFill>
              </a:rPr>
              <a:t>dụng</a:t>
            </a:r>
            <a:r>
              <a:rPr lang="en-US" sz="2800" b="0" dirty="0">
                <a:solidFill>
                  <a:schemeClr val="tx1"/>
                </a:solidFill>
              </a:rPr>
              <a:t> </a:t>
            </a:r>
            <a:r>
              <a:rPr lang="en-US" sz="2800" b="0" dirty="0" err="1">
                <a:solidFill>
                  <a:schemeClr val="tx1"/>
                </a:solidFill>
              </a:rPr>
              <a:t>phổ</a:t>
            </a:r>
            <a:r>
              <a:rPr lang="en-US" sz="2800" b="0" dirty="0">
                <a:solidFill>
                  <a:schemeClr val="tx1"/>
                </a:solidFill>
              </a:rPr>
              <a:t> </a:t>
            </a:r>
            <a:r>
              <a:rPr lang="en-US" sz="2800" b="0" dirty="0" err="1">
                <a:solidFill>
                  <a:schemeClr val="tx1"/>
                </a:solidFill>
              </a:rPr>
              <a:t>biến</a:t>
            </a:r>
            <a:r>
              <a:rPr lang="en-US" sz="2800" b="0" dirty="0">
                <a:solidFill>
                  <a:schemeClr val="tx1"/>
                </a:solidFill>
              </a:rPr>
              <a:t>, </a:t>
            </a:r>
            <a:r>
              <a:rPr lang="en-US" sz="2800" b="0" dirty="0" err="1">
                <a:solidFill>
                  <a:schemeClr val="tx1"/>
                </a:solidFill>
              </a:rPr>
              <a:t>giúp</a:t>
            </a:r>
            <a:r>
              <a:rPr lang="en-US" sz="2800" b="0" dirty="0">
                <a:solidFill>
                  <a:schemeClr val="tx1"/>
                </a:solidFill>
              </a:rPr>
              <a:t> </a:t>
            </a:r>
            <a:r>
              <a:rPr lang="en-US" sz="2800" b="0" dirty="0" err="1">
                <a:solidFill>
                  <a:schemeClr val="tx1"/>
                </a:solidFill>
              </a:rPr>
              <a:t>bảo</a:t>
            </a:r>
            <a:r>
              <a:rPr lang="en-US" sz="2800" b="0" dirty="0">
                <a:solidFill>
                  <a:schemeClr val="tx1"/>
                </a:solidFill>
              </a:rPr>
              <a:t> </a:t>
            </a:r>
            <a:r>
              <a:rPr lang="en-US" sz="2800" b="0" dirty="0" err="1">
                <a:solidFill>
                  <a:schemeClr val="tx1"/>
                </a:solidFill>
              </a:rPr>
              <a:t>quản</a:t>
            </a:r>
            <a:r>
              <a:rPr lang="en-US" sz="2800" b="0" dirty="0">
                <a:solidFill>
                  <a:schemeClr val="tx1"/>
                </a:solidFill>
              </a:rPr>
              <a:t> </a:t>
            </a:r>
            <a:r>
              <a:rPr lang="en-US" sz="2800" b="0" dirty="0" err="1">
                <a:solidFill>
                  <a:schemeClr val="tx1"/>
                </a:solidFill>
              </a:rPr>
              <a:t>thực</a:t>
            </a:r>
            <a:r>
              <a:rPr lang="en-US" sz="2800" b="0" dirty="0">
                <a:solidFill>
                  <a:schemeClr val="tx1"/>
                </a:solidFill>
              </a:rPr>
              <a:t> </a:t>
            </a:r>
            <a:r>
              <a:rPr lang="en-US" sz="2800" b="0" dirty="0" err="1">
                <a:solidFill>
                  <a:schemeClr val="tx1"/>
                </a:solidFill>
              </a:rPr>
              <a:t>phẩm</a:t>
            </a:r>
            <a:r>
              <a:rPr lang="en-US" sz="2800" b="0" dirty="0">
                <a:solidFill>
                  <a:schemeClr val="tx1"/>
                </a:solidFill>
              </a:rPr>
              <a:t> </a:t>
            </a:r>
            <a:r>
              <a:rPr lang="en-US" sz="2800" b="0" dirty="0" err="1">
                <a:solidFill>
                  <a:schemeClr val="tx1"/>
                </a:solidFill>
              </a:rPr>
              <a:t>trong</a:t>
            </a:r>
            <a:r>
              <a:rPr lang="en-US" sz="2800" b="0" dirty="0">
                <a:solidFill>
                  <a:schemeClr val="tx1"/>
                </a:solidFill>
              </a:rPr>
              <a:t> </a:t>
            </a:r>
            <a:r>
              <a:rPr lang="en-US" sz="2800" b="0" dirty="0" err="1">
                <a:solidFill>
                  <a:schemeClr val="tx1"/>
                </a:solidFill>
              </a:rPr>
              <a:t>thời</a:t>
            </a:r>
            <a:r>
              <a:rPr lang="en-US" sz="2800" b="0" dirty="0">
                <a:solidFill>
                  <a:schemeClr val="tx1"/>
                </a:solidFill>
              </a:rPr>
              <a:t> </a:t>
            </a:r>
            <a:r>
              <a:rPr lang="en-US" sz="2800" b="0" dirty="0" err="1">
                <a:solidFill>
                  <a:schemeClr val="tx1"/>
                </a:solidFill>
              </a:rPr>
              <a:t>gian</a:t>
            </a:r>
            <a:r>
              <a:rPr lang="en-US" sz="2800" b="0" dirty="0">
                <a:solidFill>
                  <a:schemeClr val="tx1"/>
                </a:solidFill>
              </a:rPr>
              <a:t> </a:t>
            </a:r>
            <a:r>
              <a:rPr lang="en-US" sz="2800" b="0" dirty="0" err="1">
                <a:solidFill>
                  <a:schemeClr val="tx1"/>
                </a:solidFill>
              </a:rPr>
              <a:t>dài</a:t>
            </a:r>
            <a:r>
              <a:rPr lang="en-US" sz="2800" b="0" dirty="0">
                <a:solidFill>
                  <a:schemeClr val="tx1"/>
                </a:solidFill>
              </a:rPr>
              <a:t>, </a:t>
            </a:r>
            <a:r>
              <a:rPr lang="en-US" sz="2800" b="0" dirty="0" err="1">
                <a:solidFill>
                  <a:schemeClr val="tx1"/>
                </a:solidFill>
              </a:rPr>
              <a:t>giữ</a:t>
            </a:r>
            <a:r>
              <a:rPr lang="en-US" sz="2800" b="0" dirty="0">
                <a:solidFill>
                  <a:schemeClr val="tx1"/>
                </a:solidFill>
              </a:rPr>
              <a:t> </a:t>
            </a:r>
            <a:r>
              <a:rPr lang="en-US" sz="2800" b="0" dirty="0" err="1">
                <a:solidFill>
                  <a:schemeClr val="tx1"/>
                </a:solidFill>
              </a:rPr>
              <a:t>được</a:t>
            </a:r>
            <a:r>
              <a:rPr lang="en-US" sz="2800" b="0" dirty="0">
                <a:solidFill>
                  <a:schemeClr val="tx1"/>
                </a:solidFill>
              </a:rPr>
              <a:t> </a:t>
            </a:r>
            <a:r>
              <a:rPr lang="en-US" sz="2800" b="0" dirty="0" err="1">
                <a:solidFill>
                  <a:schemeClr val="tx1"/>
                </a:solidFill>
              </a:rPr>
              <a:t>giá</a:t>
            </a:r>
            <a:r>
              <a:rPr lang="en-US" sz="2800" b="0" dirty="0">
                <a:solidFill>
                  <a:schemeClr val="tx1"/>
                </a:solidFill>
              </a:rPr>
              <a:t> </a:t>
            </a:r>
            <a:r>
              <a:rPr lang="en-US" sz="2800" b="0" dirty="0" err="1">
                <a:solidFill>
                  <a:schemeClr val="tx1"/>
                </a:solidFill>
              </a:rPr>
              <a:t>trị</a:t>
            </a:r>
            <a:r>
              <a:rPr lang="en-US" sz="2800" b="0" dirty="0">
                <a:solidFill>
                  <a:schemeClr val="tx1"/>
                </a:solidFill>
              </a:rPr>
              <a:t> </a:t>
            </a:r>
            <a:r>
              <a:rPr lang="en-US" sz="2800" b="0" dirty="0" err="1">
                <a:solidFill>
                  <a:schemeClr val="tx1"/>
                </a:solidFill>
              </a:rPr>
              <a:t>dinh</a:t>
            </a:r>
            <a:r>
              <a:rPr lang="en-US" sz="2800" b="0" dirty="0">
                <a:solidFill>
                  <a:schemeClr val="tx1"/>
                </a:solidFill>
              </a:rPr>
              <a:t> </a:t>
            </a:r>
            <a:r>
              <a:rPr lang="en-US" sz="2800" b="0" dirty="0" err="1">
                <a:solidFill>
                  <a:schemeClr val="tx1"/>
                </a:solidFill>
              </a:rPr>
              <a:t>dưỡng</a:t>
            </a:r>
            <a:r>
              <a:rPr lang="en-US" sz="2800" b="0" dirty="0">
                <a:solidFill>
                  <a:schemeClr val="tx1"/>
                </a:solidFill>
              </a:rPr>
              <a:t> </a:t>
            </a:r>
            <a:r>
              <a:rPr lang="en-US" sz="2800" b="0" dirty="0" err="1">
                <a:solidFill>
                  <a:schemeClr val="tx1"/>
                </a:solidFill>
              </a:rPr>
              <a:t>thực</a:t>
            </a:r>
            <a:r>
              <a:rPr lang="en-US" sz="2800" b="0" dirty="0">
                <a:solidFill>
                  <a:schemeClr val="tx1"/>
                </a:solidFill>
              </a:rPr>
              <a:t> </a:t>
            </a:r>
            <a:r>
              <a:rPr lang="en-US" sz="2800" b="0" dirty="0" err="1">
                <a:solidFill>
                  <a:schemeClr val="tx1"/>
                </a:solidFill>
              </a:rPr>
              <a:t>phẩm</a:t>
            </a:r>
            <a:endParaRPr lang="en-US" sz="2800" b="0" dirty="0">
              <a:solidFill>
                <a:schemeClr val="tx1"/>
              </a:solidFill>
            </a:endParaRPr>
          </a:p>
        </p:txBody>
      </p:sp>
      <p:pic>
        <p:nvPicPr>
          <p:cNvPr id="8194" name="Picture 2" descr="C:\Users\Minh Luyen\Desktop\1-1200x676-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8285"/>
            <a:ext cx="3810001" cy="21463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Minh Luyen\Desktop\unna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1" y="2788285"/>
            <a:ext cx="38100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9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en-US" dirty="0">
                <a:solidFill>
                  <a:srgbClr val="002060"/>
                </a:solidFill>
              </a:rPr>
              <a:t>h. </a:t>
            </a:r>
            <a:r>
              <a:rPr lang="en-US" dirty="0" err="1">
                <a:solidFill>
                  <a:srgbClr val="002060"/>
                </a:solidFill>
              </a:rPr>
              <a:t>Sử</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tác</a:t>
            </a:r>
            <a:r>
              <a:rPr lang="en-US" dirty="0">
                <a:solidFill>
                  <a:srgbClr val="002060"/>
                </a:solidFill>
              </a:rPr>
              <a:t> </a:t>
            </a:r>
            <a:r>
              <a:rPr lang="en-US" dirty="0" err="1">
                <a:solidFill>
                  <a:srgbClr val="002060"/>
                </a:solidFill>
              </a:rPr>
              <a:t>nhân</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lý</a:t>
            </a:r>
            <a:endParaRPr lang="en-US" dirty="0">
              <a:solidFill>
                <a:srgbClr val="002060"/>
              </a:solidFill>
            </a:endParaRPr>
          </a:p>
        </p:txBody>
      </p:sp>
      <p:sp>
        <p:nvSpPr>
          <p:cNvPr id="885" name="Google Shape;885;p38"/>
          <p:cNvSpPr txBox="1"/>
          <p:nvPr/>
        </p:nvSpPr>
        <p:spPr>
          <a:xfrm>
            <a:off x="89839" y="725820"/>
            <a:ext cx="7850201" cy="559969"/>
          </a:xfrm>
          <a:prstGeom prst="rect">
            <a:avLst/>
          </a:prstGeom>
          <a:noFill/>
          <a:ln>
            <a:noFill/>
          </a:ln>
        </p:spPr>
        <p:txBody>
          <a:bodyPr spcFirstLastPara="1" wrap="square" lIns="91425" tIns="91425" rIns="91425" bIns="91425" anchor="t" anchorCtr="0">
            <a:noAutofit/>
          </a:bodyPr>
          <a:lstStyle/>
          <a:p>
            <a:r>
              <a:rPr lang="en-US" sz="2400" b="1" dirty="0" err="1">
                <a:solidFill>
                  <a:schemeClr val="accent2">
                    <a:lumMod val="75000"/>
                  </a:schemeClr>
                </a:solidFill>
              </a:rPr>
              <a:t>Sử</a:t>
            </a:r>
            <a:r>
              <a:rPr lang="en-US" sz="2400" b="1" dirty="0">
                <a:solidFill>
                  <a:schemeClr val="accent2">
                    <a:lumMod val="75000"/>
                  </a:schemeClr>
                </a:solidFill>
              </a:rPr>
              <a:t> </a:t>
            </a:r>
            <a:r>
              <a:rPr lang="en-US" sz="2400" b="1" dirty="0" err="1">
                <a:solidFill>
                  <a:schemeClr val="accent2">
                    <a:lumMod val="75000"/>
                  </a:schemeClr>
                </a:solidFill>
              </a:rPr>
              <a:t>dụng</a:t>
            </a:r>
            <a:r>
              <a:rPr lang="en-US" sz="2400" b="1" dirty="0">
                <a:solidFill>
                  <a:schemeClr val="accent2">
                    <a:lumMod val="75000"/>
                  </a:schemeClr>
                </a:solidFill>
              </a:rPr>
              <a:t> </a:t>
            </a:r>
            <a:r>
              <a:rPr lang="en-US" sz="2400" b="1" dirty="0" err="1">
                <a:solidFill>
                  <a:schemeClr val="accent2">
                    <a:lumMod val="75000"/>
                  </a:schemeClr>
                </a:solidFill>
              </a:rPr>
              <a:t>các</a:t>
            </a:r>
            <a:r>
              <a:rPr lang="en-US" sz="2400" b="1" dirty="0">
                <a:solidFill>
                  <a:schemeClr val="accent2">
                    <a:lumMod val="75000"/>
                  </a:schemeClr>
                </a:solidFill>
              </a:rPr>
              <a:t> </a:t>
            </a:r>
            <a:r>
              <a:rPr lang="en-US" sz="2400" b="1" dirty="0" err="1">
                <a:solidFill>
                  <a:schemeClr val="accent2">
                    <a:lumMod val="75000"/>
                  </a:schemeClr>
                </a:solidFill>
              </a:rPr>
              <a:t>tác</a:t>
            </a:r>
            <a:r>
              <a:rPr lang="en-US" sz="2400" b="1" dirty="0">
                <a:solidFill>
                  <a:schemeClr val="accent2">
                    <a:lumMod val="75000"/>
                  </a:schemeClr>
                </a:solidFill>
              </a:rPr>
              <a:t> </a:t>
            </a:r>
            <a:r>
              <a:rPr lang="en-US" sz="2400" b="1" dirty="0" err="1">
                <a:solidFill>
                  <a:schemeClr val="accent2">
                    <a:lumMod val="75000"/>
                  </a:schemeClr>
                </a:solidFill>
              </a:rPr>
              <a:t>nhân</a:t>
            </a:r>
            <a:r>
              <a:rPr lang="en-US" sz="2400" b="1" dirty="0">
                <a:solidFill>
                  <a:schemeClr val="accent2">
                    <a:lumMod val="75000"/>
                  </a:schemeClr>
                </a:solidFill>
              </a:rPr>
              <a:t> </a:t>
            </a:r>
            <a:r>
              <a:rPr lang="en-US" sz="2400" b="1" dirty="0" err="1">
                <a:solidFill>
                  <a:schemeClr val="accent2">
                    <a:lumMod val="75000"/>
                  </a:schemeClr>
                </a:solidFill>
              </a:rPr>
              <a:t>vật</a:t>
            </a:r>
            <a:r>
              <a:rPr lang="en-US" sz="2400" b="1" dirty="0">
                <a:solidFill>
                  <a:schemeClr val="accent2">
                    <a:lumMod val="75000"/>
                  </a:schemeClr>
                </a:solidFill>
              </a:rPr>
              <a:t> </a:t>
            </a:r>
            <a:r>
              <a:rPr lang="en-US" sz="2400" b="1" dirty="0" err="1">
                <a:solidFill>
                  <a:schemeClr val="accent2">
                    <a:lumMod val="75000"/>
                  </a:schemeClr>
                </a:solidFill>
              </a:rPr>
              <a:t>lý</a:t>
            </a:r>
            <a:r>
              <a:rPr lang="en-US" sz="2400" b="1" dirty="0">
                <a:solidFill>
                  <a:schemeClr val="accent2">
                    <a:lumMod val="75000"/>
                  </a:schemeClr>
                </a:solidFill>
              </a:rPr>
              <a:t> </a:t>
            </a:r>
            <a:r>
              <a:rPr lang="en-US" sz="2400" b="1" dirty="0" err="1">
                <a:solidFill>
                  <a:schemeClr val="accent2">
                    <a:lumMod val="75000"/>
                  </a:schemeClr>
                </a:solidFill>
              </a:rPr>
              <a:t>như</a:t>
            </a:r>
            <a:r>
              <a:rPr lang="en-US" sz="2400" b="1" dirty="0">
                <a:solidFill>
                  <a:schemeClr val="accent2">
                    <a:lumMod val="75000"/>
                  </a:schemeClr>
                </a:solidFill>
              </a:rPr>
              <a:t> </a:t>
            </a:r>
            <a:r>
              <a:rPr lang="en-US" sz="2400" b="1" dirty="0" err="1">
                <a:solidFill>
                  <a:schemeClr val="accent2">
                    <a:lumMod val="75000"/>
                  </a:schemeClr>
                </a:solidFill>
              </a:rPr>
              <a:t>tia</a:t>
            </a:r>
            <a:r>
              <a:rPr lang="en-US" sz="2400" b="1" dirty="0">
                <a:solidFill>
                  <a:schemeClr val="accent2">
                    <a:lumMod val="75000"/>
                  </a:schemeClr>
                </a:solidFill>
              </a:rPr>
              <a:t> </a:t>
            </a:r>
            <a:r>
              <a:rPr lang="en-US" sz="2400" b="1" dirty="0" err="1">
                <a:solidFill>
                  <a:schemeClr val="accent2">
                    <a:lumMod val="75000"/>
                  </a:schemeClr>
                </a:solidFill>
              </a:rPr>
              <a:t>tử</a:t>
            </a:r>
            <a:r>
              <a:rPr lang="en-US" sz="2400" b="1" dirty="0">
                <a:solidFill>
                  <a:schemeClr val="accent2">
                    <a:lumMod val="75000"/>
                  </a:schemeClr>
                </a:solidFill>
              </a:rPr>
              <a:t> </a:t>
            </a:r>
            <a:r>
              <a:rPr lang="en-US" sz="2400" b="1" dirty="0" err="1">
                <a:solidFill>
                  <a:schemeClr val="accent2">
                    <a:lumMod val="75000"/>
                  </a:schemeClr>
                </a:solidFill>
              </a:rPr>
              <a:t>ngoại</a:t>
            </a:r>
            <a:r>
              <a:rPr lang="en-US" sz="2400" b="1" dirty="0">
                <a:solidFill>
                  <a:schemeClr val="accent2">
                    <a:lumMod val="75000"/>
                  </a:schemeClr>
                </a:solidFill>
              </a:rPr>
              <a:t>, </a:t>
            </a:r>
            <a:r>
              <a:rPr lang="en-US" sz="2400" b="1" dirty="0" err="1">
                <a:solidFill>
                  <a:schemeClr val="accent2">
                    <a:lumMod val="75000"/>
                  </a:schemeClr>
                </a:solidFill>
              </a:rPr>
              <a:t>sóng</a:t>
            </a:r>
            <a:r>
              <a:rPr lang="en-US" sz="2400" b="1" dirty="0">
                <a:solidFill>
                  <a:schemeClr val="accent2">
                    <a:lumMod val="75000"/>
                  </a:schemeClr>
                </a:solidFill>
              </a:rPr>
              <a:t> </a:t>
            </a:r>
            <a:r>
              <a:rPr lang="en-US" sz="2400" b="1" dirty="0" err="1">
                <a:solidFill>
                  <a:schemeClr val="accent2">
                    <a:lumMod val="75000"/>
                  </a:schemeClr>
                </a:solidFill>
              </a:rPr>
              <a:t>siêu</a:t>
            </a:r>
            <a:r>
              <a:rPr lang="en-US" sz="2400" b="1" dirty="0">
                <a:solidFill>
                  <a:schemeClr val="accent2">
                    <a:lumMod val="75000"/>
                  </a:schemeClr>
                </a:solidFill>
              </a:rPr>
              <a:t> </a:t>
            </a:r>
            <a:r>
              <a:rPr lang="en-US" sz="2400" b="1" dirty="0" err="1">
                <a:solidFill>
                  <a:schemeClr val="accent2">
                    <a:lumMod val="75000"/>
                  </a:schemeClr>
                </a:solidFill>
              </a:rPr>
              <a:t>âm</a:t>
            </a:r>
            <a:r>
              <a:rPr lang="en-US" sz="2400" b="1" dirty="0">
                <a:solidFill>
                  <a:schemeClr val="accent2">
                    <a:lumMod val="75000"/>
                  </a:schemeClr>
                </a:solidFill>
              </a:rPr>
              <a:t> hay </a:t>
            </a:r>
            <a:r>
              <a:rPr lang="en-US" sz="2400" b="1" dirty="0" err="1">
                <a:solidFill>
                  <a:schemeClr val="accent2">
                    <a:lumMod val="75000"/>
                  </a:schemeClr>
                </a:solidFill>
              </a:rPr>
              <a:t>chiếu</a:t>
            </a:r>
            <a:r>
              <a:rPr lang="en-US" sz="2400" b="1" dirty="0">
                <a:solidFill>
                  <a:schemeClr val="accent2">
                    <a:lumMod val="75000"/>
                  </a:schemeClr>
                </a:solidFill>
              </a:rPr>
              <a:t> </a:t>
            </a:r>
            <a:r>
              <a:rPr lang="en-US" sz="2400" b="1" dirty="0" err="1">
                <a:solidFill>
                  <a:schemeClr val="accent2">
                    <a:lumMod val="75000"/>
                  </a:schemeClr>
                </a:solidFill>
              </a:rPr>
              <a:t>xạ</a:t>
            </a:r>
            <a:r>
              <a:rPr lang="en-US" sz="2400" b="1" dirty="0">
                <a:solidFill>
                  <a:schemeClr val="accent2">
                    <a:lumMod val="75000"/>
                  </a:schemeClr>
                </a:solidFill>
              </a:rPr>
              <a:t> </a:t>
            </a:r>
            <a:r>
              <a:rPr lang="en-US" sz="2400" b="1" dirty="0" err="1">
                <a:solidFill>
                  <a:schemeClr val="accent2">
                    <a:lumMod val="75000"/>
                  </a:schemeClr>
                </a:solidFill>
              </a:rPr>
              <a:t>để</a:t>
            </a:r>
            <a:r>
              <a:rPr lang="en-US" sz="2400" b="1" dirty="0">
                <a:solidFill>
                  <a:schemeClr val="accent2">
                    <a:lumMod val="75000"/>
                  </a:schemeClr>
                </a:solidFill>
              </a:rPr>
              <a:t> </a:t>
            </a:r>
            <a:r>
              <a:rPr lang="en-US" sz="2400" b="1" dirty="0" err="1">
                <a:solidFill>
                  <a:schemeClr val="accent2">
                    <a:lumMod val="75000"/>
                  </a:schemeClr>
                </a:solidFill>
              </a:rPr>
              <a:t>tiêu</a:t>
            </a:r>
            <a:r>
              <a:rPr lang="en-US" sz="2400" b="1" dirty="0">
                <a:solidFill>
                  <a:schemeClr val="accent2">
                    <a:lumMod val="75000"/>
                  </a:schemeClr>
                </a:solidFill>
              </a:rPr>
              <a:t> </a:t>
            </a:r>
            <a:r>
              <a:rPr lang="en-US" sz="2400" b="1" dirty="0" err="1">
                <a:solidFill>
                  <a:schemeClr val="accent2">
                    <a:lumMod val="75000"/>
                  </a:schemeClr>
                </a:solidFill>
              </a:rPr>
              <a:t>diệt</a:t>
            </a:r>
            <a:r>
              <a:rPr lang="en-US" sz="2400" b="1" dirty="0">
                <a:solidFill>
                  <a:schemeClr val="accent2">
                    <a:lumMod val="75000"/>
                  </a:schemeClr>
                </a:solidFill>
              </a:rPr>
              <a:t> </a:t>
            </a:r>
            <a:r>
              <a:rPr lang="en-US" sz="2400" b="1" dirty="0" err="1">
                <a:solidFill>
                  <a:schemeClr val="accent2">
                    <a:lumMod val="75000"/>
                  </a:schemeClr>
                </a:solidFill>
              </a:rPr>
              <a:t>các</a:t>
            </a:r>
            <a:r>
              <a:rPr lang="en-US" sz="2400" b="1" dirty="0">
                <a:solidFill>
                  <a:schemeClr val="accent2">
                    <a:lumMod val="75000"/>
                  </a:schemeClr>
                </a:solidFill>
              </a:rPr>
              <a:t> vi </a:t>
            </a:r>
            <a:r>
              <a:rPr lang="en-US" sz="2400" b="1" dirty="0" err="1">
                <a:solidFill>
                  <a:schemeClr val="accent2">
                    <a:lumMod val="75000"/>
                  </a:schemeClr>
                </a:solidFill>
              </a:rPr>
              <a:t>sinh</a:t>
            </a:r>
            <a:r>
              <a:rPr lang="en-US" sz="2400" b="1" dirty="0">
                <a:solidFill>
                  <a:schemeClr val="accent2">
                    <a:lumMod val="75000"/>
                  </a:schemeClr>
                </a:solidFill>
              </a:rPr>
              <a:t> </a:t>
            </a:r>
            <a:r>
              <a:rPr lang="en-US" sz="2400" b="1" dirty="0" err="1">
                <a:solidFill>
                  <a:schemeClr val="accent2">
                    <a:lumMod val="75000"/>
                  </a:schemeClr>
                </a:solidFill>
              </a:rPr>
              <a:t>vật</a:t>
            </a:r>
            <a:r>
              <a:rPr lang="en-US" sz="2400" b="1" dirty="0">
                <a:solidFill>
                  <a:schemeClr val="accent2">
                    <a:lumMod val="75000"/>
                  </a:schemeClr>
                </a:solidFill>
              </a:rPr>
              <a:t> </a:t>
            </a:r>
            <a:r>
              <a:rPr lang="en-US" sz="2400" b="1" dirty="0" err="1">
                <a:solidFill>
                  <a:schemeClr val="accent2">
                    <a:lumMod val="75000"/>
                  </a:schemeClr>
                </a:solidFill>
              </a:rPr>
              <a:t>gây</a:t>
            </a:r>
            <a:r>
              <a:rPr lang="en-US" sz="2400" b="1" dirty="0">
                <a:solidFill>
                  <a:schemeClr val="accent2">
                    <a:lumMod val="75000"/>
                  </a:schemeClr>
                </a:solidFill>
              </a:rPr>
              <a:t> </a:t>
            </a:r>
            <a:r>
              <a:rPr lang="en-US" sz="2400" b="1" dirty="0" err="1">
                <a:solidFill>
                  <a:schemeClr val="accent2">
                    <a:lumMod val="75000"/>
                  </a:schemeClr>
                </a:solidFill>
              </a:rPr>
              <a:t>hư</a:t>
            </a:r>
            <a:r>
              <a:rPr lang="en-US" sz="2400" b="1" dirty="0">
                <a:solidFill>
                  <a:schemeClr val="accent2">
                    <a:lumMod val="75000"/>
                  </a:schemeClr>
                </a:solidFill>
              </a:rPr>
              <a:t> </a:t>
            </a:r>
            <a:r>
              <a:rPr lang="en-US" sz="2400" b="1" dirty="0" err="1">
                <a:solidFill>
                  <a:schemeClr val="accent2">
                    <a:lumMod val="75000"/>
                  </a:schemeClr>
                </a:solidFill>
              </a:rPr>
              <a:t>hỏng</a:t>
            </a:r>
            <a:r>
              <a:rPr lang="en-US" sz="2400" b="1" dirty="0">
                <a:solidFill>
                  <a:schemeClr val="accent2">
                    <a:lumMod val="75000"/>
                  </a:schemeClr>
                </a:solidFill>
              </a:rPr>
              <a:t> </a:t>
            </a:r>
            <a:r>
              <a:rPr lang="en-US" sz="2400" b="1" dirty="0" err="1">
                <a:solidFill>
                  <a:schemeClr val="accent2">
                    <a:lumMod val="75000"/>
                  </a:schemeClr>
                </a:solidFill>
              </a:rPr>
              <a:t>thực</a:t>
            </a:r>
            <a:r>
              <a:rPr lang="en-US" sz="2400" b="1" dirty="0">
                <a:solidFill>
                  <a:schemeClr val="accent2">
                    <a:lumMod val="75000"/>
                  </a:schemeClr>
                </a:solidFill>
              </a:rPr>
              <a:t> </a:t>
            </a:r>
            <a:r>
              <a:rPr lang="en-US" sz="2400" b="1" dirty="0" err="1">
                <a:solidFill>
                  <a:schemeClr val="accent2">
                    <a:lumMod val="75000"/>
                  </a:schemeClr>
                </a:solidFill>
              </a:rPr>
              <a:t>phẩm</a:t>
            </a:r>
            <a:endParaRPr lang="en-US" sz="2400" b="1" dirty="0">
              <a:solidFill>
                <a:schemeClr val="accent2">
                  <a:lumMod val="75000"/>
                </a:schemeClr>
              </a:solidFill>
            </a:endParaRPr>
          </a:p>
        </p:txBody>
      </p:sp>
      <p:grpSp>
        <p:nvGrpSpPr>
          <p:cNvPr id="888" name="Google Shape;888;p38"/>
          <p:cNvGrpSpPr/>
          <p:nvPr/>
        </p:nvGrpSpPr>
        <p:grpSpPr>
          <a:xfrm>
            <a:off x="643073" y="2109667"/>
            <a:ext cx="427672" cy="401288"/>
            <a:chOff x="5025300" y="4354700"/>
            <a:chExt cx="541975" cy="508475"/>
          </a:xfrm>
        </p:grpSpPr>
        <p:sp>
          <p:nvSpPr>
            <p:cNvPr id="889" name="Google Shape;889;p38"/>
            <p:cNvSpPr/>
            <p:nvPr/>
          </p:nvSpPr>
          <p:spPr>
            <a:xfrm>
              <a:off x="5025300" y="4640875"/>
              <a:ext cx="541975" cy="222300"/>
            </a:xfrm>
            <a:custGeom>
              <a:avLst/>
              <a:gdLst/>
              <a:ahLst/>
              <a:cxnLst/>
              <a:rect l="l" t="t" r="r" b="b"/>
              <a:pathLst>
                <a:path w="21679" h="8892" extrusionOk="0">
                  <a:moveTo>
                    <a:pt x="18979" y="1259"/>
                  </a:moveTo>
                  <a:lnTo>
                    <a:pt x="17924" y="7612"/>
                  </a:lnTo>
                  <a:lnTo>
                    <a:pt x="3715" y="7612"/>
                  </a:lnTo>
                  <a:lnTo>
                    <a:pt x="2660" y="1259"/>
                  </a:lnTo>
                  <a:close/>
                  <a:moveTo>
                    <a:pt x="630" y="1"/>
                  </a:moveTo>
                  <a:cubicBezTo>
                    <a:pt x="285" y="1"/>
                    <a:pt x="1" y="285"/>
                    <a:pt x="1" y="630"/>
                  </a:cubicBezTo>
                  <a:cubicBezTo>
                    <a:pt x="1" y="975"/>
                    <a:pt x="285" y="1259"/>
                    <a:pt x="630" y="1259"/>
                  </a:cubicBezTo>
                  <a:lnTo>
                    <a:pt x="1361" y="1259"/>
                  </a:lnTo>
                  <a:lnTo>
                    <a:pt x="2538" y="8363"/>
                  </a:lnTo>
                  <a:cubicBezTo>
                    <a:pt x="2599" y="8668"/>
                    <a:pt x="2863" y="8891"/>
                    <a:pt x="3167" y="8891"/>
                  </a:cubicBezTo>
                  <a:lnTo>
                    <a:pt x="18472" y="8891"/>
                  </a:lnTo>
                  <a:cubicBezTo>
                    <a:pt x="18776" y="8891"/>
                    <a:pt x="19040" y="8668"/>
                    <a:pt x="19101" y="8363"/>
                  </a:cubicBezTo>
                  <a:lnTo>
                    <a:pt x="20278" y="1259"/>
                  </a:lnTo>
                  <a:lnTo>
                    <a:pt x="21049" y="1259"/>
                  </a:lnTo>
                  <a:cubicBezTo>
                    <a:pt x="21395" y="1259"/>
                    <a:pt x="21679" y="975"/>
                    <a:pt x="21679" y="630"/>
                  </a:cubicBezTo>
                  <a:cubicBezTo>
                    <a:pt x="21679" y="285"/>
                    <a:pt x="21395" y="1"/>
                    <a:pt x="21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8"/>
            <p:cNvSpPr/>
            <p:nvPr/>
          </p:nvSpPr>
          <p:spPr>
            <a:xfrm>
              <a:off x="5280550" y="4704325"/>
              <a:ext cx="31475" cy="95400"/>
            </a:xfrm>
            <a:custGeom>
              <a:avLst/>
              <a:gdLst/>
              <a:ahLst/>
              <a:cxnLst/>
              <a:rect l="l" t="t" r="r" b="b"/>
              <a:pathLst>
                <a:path w="1259" h="3816" extrusionOk="0">
                  <a:moveTo>
                    <a:pt x="630" y="0"/>
                  </a:moveTo>
                  <a:cubicBezTo>
                    <a:pt x="285" y="0"/>
                    <a:pt x="1" y="284"/>
                    <a:pt x="1" y="629"/>
                  </a:cubicBezTo>
                  <a:lnTo>
                    <a:pt x="1" y="3166"/>
                  </a:lnTo>
                  <a:cubicBezTo>
                    <a:pt x="1" y="3532"/>
                    <a:pt x="285" y="3816"/>
                    <a:pt x="630" y="3816"/>
                  </a:cubicBezTo>
                  <a:cubicBezTo>
                    <a:pt x="975" y="3816"/>
                    <a:pt x="1259" y="3532"/>
                    <a:pt x="1259" y="3166"/>
                  </a:cubicBezTo>
                  <a:lnTo>
                    <a:pt x="1259" y="629"/>
                  </a:lnTo>
                  <a:cubicBezTo>
                    <a:pt x="1259" y="284"/>
                    <a:pt x="97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8"/>
            <p:cNvSpPr/>
            <p:nvPr/>
          </p:nvSpPr>
          <p:spPr>
            <a:xfrm>
              <a:off x="5343975" y="4704325"/>
              <a:ext cx="32000" cy="95400"/>
            </a:xfrm>
            <a:custGeom>
              <a:avLst/>
              <a:gdLst/>
              <a:ahLst/>
              <a:cxnLst/>
              <a:rect l="l" t="t" r="r" b="b"/>
              <a:pathLst>
                <a:path w="1280" h="3816" extrusionOk="0">
                  <a:moveTo>
                    <a:pt x="630" y="0"/>
                  </a:moveTo>
                  <a:cubicBezTo>
                    <a:pt x="285" y="0"/>
                    <a:pt x="1" y="284"/>
                    <a:pt x="1" y="629"/>
                  </a:cubicBezTo>
                  <a:lnTo>
                    <a:pt x="1" y="3166"/>
                  </a:lnTo>
                  <a:cubicBezTo>
                    <a:pt x="1" y="3532"/>
                    <a:pt x="285" y="3816"/>
                    <a:pt x="630" y="3816"/>
                  </a:cubicBezTo>
                  <a:cubicBezTo>
                    <a:pt x="995" y="3816"/>
                    <a:pt x="1279" y="3532"/>
                    <a:pt x="1279" y="3166"/>
                  </a:cubicBezTo>
                  <a:lnTo>
                    <a:pt x="1279" y="629"/>
                  </a:lnTo>
                  <a:cubicBezTo>
                    <a:pt x="1279" y="284"/>
                    <a:pt x="99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8"/>
            <p:cNvSpPr/>
            <p:nvPr/>
          </p:nvSpPr>
          <p:spPr>
            <a:xfrm>
              <a:off x="5407400" y="4704325"/>
              <a:ext cx="32000" cy="95400"/>
            </a:xfrm>
            <a:custGeom>
              <a:avLst/>
              <a:gdLst/>
              <a:ahLst/>
              <a:cxnLst/>
              <a:rect l="l" t="t" r="r" b="b"/>
              <a:pathLst>
                <a:path w="1280" h="3816" extrusionOk="0">
                  <a:moveTo>
                    <a:pt x="650" y="0"/>
                  </a:moveTo>
                  <a:cubicBezTo>
                    <a:pt x="285" y="0"/>
                    <a:pt x="1" y="284"/>
                    <a:pt x="1" y="629"/>
                  </a:cubicBezTo>
                  <a:lnTo>
                    <a:pt x="1" y="3166"/>
                  </a:lnTo>
                  <a:cubicBezTo>
                    <a:pt x="1" y="3532"/>
                    <a:pt x="285" y="3816"/>
                    <a:pt x="650" y="3816"/>
                  </a:cubicBezTo>
                  <a:cubicBezTo>
                    <a:pt x="996" y="3816"/>
                    <a:pt x="1280" y="3532"/>
                    <a:pt x="1280" y="3166"/>
                  </a:cubicBezTo>
                  <a:lnTo>
                    <a:pt x="1280" y="629"/>
                  </a:lnTo>
                  <a:cubicBezTo>
                    <a:pt x="1280" y="284"/>
                    <a:pt x="996"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8"/>
            <p:cNvSpPr/>
            <p:nvPr/>
          </p:nvSpPr>
          <p:spPr>
            <a:xfrm>
              <a:off x="5216625" y="4704325"/>
              <a:ext cx="31975" cy="95400"/>
            </a:xfrm>
            <a:custGeom>
              <a:avLst/>
              <a:gdLst/>
              <a:ahLst/>
              <a:cxnLst/>
              <a:rect l="l" t="t" r="r" b="b"/>
              <a:pathLst>
                <a:path w="1279" h="3816" extrusionOk="0">
                  <a:moveTo>
                    <a:pt x="650" y="0"/>
                  </a:moveTo>
                  <a:cubicBezTo>
                    <a:pt x="284" y="0"/>
                    <a:pt x="0" y="284"/>
                    <a:pt x="0" y="629"/>
                  </a:cubicBezTo>
                  <a:lnTo>
                    <a:pt x="0" y="3166"/>
                  </a:lnTo>
                  <a:cubicBezTo>
                    <a:pt x="0" y="3532"/>
                    <a:pt x="284" y="3816"/>
                    <a:pt x="650" y="3816"/>
                  </a:cubicBezTo>
                  <a:cubicBezTo>
                    <a:pt x="995" y="3816"/>
                    <a:pt x="1279" y="3532"/>
                    <a:pt x="1279" y="3166"/>
                  </a:cubicBezTo>
                  <a:lnTo>
                    <a:pt x="1279" y="629"/>
                  </a:lnTo>
                  <a:cubicBezTo>
                    <a:pt x="1279"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8"/>
            <p:cNvSpPr/>
            <p:nvPr/>
          </p:nvSpPr>
          <p:spPr>
            <a:xfrm>
              <a:off x="5153175" y="4704325"/>
              <a:ext cx="32000" cy="95400"/>
            </a:xfrm>
            <a:custGeom>
              <a:avLst/>
              <a:gdLst/>
              <a:ahLst/>
              <a:cxnLst/>
              <a:rect l="l" t="t" r="r" b="b"/>
              <a:pathLst>
                <a:path w="1280" h="3816" extrusionOk="0">
                  <a:moveTo>
                    <a:pt x="650" y="0"/>
                  </a:moveTo>
                  <a:cubicBezTo>
                    <a:pt x="285" y="0"/>
                    <a:pt x="1" y="284"/>
                    <a:pt x="1" y="629"/>
                  </a:cubicBezTo>
                  <a:lnTo>
                    <a:pt x="1" y="3166"/>
                  </a:lnTo>
                  <a:cubicBezTo>
                    <a:pt x="1" y="3532"/>
                    <a:pt x="285" y="3816"/>
                    <a:pt x="650" y="3816"/>
                  </a:cubicBezTo>
                  <a:cubicBezTo>
                    <a:pt x="995" y="3816"/>
                    <a:pt x="1280" y="3532"/>
                    <a:pt x="1280" y="3166"/>
                  </a:cubicBezTo>
                  <a:lnTo>
                    <a:pt x="1280" y="629"/>
                  </a:lnTo>
                  <a:cubicBezTo>
                    <a:pt x="1280"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8"/>
            <p:cNvSpPr/>
            <p:nvPr/>
          </p:nvSpPr>
          <p:spPr>
            <a:xfrm>
              <a:off x="5025300" y="4354700"/>
              <a:ext cx="541975" cy="254250"/>
            </a:xfrm>
            <a:custGeom>
              <a:avLst/>
              <a:gdLst/>
              <a:ahLst/>
              <a:cxnLst/>
              <a:rect l="l" t="t" r="r" b="b"/>
              <a:pathLst>
                <a:path w="21679" h="10170" extrusionOk="0">
                  <a:moveTo>
                    <a:pt x="18512" y="1279"/>
                  </a:moveTo>
                  <a:cubicBezTo>
                    <a:pt x="18857" y="1279"/>
                    <a:pt x="19141" y="1563"/>
                    <a:pt x="19141" y="1908"/>
                  </a:cubicBezTo>
                  <a:cubicBezTo>
                    <a:pt x="19141" y="2253"/>
                    <a:pt x="19426" y="2537"/>
                    <a:pt x="19791" y="2537"/>
                  </a:cubicBezTo>
                  <a:cubicBezTo>
                    <a:pt x="20136" y="2537"/>
                    <a:pt x="20420" y="2821"/>
                    <a:pt x="20420" y="3187"/>
                  </a:cubicBezTo>
                  <a:cubicBezTo>
                    <a:pt x="20420" y="3532"/>
                    <a:pt x="20136" y="3816"/>
                    <a:pt x="19791" y="3816"/>
                  </a:cubicBezTo>
                  <a:cubicBezTo>
                    <a:pt x="19426" y="3816"/>
                    <a:pt x="19141" y="4100"/>
                    <a:pt x="19141" y="4445"/>
                  </a:cubicBezTo>
                  <a:lnTo>
                    <a:pt x="19141" y="8261"/>
                  </a:lnTo>
                  <a:cubicBezTo>
                    <a:pt x="19141" y="8606"/>
                    <a:pt x="18857" y="8890"/>
                    <a:pt x="18512" y="8890"/>
                  </a:cubicBezTo>
                  <a:cubicBezTo>
                    <a:pt x="18167" y="8890"/>
                    <a:pt x="17883" y="8606"/>
                    <a:pt x="17883" y="8261"/>
                  </a:cubicBezTo>
                  <a:lnTo>
                    <a:pt x="17883" y="4445"/>
                  </a:lnTo>
                  <a:cubicBezTo>
                    <a:pt x="17883" y="4100"/>
                    <a:pt x="17599" y="3816"/>
                    <a:pt x="17234" y="3816"/>
                  </a:cubicBezTo>
                  <a:lnTo>
                    <a:pt x="14696" y="3816"/>
                  </a:lnTo>
                  <a:cubicBezTo>
                    <a:pt x="14351" y="3816"/>
                    <a:pt x="14067" y="3532"/>
                    <a:pt x="14067" y="3187"/>
                  </a:cubicBezTo>
                  <a:cubicBezTo>
                    <a:pt x="14067" y="2821"/>
                    <a:pt x="14351" y="2537"/>
                    <a:pt x="14696" y="2537"/>
                  </a:cubicBezTo>
                  <a:cubicBezTo>
                    <a:pt x="15041" y="2537"/>
                    <a:pt x="15326" y="2253"/>
                    <a:pt x="15326" y="1908"/>
                  </a:cubicBezTo>
                  <a:cubicBezTo>
                    <a:pt x="15326" y="1563"/>
                    <a:pt x="15610" y="1279"/>
                    <a:pt x="15975" y="1279"/>
                  </a:cubicBezTo>
                  <a:cubicBezTo>
                    <a:pt x="16320" y="1279"/>
                    <a:pt x="16604" y="1563"/>
                    <a:pt x="16604" y="1908"/>
                  </a:cubicBezTo>
                  <a:cubicBezTo>
                    <a:pt x="16604" y="2253"/>
                    <a:pt x="16888" y="2537"/>
                    <a:pt x="17234" y="2537"/>
                  </a:cubicBezTo>
                  <a:cubicBezTo>
                    <a:pt x="17599" y="2537"/>
                    <a:pt x="17883" y="2253"/>
                    <a:pt x="17883" y="1908"/>
                  </a:cubicBezTo>
                  <a:cubicBezTo>
                    <a:pt x="17883" y="1563"/>
                    <a:pt x="18167" y="1279"/>
                    <a:pt x="18512" y="1279"/>
                  </a:cubicBezTo>
                  <a:close/>
                  <a:moveTo>
                    <a:pt x="15975" y="0"/>
                  </a:moveTo>
                  <a:cubicBezTo>
                    <a:pt x="15143" y="0"/>
                    <a:pt x="14432" y="528"/>
                    <a:pt x="14169" y="1279"/>
                  </a:cubicBezTo>
                  <a:lnTo>
                    <a:pt x="630" y="1279"/>
                  </a:lnTo>
                  <a:cubicBezTo>
                    <a:pt x="285" y="1279"/>
                    <a:pt x="1" y="1563"/>
                    <a:pt x="1" y="1908"/>
                  </a:cubicBezTo>
                  <a:cubicBezTo>
                    <a:pt x="1" y="2253"/>
                    <a:pt x="285" y="2537"/>
                    <a:pt x="630" y="2537"/>
                  </a:cubicBezTo>
                  <a:lnTo>
                    <a:pt x="12890" y="2537"/>
                  </a:lnTo>
                  <a:cubicBezTo>
                    <a:pt x="12829" y="2740"/>
                    <a:pt x="12788" y="2963"/>
                    <a:pt x="12788" y="3187"/>
                  </a:cubicBezTo>
                  <a:cubicBezTo>
                    <a:pt x="12788" y="3410"/>
                    <a:pt x="12829" y="3613"/>
                    <a:pt x="12890" y="3816"/>
                  </a:cubicBezTo>
                  <a:lnTo>
                    <a:pt x="630" y="3816"/>
                  </a:lnTo>
                  <a:cubicBezTo>
                    <a:pt x="285" y="3816"/>
                    <a:pt x="1" y="4100"/>
                    <a:pt x="1" y="4445"/>
                  </a:cubicBezTo>
                  <a:cubicBezTo>
                    <a:pt x="1" y="4790"/>
                    <a:pt x="285" y="5095"/>
                    <a:pt x="630" y="5095"/>
                  </a:cubicBezTo>
                  <a:lnTo>
                    <a:pt x="16604" y="5095"/>
                  </a:lnTo>
                  <a:lnTo>
                    <a:pt x="16604" y="8261"/>
                  </a:lnTo>
                  <a:cubicBezTo>
                    <a:pt x="16604" y="9317"/>
                    <a:pt x="17457" y="10169"/>
                    <a:pt x="18512" y="10169"/>
                  </a:cubicBezTo>
                  <a:cubicBezTo>
                    <a:pt x="19568" y="10169"/>
                    <a:pt x="20420" y="9317"/>
                    <a:pt x="20420" y="8261"/>
                  </a:cubicBezTo>
                  <a:lnTo>
                    <a:pt x="20420" y="4973"/>
                  </a:lnTo>
                  <a:cubicBezTo>
                    <a:pt x="21151" y="4709"/>
                    <a:pt x="21679" y="3999"/>
                    <a:pt x="21679" y="3187"/>
                  </a:cubicBezTo>
                  <a:cubicBezTo>
                    <a:pt x="21679" y="2314"/>
                    <a:pt x="21110" y="1583"/>
                    <a:pt x="20339" y="1360"/>
                  </a:cubicBezTo>
                  <a:cubicBezTo>
                    <a:pt x="20095" y="568"/>
                    <a:pt x="19365" y="0"/>
                    <a:pt x="18512" y="0"/>
                  </a:cubicBezTo>
                  <a:cubicBezTo>
                    <a:pt x="18025" y="0"/>
                    <a:pt x="17579" y="183"/>
                    <a:pt x="17234" y="487"/>
                  </a:cubicBezTo>
                  <a:cubicBezTo>
                    <a:pt x="16909" y="183"/>
                    <a:pt x="16462" y="0"/>
                    <a:pt x="15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38"/>
          <p:cNvGrpSpPr/>
          <p:nvPr/>
        </p:nvGrpSpPr>
        <p:grpSpPr>
          <a:xfrm>
            <a:off x="2444053" y="4367063"/>
            <a:ext cx="435682" cy="428023"/>
            <a:chOff x="6514650" y="3596700"/>
            <a:chExt cx="552125" cy="542350"/>
          </a:xfrm>
        </p:grpSpPr>
        <p:sp>
          <p:nvSpPr>
            <p:cNvPr id="897" name="Google Shape;897;p38"/>
            <p:cNvSpPr/>
            <p:nvPr/>
          </p:nvSpPr>
          <p:spPr>
            <a:xfrm>
              <a:off x="6887100" y="3874150"/>
              <a:ext cx="31500" cy="77650"/>
            </a:xfrm>
            <a:custGeom>
              <a:avLst/>
              <a:gdLst/>
              <a:ahLst/>
              <a:cxnLst/>
              <a:rect l="l" t="t" r="r" b="b"/>
              <a:pathLst>
                <a:path w="1260" h="3106" extrusionOk="0">
                  <a:moveTo>
                    <a:pt x="630" y="0"/>
                  </a:moveTo>
                  <a:cubicBezTo>
                    <a:pt x="285" y="0"/>
                    <a:pt x="1" y="284"/>
                    <a:pt x="1" y="650"/>
                  </a:cubicBezTo>
                  <a:lnTo>
                    <a:pt x="1" y="2456"/>
                  </a:lnTo>
                  <a:cubicBezTo>
                    <a:pt x="1" y="2822"/>
                    <a:pt x="285" y="3106"/>
                    <a:pt x="630" y="3106"/>
                  </a:cubicBezTo>
                  <a:cubicBezTo>
                    <a:pt x="975" y="3106"/>
                    <a:pt x="1259" y="2822"/>
                    <a:pt x="1259" y="2456"/>
                  </a:cubicBezTo>
                  <a:lnTo>
                    <a:pt x="1259" y="650"/>
                  </a:lnTo>
                  <a:cubicBezTo>
                    <a:pt x="1259" y="284"/>
                    <a:pt x="97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8"/>
            <p:cNvSpPr/>
            <p:nvPr/>
          </p:nvSpPr>
          <p:spPr>
            <a:xfrm>
              <a:off x="6819100" y="3942150"/>
              <a:ext cx="32000" cy="76125"/>
            </a:xfrm>
            <a:custGeom>
              <a:avLst/>
              <a:gdLst/>
              <a:ahLst/>
              <a:cxnLst/>
              <a:rect l="l" t="t" r="r" b="b"/>
              <a:pathLst>
                <a:path w="1280" h="3045" extrusionOk="0">
                  <a:moveTo>
                    <a:pt x="630" y="0"/>
                  </a:moveTo>
                  <a:cubicBezTo>
                    <a:pt x="285" y="0"/>
                    <a:pt x="1" y="284"/>
                    <a:pt x="1" y="629"/>
                  </a:cubicBezTo>
                  <a:lnTo>
                    <a:pt x="1" y="2416"/>
                  </a:lnTo>
                  <a:cubicBezTo>
                    <a:pt x="1" y="2761"/>
                    <a:pt x="285" y="3045"/>
                    <a:pt x="630" y="3045"/>
                  </a:cubicBezTo>
                  <a:cubicBezTo>
                    <a:pt x="996" y="3045"/>
                    <a:pt x="1280" y="2761"/>
                    <a:pt x="1280" y="2416"/>
                  </a:cubicBezTo>
                  <a:lnTo>
                    <a:pt x="1280" y="629"/>
                  </a:lnTo>
                  <a:cubicBezTo>
                    <a:pt x="1280" y="284"/>
                    <a:pt x="996"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8"/>
            <p:cNvSpPr/>
            <p:nvPr/>
          </p:nvSpPr>
          <p:spPr>
            <a:xfrm>
              <a:off x="6730300" y="3716325"/>
              <a:ext cx="31500" cy="77675"/>
            </a:xfrm>
            <a:custGeom>
              <a:avLst/>
              <a:gdLst/>
              <a:ahLst/>
              <a:cxnLst/>
              <a:rect l="l" t="t" r="r" b="b"/>
              <a:pathLst>
                <a:path w="1260" h="3107" extrusionOk="0">
                  <a:moveTo>
                    <a:pt x="630" y="1"/>
                  </a:moveTo>
                  <a:cubicBezTo>
                    <a:pt x="285" y="1"/>
                    <a:pt x="1" y="285"/>
                    <a:pt x="1" y="650"/>
                  </a:cubicBezTo>
                  <a:lnTo>
                    <a:pt x="1" y="2457"/>
                  </a:lnTo>
                  <a:cubicBezTo>
                    <a:pt x="1" y="2822"/>
                    <a:pt x="285" y="3106"/>
                    <a:pt x="630" y="3106"/>
                  </a:cubicBezTo>
                  <a:cubicBezTo>
                    <a:pt x="975" y="3106"/>
                    <a:pt x="1259" y="2822"/>
                    <a:pt x="1259" y="2457"/>
                  </a:cubicBezTo>
                  <a:lnTo>
                    <a:pt x="1259" y="650"/>
                  </a:lnTo>
                  <a:cubicBezTo>
                    <a:pt x="1259" y="285"/>
                    <a:pt x="97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8"/>
            <p:cNvSpPr/>
            <p:nvPr/>
          </p:nvSpPr>
          <p:spPr>
            <a:xfrm>
              <a:off x="6662300" y="3784325"/>
              <a:ext cx="32000" cy="77150"/>
            </a:xfrm>
            <a:custGeom>
              <a:avLst/>
              <a:gdLst/>
              <a:ahLst/>
              <a:cxnLst/>
              <a:rect l="l" t="t" r="r" b="b"/>
              <a:pathLst>
                <a:path w="1280" h="3086" extrusionOk="0">
                  <a:moveTo>
                    <a:pt x="630" y="1"/>
                  </a:moveTo>
                  <a:cubicBezTo>
                    <a:pt x="285" y="1"/>
                    <a:pt x="1" y="285"/>
                    <a:pt x="1" y="630"/>
                  </a:cubicBezTo>
                  <a:lnTo>
                    <a:pt x="1" y="2457"/>
                  </a:lnTo>
                  <a:cubicBezTo>
                    <a:pt x="1" y="2802"/>
                    <a:pt x="285" y="3086"/>
                    <a:pt x="630" y="3086"/>
                  </a:cubicBezTo>
                  <a:cubicBezTo>
                    <a:pt x="996" y="3086"/>
                    <a:pt x="1280" y="2802"/>
                    <a:pt x="1280" y="2457"/>
                  </a:cubicBezTo>
                  <a:lnTo>
                    <a:pt x="1280" y="630"/>
                  </a:lnTo>
                  <a:cubicBezTo>
                    <a:pt x="1280" y="285"/>
                    <a:pt x="996"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8"/>
            <p:cNvSpPr/>
            <p:nvPr/>
          </p:nvSpPr>
          <p:spPr>
            <a:xfrm>
              <a:off x="6514650" y="3596700"/>
              <a:ext cx="552125" cy="542350"/>
            </a:xfrm>
            <a:custGeom>
              <a:avLst/>
              <a:gdLst/>
              <a:ahLst/>
              <a:cxnLst/>
              <a:rect l="l" t="t" r="r" b="b"/>
              <a:pathLst>
                <a:path w="22085" h="21694" extrusionOk="0">
                  <a:moveTo>
                    <a:pt x="6902" y="2228"/>
                  </a:moveTo>
                  <a:lnTo>
                    <a:pt x="7795" y="3121"/>
                  </a:lnTo>
                  <a:cubicBezTo>
                    <a:pt x="7084" y="3426"/>
                    <a:pt x="6374" y="3913"/>
                    <a:pt x="5643" y="4562"/>
                  </a:cubicBezTo>
                  <a:lnTo>
                    <a:pt x="4730" y="3649"/>
                  </a:lnTo>
                  <a:cubicBezTo>
                    <a:pt x="5379" y="3081"/>
                    <a:pt x="6110" y="2594"/>
                    <a:pt x="6902" y="2228"/>
                  </a:cubicBezTo>
                  <a:close/>
                  <a:moveTo>
                    <a:pt x="18146" y="1274"/>
                  </a:moveTo>
                  <a:cubicBezTo>
                    <a:pt x="18309" y="1274"/>
                    <a:pt x="18471" y="1335"/>
                    <a:pt x="18593" y="1457"/>
                  </a:cubicBezTo>
                  <a:lnTo>
                    <a:pt x="20420" y="3304"/>
                  </a:lnTo>
                  <a:cubicBezTo>
                    <a:pt x="20663" y="3548"/>
                    <a:pt x="20663" y="3953"/>
                    <a:pt x="20420" y="4197"/>
                  </a:cubicBezTo>
                  <a:lnTo>
                    <a:pt x="19933" y="4664"/>
                  </a:lnTo>
                  <a:cubicBezTo>
                    <a:pt x="19202" y="3629"/>
                    <a:pt x="18289" y="2695"/>
                    <a:pt x="17213" y="1944"/>
                  </a:cubicBezTo>
                  <a:lnTo>
                    <a:pt x="17700" y="1457"/>
                  </a:lnTo>
                  <a:cubicBezTo>
                    <a:pt x="17822" y="1335"/>
                    <a:pt x="17984" y="1274"/>
                    <a:pt x="18146" y="1274"/>
                  </a:cubicBezTo>
                  <a:close/>
                  <a:moveTo>
                    <a:pt x="3837" y="4542"/>
                  </a:moveTo>
                  <a:lnTo>
                    <a:pt x="4750" y="5476"/>
                  </a:lnTo>
                  <a:cubicBezTo>
                    <a:pt x="4100" y="6186"/>
                    <a:pt x="3613" y="6917"/>
                    <a:pt x="3309" y="7607"/>
                  </a:cubicBezTo>
                  <a:lnTo>
                    <a:pt x="2395" y="6714"/>
                  </a:lnTo>
                  <a:cubicBezTo>
                    <a:pt x="2781" y="5922"/>
                    <a:pt x="3268" y="5192"/>
                    <a:pt x="3837" y="4542"/>
                  </a:cubicBezTo>
                  <a:close/>
                  <a:moveTo>
                    <a:pt x="13519" y="1599"/>
                  </a:moveTo>
                  <a:lnTo>
                    <a:pt x="13519" y="1599"/>
                  </a:lnTo>
                  <a:cubicBezTo>
                    <a:pt x="16827" y="2492"/>
                    <a:pt x="19405" y="5110"/>
                    <a:pt x="20278" y="8378"/>
                  </a:cubicBezTo>
                  <a:lnTo>
                    <a:pt x="13519" y="1599"/>
                  </a:lnTo>
                  <a:close/>
                  <a:moveTo>
                    <a:pt x="12240" y="7566"/>
                  </a:moveTo>
                  <a:lnTo>
                    <a:pt x="13864" y="9190"/>
                  </a:lnTo>
                  <a:cubicBezTo>
                    <a:pt x="13397" y="9474"/>
                    <a:pt x="12910" y="9880"/>
                    <a:pt x="12382" y="10408"/>
                  </a:cubicBezTo>
                  <a:cubicBezTo>
                    <a:pt x="12240" y="10550"/>
                    <a:pt x="12077" y="10713"/>
                    <a:pt x="11935" y="10855"/>
                  </a:cubicBezTo>
                  <a:lnTo>
                    <a:pt x="10941" y="9860"/>
                  </a:lnTo>
                  <a:cubicBezTo>
                    <a:pt x="11489" y="9109"/>
                    <a:pt x="11935" y="8317"/>
                    <a:pt x="12240" y="7566"/>
                  </a:cubicBezTo>
                  <a:close/>
                  <a:moveTo>
                    <a:pt x="9601" y="3965"/>
                  </a:moveTo>
                  <a:cubicBezTo>
                    <a:pt x="10152" y="3965"/>
                    <a:pt x="10642" y="4162"/>
                    <a:pt x="11042" y="4562"/>
                  </a:cubicBezTo>
                  <a:cubicBezTo>
                    <a:pt x="11367" y="4887"/>
                    <a:pt x="11469" y="5496"/>
                    <a:pt x="11306" y="6227"/>
                  </a:cubicBezTo>
                  <a:cubicBezTo>
                    <a:pt x="11306" y="6227"/>
                    <a:pt x="11306" y="6247"/>
                    <a:pt x="11306" y="6247"/>
                  </a:cubicBezTo>
                  <a:cubicBezTo>
                    <a:pt x="11002" y="7769"/>
                    <a:pt x="9885" y="9312"/>
                    <a:pt x="8789" y="10408"/>
                  </a:cubicBezTo>
                  <a:cubicBezTo>
                    <a:pt x="8201" y="10997"/>
                    <a:pt x="7252" y="11832"/>
                    <a:pt x="6419" y="11832"/>
                  </a:cubicBezTo>
                  <a:cubicBezTo>
                    <a:pt x="6390" y="11832"/>
                    <a:pt x="6362" y="11831"/>
                    <a:pt x="6333" y="11829"/>
                  </a:cubicBezTo>
                  <a:cubicBezTo>
                    <a:pt x="5805" y="11809"/>
                    <a:pt x="5318" y="11423"/>
                    <a:pt x="4750" y="10855"/>
                  </a:cubicBezTo>
                  <a:cubicBezTo>
                    <a:pt x="4243" y="10347"/>
                    <a:pt x="4060" y="9718"/>
                    <a:pt x="4202" y="8967"/>
                  </a:cubicBezTo>
                  <a:cubicBezTo>
                    <a:pt x="4364" y="8033"/>
                    <a:pt x="5014" y="6978"/>
                    <a:pt x="6090" y="5902"/>
                  </a:cubicBezTo>
                  <a:cubicBezTo>
                    <a:pt x="7364" y="4627"/>
                    <a:pt x="8588" y="3965"/>
                    <a:pt x="9601" y="3965"/>
                  </a:cubicBezTo>
                  <a:close/>
                  <a:moveTo>
                    <a:pt x="11387" y="1274"/>
                  </a:moveTo>
                  <a:lnTo>
                    <a:pt x="20602" y="10489"/>
                  </a:lnTo>
                  <a:cubicBezTo>
                    <a:pt x="20602" y="10611"/>
                    <a:pt x="20602" y="10733"/>
                    <a:pt x="20602" y="10855"/>
                  </a:cubicBezTo>
                  <a:cubicBezTo>
                    <a:pt x="20602" y="11849"/>
                    <a:pt x="20460" y="12803"/>
                    <a:pt x="20176" y="13696"/>
                  </a:cubicBezTo>
                  <a:lnTo>
                    <a:pt x="19161" y="12681"/>
                  </a:lnTo>
                  <a:cubicBezTo>
                    <a:pt x="19283" y="11646"/>
                    <a:pt x="18958" y="10672"/>
                    <a:pt x="18228" y="9962"/>
                  </a:cubicBezTo>
                  <a:cubicBezTo>
                    <a:pt x="17445" y="9179"/>
                    <a:pt x="16648" y="8591"/>
                    <a:pt x="15645" y="8591"/>
                  </a:cubicBezTo>
                  <a:cubicBezTo>
                    <a:pt x="15477" y="8591"/>
                    <a:pt x="15303" y="8607"/>
                    <a:pt x="15122" y="8642"/>
                  </a:cubicBezTo>
                  <a:lnTo>
                    <a:pt x="12605" y="6146"/>
                  </a:lnTo>
                  <a:cubicBezTo>
                    <a:pt x="12747" y="5110"/>
                    <a:pt x="12524" y="4258"/>
                    <a:pt x="11935" y="3669"/>
                  </a:cubicBezTo>
                  <a:cubicBezTo>
                    <a:pt x="11292" y="3026"/>
                    <a:pt x="10475" y="2697"/>
                    <a:pt x="9569" y="2697"/>
                  </a:cubicBezTo>
                  <a:cubicBezTo>
                    <a:pt x="9446" y="2697"/>
                    <a:pt x="9321" y="2703"/>
                    <a:pt x="9195" y="2715"/>
                  </a:cubicBezTo>
                  <a:lnTo>
                    <a:pt x="8180" y="1700"/>
                  </a:lnTo>
                  <a:cubicBezTo>
                    <a:pt x="9094" y="1437"/>
                    <a:pt x="10048" y="1274"/>
                    <a:pt x="11042" y="1274"/>
                  </a:cubicBezTo>
                  <a:close/>
                  <a:moveTo>
                    <a:pt x="10129" y="10834"/>
                  </a:moveTo>
                  <a:lnTo>
                    <a:pt x="11123" y="11849"/>
                  </a:lnTo>
                  <a:cubicBezTo>
                    <a:pt x="10575" y="12600"/>
                    <a:pt x="10129" y="13392"/>
                    <a:pt x="9824" y="14143"/>
                  </a:cubicBezTo>
                  <a:lnTo>
                    <a:pt x="8201" y="12519"/>
                  </a:lnTo>
                  <a:cubicBezTo>
                    <a:pt x="8667" y="12235"/>
                    <a:pt x="9155" y="11829"/>
                    <a:pt x="9682" y="11301"/>
                  </a:cubicBezTo>
                  <a:cubicBezTo>
                    <a:pt x="9845" y="11159"/>
                    <a:pt x="9987" y="10997"/>
                    <a:pt x="10129" y="10834"/>
                  </a:cubicBezTo>
                  <a:close/>
                  <a:moveTo>
                    <a:pt x="18776" y="14102"/>
                  </a:moveTo>
                  <a:lnTo>
                    <a:pt x="19669" y="14995"/>
                  </a:lnTo>
                  <a:cubicBezTo>
                    <a:pt x="19283" y="15787"/>
                    <a:pt x="18796" y="16497"/>
                    <a:pt x="18228" y="17147"/>
                  </a:cubicBezTo>
                  <a:lnTo>
                    <a:pt x="17314" y="16234"/>
                  </a:lnTo>
                  <a:cubicBezTo>
                    <a:pt x="17964" y="15503"/>
                    <a:pt x="18451" y="14792"/>
                    <a:pt x="18776" y="14102"/>
                  </a:cubicBezTo>
                  <a:close/>
                  <a:moveTo>
                    <a:pt x="15642" y="9868"/>
                  </a:moveTo>
                  <a:cubicBezTo>
                    <a:pt x="16243" y="9868"/>
                    <a:pt x="16741" y="10262"/>
                    <a:pt x="17335" y="10855"/>
                  </a:cubicBezTo>
                  <a:cubicBezTo>
                    <a:pt x="18715" y="12255"/>
                    <a:pt x="17395" y="14366"/>
                    <a:pt x="15975" y="15787"/>
                  </a:cubicBezTo>
                  <a:cubicBezTo>
                    <a:pt x="14699" y="17076"/>
                    <a:pt x="13474" y="17734"/>
                    <a:pt x="12466" y="17734"/>
                  </a:cubicBezTo>
                  <a:cubicBezTo>
                    <a:pt x="11919" y="17734"/>
                    <a:pt x="11435" y="17540"/>
                    <a:pt x="11042" y="17147"/>
                  </a:cubicBezTo>
                  <a:cubicBezTo>
                    <a:pt x="10697" y="16822"/>
                    <a:pt x="10616" y="16213"/>
                    <a:pt x="10758" y="15482"/>
                  </a:cubicBezTo>
                  <a:lnTo>
                    <a:pt x="10758" y="15462"/>
                  </a:lnTo>
                  <a:cubicBezTo>
                    <a:pt x="11063" y="13940"/>
                    <a:pt x="12179" y="12397"/>
                    <a:pt x="13275" y="11301"/>
                  </a:cubicBezTo>
                  <a:cubicBezTo>
                    <a:pt x="14310" y="10277"/>
                    <a:pt x="15029" y="9868"/>
                    <a:pt x="15642" y="9868"/>
                  </a:cubicBezTo>
                  <a:close/>
                  <a:moveTo>
                    <a:pt x="16421" y="17127"/>
                  </a:moveTo>
                  <a:lnTo>
                    <a:pt x="17335" y="18060"/>
                  </a:lnTo>
                  <a:cubicBezTo>
                    <a:pt x="16685" y="18629"/>
                    <a:pt x="15954" y="19116"/>
                    <a:pt x="15183" y="19481"/>
                  </a:cubicBezTo>
                  <a:lnTo>
                    <a:pt x="14270" y="18588"/>
                  </a:lnTo>
                  <a:cubicBezTo>
                    <a:pt x="14980" y="18284"/>
                    <a:pt x="15690" y="17796"/>
                    <a:pt x="16421" y="17127"/>
                  </a:cubicBezTo>
                  <a:close/>
                  <a:moveTo>
                    <a:pt x="1787" y="13331"/>
                  </a:moveTo>
                  <a:lnTo>
                    <a:pt x="8566" y="20110"/>
                  </a:lnTo>
                  <a:cubicBezTo>
                    <a:pt x="5257" y="19217"/>
                    <a:pt x="2659" y="16619"/>
                    <a:pt x="1787" y="13331"/>
                  </a:cubicBezTo>
                  <a:close/>
                  <a:moveTo>
                    <a:pt x="2132" y="17025"/>
                  </a:moveTo>
                  <a:cubicBezTo>
                    <a:pt x="2842" y="18060"/>
                    <a:pt x="3755" y="18994"/>
                    <a:pt x="4852" y="19745"/>
                  </a:cubicBezTo>
                  <a:lnTo>
                    <a:pt x="4385" y="20252"/>
                  </a:lnTo>
                  <a:cubicBezTo>
                    <a:pt x="4253" y="20374"/>
                    <a:pt x="4090" y="20435"/>
                    <a:pt x="3930" y="20435"/>
                  </a:cubicBezTo>
                  <a:cubicBezTo>
                    <a:pt x="3771" y="20435"/>
                    <a:pt x="3613" y="20374"/>
                    <a:pt x="3492" y="20252"/>
                  </a:cubicBezTo>
                  <a:lnTo>
                    <a:pt x="1644" y="18405"/>
                  </a:lnTo>
                  <a:cubicBezTo>
                    <a:pt x="1401" y="18162"/>
                    <a:pt x="1401" y="17756"/>
                    <a:pt x="1644" y="17492"/>
                  </a:cubicBezTo>
                  <a:lnTo>
                    <a:pt x="2132" y="17025"/>
                  </a:lnTo>
                  <a:close/>
                  <a:moveTo>
                    <a:pt x="1888" y="7993"/>
                  </a:moveTo>
                  <a:lnTo>
                    <a:pt x="2903" y="9008"/>
                  </a:lnTo>
                  <a:cubicBezTo>
                    <a:pt x="2781" y="10063"/>
                    <a:pt x="3126" y="11017"/>
                    <a:pt x="3837" y="11748"/>
                  </a:cubicBezTo>
                  <a:cubicBezTo>
                    <a:pt x="4611" y="12522"/>
                    <a:pt x="5399" y="13106"/>
                    <a:pt x="6387" y="13106"/>
                  </a:cubicBezTo>
                  <a:cubicBezTo>
                    <a:pt x="6565" y="13106"/>
                    <a:pt x="6750" y="13087"/>
                    <a:pt x="6942" y="13047"/>
                  </a:cubicBezTo>
                  <a:lnTo>
                    <a:pt x="9459" y="15564"/>
                  </a:lnTo>
                  <a:cubicBezTo>
                    <a:pt x="9317" y="16599"/>
                    <a:pt x="9540" y="17451"/>
                    <a:pt x="10129" y="18040"/>
                  </a:cubicBezTo>
                  <a:cubicBezTo>
                    <a:pt x="10745" y="18656"/>
                    <a:pt x="11545" y="18998"/>
                    <a:pt x="12449" y="18998"/>
                  </a:cubicBezTo>
                  <a:cubicBezTo>
                    <a:pt x="12586" y="18998"/>
                    <a:pt x="12727" y="18990"/>
                    <a:pt x="12869" y="18974"/>
                  </a:cubicBezTo>
                  <a:lnTo>
                    <a:pt x="13884" y="19989"/>
                  </a:lnTo>
                  <a:cubicBezTo>
                    <a:pt x="12991" y="20273"/>
                    <a:pt x="12017" y="20435"/>
                    <a:pt x="11042" y="20435"/>
                  </a:cubicBezTo>
                  <a:cubicBezTo>
                    <a:pt x="10920" y="20435"/>
                    <a:pt x="10799" y="20435"/>
                    <a:pt x="10677" y="20415"/>
                  </a:cubicBezTo>
                  <a:lnTo>
                    <a:pt x="1462" y="11220"/>
                  </a:lnTo>
                  <a:cubicBezTo>
                    <a:pt x="1462" y="11098"/>
                    <a:pt x="1462" y="10976"/>
                    <a:pt x="1462" y="10855"/>
                  </a:cubicBezTo>
                  <a:cubicBezTo>
                    <a:pt x="1462" y="9860"/>
                    <a:pt x="1604" y="8906"/>
                    <a:pt x="1888" y="7993"/>
                  </a:cubicBezTo>
                  <a:close/>
                  <a:moveTo>
                    <a:pt x="18144" y="1"/>
                  </a:moveTo>
                  <a:cubicBezTo>
                    <a:pt x="17654" y="1"/>
                    <a:pt x="17162" y="188"/>
                    <a:pt x="16787" y="564"/>
                  </a:cubicBezTo>
                  <a:lnTo>
                    <a:pt x="16096" y="1254"/>
                  </a:lnTo>
                  <a:cubicBezTo>
                    <a:pt x="14473" y="401"/>
                    <a:pt x="12727" y="16"/>
                    <a:pt x="11042" y="16"/>
                  </a:cubicBezTo>
                  <a:cubicBezTo>
                    <a:pt x="5054" y="16"/>
                    <a:pt x="183" y="4887"/>
                    <a:pt x="183" y="10855"/>
                  </a:cubicBezTo>
                  <a:cubicBezTo>
                    <a:pt x="183" y="12621"/>
                    <a:pt x="609" y="14346"/>
                    <a:pt x="1441" y="15909"/>
                  </a:cubicBezTo>
                  <a:lnTo>
                    <a:pt x="751" y="16599"/>
                  </a:lnTo>
                  <a:cubicBezTo>
                    <a:pt x="0" y="17350"/>
                    <a:pt x="0" y="18547"/>
                    <a:pt x="751" y="19298"/>
                  </a:cubicBezTo>
                  <a:lnTo>
                    <a:pt x="2578" y="21146"/>
                  </a:lnTo>
                  <a:cubicBezTo>
                    <a:pt x="2954" y="21511"/>
                    <a:pt x="3446" y="21694"/>
                    <a:pt x="3936" y="21694"/>
                  </a:cubicBezTo>
                  <a:cubicBezTo>
                    <a:pt x="4425" y="21694"/>
                    <a:pt x="4912" y="21511"/>
                    <a:pt x="5278" y="21146"/>
                  </a:cubicBezTo>
                  <a:cubicBezTo>
                    <a:pt x="5298" y="21125"/>
                    <a:pt x="5217" y="21206"/>
                    <a:pt x="5948" y="20435"/>
                  </a:cubicBezTo>
                  <a:cubicBezTo>
                    <a:pt x="7551" y="21288"/>
                    <a:pt x="9297" y="21694"/>
                    <a:pt x="11042" y="21694"/>
                  </a:cubicBezTo>
                  <a:cubicBezTo>
                    <a:pt x="17010" y="21694"/>
                    <a:pt x="21881" y="16822"/>
                    <a:pt x="21881" y="10855"/>
                  </a:cubicBezTo>
                  <a:cubicBezTo>
                    <a:pt x="21881" y="9129"/>
                    <a:pt x="21475" y="7384"/>
                    <a:pt x="20623" y="5780"/>
                  </a:cubicBezTo>
                  <a:cubicBezTo>
                    <a:pt x="20623" y="5780"/>
                    <a:pt x="21313" y="5110"/>
                    <a:pt x="21313" y="5110"/>
                  </a:cubicBezTo>
                  <a:cubicBezTo>
                    <a:pt x="22064" y="4359"/>
                    <a:pt x="22084" y="3162"/>
                    <a:pt x="21333" y="2411"/>
                  </a:cubicBezTo>
                  <a:lnTo>
                    <a:pt x="19486" y="564"/>
                  </a:lnTo>
                  <a:cubicBezTo>
                    <a:pt x="19121" y="188"/>
                    <a:pt x="18634" y="1"/>
                    <a:pt x="18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885;p38"/>
          <p:cNvSpPr txBox="1"/>
          <p:nvPr/>
        </p:nvSpPr>
        <p:spPr>
          <a:xfrm>
            <a:off x="1181729" y="2510955"/>
            <a:ext cx="7276472" cy="3287735"/>
          </a:xfrm>
          <a:prstGeom prst="rect">
            <a:avLst/>
          </a:prstGeom>
          <a:noFill/>
          <a:ln>
            <a:noFill/>
          </a:ln>
        </p:spPr>
        <p:txBody>
          <a:bodyPr spcFirstLastPara="1" wrap="square" lIns="91425" tIns="91425" rIns="91425" bIns="91425" anchor="t" anchorCtr="0">
            <a:noAutofit/>
          </a:bodyPr>
          <a:lstStyle/>
          <a:p>
            <a:pPr marL="342900" indent="-342900">
              <a:buFont typeface="Arial" panose="020B0604020202020204" pitchFamily="34" charset="0"/>
              <a:buChar char="•"/>
            </a:pPr>
            <a:r>
              <a:rPr lang="en-US" sz="2800" b="1" dirty="0">
                <a:solidFill>
                  <a:schemeClr val="accent2">
                    <a:lumMod val="75000"/>
                  </a:schemeClr>
                </a:solidFill>
              </a:rPr>
              <a:t>Tia </a:t>
            </a:r>
            <a:r>
              <a:rPr lang="en-US" sz="2800" b="1" dirty="0" err="1">
                <a:solidFill>
                  <a:schemeClr val="accent2">
                    <a:lumMod val="75000"/>
                  </a:schemeClr>
                </a:solidFill>
              </a:rPr>
              <a:t>tử</a:t>
            </a:r>
            <a:r>
              <a:rPr lang="en-US" sz="2800" b="1" dirty="0">
                <a:solidFill>
                  <a:schemeClr val="accent2">
                    <a:lumMod val="75000"/>
                  </a:schemeClr>
                </a:solidFill>
              </a:rPr>
              <a:t> </a:t>
            </a:r>
            <a:r>
              <a:rPr lang="en-US" sz="2800" b="1" dirty="0" err="1">
                <a:solidFill>
                  <a:schemeClr val="accent2">
                    <a:lumMod val="75000"/>
                  </a:schemeClr>
                </a:solidFill>
              </a:rPr>
              <a:t>ngoại</a:t>
            </a:r>
            <a:endParaRPr lang="en-US" sz="2800" b="1" dirty="0">
              <a:solidFill>
                <a:schemeClr val="accent2">
                  <a:lumMod val="75000"/>
                </a:schemeClr>
              </a:solidFill>
            </a:endParaRPr>
          </a:p>
          <a:p>
            <a:pPr marL="342900" indent="-342900">
              <a:buFont typeface="Arial" panose="020B0604020202020204" pitchFamily="34" charset="0"/>
              <a:buChar char="•"/>
            </a:pPr>
            <a:r>
              <a:rPr lang="en-US" sz="2800" b="1" dirty="0" err="1">
                <a:solidFill>
                  <a:schemeClr val="accent2">
                    <a:lumMod val="75000"/>
                  </a:schemeClr>
                </a:solidFill>
              </a:rPr>
              <a:t>Sóng</a:t>
            </a:r>
            <a:r>
              <a:rPr lang="en-US" sz="2800" b="1" dirty="0">
                <a:solidFill>
                  <a:schemeClr val="accent2">
                    <a:lumMod val="75000"/>
                  </a:schemeClr>
                </a:solidFill>
              </a:rPr>
              <a:t> </a:t>
            </a:r>
            <a:r>
              <a:rPr lang="en-US" sz="2800" b="1" dirty="0" err="1">
                <a:solidFill>
                  <a:schemeClr val="accent2">
                    <a:lumMod val="75000"/>
                  </a:schemeClr>
                </a:solidFill>
              </a:rPr>
              <a:t>siêu</a:t>
            </a:r>
            <a:r>
              <a:rPr lang="en-US" sz="2800" b="1" dirty="0">
                <a:solidFill>
                  <a:schemeClr val="accent2">
                    <a:lumMod val="75000"/>
                  </a:schemeClr>
                </a:solidFill>
              </a:rPr>
              <a:t> </a:t>
            </a:r>
            <a:r>
              <a:rPr lang="en-US" sz="2800" b="1" dirty="0" err="1">
                <a:solidFill>
                  <a:schemeClr val="accent2">
                    <a:lumMod val="75000"/>
                  </a:schemeClr>
                </a:solidFill>
              </a:rPr>
              <a:t>âm</a:t>
            </a:r>
            <a:endParaRPr lang="en-US" sz="2800" b="1" dirty="0">
              <a:solidFill>
                <a:schemeClr val="accent2">
                  <a:lumMod val="75000"/>
                </a:schemeClr>
              </a:solidFill>
            </a:endParaRPr>
          </a:p>
          <a:p>
            <a:pPr marL="342900" indent="-342900">
              <a:buFont typeface="Arial" panose="020B0604020202020204" pitchFamily="34" charset="0"/>
              <a:buChar char="•"/>
            </a:pPr>
            <a:r>
              <a:rPr lang="en-US" sz="2800" b="1" dirty="0" err="1">
                <a:solidFill>
                  <a:schemeClr val="accent2">
                    <a:lumMod val="75000"/>
                  </a:schemeClr>
                </a:solidFill>
              </a:rPr>
              <a:t>Phóng</a:t>
            </a:r>
            <a:r>
              <a:rPr lang="en-US" sz="2800" b="1" dirty="0">
                <a:solidFill>
                  <a:schemeClr val="accent2">
                    <a:lumMod val="75000"/>
                  </a:schemeClr>
                </a:solidFill>
              </a:rPr>
              <a:t> </a:t>
            </a:r>
            <a:r>
              <a:rPr lang="en-US" sz="2800" b="1" dirty="0" err="1">
                <a:solidFill>
                  <a:schemeClr val="accent2">
                    <a:lumMod val="75000"/>
                  </a:schemeClr>
                </a:solidFill>
              </a:rPr>
              <a:t>xạ</a:t>
            </a:r>
            <a:r>
              <a:rPr lang="en-US" sz="2800" b="1" dirty="0">
                <a:solidFill>
                  <a:schemeClr val="accent2">
                    <a:lumMod val="75000"/>
                  </a:schemeClr>
                </a:solidFill>
              </a:rPr>
              <a:t> ion</a:t>
            </a:r>
          </a:p>
        </p:txBody>
      </p:sp>
    </p:spTree>
    <p:extLst>
      <p:ext uri="{BB962C8B-B14F-4D97-AF65-F5344CB8AC3E}">
        <p14:creationId xmlns:p14="http://schemas.microsoft.com/office/powerpoint/2010/main" val="16100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 grpId="0"/>
      <p:bldP spid="885" grpId="0"/>
      <p:bldP spid="2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Tia </a:t>
            </a:r>
            <a:r>
              <a:rPr lang="en-US" dirty="0" err="1"/>
              <a:t>tử</a:t>
            </a:r>
            <a:r>
              <a:rPr lang="en-US" dirty="0"/>
              <a:t> </a:t>
            </a:r>
            <a:r>
              <a:rPr lang="en-US" dirty="0" err="1"/>
              <a:t>ngoại</a:t>
            </a:r>
            <a:endParaRPr lang="en-US" dirty="0"/>
          </a:p>
        </p:txBody>
      </p:sp>
      <p:sp>
        <p:nvSpPr>
          <p:cNvPr id="3" name="Title 1"/>
          <p:cNvSpPr txBox="1">
            <a:spLocks/>
          </p:cNvSpPr>
          <p:nvPr/>
        </p:nvSpPr>
        <p:spPr>
          <a:xfrm>
            <a:off x="744780" y="866750"/>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r>
              <a:rPr lang="en-US" b="0" dirty="0" err="1">
                <a:solidFill>
                  <a:schemeClr val="tx1"/>
                </a:solidFill>
              </a:rPr>
              <a:t>Hiệu</a:t>
            </a:r>
            <a:r>
              <a:rPr lang="en-US" b="0" dirty="0">
                <a:solidFill>
                  <a:schemeClr val="tx1"/>
                </a:solidFill>
              </a:rPr>
              <a:t> </a:t>
            </a:r>
            <a:r>
              <a:rPr lang="en-US" b="0" dirty="0" err="1">
                <a:solidFill>
                  <a:schemeClr val="tx1"/>
                </a:solidFill>
              </a:rPr>
              <a:t>quả</a:t>
            </a:r>
            <a:r>
              <a:rPr lang="en-US" b="0" dirty="0">
                <a:solidFill>
                  <a:schemeClr val="tx1"/>
                </a:solidFill>
              </a:rPr>
              <a:t> </a:t>
            </a:r>
            <a:r>
              <a:rPr lang="en-US" b="0" dirty="0" err="1">
                <a:solidFill>
                  <a:schemeClr val="tx1"/>
                </a:solidFill>
              </a:rPr>
              <a:t>cao</a:t>
            </a:r>
            <a:r>
              <a:rPr lang="en-US" b="0" dirty="0">
                <a:solidFill>
                  <a:schemeClr val="tx1"/>
                </a:solidFill>
              </a:rPr>
              <a:t>, </a:t>
            </a:r>
            <a:r>
              <a:rPr lang="en-US" b="0" dirty="0" err="1">
                <a:solidFill>
                  <a:schemeClr val="tx1"/>
                </a:solidFill>
              </a:rPr>
              <a:t>nhanh</a:t>
            </a:r>
            <a:r>
              <a:rPr lang="en-US" b="0" dirty="0">
                <a:solidFill>
                  <a:schemeClr val="tx1"/>
                </a:solidFill>
              </a:rPr>
              <a:t> </a:t>
            </a:r>
            <a:r>
              <a:rPr lang="en-US" b="0" dirty="0" err="1">
                <a:solidFill>
                  <a:schemeClr val="tx1"/>
                </a:solidFill>
              </a:rPr>
              <a:t>chóng</a:t>
            </a:r>
            <a:r>
              <a:rPr lang="en-US" b="0" dirty="0">
                <a:solidFill>
                  <a:schemeClr val="tx1"/>
                </a:solidFill>
              </a:rPr>
              <a:t>, </a:t>
            </a:r>
            <a:r>
              <a:rPr lang="en-US" b="0" dirty="0" err="1">
                <a:solidFill>
                  <a:schemeClr val="tx1"/>
                </a:solidFill>
              </a:rPr>
              <a:t>không</a:t>
            </a:r>
            <a:r>
              <a:rPr lang="en-US" b="0" dirty="0">
                <a:solidFill>
                  <a:schemeClr val="tx1"/>
                </a:solidFill>
              </a:rPr>
              <a:t> </a:t>
            </a:r>
            <a:r>
              <a:rPr lang="en-US" b="0" dirty="0" err="1">
                <a:solidFill>
                  <a:schemeClr val="tx1"/>
                </a:solidFill>
              </a:rPr>
              <a:t>làm</a:t>
            </a:r>
            <a:r>
              <a:rPr lang="en-US" b="0" dirty="0">
                <a:solidFill>
                  <a:schemeClr val="tx1"/>
                </a:solidFill>
              </a:rPr>
              <a:t> </a:t>
            </a:r>
            <a:r>
              <a:rPr lang="en-US" b="0" dirty="0" err="1">
                <a:solidFill>
                  <a:schemeClr val="tx1"/>
                </a:solidFill>
              </a:rPr>
              <a:t>ảnh</a:t>
            </a:r>
            <a:r>
              <a:rPr lang="en-US" b="0" dirty="0">
                <a:solidFill>
                  <a:schemeClr val="tx1"/>
                </a:solidFill>
              </a:rPr>
              <a:t> </a:t>
            </a:r>
            <a:r>
              <a:rPr lang="en-US" b="0" dirty="0" err="1">
                <a:solidFill>
                  <a:schemeClr val="tx1"/>
                </a:solidFill>
              </a:rPr>
              <a:t>hưởng</a:t>
            </a:r>
            <a:r>
              <a:rPr lang="en-US" b="0" dirty="0">
                <a:solidFill>
                  <a:schemeClr val="tx1"/>
                </a:solidFill>
              </a:rPr>
              <a:t> </a:t>
            </a:r>
            <a:r>
              <a:rPr lang="en-US" b="0" dirty="0" err="1">
                <a:solidFill>
                  <a:schemeClr val="tx1"/>
                </a:solidFill>
              </a:rPr>
              <a:t>nhiều</a:t>
            </a:r>
            <a:r>
              <a:rPr lang="en-US" b="0" dirty="0">
                <a:solidFill>
                  <a:schemeClr val="tx1"/>
                </a:solidFill>
              </a:rPr>
              <a:t> </a:t>
            </a:r>
            <a:r>
              <a:rPr lang="en-US" b="0" dirty="0" err="1">
                <a:solidFill>
                  <a:schemeClr val="tx1"/>
                </a:solidFill>
              </a:rPr>
              <a:t>đến</a:t>
            </a:r>
            <a:r>
              <a:rPr lang="en-US" b="0" dirty="0">
                <a:solidFill>
                  <a:schemeClr val="tx1"/>
                </a:solidFill>
              </a:rPr>
              <a:t> </a:t>
            </a:r>
            <a:r>
              <a:rPr lang="en-US" b="0" dirty="0" err="1">
                <a:solidFill>
                  <a:schemeClr val="tx1"/>
                </a:solidFill>
              </a:rPr>
              <a:t>chất</a:t>
            </a:r>
            <a:r>
              <a:rPr lang="en-US" b="0" dirty="0">
                <a:solidFill>
                  <a:schemeClr val="tx1"/>
                </a:solidFill>
              </a:rPr>
              <a:t> </a:t>
            </a:r>
            <a:r>
              <a:rPr lang="en-US" b="0" dirty="0" err="1">
                <a:solidFill>
                  <a:schemeClr val="tx1"/>
                </a:solidFill>
              </a:rPr>
              <a:t>lượng</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phẩm</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áp</a:t>
            </a:r>
            <a:r>
              <a:rPr lang="en-US" b="0" dirty="0">
                <a:solidFill>
                  <a:schemeClr val="tx1"/>
                </a:solidFill>
              </a:rPr>
              <a:t> </a:t>
            </a:r>
            <a:r>
              <a:rPr lang="en-US" b="0" dirty="0" err="1">
                <a:solidFill>
                  <a:schemeClr val="tx1"/>
                </a:solidFill>
              </a:rPr>
              <a:t>dụng</a:t>
            </a:r>
            <a:r>
              <a:rPr lang="en-US" b="0" dirty="0">
                <a:solidFill>
                  <a:schemeClr val="tx1"/>
                </a:solidFill>
              </a:rPr>
              <a:t> </a:t>
            </a:r>
            <a:r>
              <a:rPr lang="en-US" b="0" dirty="0" err="1">
                <a:solidFill>
                  <a:schemeClr val="tx1"/>
                </a:solidFill>
              </a:rPr>
              <a:t>rộng</a:t>
            </a:r>
            <a:r>
              <a:rPr lang="en-US" b="0" dirty="0">
                <a:solidFill>
                  <a:schemeClr val="tx1"/>
                </a:solidFill>
              </a:rPr>
              <a:t> </a:t>
            </a:r>
            <a:r>
              <a:rPr lang="en-US" b="0" dirty="0" err="1">
                <a:solidFill>
                  <a:schemeClr val="tx1"/>
                </a:solidFill>
              </a:rPr>
              <a:t>rãi</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xuất</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nghiệp</a:t>
            </a:r>
            <a:endParaRPr lang="en-US" b="0" dirty="0">
              <a:solidFill>
                <a:schemeClr val="tx1"/>
              </a:solidFill>
            </a:endParaRPr>
          </a:p>
        </p:txBody>
      </p:sp>
    </p:spTree>
    <p:extLst>
      <p:ext uri="{BB962C8B-B14F-4D97-AF65-F5344CB8AC3E}">
        <p14:creationId xmlns:p14="http://schemas.microsoft.com/office/powerpoint/2010/main" val="346200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Sóng</a:t>
            </a:r>
            <a:r>
              <a:rPr lang="en-US" dirty="0"/>
              <a:t> </a:t>
            </a:r>
            <a:r>
              <a:rPr lang="en-US" dirty="0" err="1"/>
              <a:t>siêu</a:t>
            </a:r>
            <a:r>
              <a:rPr lang="en-US" dirty="0"/>
              <a:t> </a:t>
            </a:r>
            <a:r>
              <a:rPr lang="en-US" dirty="0" err="1"/>
              <a:t>âm</a:t>
            </a:r>
            <a:endParaRPr lang="en-US" dirty="0"/>
          </a:p>
        </p:txBody>
      </p:sp>
      <p:sp>
        <p:nvSpPr>
          <p:cNvPr id="3" name="Title 1"/>
          <p:cNvSpPr txBox="1">
            <a:spLocks/>
          </p:cNvSpPr>
          <p:nvPr/>
        </p:nvSpPr>
        <p:spPr>
          <a:xfrm>
            <a:off x="744780" y="866750"/>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r>
              <a:rPr lang="en-US" b="0" dirty="0" err="1">
                <a:solidFill>
                  <a:schemeClr val="tx1"/>
                </a:solidFill>
              </a:rPr>
              <a:t>Dùng</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xuất</a:t>
            </a:r>
            <a:r>
              <a:rPr lang="en-US" b="0" dirty="0">
                <a:solidFill>
                  <a:schemeClr val="tx1"/>
                </a:solidFill>
              </a:rPr>
              <a:t> </a:t>
            </a:r>
            <a:r>
              <a:rPr lang="en-US" b="0" dirty="0" err="1">
                <a:solidFill>
                  <a:schemeClr val="tx1"/>
                </a:solidFill>
              </a:rPr>
              <a:t>sữa</a:t>
            </a:r>
            <a:r>
              <a:rPr lang="en-US" b="0" dirty="0">
                <a:solidFill>
                  <a:schemeClr val="tx1"/>
                </a:solidFill>
              </a:rPr>
              <a:t>, </a:t>
            </a:r>
            <a:r>
              <a:rPr lang="en-US" b="0" dirty="0" err="1">
                <a:solidFill>
                  <a:schemeClr val="tx1"/>
                </a:solidFill>
              </a:rPr>
              <a:t>nước</a:t>
            </a:r>
            <a:r>
              <a:rPr lang="en-US" b="0" dirty="0">
                <a:solidFill>
                  <a:schemeClr val="tx1"/>
                </a:solidFill>
              </a:rPr>
              <a:t> </a:t>
            </a:r>
            <a:r>
              <a:rPr lang="en-US" b="0" dirty="0" err="1">
                <a:solidFill>
                  <a:schemeClr val="tx1"/>
                </a:solidFill>
              </a:rPr>
              <a:t>hoa</a:t>
            </a:r>
            <a:r>
              <a:rPr lang="en-US" b="0" dirty="0">
                <a:solidFill>
                  <a:schemeClr val="tx1"/>
                </a:solidFill>
              </a:rPr>
              <a:t> </a:t>
            </a:r>
            <a:r>
              <a:rPr lang="en-US" b="0" dirty="0" err="1">
                <a:solidFill>
                  <a:schemeClr val="tx1"/>
                </a:solidFill>
              </a:rPr>
              <a:t>quả</a:t>
            </a:r>
            <a:endParaRPr lang="en-US" b="0" dirty="0">
              <a:solidFill>
                <a:schemeClr val="tx1"/>
              </a:solidFill>
            </a:endParaRPr>
          </a:p>
          <a:p>
            <a:r>
              <a:rPr lang="en-US" b="0" dirty="0" err="1">
                <a:solidFill>
                  <a:schemeClr val="tx1"/>
                </a:solidFill>
              </a:rPr>
              <a:t>Khả</a:t>
            </a:r>
            <a:r>
              <a:rPr lang="en-US" b="0" dirty="0">
                <a:solidFill>
                  <a:schemeClr val="tx1"/>
                </a:solidFill>
              </a:rPr>
              <a:t> </a:t>
            </a:r>
            <a:r>
              <a:rPr lang="en-US" b="0" dirty="0" err="1">
                <a:solidFill>
                  <a:schemeClr val="tx1"/>
                </a:solidFill>
              </a:rPr>
              <a:t>năng</a:t>
            </a:r>
            <a:r>
              <a:rPr lang="en-US" b="0" dirty="0">
                <a:solidFill>
                  <a:schemeClr val="tx1"/>
                </a:solidFill>
              </a:rPr>
              <a:t> </a:t>
            </a:r>
            <a:r>
              <a:rPr lang="en-US" b="0" dirty="0" err="1">
                <a:solidFill>
                  <a:schemeClr val="tx1"/>
                </a:solidFill>
              </a:rPr>
              <a:t>tiêu</a:t>
            </a:r>
            <a:r>
              <a:rPr lang="en-US" b="0" dirty="0">
                <a:solidFill>
                  <a:schemeClr val="tx1"/>
                </a:solidFill>
              </a:rPr>
              <a:t> </a:t>
            </a:r>
            <a:r>
              <a:rPr lang="en-US" b="0" dirty="0" err="1">
                <a:solidFill>
                  <a:schemeClr val="tx1"/>
                </a:solidFill>
              </a:rPr>
              <a:t>diệt</a:t>
            </a:r>
            <a:r>
              <a:rPr lang="en-US" b="0" dirty="0">
                <a:solidFill>
                  <a:schemeClr val="tx1"/>
                </a:solidFill>
              </a:rPr>
              <a:t> vi </a:t>
            </a:r>
            <a:r>
              <a:rPr lang="en-US" b="0" dirty="0" err="1">
                <a:solidFill>
                  <a:schemeClr val="tx1"/>
                </a:solidFill>
              </a:rPr>
              <a:t>khuẩn</a:t>
            </a:r>
            <a:r>
              <a:rPr lang="en-US" b="0" dirty="0">
                <a:solidFill>
                  <a:schemeClr val="tx1"/>
                </a:solidFill>
              </a:rPr>
              <a:t> </a:t>
            </a:r>
            <a:r>
              <a:rPr lang="en-US" b="0" dirty="0" err="1">
                <a:solidFill>
                  <a:schemeClr val="tx1"/>
                </a:solidFill>
              </a:rPr>
              <a:t>hiệu</a:t>
            </a:r>
            <a:r>
              <a:rPr lang="en-US" b="0" dirty="0">
                <a:solidFill>
                  <a:schemeClr val="tx1"/>
                </a:solidFill>
              </a:rPr>
              <a:t> </a:t>
            </a:r>
            <a:r>
              <a:rPr lang="en-US" b="0" dirty="0" err="1">
                <a:solidFill>
                  <a:schemeClr val="tx1"/>
                </a:solidFill>
              </a:rPr>
              <a:t>quả</a:t>
            </a:r>
            <a:r>
              <a:rPr lang="en-US" b="0" dirty="0">
                <a:solidFill>
                  <a:schemeClr val="tx1"/>
                </a:solidFill>
              </a:rPr>
              <a:t> </a:t>
            </a:r>
            <a:r>
              <a:rPr lang="en-US" b="0" dirty="0" err="1">
                <a:solidFill>
                  <a:schemeClr val="tx1"/>
                </a:solidFill>
              </a:rPr>
              <a:t>nhưng</a:t>
            </a:r>
            <a:r>
              <a:rPr lang="en-US" b="0" dirty="0">
                <a:solidFill>
                  <a:schemeClr val="tx1"/>
                </a:solidFill>
              </a:rPr>
              <a:t> </a:t>
            </a:r>
            <a:r>
              <a:rPr lang="en-US" b="0" dirty="0" err="1">
                <a:solidFill>
                  <a:schemeClr val="tx1"/>
                </a:solidFill>
              </a:rPr>
              <a:t>không</a:t>
            </a:r>
            <a:r>
              <a:rPr lang="en-US" b="0" dirty="0">
                <a:solidFill>
                  <a:schemeClr val="tx1"/>
                </a:solidFill>
              </a:rPr>
              <a:t> </a:t>
            </a:r>
            <a:r>
              <a:rPr lang="en-US" b="0" dirty="0" err="1">
                <a:solidFill>
                  <a:schemeClr val="tx1"/>
                </a:solidFill>
              </a:rPr>
              <a:t>làm</a:t>
            </a:r>
            <a:r>
              <a:rPr lang="en-US" b="0" dirty="0">
                <a:solidFill>
                  <a:schemeClr val="tx1"/>
                </a:solidFill>
              </a:rPr>
              <a:t> </a:t>
            </a:r>
            <a:r>
              <a:rPr lang="en-US" b="0" dirty="0" err="1">
                <a:solidFill>
                  <a:schemeClr val="tx1"/>
                </a:solidFill>
              </a:rPr>
              <a:t>thay</a:t>
            </a:r>
            <a:r>
              <a:rPr lang="en-US" b="0" dirty="0">
                <a:solidFill>
                  <a:schemeClr val="tx1"/>
                </a:solidFill>
              </a:rPr>
              <a:t> </a:t>
            </a:r>
            <a:r>
              <a:rPr lang="en-US" b="0" dirty="0" err="1">
                <a:solidFill>
                  <a:schemeClr val="tx1"/>
                </a:solidFill>
              </a:rPr>
              <a:t>đổi</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phần</a:t>
            </a:r>
            <a:r>
              <a:rPr lang="en-US" b="0" dirty="0">
                <a:solidFill>
                  <a:schemeClr val="tx1"/>
                </a:solidFill>
              </a:rPr>
              <a:t> </a:t>
            </a:r>
            <a:r>
              <a:rPr lang="en-US" b="0" dirty="0" err="1">
                <a:solidFill>
                  <a:schemeClr val="tx1"/>
                </a:solidFill>
              </a:rPr>
              <a:t>dinh</a:t>
            </a:r>
            <a:r>
              <a:rPr lang="en-US" b="0" dirty="0">
                <a:solidFill>
                  <a:schemeClr val="tx1"/>
                </a:solidFill>
              </a:rPr>
              <a:t> </a:t>
            </a:r>
            <a:r>
              <a:rPr lang="en-US" b="0" dirty="0" err="1">
                <a:solidFill>
                  <a:schemeClr val="tx1"/>
                </a:solidFill>
              </a:rPr>
              <a:t>dưỡng</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mùi</a:t>
            </a:r>
            <a:r>
              <a:rPr lang="en-US" b="0" dirty="0">
                <a:solidFill>
                  <a:schemeClr val="tx1"/>
                </a:solidFill>
              </a:rPr>
              <a:t> </a:t>
            </a:r>
            <a:r>
              <a:rPr lang="en-US" b="0" dirty="0" err="1">
                <a:solidFill>
                  <a:schemeClr val="tx1"/>
                </a:solidFill>
              </a:rPr>
              <a:t>vị</a:t>
            </a:r>
            <a:r>
              <a:rPr lang="en-US" b="0" dirty="0">
                <a:solidFill>
                  <a:schemeClr val="tx1"/>
                </a:solidFill>
              </a:rPr>
              <a:t> ban </a:t>
            </a:r>
            <a:r>
              <a:rPr lang="en-US" b="0" dirty="0" err="1">
                <a:solidFill>
                  <a:schemeClr val="tx1"/>
                </a:solidFill>
              </a:rPr>
              <a:t>đầu</a:t>
            </a:r>
            <a:endParaRPr lang="en-US" b="0" dirty="0">
              <a:solidFill>
                <a:schemeClr val="tx1"/>
              </a:solidFill>
            </a:endParaRPr>
          </a:p>
        </p:txBody>
      </p:sp>
    </p:spTree>
    <p:extLst>
      <p:ext uri="{BB962C8B-B14F-4D97-AF65-F5344CB8AC3E}">
        <p14:creationId xmlns:p14="http://schemas.microsoft.com/office/powerpoint/2010/main" val="39685599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Phóng</a:t>
            </a:r>
            <a:r>
              <a:rPr lang="en-US" dirty="0"/>
              <a:t> </a:t>
            </a:r>
            <a:r>
              <a:rPr lang="en-US" dirty="0" err="1"/>
              <a:t>xạ</a:t>
            </a:r>
            <a:r>
              <a:rPr lang="en-US" dirty="0"/>
              <a:t> ion </a:t>
            </a:r>
            <a:r>
              <a:rPr lang="en-US" dirty="0" err="1"/>
              <a:t>hóa</a:t>
            </a:r>
            <a:endParaRPr lang="en-US" dirty="0"/>
          </a:p>
        </p:txBody>
      </p:sp>
      <p:sp>
        <p:nvSpPr>
          <p:cNvPr id="3" name="Title 1"/>
          <p:cNvSpPr txBox="1">
            <a:spLocks/>
          </p:cNvSpPr>
          <p:nvPr/>
        </p:nvSpPr>
        <p:spPr>
          <a:xfrm>
            <a:off x="744780" y="866750"/>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r>
              <a:rPr lang="en-US" b="0" dirty="0" err="1">
                <a:solidFill>
                  <a:schemeClr val="tx1"/>
                </a:solidFill>
              </a:rPr>
              <a:t>Làm</a:t>
            </a:r>
            <a:r>
              <a:rPr lang="en-US" b="0" dirty="0">
                <a:solidFill>
                  <a:schemeClr val="tx1"/>
                </a:solidFill>
              </a:rPr>
              <a:t> </a:t>
            </a:r>
            <a:r>
              <a:rPr lang="en-US" b="0" dirty="0" err="1">
                <a:solidFill>
                  <a:schemeClr val="tx1"/>
                </a:solidFill>
              </a:rPr>
              <a:t>rối</a:t>
            </a:r>
            <a:r>
              <a:rPr lang="en-US" b="0" dirty="0">
                <a:solidFill>
                  <a:schemeClr val="tx1"/>
                </a:solidFill>
              </a:rPr>
              <a:t> </a:t>
            </a:r>
            <a:r>
              <a:rPr lang="en-US" b="0" dirty="0" err="1">
                <a:solidFill>
                  <a:schemeClr val="tx1"/>
                </a:solidFill>
              </a:rPr>
              <a:t>loạn</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tính</a:t>
            </a:r>
            <a:r>
              <a:rPr lang="en-US" b="0" dirty="0">
                <a:solidFill>
                  <a:schemeClr val="tx1"/>
                </a:solidFill>
              </a:rPr>
              <a:t> </a:t>
            </a:r>
            <a:r>
              <a:rPr lang="en-US" b="0" dirty="0" err="1">
                <a:solidFill>
                  <a:schemeClr val="tx1"/>
                </a:solidFill>
              </a:rPr>
              <a:t>chất</a:t>
            </a:r>
            <a:r>
              <a:rPr lang="en-US" b="0" dirty="0">
                <a:solidFill>
                  <a:schemeClr val="tx1"/>
                </a:solidFill>
              </a:rPr>
              <a:t> </a:t>
            </a:r>
            <a:r>
              <a:rPr lang="en-US" b="0" dirty="0" err="1">
                <a:solidFill>
                  <a:schemeClr val="tx1"/>
                </a:solidFill>
              </a:rPr>
              <a:t>sinh</a:t>
            </a:r>
            <a:r>
              <a:rPr lang="en-US" b="0" dirty="0">
                <a:solidFill>
                  <a:schemeClr val="tx1"/>
                </a:solidFill>
              </a:rPr>
              <a:t> </a:t>
            </a:r>
            <a:r>
              <a:rPr lang="en-US" b="0" dirty="0" err="1">
                <a:solidFill>
                  <a:schemeClr val="tx1"/>
                </a:solidFill>
              </a:rPr>
              <a:t>vật</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tế</a:t>
            </a:r>
            <a:r>
              <a:rPr lang="en-US" b="0" dirty="0">
                <a:solidFill>
                  <a:schemeClr val="tx1"/>
                </a:solidFill>
              </a:rPr>
              <a:t> </a:t>
            </a:r>
            <a:r>
              <a:rPr lang="en-US" b="0" dirty="0" err="1">
                <a:solidFill>
                  <a:schemeClr val="tx1"/>
                </a:solidFill>
              </a:rPr>
              <a:t>bào</a:t>
            </a:r>
            <a:r>
              <a:rPr lang="en-US" b="0" dirty="0">
                <a:solidFill>
                  <a:schemeClr val="tx1"/>
                </a:solidFill>
              </a:rPr>
              <a:t> vi </a:t>
            </a:r>
            <a:r>
              <a:rPr lang="en-US" b="0" dirty="0" err="1">
                <a:solidFill>
                  <a:schemeClr val="tx1"/>
                </a:solidFill>
              </a:rPr>
              <a:t>khuẩn</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làm</a:t>
            </a:r>
            <a:r>
              <a:rPr lang="en-US" b="0" dirty="0">
                <a:solidFill>
                  <a:schemeClr val="tx1"/>
                </a:solidFill>
              </a:rPr>
              <a:t> </a:t>
            </a:r>
            <a:r>
              <a:rPr lang="en-US" b="0" dirty="0" err="1">
                <a:solidFill>
                  <a:schemeClr val="tx1"/>
                </a:solidFill>
              </a:rPr>
              <a:t>mất</a:t>
            </a:r>
            <a:r>
              <a:rPr lang="en-US" b="0" dirty="0">
                <a:solidFill>
                  <a:schemeClr val="tx1"/>
                </a:solidFill>
              </a:rPr>
              <a:t> </a:t>
            </a:r>
            <a:r>
              <a:rPr lang="en-US" b="0" dirty="0" err="1">
                <a:solidFill>
                  <a:schemeClr val="tx1"/>
                </a:solidFill>
              </a:rPr>
              <a:t>khả</a:t>
            </a:r>
            <a:r>
              <a:rPr lang="en-US" b="0" dirty="0">
                <a:solidFill>
                  <a:schemeClr val="tx1"/>
                </a:solidFill>
              </a:rPr>
              <a:t> </a:t>
            </a:r>
            <a:r>
              <a:rPr lang="en-US" b="0" dirty="0" err="1">
                <a:solidFill>
                  <a:schemeClr val="tx1"/>
                </a:solidFill>
              </a:rPr>
              <a:t>năng</a:t>
            </a:r>
            <a:r>
              <a:rPr lang="en-US" b="0" dirty="0">
                <a:solidFill>
                  <a:schemeClr val="tx1"/>
                </a:solidFill>
              </a:rPr>
              <a:t> </a:t>
            </a:r>
            <a:r>
              <a:rPr lang="en-US" b="0" dirty="0" err="1">
                <a:solidFill>
                  <a:schemeClr val="tx1"/>
                </a:solidFill>
              </a:rPr>
              <a:t>sinh</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của</a:t>
            </a:r>
            <a:r>
              <a:rPr lang="en-US" b="0" dirty="0">
                <a:solidFill>
                  <a:schemeClr val="tx1"/>
                </a:solidFill>
              </a:rPr>
              <a:t> vi </a:t>
            </a:r>
            <a:r>
              <a:rPr lang="en-US" b="0" dirty="0" err="1">
                <a:solidFill>
                  <a:schemeClr val="tx1"/>
                </a:solidFill>
              </a:rPr>
              <a:t>khuẩn</a:t>
            </a:r>
            <a:r>
              <a:rPr lang="en-US" b="0" dirty="0">
                <a:solidFill>
                  <a:schemeClr val="tx1"/>
                </a:solidFill>
              </a:rPr>
              <a:t>.</a:t>
            </a:r>
          </a:p>
          <a:p>
            <a:r>
              <a:rPr lang="en-US" b="0" dirty="0" err="1">
                <a:solidFill>
                  <a:schemeClr val="tx1"/>
                </a:solidFill>
              </a:rPr>
              <a:t>Thường</a:t>
            </a:r>
            <a:r>
              <a:rPr lang="en-US" b="0" dirty="0">
                <a:solidFill>
                  <a:schemeClr val="tx1"/>
                </a:solidFill>
              </a:rPr>
              <a:t> </a:t>
            </a:r>
            <a:r>
              <a:rPr lang="en-US" b="0" dirty="0" err="1">
                <a:solidFill>
                  <a:schemeClr val="tx1"/>
                </a:solidFill>
              </a:rPr>
              <a:t>xuất</a:t>
            </a:r>
            <a:r>
              <a:rPr lang="en-US" b="0" dirty="0">
                <a:solidFill>
                  <a:schemeClr val="tx1"/>
                </a:solidFill>
              </a:rPr>
              <a:t> </a:t>
            </a:r>
            <a:r>
              <a:rPr lang="en-US" b="0" dirty="0" err="1">
                <a:solidFill>
                  <a:schemeClr val="tx1"/>
                </a:solidFill>
              </a:rPr>
              <a:t>hiện</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biến</a:t>
            </a:r>
            <a:r>
              <a:rPr lang="en-US" b="0" dirty="0">
                <a:solidFill>
                  <a:schemeClr val="tx1"/>
                </a:solidFill>
              </a:rPr>
              <a:t> </a:t>
            </a:r>
            <a:r>
              <a:rPr lang="en-US" b="0" dirty="0" err="1">
                <a:solidFill>
                  <a:schemeClr val="tx1"/>
                </a:solidFill>
              </a:rPr>
              <a:t>đổi</a:t>
            </a:r>
            <a:r>
              <a:rPr lang="en-US" b="0" dirty="0">
                <a:solidFill>
                  <a:schemeClr val="tx1"/>
                </a:solidFill>
              </a:rPr>
              <a:t> </a:t>
            </a:r>
            <a:r>
              <a:rPr lang="en-US" b="0" dirty="0" err="1">
                <a:solidFill>
                  <a:schemeClr val="tx1"/>
                </a:solidFill>
              </a:rPr>
              <a:t>về</a:t>
            </a:r>
            <a:r>
              <a:rPr lang="en-US" b="0" dirty="0">
                <a:solidFill>
                  <a:schemeClr val="tx1"/>
                </a:solidFill>
              </a:rPr>
              <a:t> </a:t>
            </a:r>
            <a:r>
              <a:rPr lang="en-US" b="0" dirty="0" err="1">
                <a:solidFill>
                  <a:schemeClr val="tx1"/>
                </a:solidFill>
              </a:rPr>
              <a:t>cảm</a:t>
            </a:r>
            <a:r>
              <a:rPr lang="en-US" b="0" dirty="0">
                <a:solidFill>
                  <a:schemeClr val="tx1"/>
                </a:solidFill>
              </a:rPr>
              <a:t> </a:t>
            </a:r>
            <a:r>
              <a:rPr lang="en-US" b="0" dirty="0" err="1">
                <a:solidFill>
                  <a:schemeClr val="tx1"/>
                </a:solidFill>
              </a:rPr>
              <a:t>quan</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phần</a:t>
            </a:r>
            <a:r>
              <a:rPr lang="en-US" b="0" dirty="0">
                <a:solidFill>
                  <a:schemeClr val="tx1"/>
                </a:solidFill>
              </a:rPr>
              <a:t> </a:t>
            </a:r>
            <a:r>
              <a:rPr lang="en-US" b="0" dirty="0" err="1">
                <a:solidFill>
                  <a:schemeClr val="tx1"/>
                </a:solidFill>
              </a:rPr>
              <a:t>cấu</a:t>
            </a:r>
            <a:r>
              <a:rPr lang="en-US" b="0" dirty="0">
                <a:solidFill>
                  <a:schemeClr val="tx1"/>
                </a:solidFill>
              </a:rPr>
              <a:t> </a:t>
            </a:r>
            <a:r>
              <a:rPr lang="en-US" b="0" dirty="0" err="1">
                <a:solidFill>
                  <a:schemeClr val="tx1"/>
                </a:solidFill>
              </a:rPr>
              <a:t>tạo</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thực</a:t>
            </a:r>
            <a:r>
              <a:rPr lang="en-US" b="0" dirty="0">
                <a:solidFill>
                  <a:schemeClr val="tx1"/>
                </a:solidFill>
              </a:rPr>
              <a:t> </a:t>
            </a:r>
            <a:r>
              <a:rPr lang="en-US" b="0" dirty="0" err="1">
                <a:solidFill>
                  <a:schemeClr val="tx1"/>
                </a:solidFill>
              </a:rPr>
              <a:t>phẩm</a:t>
            </a:r>
            <a:endParaRPr lang="en-US" b="0" dirty="0">
              <a:solidFill>
                <a:schemeClr val="tx1"/>
              </a:solidFill>
            </a:endParaRPr>
          </a:p>
        </p:txBody>
      </p:sp>
    </p:spTree>
    <p:extLst>
      <p:ext uri="{BB962C8B-B14F-4D97-AF65-F5344CB8AC3E}">
        <p14:creationId xmlns:p14="http://schemas.microsoft.com/office/powerpoint/2010/main" val="1914284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Một</a:t>
            </a:r>
            <a:r>
              <a:rPr lang="en-US" dirty="0"/>
              <a:t> </a:t>
            </a:r>
            <a:r>
              <a:rPr lang="en-US" dirty="0" err="1"/>
              <a:t>số</a:t>
            </a:r>
            <a:r>
              <a:rPr lang="en-US" dirty="0"/>
              <a:t> </a:t>
            </a:r>
            <a:r>
              <a:rPr lang="en-US" dirty="0" err="1"/>
              <a:t>lưu</a:t>
            </a:r>
            <a:r>
              <a:rPr lang="en-US" dirty="0"/>
              <a:t> ý </a:t>
            </a:r>
            <a:r>
              <a:rPr lang="en-US" dirty="0" err="1"/>
              <a:t>khi</a:t>
            </a:r>
            <a:r>
              <a:rPr lang="en-US" dirty="0"/>
              <a:t> </a:t>
            </a:r>
            <a:r>
              <a:rPr lang="en-US" dirty="0" err="1"/>
              <a:t>chế</a:t>
            </a:r>
            <a:r>
              <a:rPr lang="en-US" dirty="0"/>
              <a:t> </a:t>
            </a:r>
            <a:r>
              <a:rPr lang="en-US" dirty="0" err="1"/>
              <a:t>biến</a:t>
            </a:r>
            <a:r>
              <a:rPr lang="en-US" dirty="0"/>
              <a:t> </a:t>
            </a:r>
            <a:r>
              <a:rPr lang="en-US" dirty="0" err="1"/>
              <a:t>thực</a:t>
            </a:r>
            <a:r>
              <a:rPr lang="en-US" dirty="0"/>
              <a:t> </a:t>
            </a:r>
            <a:r>
              <a:rPr lang="en-US" dirty="0" err="1"/>
              <a:t>phẩm</a:t>
            </a:r>
            <a:endParaRPr lang="en-US" dirty="0"/>
          </a:p>
        </p:txBody>
      </p:sp>
      <p:sp>
        <p:nvSpPr>
          <p:cNvPr id="3" name="Title 1"/>
          <p:cNvSpPr txBox="1">
            <a:spLocks/>
          </p:cNvSpPr>
          <p:nvPr/>
        </p:nvSpPr>
        <p:spPr>
          <a:xfrm>
            <a:off x="744780" y="866750"/>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r>
              <a:rPr lang="en-US" sz="2800" b="0" dirty="0">
                <a:solidFill>
                  <a:schemeClr val="tx1"/>
                </a:solidFill>
              </a:rPr>
              <a:t>a. </a:t>
            </a:r>
            <a:r>
              <a:rPr lang="en-US" sz="2800" b="0" dirty="0" err="1">
                <a:solidFill>
                  <a:schemeClr val="tx1"/>
                </a:solidFill>
              </a:rPr>
              <a:t>Bảo</a:t>
            </a:r>
            <a:r>
              <a:rPr lang="en-US" sz="2800" b="0" dirty="0">
                <a:solidFill>
                  <a:schemeClr val="tx1"/>
                </a:solidFill>
              </a:rPr>
              <a:t> </a:t>
            </a:r>
            <a:r>
              <a:rPr lang="en-US" sz="2800" b="0" dirty="0" err="1">
                <a:solidFill>
                  <a:schemeClr val="tx1"/>
                </a:solidFill>
              </a:rPr>
              <a:t>quản</a:t>
            </a:r>
            <a:r>
              <a:rPr lang="en-US" sz="2800" b="0" dirty="0">
                <a:solidFill>
                  <a:schemeClr val="tx1"/>
                </a:solidFill>
              </a:rPr>
              <a:t> </a:t>
            </a:r>
            <a:r>
              <a:rPr lang="en-US" sz="2800" b="0" dirty="0" err="1">
                <a:solidFill>
                  <a:schemeClr val="tx1"/>
                </a:solidFill>
              </a:rPr>
              <a:t>chất</a:t>
            </a:r>
            <a:r>
              <a:rPr lang="en-US" sz="2800" b="0" dirty="0">
                <a:solidFill>
                  <a:schemeClr val="tx1"/>
                </a:solidFill>
              </a:rPr>
              <a:t> </a:t>
            </a:r>
            <a:r>
              <a:rPr lang="en-US" sz="2800" b="0" dirty="0" err="1">
                <a:solidFill>
                  <a:schemeClr val="tx1"/>
                </a:solidFill>
              </a:rPr>
              <a:t>dinh</a:t>
            </a:r>
            <a:r>
              <a:rPr lang="en-US" sz="2800" b="0" dirty="0">
                <a:solidFill>
                  <a:schemeClr val="tx1"/>
                </a:solidFill>
              </a:rPr>
              <a:t> </a:t>
            </a:r>
            <a:r>
              <a:rPr lang="en-US" sz="2800" b="0" dirty="0" err="1">
                <a:solidFill>
                  <a:schemeClr val="tx1"/>
                </a:solidFill>
              </a:rPr>
              <a:t>dưỡng</a:t>
            </a:r>
            <a:r>
              <a:rPr lang="en-US" sz="2800" b="0" dirty="0">
                <a:solidFill>
                  <a:schemeClr val="tx1"/>
                </a:solidFill>
              </a:rPr>
              <a:t> </a:t>
            </a:r>
            <a:r>
              <a:rPr lang="en-US" sz="2800" b="0" dirty="0" err="1">
                <a:solidFill>
                  <a:schemeClr val="tx1"/>
                </a:solidFill>
              </a:rPr>
              <a:t>trước</a:t>
            </a:r>
            <a:r>
              <a:rPr lang="en-US" sz="2800" b="0" dirty="0">
                <a:solidFill>
                  <a:schemeClr val="tx1"/>
                </a:solidFill>
              </a:rPr>
              <a:t> </a:t>
            </a:r>
            <a:r>
              <a:rPr lang="en-US" sz="2800" b="0" dirty="0" err="1">
                <a:solidFill>
                  <a:schemeClr val="tx1"/>
                </a:solidFill>
              </a:rPr>
              <a:t>khi</a:t>
            </a:r>
            <a:r>
              <a:rPr lang="en-US" sz="2800" b="0" dirty="0">
                <a:solidFill>
                  <a:schemeClr val="tx1"/>
                </a:solidFill>
              </a:rPr>
              <a:t> </a:t>
            </a:r>
            <a:r>
              <a:rPr lang="en-US" sz="2800" b="0" dirty="0" err="1">
                <a:solidFill>
                  <a:schemeClr val="tx1"/>
                </a:solidFill>
              </a:rPr>
              <a:t>chế</a:t>
            </a:r>
            <a:r>
              <a:rPr lang="en-US" sz="2800" b="0" dirty="0">
                <a:solidFill>
                  <a:schemeClr val="tx1"/>
                </a:solidFill>
              </a:rPr>
              <a:t> </a:t>
            </a:r>
            <a:r>
              <a:rPr lang="en-US" sz="2800" b="0" dirty="0" err="1">
                <a:solidFill>
                  <a:schemeClr val="tx1"/>
                </a:solidFill>
              </a:rPr>
              <a:t>biến</a:t>
            </a:r>
            <a:endParaRPr lang="en-US" sz="2800" b="0" dirty="0">
              <a:solidFill>
                <a:schemeClr val="tx1"/>
              </a:solidFill>
            </a:endParaRPr>
          </a:p>
        </p:txBody>
      </p:sp>
      <p:sp>
        <p:nvSpPr>
          <p:cNvPr id="4" name="Title 1"/>
          <p:cNvSpPr txBox="1">
            <a:spLocks/>
          </p:cNvSpPr>
          <p:nvPr/>
        </p:nvSpPr>
        <p:spPr>
          <a:xfrm>
            <a:off x="897180" y="1348060"/>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pPr marL="457200" indent="-457200">
              <a:buFontTx/>
              <a:buChar char="-"/>
            </a:pPr>
            <a:r>
              <a:rPr lang="en-US" sz="2800" b="0" dirty="0" err="1">
                <a:solidFill>
                  <a:schemeClr val="tx1"/>
                </a:solidFill>
              </a:rPr>
              <a:t>Thịt</a:t>
            </a:r>
            <a:r>
              <a:rPr lang="en-US" sz="2800" b="0" dirty="0">
                <a:solidFill>
                  <a:schemeClr val="tx1"/>
                </a:solidFill>
              </a:rPr>
              <a:t>, </a:t>
            </a:r>
            <a:r>
              <a:rPr lang="en-US" sz="2800" b="0" dirty="0" err="1">
                <a:solidFill>
                  <a:schemeClr val="tx1"/>
                </a:solidFill>
              </a:rPr>
              <a:t>cá</a:t>
            </a:r>
            <a:r>
              <a:rPr lang="en-US" sz="2800" b="0" dirty="0">
                <a:solidFill>
                  <a:schemeClr val="tx1"/>
                </a:solidFill>
              </a:rPr>
              <a:t>: </a:t>
            </a:r>
            <a:r>
              <a:rPr lang="en-US" sz="2800" b="0" dirty="0" err="1">
                <a:solidFill>
                  <a:schemeClr val="tx1"/>
                </a:solidFill>
              </a:rPr>
              <a:t>Không</a:t>
            </a:r>
            <a:r>
              <a:rPr lang="en-US" sz="2800" b="0" dirty="0">
                <a:solidFill>
                  <a:schemeClr val="tx1"/>
                </a:solidFill>
              </a:rPr>
              <a:t> </a:t>
            </a:r>
            <a:r>
              <a:rPr lang="en-US" sz="2800" b="0" dirty="0" err="1">
                <a:solidFill>
                  <a:schemeClr val="tx1"/>
                </a:solidFill>
              </a:rPr>
              <a:t>ngâm</a:t>
            </a:r>
            <a:r>
              <a:rPr lang="en-US" sz="2800" b="0" dirty="0">
                <a:solidFill>
                  <a:schemeClr val="tx1"/>
                </a:solidFill>
              </a:rPr>
              <a:t> </a:t>
            </a:r>
            <a:r>
              <a:rPr lang="en-US" sz="2800" b="0" dirty="0" err="1">
                <a:solidFill>
                  <a:schemeClr val="tx1"/>
                </a:solidFill>
              </a:rPr>
              <a:t>rửa</a:t>
            </a:r>
            <a:r>
              <a:rPr lang="en-US" sz="2800" b="0" dirty="0">
                <a:solidFill>
                  <a:schemeClr val="tx1"/>
                </a:solidFill>
              </a:rPr>
              <a:t> </a:t>
            </a:r>
            <a:r>
              <a:rPr lang="en-US" sz="2800" b="0" dirty="0" err="1">
                <a:solidFill>
                  <a:schemeClr val="tx1"/>
                </a:solidFill>
              </a:rPr>
              <a:t>thịt</a:t>
            </a:r>
            <a:r>
              <a:rPr lang="en-US" sz="2800" b="0" dirty="0">
                <a:solidFill>
                  <a:schemeClr val="tx1"/>
                </a:solidFill>
              </a:rPr>
              <a:t>, </a:t>
            </a:r>
            <a:r>
              <a:rPr lang="en-US" sz="2800" b="0" dirty="0" err="1">
                <a:solidFill>
                  <a:schemeClr val="tx1"/>
                </a:solidFill>
              </a:rPr>
              <a:t>cá</a:t>
            </a:r>
            <a:r>
              <a:rPr lang="en-US" sz="2800" b="0" dirty="0">
                <a:solidFill>
                  <a:schemeClr val="tx1"/>
                </a:solidFill>
              </a:rPr>
              <a:t> </a:t>
            </a:r>
            <a:r>
              <a:rPr lang="en-US" sz="2800" b="0" dirty="0" err="1">
                <a:solidFill>
                  <a:schemeClr val="tx1"/>
                </a:solidFill>
              </a:rPr>
              <a:t>sau</a:t>
            </a:r>
            <a:r>
              <a:rPr lang="en-US" sz="2800" b="0" dirty="0">
                <a:solidFill>
                  <a:schemeClr val="tx1"/>
                </a:solidFill>
              </a:rPr>
              <a:t> </a:t>
            </a:r>
            <a:r>
              <a:rPr lang="en-US" sz="2800" b="0" dirty="0" err="1">
                <a:solidFill>
                  <a:schemeClr val="tx1"/>
                </a:solidFill>
              </a:rPr>
              <a:t>khi</a:t>
            </a:r>
            <a:r>
              <a:rPr lang="en-US" sz="2800" b="0" dirty="0">
                <a:solidFill>
                  <a:schemeClr val="tx1"/>
                </a:solidFill>
              </a:rPr>
              <a:t> </a:t>
            </a:r>
            <a:r>
              <a:rPr lang="en-US" sz="2800" b="0" dirty="0" err="1">
                <a:solidFill>
                  <a:schemeClr val="tx1"/>
                </a:solidFill>
              </a:rPr>
              <a:t>cắt</a:t>
            </a:r>
            <a:r>
              <a:rPr lang="en-US" sz="2800" b="0" dirty="0">
                <a:solidFill>
                  <a:schemeClr val="tx1"/>
                </a:solidFill>
              </a:rPr>
              <a:t>, </a:t>
            </a:r>
            <a:r>
              <a:rPr lang="en-US" sz="2800" b="0" dirty="0" err="1">
                <a:solidFill>
                  <a:schemeClr val="tx1"/>
                </a:solidFill>
              </a:rPr>
              <a:t>thái</a:t>
            </a:r>
            <a:r>
              <a:rPr lang="en-US" sz="2800" b="0" dirty="0">
                <a:solidFill>
                  <a:schemeClr val="tx1"/>
                </a:solidFill>
              </a:rPr>
              <a:t> </a:t>
            </a:r>
            <a:r>
              <a:rPr lang="en-US" sz="2800" b="0" dirty="0" err="1">
                <a:solidFill>
                  <a:schemeClr val="tx1"/>
                </a:solidFill>
              </a:rPr>
              <a:t>vì</a:t>
            </a:r>
            <a:r>
              <a:rPr lang="en-US" sz="2800" b="0" dirty="0">
                <a:solidFill>
                  <a:schemeClr val="tx1"/>
                </a:solidFill>
              </a:rPr>
              <a:t> </a:t>
            </a:r>
            <a:r>
              <a:rPr lang="en-US" sz="2800" b="0" dirty="0" err="1">
                <a:solidFill>
                  <a:schemeClr val="tx1"/>
                </a:solidFill>
              </a:rPr>
              <a:t>dễ</a:t>
            </a:r>
            <a:r>
              <a:rPr lang="en-US" sz="2800" b="0" dirty="0">
                <a:solidFill>
                  <a:schemeClr val="tx1"/>
                </a:solidFill>
              </a:rPr>
              <a:t> </a:t>
            </a:r>
            <a:r>
              <a:rPr lang="en-US" sz="2800" b="0" dirty="0" err="1">
                <a:solidFill>
                  <a:schemeClr val="tx1"/>
                </a:solidFill>
              </a:rPr>
              <a:t>làm</a:t>
            </a:r>
            <a:r>
              <a:rPr lang="en-US" sz="2800" b="0" dirty="0">
                <a:solidFill>
                  <a:schemeClr val="tx1"/>
                </a:solidFill>
              </a:rPr>
              <a:t> </a:t>
            </a:r>
            <a:r>
              <a:rPr lang="en-US" sz="2800" b="0" dirty="0" err="1">
                <a:solidFill>
                  <a:schemeClr val="tx1"/>
                </a:solidFill>
              </a:rPr>
              <a:t>mất</a:t>
            </a:r>
            <a:r>
              <a:rPr lang="en-US" sz="2800" b="0" dirty="0">
                <a:solidFill>
                  <a:schemeClr val="tx1"/>
                </a:solidFill>
              </a:rPr>
              <a:t> </a:t>
            </a:r>
            <a:r>
              <a:rPr lang="en-US" sz="2800" b="0" dirty="0" err="1">
                <a:solidFill>
                  <a:schemeClr val="tx1"/>
                </a:solidFill>
              </a:rPr>
              <a:t>các</a:t>
            </a:r>
            <a:r>
              <a:rPr lang="en-US" sz="2800" b="0" dirty="0">
                <a:solidFill>
                  <a:schemeClr val="tx1"/>
                </a:solidFill>
              </a:rPr>
              <a:t> </a:t>
            </a:r>
            <a:r>
              <a:rPr lang="en-US" sz="2800" b="0" dirty="0" err="1">
                <a:solidFill>
                  <a:schemeClr val="tx1"/>
                </a:solidFill>
              </a:rPr>
              <a:t>khoáng</a:t>
            </a:r>
            <a:r>
              <a:rPr lang="en-US" sz="2800" b="0" dirty="0">
                <a:solidFill>
                  <a:schemeClr val="tx1"/>
                </a:solidFill>
              </a:rPr>
              <a:t> </a:t>
            </a:r>
            <a:r>
              <a:rPr lang="en-US" sz="2800" b="0" dirty="0" err="1">
                <a:solidFill>
                  <a:schemeClr val="tx1"/>
                </a:solidFill>
              </a:rPr>
              <a:t>chất</a:t>
            </a:r>
            <a:r>
              <a:rPr lang="en-US" sz="2800" b="0" dirty="0">
                <a:solidFill>
                  <a:schemeClr val="tx1"/>
                </a:solidFill>
              </a:rPr>
              <a:t> </a:t>
            </a:r>
            <a:r>
              <a:rPr lang="en-US" sz="2800" b="0" dirty="0" err="1">
                <a:solidFill>
                  <a:schemeClr val="tx1"/>
                </a:solidFill>
              </a:rPr>
              <a:t>có</a:t>
            </a:r>
            <a:r>
              <a:rPr lang="en-US" sz="2800" b="0" dirty="0">
                <a:solidFill>
                  <a:schemeClr val="tx1"/>
                </a:solidFill>
              </a:rPr>
              <a:t> </a:t>
            </a:r>
            <a:r>
              <a:rPr lang="en-US" sz="2800" b="0" dirty="0" err="1">
                <a:solidFill>
                  <a:schemeClr val="tx1"/>
                </a:solidFill>
              </a:rPr>
              <a:t>trong</a:t>
            </a:r>
            <a:r>
              <a:rPr lang="en-US" sz="2800" b="0" dirty="0">
                <a:solidFill>
                  <a:schemeClr val="tx1"/>
                </a:solidFill>
              </a:rPr>
              <a:t> </a:t>
            </a:r>
            <a:r>
              <a:rPr lang="en-US" sz="2800" b="0" dirty="0" err="1">
                <a:solidFill>
                  <a:schemeClr val="tx1"/>
                </a:solidFill>
              </a:rPr>
              <a:t>thịt</a:t>
            </a:r>
            <a:r>
              <a:rPr lang="en-US" sz="2800" b="0" dirty="0">
                <a:solidFill>
                  <a:schemeClr val="tx1"/>
                </a:solidFill>
              </a:rPr>
              <a:t>, </a:t>
            </a:r>
            <a:r>
              <a:rPr lang="en-US" sz="2800" b="0" dirty="0" err="1">
                <a:solidFill>
                  <a:schemeClr val="tx1"/>
                </a:solidFill>
              </a:rPr>
              <a:t>cá</a:t>
            </a:r>
            <a:r>
              <a:rPr lang="en-US" sz="2800" b="0" dirty="0">
                <a:solidFill>
                  <a:schemeClr val="tx1"/>
                </a:solidFill>
              </a:rPr>
              <a:t>. </a:t>
            </a:r>
            <a:r>
              <a:rPr lang="en-US" sz="2800" b="0" dirty="0" err="1">
                <a:solidFill>
                  <a:schemeClr val="tx1"/>
                </a:solidFill>
              </a:rPr>
              <a:t>Bảo</a:t>
            </a:r>
            <a:r>
              <a:rPr lang="en-US" sz="2800" b="0" dirty="0">
                <a:solidFill>
                  <a:schemeClr val="tx1"/>
                </a:solidFill>
              </a:rPr>
              <a:t> </a:t>
            </a:r>
            <a:r>
              <a:rPr lang="en-US" sz="2800" b="0" dirty="0" err="1">
                <a:solidFill>
                  <a:schemeClr val="tx1"/>
                </a:solidFill>
              </a:rPr>
              <a:t>quản</a:t>
            </a:r>
            <a:r>
              <a:rPr lang="en-US" sz="2800" b="0" dirty="0">
                <a:solidFill>
                  <a:schemeClr val="tx1"/>
                </a:solidFill>
              </a:rPr>
              <a:t> </a:t>
            </a:r>
            <a:r>
              <a:rPr lang="en-US" sz="2800" b="0" dirty="0" err="1">
                <a:solidFill>
                  <a:schemeClr val="tx1"/>
                </a:solidFill>
              </a:rPr>
              <a:t>cẩn</a:t>
            </a:r>
            <a:r>
              <a:rPr lang="en-US" sz="2800" b="0" dirty="0">
                <a:solidFill>
                  <a:schemeClr val="tx1"/>
                </a:solidFill>
              </a:rPr>
              <a:t> </a:t>
            </a:r>
            <a:r>
              <a:rPr lang="en-US" sz="2800" b="0" dirty="0" err="1">
                <a:solidFill>
                  <a:schemeClr val="tx1"/>
                </a:solidFill>
              </a:rPr>
              <a:t>thận</a:t>
            </a:r>
            <a:r>
              <a:rPr lang="en-US" sz="2800" b="0" dirty="0">
                <a:solidFill>
                  <a:schemeClr val="tx1"/>
                </a:solidFill>
              </a:rPr>
              <a:t> </a:t>
            </a:r>
            <a:r>
              <a:rPr lang="en-US" sz="2800" b="0" dirty="0" err="1">
                <a:solidFill>
                  <a:schemeClr val="tx1"/>
                </a:solidFill>
              </a:rPr>
              <a:t>sau</a:t>
            </a:r>
            <a:r>
              <a:rPr lang="en-US" sz="2800" b="0" dirty="0">
                <a:solidFill>
                  <a:schemeClr val="tx1"/>
                </a:solidFill>
              </a:rPr>
              <a:t> </a:t>
            </a:r>
            <a:r>
              <a:rPr lang="en-US" sz="2800" b="0" dirty="0" err="1">
                <a:solidFill>
                  <a:schemeClr val="tx1"/>
                </a:solidFill>
              </a:rPr>
              <a:t>khi</a:t>
            </a:r>
            <a:r>
              <a:rPr lang="en-US" sz="2800" b="0" dirty="0">
                <a:solidFill>
                  <a:schemeClr val="tx1"/>
                </a:solidFill>
              </a:rPr>
              <a:t> </a:t>
            </a:r>
            <a:r>
              <a:rPr lang="en-US" sz="2800" b="0" dirty="0" err="1">
                <a:solidFill>
                  <a:schemeClr val="tx1"/>
                </a:solidFill>
              </a:rPr>
              <a:t>giết</a:t>
            </a:r>
            <a:r>
              <a:rPr lang="en-US" sz="2800" b="0" dirty="0">
                <a:solidFill>
                  <a:schemeClr val="tx1"/>
                </a:solidFill>
              </a:rPr>
              <a:t> </a:t>
            </a:r>
            <a:r>
              <a:rPr lang="en-US" sz="2800" b="0" dirty="0" err="1">
                <a:solidFill>
                  <a:schemeClr val="tx1"/>
                </a:solidFill>
              </a:rPr>
              <a:t>mổ</a:t>
            </a:r>
            <a:r>
              <a:rPr lang="en-US" sz="2800" b="0" dirty="0">
                <a:solidFill>
                  <a:schemeClr val="tx1"/>
                </a:solidFill>
              </a:rPr>
              <a:t>.</a:t>
            </a:r>
          </a:p>
          <a:p>
            <a:pPr marL="457200" indent="-457200">
              <a:buFontTx/>
              <a:buChar char="-"/>
            </a:pPr>
            <a:r>
              <a:rPr lang="en-US" sz="2800" b="0" dirty="0" err="1">
                <a:solidFill>
                  <a:schemeClr val="tx1"/>
                </a:solidFill>
              </a:rPr>
              <a:t>Thực</a:t>
            </a:r>
            <a:r>
              <a:rPr lang="en-US" sz="2800" b="0" dirty="0">
                <a:solidFill>
                  <a:schemeClr val="tx1"/>
                </a:solidFill>
              </a:rPr>
              <a:t> </a:t>
            </a:r>
            <a:r>
              <a:rPr lang="en-US" sz="2800" b="0" dirty="0" err="1">
                <a:solidFill>
                  <a:schemeClr val="tx1"/>
                </a:solidFill>
              </a:rPr>
              <a:t>phẩm</a:t>
            </a:r>
            <a:r>
              <a:rPr lang="en-US" sz="2800" b="0" dirty="0">
                <a:solidFill>
                  <a:schemeClr val="tx1"/>
                </a:solidFill>
              </a:rPr>
              <a:t> </a:t>
            </a:r>
            <a:r>
              <a:rPr lang="en-US" sz="2800" b="0" dirty="0" err="1">
                <a:solidFill>
                  <a:schemeClr val="tx1"/>
                </a:solidFill>
              </a:rPr>
              <a:t>tươi</a:t>
            </a:r>
            <a:r>
              <a:rPr lang="en-US" sz="2800" b="0" dirty="0">
                <a:solidFill>
                  <a:schemeClr val="tx1"/>
                </a:solidFill>
              </a:rPr>
              <a:t> </a:t>
            </a:r>
            <a:r>
              <a:rPr lang="en-US" sz="2800" b="0" dirty="0" err="1">
                <a:solidFill>
                  <a:schemeClr val="tx1"/>
                </a:solidFill>
              </a:rPr>
              <a:t>sống</a:t>
            </a:r>
            <a:r>
              <a:rPr lang="en-US" sz="2800" b="0" dirty="0">
                <a:solidFill>
                  <a:schemeClr val="tx1"/>
                </a:solidFill>
              </a:rPr>
              <a:t>: </a:t>
            </a:r>
            <a:r>
              <a:rPr lang="en-US" sz="2800" b="0" dirty="0" err="1">
                <a:solidFill>
                  <a:schemeClr val="tx1"/>
                </a:solidFill>
              </a:rPr>
              <a:t>Có</a:t>
            </a:r>
            <a:r>
              <a:rPr lang="en-US" sz="2800" b="0" dirty="0">
                <a:solidFill>
                  <a:schemeClr val="tx1"/>
                </a:solidFill>
              </a:rPr>
              <a:t> </a:t>
            </a:r>
            <a:r>
              <a:rPr lang="en-US" sz="2800" b="0" dirty="0" err="1">
                <a:solidFill>
                  <a:schemeClr val="tx1"/>
                </a:solidFill>
              </a:rPr>
              <a:t>thể</a:t>
            </a:r>
            <a:r>
              <a:rPr lang="en-US" sz="2800" b="0" dirty="0">
                <a:solidFill>
                  <a:schemeClr val="tx1"/>
                </a:solidFill>
              </a:rPr>
              <a:t> </a:t>
            </a:r>
            <a:r>
              <a:rPr lang="en-US" sz="2800" b="0" dirty="0" err="1">
                <a:solidFill>
                  <a:schemeClr val="tx1"/>
                </a:solidFill>
              </a:rPr>
              <a:t>bảo</a:t>
            </a:r>
            <a:r>
              <a:rPr lang="en-US" sz="2800" b="0" dirty="0">
                <a:solidFill>
                  <a:schemeClr val="tx1"/>
                </a:solidFill>
              </a:rPr>
              <a:t> </a:t>
            </a:r>
            <a:r>
              <a:rPr lang="en-US" sz="2800" b="0" dirty="0" err="1">
                <a:solidFill>
                  <a:schemeClr val="tx1"/>
                </a:solidFill>
              </a:rPr>
              <a:t>quản</a:t>
            </a:r>
            <a:r>
              <a:rPr lang="en-US" sz="2800" b="0" dirty="0">
                <a:solidFill>
                  <a:schemeClr val="tx1"/>
                </a:solidFill>
              </a:rPr>
              <a:t> </a:t>
            </a:r>
            <a:r>
              <a:rPr lang="en-US" sz="2800" b="0" dirty="0" err="1">
                <a:solidFill>
                  <a:schemeClr val="tx1"/>
                </a:solidFill>
              </a:rPr>
              <a:t>lạnh</a:t>
            </a:r>
            <a:r>
              <a:rPr lang="en-US" sz="2800" b="0" dirty="0">
                <a:solidFill>
                  <a:schemeClr val="tx1"/>
                </a:solidFill>
              </a:rPr>
              <a:t> </a:t>
            </a:r>
            <a:r>
              <a:rPr lang="en-US" sz="2800" b="0" dirty="0" err="1">
                <a:solidFill>
                  <a:schemeClr val="tx1"/>
                </a:solidFill>
              </a:rPr>
              <a:t>trong</a:t>
            </a:r>
            <a:r>
              <a:rPr lang="en-US" sz="2800" b="0" dirty="0">
                <a:solidFill>
                  <a:schemeClr val="tx1"/>
                </a:solidFill>
              </a:rPr>
              <a:t> </a:t>
            </a:r>
            <a:r>
              <a:rPr lang="en-US" sz="2800" b="0" dirty="0" err="1">
                <a:solidFill>
                  <a:schemeClr val="tx1"/>
                </a:solidFill>
              </a:rPr>
              <a:t>thời</a:t>
            </a:r>
            <a:r>
              <a:rPr lang="en-US" sz="2800" b="0" dirty="0">
                <a:solidFill>
                  <a:schemeClr val="tx1"/>
                </a:solidFill>
              </a:rPr>
              <a:t> </a:t>
            </a:r>
            <a:r>
              <a:rPr lang="en-US" sz="2800" b="0" dirty="0" err="1">
                <a:solidFill>
                  <a:schemeClr val="tx1"/>
                </a:solidFill>
              </a:rPr>
              <a:t>gian</a:t>
            </a:r>
            <a:r>
              <a:rPr lang="en-US" sz="2800" b="0" dirty="0">
                <a:solidFill>
                  <a:schemeClr val="tx1"/>
                </a:solidFill>
              </a:rPr>
              <a:t> </a:t>
            </a:r>
            <a:r>
              <a:rPr lang="en-US" sz="2800" b="0" dirty="0" err="1">
                <a:solidFill>
                  <a:schemeClr val="tx1"/>
                </a:solidFill>
              </a:rPr>
              <a:t>ngắn</a:t>
            </a:r>
            <a:r>
              <a:rPr lang="en-US" sz="2800" b="0" dirty="0">
                <a:solidFill>
                  <a:schemeClr val="tx1"/>
                </a:solidFill>
              </a:rPr>
              <a:t> </a:t>
            </a:r>
            <a:r>
              <a:rPr lang="en-US" sz="2800" b="0" dirty="0" err="1">
                <a:solidFill>
                  <a:schemeClr val="tx1"/>
                </a:solidFill>
              </a:rPr>
              <a:t>và</a:t>
            </a:r>
            <a:r>
              <a:rPr lang="en-US" sz="2800" b="0" dirty="0">
                <a:solidFill>
                  <a:schemeClr val="tx1"/>
                </a:solidFill>
              </a:rPr>
              <a:t> </a:t>
            </a:r>
            <a:r>
              <a:rPr lang="en-US" sz="2800" b="0" dirty="0" err="1">
                <a:solidFill>
                  <a:schemeClr val="tx1"/>
                </a:solidFill>
              </a:rPr>
              <a:t>đông</a:t>
            </a:r>
            <a:r>
              <a:rPr lang="en-US" sz="2800" b="0" dirty="0">
                <a:solidFill>
                  <a:schemeClr val="tx1"/>
                </a:solidFill>
              </a:rPr>
              <a:t> </a:t>
            </a:r>
            <a:r>
              <a:rPr lang="en-US" sz="2800" b="0" dirty="0" err="1">
                <a:solidFill>
                  <a:schemeClr val="tx1"/>
                </a:solidFill>
              </a:rPr>
              <a:t>lạnh</a:t>
            </a:r>
            <a:r>
              <a:rPr lang="en-US" sz="2800" b="0" dirty="0">
                <a:solidFill>
                  <a:schemeClr val="tx1"/>
                </a:solidFill>
              </a:rPr>
              <a:t> </a:t>
            </a:r>
            <a:r>
              <a:rPr lang="en-US" sz="2800" b="0" dirty="0" err="1">
                <a:solidFill>
                  <a:schemeClr val="tx1"/>
                </a:solidFill>
              </a:rPr>
              <a:t>khi</a:t>
            </a:r>
            <a:r>
              <a:rPr lang="en-US" sz="2800" b="0" dirty="0">
                <a:solidFill>
                  <a:schemeClr val="tx1"/>
                </a:solidFill>
              </a:rPr>
              <a:t> </a:t>
            </a:r>
            <a:r>
              <a:rPr lang="en-US" sz="2800" b="0" dirty="0" err="1">
                <a:solidFill>
                  <a:schemeClr val="tx1"/>
                </a:solidFill>
              </a:rPr>
              <a:t>chưa</a:t>
            </a:r>
            <a:r>
              <a:rPr lang="en-US" sz="2800" b="0" dirty="0">
                <a:solidFill>
                  <a:schemeClr val="tx1"/>
                </a:solidFill>
              </a:rPr>
              <a:t> </a:t>
            </a:r>
            <a:r>
              <a:rPr lang="en-US" sz="2800" b="0" dirty="0" err="1">
                <a:solidFill>
                  <a:schemeClr val="tx1"/>
                </a:solidFill>
              </a:rPr>
              <a:t>cần</a:t>
            </a:r>
            <a:r>
              <a:rPr lang="en-US" sz="2800" b="0" dirty="0">
                <a:solidFill>
                  <a:schemeClr val="tx1"/>
                </a:solidFill>
              </a:rPr>
              <a:t> </a:t>
            </a:r>
            <a:r>
              <a:rPr lang="en-US" sz="2800" b="0" dirty="0" err="1">
                <a:solidFill>
                  <a:schemeClr val="tx1"/>
                </a:solidFill>
              </a:rPr>
              <a:t>sử</a:t>
            </a:r>
            <a:r>
              <a:rPr lang="en-US" sz="2800" b="0" dirty="0">
                <a:solidFill>
                  <a:schemeClr val="tx1"/>
                </a:solidFill>
              </a:rPr>
              <a:t> </a:t>
            </a:r>
            <a:r>
              <a:rPr lang="en-US" sz="2800" b="0" dirty="0" err="1">
                <a:solidFill>
                  <a:schemeClr val="tx1"/>
                </a:solidFill>
              </a:rPr>
              <a:t>dụng</a:t>
            </a:r>
            <a:r>
              <a:rPr lang="en-US" sz="2800" b="0" dirty="0">
                <a:solidFill>
                  <a:schemeClr val="tx1"/>
                </a:solidFill>
              </a:rPr>
              <a:t> </a:t>
            </a:r>
            <a:r>
              <a:rPr lang="en-US" sz="2800" b="0" dirty="0" err="1">
                <a:solidFill>
                  <a:schemeClr val="tx1"/>
                </a:solidFill>
              </a:rPr>
              <a:t>ngay</a:t>
            </a:r>
            <a:r>
              <a:rPr lang="en-US" sz="2800" b="0" dirty="0">
                <a:solidFill>
                  <a:schemeClr val="tx1"/>
                </a:solidFill>
              </a:rPr>
              <a:t>.</a:t>
            </a:r>
          </a:p>
        </p:txBody>
      </p:sp>
    </p:spTree>
    <p:extLst>
      <p:ext uri="{BB962C8B-B14F-4D97-AF65-F5344CB8AC3E}">
        <p14:creationId xmlns:p14="http://schemas.microsoft.com/office/powerpoint/2010/main" val="20372366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Một</a:t>
            </a:r>
            <a:r>
              <a:rPr lang="en-US" dirty="0"/>
              <a:t> </a:t>
            </a:r>
            <a:r>
              <a:rPr lang="en-US" dirty="0" err="1"/>
              <a:t>số</a:t>
            </a:r>
            <a:r>
              <a:rPr lang="en-US" dirty="0"/>
              <a:t> </a:t>
            </a:r>
            <a:r>
              <a:rPr lang="en-US" dirty="0" err="1"/>
              <a:t>lưu</a:t>
            </a:r>
            <a:r>
              <a:rPr lang="en-US" dirty="0"/>
              <a:t> ý </a:t>
            </a:r>
            <a:r>
              <a:rPr lang="en-US" dirty="0" err="1"/>
              <a:t>khi</a:t>
            </a:r>
            <a:r>
              <a:rPr lang="en-US" dirty="0"/>
              <a:t> </a:t>
            </a:r>
            <a:r>
              <a:rPr lang="en-US" dirty="0" err="1"/>
              <a:t>chế</a:t>
            </a:r>
            <a:r>
              <a:rPr lang="en-US" dirty="0"/>
              <a:t> </a:t>
            </a:r>
            <a:r>
              <a:rPr lang="en-US" dirty="0" err="1"/>
              <a:t>biến</a:t>
            </a:r>
            <a:r>
              <a:rPr lang="en-US" dirty="0"/>
              <a:t> </a:t>
            </a:r>
            <a:r>
              <a:rPr lang="en-US" dirty="0" err="1"/>
              <a:t>thực</a:t>
            </a:r>
            <a:r>
              <a:rPr lang="en-US" dirty="0"/>
              <a:t> </a:t>
            </a:r>
            <a:r>
              <a:rPr lang="en-US" dirty="0" err="1"/>
              <a:t>phẩm</a:t>
            </a:r>
            <a:endParaRPr lang="en-US" dirty="0"/>
          </a:p>
        </p:txBody>
      </p:sp>
      <p:sp>
        <p:nvSpPr>
          <p:cNvPr id="3" name="Title 1"/>
          <p:cNvSpPr txBox="1">
            <a:spLocks/>
          </p:cNvSpPr>
          <p:nvPr/>
        </p:nvSpPr>
        <p:spPr>
          <a:xfrm>
            <a:off x="744780" y="866750"/>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r>
              <a:rPr lang="en-US" sz="2800" b="0" dirty="0">
                <a:solidFill>
                  <a:schemeClr val="tx1"/>
                </a:solidFill>
              </a:rPr>
              <a:t>a. </a:t>
            </a:r>
            <a:r>
              <a:rPr lang="en-US" sz="2800" b="0" dirty="0" err="1">
                <a:solidFill>
                  <a:schemeClr val="tx1"/>
                </a:solidFill>
              </a:rPr>
              <a:t>Bảo</a:t>
            </a:r>
            <a:r>
              <a:rPr lang="en-US" sz="2800" b="0" dirty="0">
                <a:solidFill>
                  <a:schemeClr val="tx1"/>
                </a:solidFill>
              </a:rPr>
              <a:t> </a:t>
            </a:r>
            <a:r>
              <a:rPr lang="en-US" sz="2800" b="0" dirty="0" err="1">
                <a:solidFill>
                  <a:schemeClr val="tx1"/>
                </a:solidFill>
              </a:rPr>
              <a:t>quản</a:t>
            </a:r>
            <a:r>
              <a:rPr lang="en-US" sz="2800" b="0" dirty="0">
                <a:solidFill>
                  <a:schemeClr val="tx1"/>
                </a:solidFill>
              </a:rPr>
              <a:t> </a:t>
            </a:r>
            <a:r>
              <a:rPr lang="en-US" sz="2800" b="0" dirty="0" err="1">
                <a:solidFill>
                  <a:schemeClr val="tx1"/>
                </a:solidFill>
              </a:rPr>
              <a:t>chất</a:t>
            </a:r>
            <a:r>
              <a:rPr lang="en-US" sz="2800" b="0" dirty="0">
                <a:solidFill>
                  <a:schemeClr val="tx1"/>
                </a:solidFill>
              </a:rPr>
              <a:t> </a:t>
            </a:r>
            <a:r>
              <a:rPr lang="en-US" sz="2800" b="0" dirty="0" err="1">
                <a:solidFill>
                  <a:schemeClr val="tx1"/>
                </a:solidFill>
              </a:rPr>
              <a:t>dinh</a:t>
            </a:r>
            <a:r>
              <a:rPr lang="en-US" sz="2800" b="0" dirty="0">
                <a:solidFill>
                  <a:schemeClr val="tx1"/>
                </a:solidFill>
              </a:rPr>
              <a:t> </a:t>
            </a:r>
            <a:r>
              <a:rPr lang="en-US" sz="2800" b="0" dirty="0" err="1">
                <a:solidFill>
                  <a:schemeClr val="tx1"/>
                </a:solidFill>
              </a:rPr>
              <a:t>dưỡng</a:t>
            </a:r>
            <a:r>
              <a:rPr lang="en-US" sz="2800" b="0" dirty="0">
                <a:solidFill>
                  <a:schemeClr val="tx1"/>
                </a:solidFill>
              </a:rPr>
              <a:t> </a:t>
            </a:r>
            <a:r>
              <a:rPr lang="en-US" sz="2800" b="0" dirty="0" err="1">
                <a:solidFill>
                  <a:schemeClr val="tx1"/>
                </a:solidFill>
              </a:rPr>
              <a:t>trước</a:t>
            </a:r>
            <a:r>
              <a:rPr lang="en-US" sz="2800" b="0" dirty="0">
                <a:solidFill>
                  <a:schemeClr val="tx1"/>
                </a:solidFill>
              </a:rPr>
              <a:t> </a:t>
            </a:r>
            <a:r>
              <a:rPr lang="en-US" sz="2800" b="0" dirty="0" err="1">
                <a:solidFill>
                  <a:schemeClr val="tx1"/>
                </a:solidFill>
              </a:rPr>
              <a:t>khi</a:t>
            </a:r>
            <a:r>
              <a:rPr lang="en-US" sz="2800" b="0" dirty="0">
                <a:solidFill>
                  <a:schemeClr val="tx1"/>
                </a:solidFill>
              </a:rPr>
              <a:t> </a:t>
            </a:r>
            <a:r>
              <a:rPr lang="en-US" sz="2800" b="0" dirty="0" err="1">
                <a:solidFill>
                  <a:schemeClr val="tx1"/>
                </a:solidFill>
              </a:rPr>
              <a:t>chế</a:t>
            </a:r>
            <a:r>
              <a:rPr lang="en-US" sz="2800" b="0" dirty="0">
                <a:solidFill>
                  <a:schemeClr val="tx1"/>
                </a:solidFill>
              </a:rPr>
              <a:t> </a:t>
            </a:r>
            <a:r>
              <a:rPr lang="en-US" sz="2800" b="0" dirty="0" err="1">
                <a:solidFill>
                  <a:schemeClr val="tx1"/>
                </a:solidFill>
              </a:rPr>
              <a:t>biến</a:t>
            </a:r>
            <a:endParaRPr lang="en-US" sz="2800" b="0" dirty="0">
              <a:solidFill>
                <a:schemeClr val="tx1"/>
              </a:solidFill>
            </a:endParaRPr>
          </a:p>
        </p:txBody>
      </p:sp>
      <p:sp>
        <p:nvSpPr>
          <p:cNvPr id="4" name="Title 1"/>
          <p:cNvSpPr txBox="1">
            <a:spLocks/>
          </p:cNvSpPr>
          <p:nvPr/>
        </p:nvSpPr>
        <p:spPr>
          <a:xfrm>
            <a:off x="396240" y="1348060"/>
            <a:ext cx="841248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pPr marL="457200" indent="-457200">
              <a:buFontTx/>
              <a:buChar char="-"/>
            </a:pPr>
            <a:r>
              <a:rPr lang="en-US" sz="2800" b="0" dirty="0">
                <a:solidFill>
                  <a:schemeClr val="tx1"/>
                </a:solidFill>
              </a:rPr>
              <a:t>Rau, </a:t>
            </a:r>
            <a:r>
              <a:rPr lang="en-US" sz="2800" b="0" dirty="0" err="1">
                <a:solidFill>
                  <a:schemeClr val="tx1"/>
                </a:solidFill>
              </a:rPr>
              <a:t>củ</a:t>
            </a:r>
            <a:r>
              <a:rPr lang="en-US" sz="2800" b="0" dirty="0">
                <a:solidFill>
                  <a:schemeClr val="tx1"/>
                </a:solidFill>
              </a:rPr>
              <a:t>, </a:t>
            </a:r>
            <a:r>
              <a:rPr lang="en-US" sz="2800" b="0" dirty="0" err="1">
                <a:solidFill>
                  <a:schemeClr val="tx1"/>
                </a:solidFill>
              </a:rPr>
              <a:t>quả</a:t>
            </a:r>
            <a:r>
              <a:rPr lang="en-US" sz="2800" b="0" dirty="0">
                <a:solidFill>
                  <a:schemeClr val="tx1"/>
                </a:solidFill>
              </a:rPr>
              <a:t>, </a:t>
            </a:r>
            <a:r>
              <a:rPr lang="en-US" sz="2800" b="0" dirty="0" err="1">
                <a:solidFill>
                  <a:schemeClr val="tx1"/>
                </a:solidFill>
              </a:rPr>
              <a:t>hạt</a:t>
            </a:r>
            <a:r>
              <a:rPr lang="en-US" sz="2800" b="0" dirty="0">
                <a:solidFill>
                  <a:schemeClr val="tx1"/>
                </a:solidFill>
              </a:rPr>
              <a:t> </a:t>
            </a:r>
            <a:r>
              <a:rPr lang="en-US" sz="2800" b="0" dirty="0" err="1">
                <a:solidFill>
                  <a:schemeClr val="tx1"/>
                </a:solidFill>
              </a:rPr>
              <a:t>tươi</a:t>
            </a:r>
            <a:r>
              <a:rPr lang="en-US" sz="2800" b="0" dirty="0">
                <a:solidFill>
                  <a:schemeClr val="tx1"/>
                </a:solidFill>
              </a:rPr>
              <a:t>:</a:t>
            </a:r>
          </a:p>
          <a:p>
            <a:pPr marL="168275" indent="-168275">
              <a:buFontTx/>
              <a:buChar char="-"/>
            </a:pPr>
            <a:r>
              <a:rPr lang="en-US" sz="2800" b="0" dirty="0">
                <a:solidFill>
                  <a:schemeClr val="tx1"/>
                </a:solidFill>
              </a:rPr>
              <a:t> </a:t>
            </a:r>
            <a:r>
              <a:rPr lang="en-US" sz="2800" b="0" dirty="0" err="1">
                <a:solidFill>
                  <a:schemeClr val="tx1"/>
                </a:solidFill>
              </a:rPr>
              <a:t>Rửa</a:t>
            </a:r>
            <a:r>
              <a:rPr lang="en-US" sz="2800" b="0" dirty="0">
                <a:solidFill>
                  <a:schemeClr val="tx1"/>
                </a:solidFill>
              </a:rPr>
              <a:t> </a:t>
            </a:r>
            <a:r>
              <a:rPr lang="en-US" sz="2800" b="0" dirty="0" err="1">
                <a:solidFill>
                  <a:schemeClr val="tx1"/>
                </a:solidFill>
              </a:rPr>
              <a:t>sạch</a:t>
            </a:r>
            <a:r>
              <a:rPr lang="en-US" sz="2800" b="0" dirty="0">
                <a:solidFill>
                  <a:schemeClr val="tx1"/>
                </a:solidFill>
              </a:rPr>
              <a:t>, </a:t>
            </a:r>
            <a:r>
              <a:rPr lang="en-US" sz="2800" b="0" dirty="0" err="1">
                <a:solidFill>
                  <a:schemeClr val="tx1"/>
                </a:solidFill>
              </a:rPr>
              <a:t>cắt</a:t>
            </a:r>
            <a:r>
              <a:rPr lang="en-US" sz="2800" b="0" dirty="0">
                <a:solidFill>
                  <a:schemeClr val="tx1"/>
                </a:solidFill>
              </a:rPr>
              <a:t> </a:t>
            </a:r>
            <a:r>
              <a:rPr lang="en-US" sz="2800" b="0" dirty="0" err="1">
                <a:solidFill>
                  <a:schemeClr val="tx1"/>
                </a:solidFill>
              </a:rPr>
              <a:t>thái</a:t>
            </a:r>
            <a:r>
              <a:rPr lang="en-US" sz="2800" b="0" dirty="0">
                <a:solidFill>
                  <a:schemeClr val="tx1"/>
                </a:solidFill>
              </a:rPr>
              <a:t> </a:t>
            </a:r>
            <a:r>
              <a:rPr lang="en-US" sz="2800" b="0" dirty="0" err="1">
                <a:solidFill>
                  <a:schemeClr val="tx1"/>
                </a:solidFill>
              </a:rPr>
              <a:t>sau</a:t>
            </a:r>
            <a:r>
              <a:rPr lang="en-US" sz="2800" b="0" dirty="0">
                <a:solidFill>
                  <a:schemeClr val="tx1"/>
                </a:solidFill>
              </a:rPr>
              <a:t> </a:t>
            </a:r>
            <a:r>
              <a:rPr lang="en-US" sz="2800" b="0" dirty="0" err="1">
                <a:solidFill>
                  <a:schemeClr val="tx1"/>
                </a:solidFill>
              </a:rPr>
              <a:t>khi</a:t>
            </a:r>
            <a:r>
              <a:rPr lang="en-US" sz="2800" b="0" dirty="0">
                <a:solidFill>
                  <a:schemeClr val="tx1"/>
                </a:solidFill>
              </a:rPr>
              <a:t> </a:t>
            </a:r>
            <a:r>
              <a:rPr lang="en-US" sz="2800" b="0" dirty="0" err="1">
                <a:solidFill>
                  <a:schemeClr val="tx1"/>
                </a:solidFill>
              </a:rPr>
              <a:t>rửa</a:t>
            </a:r>
            <a:r>
              <a:rPr lang="en-US" sz="2800" b="0" dirty="0">
                <a:solidFill>
                  <a:schemeClr val="tx1"/>
                </a:solidFill>
              </a:rPr>
              <a:t> </a:t>
            </a:r>
            <a:r>
              <a:rPr lang="en-US" sz="2800" b="0" dirty="0" err="1">
                <a:solidFill>
                  <a:schemeClr val="tx1"/>
                </a:solidFill>
              </a:rPr>
              <a:t>không</a:t>
            </a:r>
            <a:r>
              <a:rPr lang="en-US" sz="2800" b="0" dirty="0">
                <a:solidFill>
                  <a:schemeClr val="tx1"/>
                </a:solidFill>
              </a:rPr>
              <a:t> </a:t>
            </a:r>
            <a:r>
              <a:rPr lang="en-US" sz="2800" b="0" dirty="0" err="1">
                <a:solidFill>
                  <a:schemeClr val="tx1"/>
                </a:solidFill>
              </a:rPr>
              <a:t>để</a:t>
            </a:r>
            <a:r>
              <a:rPr lang="en-US" sz="2800" b="0" dirty="0">
                <a:solidFill>
                  <a:schemeClr val="tx1"/>
                </a:solidFill>
              </a:rPr>
              <a:t> </a:t>
            </a:r>
            <a:r>
              <a:rPr lang="en-US" sz="2800" b="0" dirty="0" err="1">
                <a:solidFill>
                  <a:schemeClr val="tx1"/>
                </a:solidFill>
              </a:rPr>
              <a:t>rau</a:t>
            </a:r>
            <a:r>
              <a:rPr lang="en-US" sz="2800" b="0" dirty="0">
                <a:solidFill>
                  <a:schemeClr val="tx1"/>
                </a:solidFill>
              </a:rPr>
              <a:t> </a:t>
            </a:r>
            <a:r>
              <a:rPr lang="en-US" sz="2800" b="0" dirty="0" err="1">
                <a:solidFill>
                  <a:schemeClr val="tx1"/>
                </a:solidFill>
              </a:rPr>
              <a:t>khô</a:t>
            </a:r>
            <a:r>
              <a:rPr lang="en-US" sz="2800" b="0" dirty="0">
                <a:solidFill>
                  <a:schemeClr val="tx1"/>
                </a:solidFill>
              </a:rPr>
              <a:t> </a:t>
            </a:r>
            <a:r>
              <a:rPr lang="en-US" sz="2800" b="0" dirty="0" err="1">
                <a:solidFill>
                  <a:schemeClr val="tx1"/>
                </a:solidFill>
              </a:rPr>
              <a:t>héo</a:t>
            </a:r>
            <a:r>
              <a:rPr lang="en-US" sz="2800" b="0" dirty="0">
                <a:solidFill>
                  <a:schemeClr val="tx1"/>
                </a:solidFill>
              </a:rPr>
              <a:t>.</a:t>
            </a:r>
          </a:p>
          <a:p>
            <a:pPr marL="168275" indent="-168275">
              <a:buFontTx/>
              <a:buChar char="-"/>
            </a:pPr>
            <a:r>
              <a:rPr lang="en-US" sz="2800" b="0" dirty="0">
                <a:solidFill>
                  <a:schemeClr val="tx1"/>
                </a:solidFill>
              </a:rPr>
              <a:t>Rau </a:t>
            </a:r>
            <a:r>
              <a:rPr lang="en-US" sz="2800" b="0" dirty="0" err="1">
                <a:solidFill>
                  <a:schemeClr val="tx1"/>
                </a:solidFill>
              </a:rPr>
              <a:t>củ</a:t>
            </a:r>
            <a:r>
              <a:rPr lang="en-US" sz="2800" b="0" dirty="0">
                <a:solidFill>
                  <a:schemeClr val="tx1"/>
                </a:solidFill>
              </a:rPr>
              <a:t> </a:t>
            </a:r>
            <a:r>
              <a:rPr lang="en-US" sz="2800" b="0" dirty="0" err="1">
                <a:solidFill>
                  <a:schemeClr val="tx1"/>
                </a:solidFill>
              </a:rPr>
              <a:t>quả</a:t>
            </a:r>
            <a:r>
              <a:rPr lang="en-US" sz="2800" b="0" dirty="0">
                <a:solidFill>
                  <a:schemeClr val="tx1"/>
                </a:solidFill>
              </a:rPr>
              <a:t> </a:t>
            </a:r>
            <a:r>
              <a:rPr lang="en-US" sz="2800" b="0" dirty="0" err="1">
                <a:solidFill>
                  <a:schemeClr val="tx1"/>
                </a:solidFill>
              </a:rPr>
              <a:t>ăn</a:t>
            </a:r>
            <a:r>
              <a:rPr lang="en-US" sz="2800" b="0" dirty="0">
                <a:solidFill>
                  <a:schemeClr val="tx1"/>
                </a:solidFill>
              </a:rPr>
              <a:t> </a:t>
            </a:r>
            <a:r>
              <a:rPr lang="en-US" sz="2800" b="0" dirty="0" err="1">
                <a:solidFill>
                  <a:schemeClr val="tx1"/>
                </a:solidFill>
              </a:rPr>
              <a:t>sống</a:t>
            </a:r>
            <a:r>
              <a:rPr lang="en-US" sz="2800" b="0" dirty="0">
                <a:solidFill>
                  <a:schemeClr val="tx1"/>
                </a:solidFill>
              </a:rPr>
              <a:t> </a:t>
            </a:r>
            <a:r>
              <a:rPr lang="en-US" sz="2800" b="0" dirty="0" err="1">
                <a:solidFill>
                  <a:schemeClr val="tx1"/>
                </a:solidFill>
              </a:rPr>
              <a:t>nên</a:t>
            </a:r>
            <a:r>
              <a:rPr lang="en-US" sz="2800" b="0" dirty="0">
                <a:solidFill>
                  <a:schemeClr val="tx1"/>
                </a:solidFill>
              </a:rPr>
              <a:t> </a:t>
            </a:r>
            <a:r>
              <a:rPr lang="en-US" sz="2800" b="0" dirty="0" err="1">
                <a:solidFill>
                  <a:schemeClr val="tx1"/>
                </a:solidFill>
              </a:rPr>
              <a:t>gọt</a:t>
            </a:r>
            <a:r>
              <a:rPr lang="en-US" sz="2800" b="0" dirty="0">
                <a:solidFill>
                  <a:schemeClr val="tx1"/>
                </a:solidFill>
              </a:rPr>
              <a:t> </a:t>
            </a:r>
            <a:r>
              <a:rPr lang="en-US" sz="2800" b="0" dirty="0" err="1">
                <a:solidFill>
                  <a:schemeClr val="tx1"/>
                </a:solidFill>
              </a:rPr>
              <a:t>vỏ</a:t>
            </a:r>
            <a:r>
              <a:rPr lang="en-US" sz="2800" b="0" dirty="0">
                <a:solidFill>
                  <a:schemeClr val="tx1"/>
                </a:solidFill>
              </a:rPr>
              <a:t> </a:t>
            </a:r>
            <a:r>
              <a:rPr lang="en-US" sz="2800" b="0" dirty="0" err="1">
                <a:solidFill>
                  <a:schemeClr val="tx1"/>
                </a:solidFill>
              </a:rPr>
              <a:t>trước</a:t>
            </a:r>
            <a:r>
              <a:rPr lang="en-US" sz="2800" b="0" dirty="0">
                <a:solidFill>
                  <a:schemeClr val="tx1"/>
                </a:solidFill>
              </a:rPr>
              <a:t> </a:t>
            </a:r>
            <a:r>
              <a:rPr lang="en-US" sz="2800" b="0" dirty="0" err="1">
                <a:solidFill>
                  <a:schemeClr val="tx1"/>
                </a:solidFill>
              </a:rPr>
              <a:t>khi</a:t>
            </a:r>
            <a:r>
              <a:rPr lang="en-US" sz="2800" b="0" dirty="0">
                <a:solidFill>
                  <a:schemeClr val="tx1"/>
                </a:solidFill>
              </a:rPr>
              <a:t> </a:t>
            </a:r>
            <a:r>
              <a:rPr lang="en-US" sz="2800" b="0" dirty="0" err="1">
                <a:solidFill>
                  <a:schemeClr val="tx1"/>
                </a:solidFill>
              </a:rPr>
              <a:t>ăn</a:t>
            </a:r>
            <a:endParaRPr lang="en-US" sz="2800" b="0" dirty="0">
              <a:solidFill>
                <a:schemeClr val="tx1"/>
              </a:solidFill>
            </a:endParaRPr>
          </a:p>
          <a:p>
            <a:pPr marL="168275" indent="-168275">
              <a:buFontTx/>
              <a:buChar char="-"/>
            </a:pPr>
            <a:r>
              <a:rPr lang="en-US" sz="2800" b="0" dirty="0" err="1">
                <a:solidFill>
                  <a:schemeClr val="tx1"/>
                </a:solidFill>
              </a:rPr>
              <a:t>Nên</a:t>
            </a:r>
            <a:r>
              <a:rPr lang="en-US" sz="2800" b="0" dirty="0">
                <a:solidFill>
                  <a:schemeClr val="tx1"/>
                </a:solidFill>
              </a:rPr>
              <a:t> </a:t>
            </a:r>
            <a:r>
              <a:rPr lang="en-US" sz="2800" b="0" dirty="0" err="1">
                <a:solidFill>
                  <a:schemeClr val="tx1"/>
                </a:solidFill>
              </a:rPr>
              <a:t>sơ</a:t>
            </a:r>
            <a:r>
              <a:rPr lang="en-US" sz="2800" b="0" dirty="0">
                <a:solidFill>
                  <a:schemeClr val="tx1"/>
                </a:solidFill>
              </a:rPr>
              <a:t> </a:t>
            </a:r>
            <a:r>
              <a:rPr lang="en-US" sz="2800" b="0" dirty="0" err="1">
                <a:solidFill>
                  <a:schemeClr val="tx1"/>
                </a:solidFill>
              </a:rPr>
              <a:t>chế</a:t>
            </a:r>
            <a:r>
              <a:rPr lang="en-US" sz="2800" b="0" dirty="0">
                <a:solidFill>
                  <a:schemeClr val="tx1"/>
                </a:solidFill>
              </a:rPr>
              <a:t> </a:t>
            </a:r>
            <a:r>
              <a:rPr lang="en-US" sz="2800" b="0" dirty="0" err="1">
                <a:solidFill>
                  <a:schemeClr val="tx1"/>
                </a:solidFill>
              </a:rPr>
              <a:t>sạch</a:t>
            </a:r>
            <a:r>
              <a:rPr lang="en-US" sz="2800" b="0" dirty="0">
                <a:solidFill>
                  <a:schemeClr val="tx1"/>
                </a:solidFill>
              </a:rPr>
              <a:t> </a:t>
            </a:r>
            <a:r>
              <a:rPr lang="en-US" sz="2800" b="0" dirty="0" err="1">
                <a:solidFill>
                  <a:schemeClr val="tx1"/>
                </a:solidFill>
              </a:rPr>
              <a:t>sẽ</a:t>
            </a:r>
            <a:r>
              <a:rPr lang="en-US" sz="2800" b="0" dirty="0">
                <a:solidFill>
                  <a:schemeClr val="tx1"/>
                </a:solidFill>
              </a:rPr>
              <a:t> </a:t>
            </a:r>
            <a:r>
              <a:rPr lang="en-US" sz="2800" b="0" dirty="0" err="1">
                <a:solidFill>
                  <a:schemeClr val="tx1"/>
                </a:solidFill>
              </a:rPr>
              <a:t>và</a:t>
            </a:r>
            <a:r>
              <a:rPr lang="en-US" sz="2800" b="0" dirty="0">
                <a:solidFill>
                  <a:schemeClr val="tx1"/>
                </a:solidFill>
              </a:rPr>
              <a:t> </a:t>
            </a:r>
            <a:r>
              <a:rPr lang="en-US" sz="2800" b="0" dirty="0" err="1">
                <a:solidFill>
                  <a:schemeClr val="tx1"/>
                </a:solidFill>
              </a:rPr>
              <a:t>bảo</a:t>
            </a:r>
            <a:r>
              <a:rPr lang="en-US" sz="2800" b="0" dirty="0">
                <a:solidFill>
                  <a:schemeClr val="tx1"/>
                </a:solidFill>
              </a:rPr>
              <a:t> </a:t>
            </a:r>
            <a:r>
              <a:rPr lang="en-US" sz="2800" b="0" dirty="0" err="1">
                <a:solidFill>
                  <a:schemeClr val="tx1"/>
                </a:solidFill>
              </a:rPr>
              <a:t>quản</a:t>
            </a:r>
            <a:r>
              <a:rPr lang="en-US" sz="2800" b="0" dirty="0">
                <a:solidFill>
                  <a:schemeClr val="tx1"/>
                </a:solidFill>
              </a:rPr>
              <a:t> </a:t>
            </a:r>
            <a:r>
              <a:rPr lang="en-US" sz="2800" b="0" dirty="0" err="1">
                <a:solidFill>
                  <a:schemeClr val="tx1"/>
                </a:solidFill>
              </a:rPr>
              <a:t>lạnh</a:t>
            </a:r>
            <a:r>
              <a:rPr lang="en-US" sz="2800" b="0" dirty="0">
                <a:solidFill>
                  <a:schemeClr val="tx1"/>
                </a:solidFill>
              </a:rPr>
              <a:t> </a:t>
            </a:r>
            <a:r>
              <a:rPr lang="en-US" sz="2800" b="0" dirty="0" err="1">
                <a:solidFill>
                  <a:schemeClr val="tx1"/>
                </a:solidFill>
              </a:rPr>
              <a:t>trong</a:t>
            </a:r>
            <a:r>
              <a:rPr lang="en-US" sz="2800" b="0" dirty="0">
                <a:solidFill>
                  <a:schemeClr val="tx1"/>
                </a:solidFill>
              </a:rPr>
              <a:t> </a:t>
            </a:r>
            <a:r>
              <a:rPr lang="en-US" sz="2800" b="0" dirty="0" err="1">
                <a:solidFill>
                  <a:schemeClr val="tx1"/>
                </a:solidFill>
              </a:rPr>
              <a:t>tg</a:t>
            </a:r>
            <a:r>
              <a:rPr lang="en-US" sz="2800" b="0" dirty="0">
                <a:solidFill>
                  <a:schemeClr val="tx1"/>
                </a:solidFill>
              </a:rPr>
              <a:t> </a:t>
            </a:r>
            <a:r>
              <a:rPr lang="en-US" sz="2800" b="0" dirty="0" err="1">
                <a:solidFill>
                  <a:schemeClr val="tx1"/>
                </a:solidFill>
              </a:rPr>
              <a:t>ngắn</a:t>
            </a:r>
            <a:endParaRPr lang="en-US" sz="2800" b="0" dirty="0">
              <a:solidFill>
                <a:schemeClr val="tx1"/>
              </a:solidFill>
            </a:endParaRPr>
          </a:p>
          <a:p>
            <a:pPr marL="168275" indent="-168275">
              <a:buFontTx/>
              <a:buChar char="-"/>
            </a:pPr>
            <a:r>
              <a:rPr lang="en-US" sz="2800" b="0" dirty="0" err="1">
                <a:solidFill>
                  <a:schemeClr val="tx1"/>
                </a:solidFill>
              </a:rPr>
              <a:t>Đậu</a:t>
            </a:r>
            <a:r>
              <a:rPr lang="en-US" sz="2800" b="0" dirty="0">
                <a:solidFill>
                  <a:schemeClr val="tx1"/>
                </a:solidFill>
              </a:rPr>
              <a:t>, </a:t>
            </a:r>
            <a:r>
              <a:rPr lang="en-US" sz="2800" b="0" dirty="0" err="1">
                <a:solidFill>
                  <a:schemeClr val="tx1"/>
                </a:solidFill>
              </a:rPr>
              <a:t>hạt</a:t>
            </a:r>
            <a:r>
              <a:rPr lang="en-US" sz="2800" b="0" dirty="0">
                <a:solidFill>
                  <a:schemeClr val="tx1"/>
                </a:solidFill>
              </a:rPr>
              <a:t> </a:t>
            </a:r>
            <a:r>
              <a:rPr lang="en-US" sz="2800" b="0" dirty="0" err="1">
                <a:solidFill>
                  <a:schemeClr val="tx1"/>
                </a:solidFill>
              </a:rPr>
              <a:t>khô</a:t>
            </a:r>
            <a:r>
              <a:rPr lang="en-US" sz="2800" b="0" dirty="0">
                <a:solidFill>
                  <a:schemeClr val="tx1"/>
                </a:solidFill>
              </a:rPr>
              <a:t>, </a:t>
            </a:r>
            <a:r>
              <a:rPr lang="en-US" sz="2800" b="0" dirty="0" err="1">
                <a:solidFill>
                  <a:schemeClr val="tx1"/>
                </a:solidFill>
              </a:rPr>
              <a:t>gạo</a:t>
            </a:r>
            <a:r>
              <a:rPr lang="en-US" sz="2800" b="0" dirty="0">
                <a:solidFill>
                  <a:schemeClr val="tx1"/>
                </a:solidFill>
              </a:rPr>
              <a:t>:</a:t>
            </a:r>
          </a:p>
          <a:p>
            <a:pPr marL="168275" indent="-168275">
              <a:buFontTx/>
              <a:buChar char="-"/>
            </a:pPr>
            <a:r>
              <a:rPr lang="en-US" sz="2800" b="0" dirty="0" err="1">
                <a:solidFill>
                  <a:schemeClr val="tx1"/>
                </a:solidFill>
              </a:rPr>
              <a:t>Đạu</a:t>
            </a:r>
            <a:r>
              <a:rPr lang="en-US" sz="2800" b="0" dirty="0">
                <a:solidFill>
                  <a:schemeClr val="tx1"/>
                </a:solidFill>
              </a:rPr>
              <a:t>, </a:t>
            </a:r>
            <a:r>
              <a:rPr lang="en-US" sz="2800" b="0" dirty="0" err="1">
                <a:solidFill>
                  <a:schemeClr val="tx1"/>
                </a:solidFill>
              </a:rPr>
              <a:t>hạt</a:t>
            </a:r>
            <a:r>
              <a:rPr lang="en-US" sz="2800" b="0" dirty="0">
                <a:solidFill>
                  <a:schemeClr val="tx1"/>
                </a:solidFill>
              </a:rPr>
              <a:t> </a:t>
            </a:r>
            <a:r>
              <a:rPr lang="en-US" sz="2800" b="0" dirty="0" err="1">
                <a:solidFill>
                  <a:schemeClr val="tx1"/>
                </a:solidFill>
              </a:rPr>
              <a:t>khô</a:t>
            </a:r>
            <a:r>
              <a:rPr lang="en-US" sz="2800" b="0" dirty="0">
                <a:solidFill>
                  <a:schemeClr val="tx1"/>
                </a:solidFill>
              </a:rPr>
              <a:t>: </a:t>
            </a:r>
            <a:r>
              <a:rPr lang="en-US" sz="2800" b="0" dirty="0" err="1">
                <a:solidFill>
                  <a:schemeClr val="tx1"/>
                </a:solidFill>
              </a:rPr>
              <a:t>Để</a:t>
            </a:r>
            <a:r>
              <a:rPr lang="en-US" sz="2800" b="0" dirty="0">
                <a:solidFill>
                  <a:schemeClr val="tx1"/>
                </a:solidFill>
              </a:rPr>
              <a:t> </a:t>
            </a:r>
            <a:r>
              <a:rPr lang="en-US" sz="2800" b="0" dirty="0" err="1">
                <a:solidFill>
                  <a:schemeClr val="tx1"/>
                </a:solidFill>
              </a:rPr>
              <a:t>trong</a:t>
            </a:r>
            <a:r>
              <a:rPr lang="en-US" sz="2800" b="0" dirty="0">
                <a:solidFill>
                  <a:schemeClr val="tx1"/>
                </a:solidFill>
              </a:rPr>
              <a:t> </a:t>
            </a:r>
            <a:r>
              <a:rPr lang="en-US" sz="2800" b="0" dirty="0" err="1">
                <a:solidFill>
                  <a:schemeClr val="tx1"/>
                </a:solidFill>
              </a:rPr>
              <a:t>hộp</a:t>
            </a:r>
            <a:r>
              <a:rPr lang="en-US" sz="2800" b="0" dirty="0">
                <a:solidFill>
                  <a:schemeClr val="tx1"/>
                </a:solidFill>
              </a:rPr>
              <a:t>, </a:t>
            </a:r>
            <a:r>
              <a:rPr lang="en-US" sz="2800" b="0" dirty="0" err="1">
                <a:solidFill>
                  <a:schemeClr val="tx1"/>
                </a:solidFill>
              </a:rPr>
              <a:t>lọ</a:t>
            </a:r>
            <a:r>
              <a:rPr lang="en-US" sz="2800" b="0" dirty="0">
                <a:solidFill>
                  <a:schemeClr val="tx1"/>
                </a:solidFill>
              </a:rPr>
              <a:t> </a:t>
            </a:r>
            <a:r>
              <a:rPr lang="en-US" sz="2800" b="0" dirty="0" err="1">
                <a:solidFill>
                  <a:schemeClr val="tx1"/>
                </a:solidFill>
              </a:rPr>
              <a:t>kín</a:t>
            </a:r>
            <a:r>
              <a:rPr lang="en-US" sz="2800" b="0" dirty="0">
                <a:solidFill>
                  <a:schemeClr val="tx1"/>
                </a:solidFill>
              </a:rPr>
              <a:t>… </a:t>
            </a:r>
            <a:r>
              <a:rPr lang="en-US" sz="2800" b="0" dirty="0" err="1">
                <a:solidFill>
                  <a:schemeClr val="tx1"/>
                </a:solidFill>
              </a:rPr>
              <a:t>bảo</a:t>
            </a:r>
            <a:r>
              <a:rPr lang="en-US" sz="2800" b="0" dirty="0">
                <a:solidFill>
                  <a:schemeClr val="tx1"/>
                </a:solidFill>
              </a:rPr>
              <a:t> </a:t>
            </a:r>
            <a:r>
              <a:rPr lang="en-US" sz="2800" b="0" dirty="0" err="1">
                <a:solidFill>
                  <a:schemeClr val="tx1"/>
                </a:solidFill>
              </a:rPr>
              <a:t>quản</a:t>
            </a:r>
            <a:r>
              <a:rPr lang="en-US" sz="2800" b="0" dirty="0">
                <a:solidFill>
                  <a:schemeClr val="tx1"/>
                </a:solidFill>
              </a:rPr>
              <a:t> </a:t>
            </a:r>
            <a:r>
              <a:rPr lang="en-US" sz="2800" b="0" dirty="0" err="1">
                <a:solidFill>
                  <a:schemeClr val="tx1"/>
                </a:solidFill>
              </a:rPr>
              <a:t>nơi</a:t>
            </a:r>
            <a:r>
              <a:rPr lang="en-US" sz="2800" b="0" dirty="0">
                <a:solidFill>
                  <a:schemeClr val="tx1"/>
                </a:solidFill>
              </a:rPr>
              <a:t> </a:t>
            </a:r>
            <a:r>
              <a:rPr lang="en-US" sz="2800" b="0" dirty="0" err="1">
                <a:solidFill>
                  <a:schemeClr val="tx1"/>
                </a:solidFill>
              </a:rPr>
              <a:t>khô</a:t>
            </a:r>
            <a:r>
              <a:rPr lang="en-US" sz="2800" b="0" dirty="0">
                <a:solidFill>
                  <a:schemeClr val="tx1"/>
                </a:solidFill>
              </a:rPr>
              <a:t> </a:t>
            </a:r>
            <a:r>
              <a:rPr lang="en-US" sz="2800" b="0" dirty="0" err="1">
                <a:solidFill>
                  <a:schemeClr val="tx1"/>
                </a:solidFill>
              </a:rPr>
              <a:t>ráo</a:t>
            </a:r>
            <a:r>
              <a:rPr lang="en-US" sz="2800" b="0" dirty="0">
                <a:solidFill>
                  <a:schemeClr val="tx1"/>
                </a:solidFill>
              </a:rPr>
              <a:t>, </a:t>
            </a:r>
            <a:r>
              <a:rPr lang="en-US" sz="2800" b="0" dirty="0" err="1">
                <a:solidFill>
                  <a:schemeClr val="tx1"/>
                </a:solidFill>
              </a:rPr>
              <a:t>mát</a:t>
            </a:r>
            <a:r>
              <a:rPr lang="en-US" sz="2800" b="0" dirty="0">
                <a:solidFill>
                  <a:schemeClr val="tx1"/>
                </a:solidFill>
              </a:rPr>
              <a:t> </a:t>
            </a:r>
            <a:r>
              <a:rPr lang="en-US" sz="2800" b="0" dirty="0" err="1">
                <a:solidFill>
                  <a:schemeClr val="tx1"/>
                </a:solidFill>
              </a:rPr>
              <a:t>mẻ</a:t>
            </a:r>
            <a:r>
              <a:rPr lang="en-US" sz="2800" b="0" dirty="0">
                <a:solidFill>
                  <a:schemeClr val="tx1"/>
                </a:solidFill>
              </a:rPr>
              <a:t>.</a:t>
            </a:r>
          </a:p>
          <a:p>
            <a:pPr marL="168275" indent="-168275">
              <a:buFontTx/>
              <a:buChar char="-"/>
            </a:pPr>
            <a:r>
              <a:rPr lang="en-US" sz="2800" b="0" dirty="0" err="1">
                <a:solidFill>
                  <a:schemeClr val="tx1"/>
                </a:solidFill>
              </a:rPr>
              <a:t>Gạo</a:t>
            </a:r>
            <a:r>
              <a:rPr lang="en-US" sz="2800" b="0" dirty="0">
                <a:solidFill>
                  <a:schemeClr val="tx1"/>
                </a:solidFill>
              </a:rPr>
              <a:t>: </a:t>
            </a:r>
            <a:r>
              <a:rPr lang="en-US" sz="2800" b="0" dirty="0" err="1">
                <a:solidFill>
                  <a:schemeClr val="tx1"/>
                </a:solidFill>
              </a:rPr>
              <a:t>Không</a:t>
            </a:r>
            <a:r>
              <a:rPr lang="en-US" sz="2800" b="0" dirty="0">
                <a:solidFill>
                  <a:schemeClr val="tx1"/>
                </a:solidFill>
              </a:rPr>
              <a:t> </a:t>
            </a:r>
            <a:r>
              <a:rPr lang="en-US" sz="2800" b="0" dirty="0" err="1">
                <a:solidFill>
                  <a:schemeClr val="tx1"/>
                </a:solidFill>
              </a:rPr>
              <a:t>vo</a:t>
            </a:r>
            <a:r>
              <a:rPr lang="en-US" sz="2800" b="0" dirty="0">
                <a:solidFill>
                  <a:schemeClr val="tx1"/>
                </a:solidFill>
              </a:rPr>
              <a:t>, </a:t>
            </a:r>
            <a:r>
              <a:rPr lang="en-US" sz="2800" b="0" dirty="0" err="1">
                <a:solidFill>
                  <a:schemeClr val="tx1"/>
                </a:solidFill>
              </a:rPr>
              <a:t>rửa</a:t>
            </a:r>
            <a:r>
              <a:rPr lang="en-US" sz="2800" b="0" dirty="0">
                <a:solidFill>
                  <a:schemeClr val="tx1"/>
                </a:solidFill>
              </a:rPr>
              <a:t> </a:t>
            </a:r>
            <a:r>
              <a:rPr lang="en-US" sz="2800" b="0" dirty="0" err="1">
                <a:solidFill>
                  <a:schemeClr val="tx1"/>
                </a:solidFill>
              </a:rPr>
              <a:t>quá</a:t>
            </a:r>
            <a:r>
              <a:rPr lang="en-US" sz="2800" b="0" dirty="0">
                <a:solidFill>
                  <a:schemeClr val="tx1"/>
                </a:solidFill>
              </a:rPr>
              <a:t> </a:t>
            </a:r>
            <a:r>
              <a:rPr lang="en-US" sz="2800" b="0" dirty="0" err="1">
                <a:solidFill>
                  <a:schemeClr val="tx1"/>
                </a:solidFill>
              </a:rPr>
              <a:t>kĩ</a:t>
            </a:r>
            <a:r>
              <a:rPr lang="en-US" sz="2800" b="0" dirty="0">
                <a:solidFill>
                  <a:schemeClr val="tx1"/>
                </a:solidFill>
              </a:rPr>
              <a:t> </a:t>
            </a:r>
            <a:r>
              <a:rPr lang="en-US" sz="2800" b="0" dirty="0" err="1">
                <a:solidFill>
                  <a:schemeClr val="tx1"/>
                </a:solidFill>
              </a:rPr>
              <a:t>vì</a:t>
            </a:r>
            <a:r>
              <a:rPr lang="en-US" sz="2800" b="0" dirty="0">
                <a:solidFill>
                  <a:schemeClr val="tx1"/>
                </a:solidFill>
              </a:rPr>
              <a:t> </a:t>
            </a:r>
            <a:r>
              <a:rPr lang="en-US" sz="2800" b="0" dirty="0" err="1">
                <a:solidFill>
                  <a:schemeClr val="tx1"/>
                </a:solidFill>
              </a:rPr>
              <a:t>dễ</a:t>
            </a:r>
            <a:r>
              <a:rPr lang="en-US" sz="2800" b="0" dirty="0">
                <a:solidFill>
                  <a:schemeClr val="tx1"/>
                </a:solidFill>
              </a:rPr>
              <a:t> </a:t>
            </a:r>
            <a:r>
              <a:rPr lang="en-US" sz="2800" b="0" dirty="0" err="1">
                <a:solidFill>
                  <a:schemeClr val="tx1"/>
                </a:solidFill>
              </a:rPr>
              <a:t>mất</a:t>
            </a:r>
            <a:r>
              <a:rPr lang="en-US" sz="2800" b="0" dirty="0">
                <a:solidFill>
                  <a:schemeClr val="tx1"/>
                </a:solidFill>
              </a:rPr>
              <a:t> vitamin B1.</a:t>
            </a:r>
          </a:p>
        </p:txBody>
      </p:sp>
    </p:spTree>
    <p:extLst>
      <p:ext uri="{BB962C8B-B14F-4D97-AF65-F5344CB8AC3E}">
        <p14:creationId xmlns:p14="http://schemas.microsoft.com/office/powerpoint/2010/main" val="122244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780" y="125875"/>
            <a:ext cx="7715400" cy="468000"/>
          </a:xfrm>
        </p:spPr>
        <p:txBody>
          <a:bodyPr/>
          <a:lstStyle/>
          <a:p>
            <a:r>
              <a:rPr lang="en-US" dirty="0"/>
              <a:t>2. </a:t>
            </a:r>
            <a:r>
              <a:rPr lang="en-US" dirty="0" err="1"/>
              <a:t>Một</a:t>
            </a:r>
            <a:r>
              <a:rPr lang="en-US" dirty="0"/>
              <a:t> </a:t>
            </a:r>
            <a:r>
              <a:rPr lang="en-US" dirty="0" err="1"/>
              <a:t>số</a:t>
            </a:r>
            <a:r>
              <a:rPr lang="en-US" dirty="0"/>
              <a:t> </a:t>
            </a:r>
            <a:r>
              <a:rPr lang="en-US" dirty="0" err="1"/>
              <a:t>lưu</a:t>
            </a:r>
            <a:r>
              <a:rPr lang="en-US" dirty="0"/>
              <a:t> ý </a:t>
            </a:r>
            <a:r>
              <a:rPr lang="en-US" dirty="0" err="1"/>
              <a:t>khi</a:t>
            </a:r>
            <a:r>
              <a:rPr lang="en-US" dirty="0"/>
              <a:t> </a:t>
            </a:r>
            <a:r>
              <a:rPr lang="en-US" dirty="0" err="1"/>
              <a:t>chế</a:t>
            </a:r>
            <a:r>
              <a:rPr lang="en-US" dirty="0"/>
              <a:t> </a:t>
            </a:r>
            <a:r>
              <a:rPr lang="en-US" dirty="0" err="1"/>
              <a:t>biến</a:t>
            </a:r>
            <a:r>
              <a:rPr lang="en-US" dirty="0"/>
              <a:t> </a:t>
            </a:r>
            <a:r>
              <a:rPr lang="en-US" dirty="0" err="1"/>
              <a:t>thực</a:t>
            </a:r>
            <a:r>
              <a:rPr lang="en-US" dirty="0"/>
              <a:t> </a:t>
            </a:r>
            <a:r>
              <a:rPr lang="en-US" dirty="0" err="1"/>
              <a:t>phẩm</a:t>
            </a:r>
            <a:endParaRPr lang="en-US" dirty="0"/>
          </a:p>
        </p:txBody>
      </p:sp>
      <p:sp>
        <p:nvSpPr>
          <p:cNvPr id="3" name="Title 1"/>
          <p:cNvSpPr txBox="1">
            <a:spLocks/>
          </p:cNvSpPr>
          <p:nvPr/>
        </p:nvSpPr>
        <p:spPr>
          <a:xfrm>
            <a:off x="744780" y="585100"/>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r>
              <a:rPr lang="en-US" sz="2800" b="0" dirty="0">
                <a:solidFill>
                  <a:schemeClr val="tx1"/>
                </a:solidFill>
              </a:rPr>
              <a:t>b. </a:t>
            </a:r>
            <a:r>
              <a:rPr lang="en-US" sz="2800" b="0" dirty="0" err="1">
                <a:solidFill>
                  <a:schemeClr val="tx1"/>
                </a:solidFill>
              </a:rPr>
              <a:t>Bảo</a:t>
            </a:r>
            <a:r>
              <a:rPr lang="en-US" sz="2800" b="0" dirty="0">
                <a:solidFill>
                  <a:schemeClr val="tx1"/>
                </a:solidFill>
              </a:rPr>
              <a:t> </a:t>
            </a:r>
            <a:r>
              <a:rPr lang="en-US" sz="2800" b="0" dirty="0" err="1">
                <a:solidFill>
                  <a:schemeClr val="tx1"/>
                </a:solidFill>
              </a:rPr>
              <a:t>quản</a:t>
            </a:r>
            <a:r>
              <a:rPr lang="en-US" sz="2800" b="0" dirty="0">
                <a:solidFill>
                  <a:schemeClr val="tx1"/>
                </a:solidFill>
              </a:rPr>
              <a:t> </a:t>
            </a:r>
            <a:r>
              <a:rPr lang="en-US" sz="2800" b="0" dirty="0" err="1">
                <a:solidFill>
                  <a:schemeClr val="tx1"/>
                </a:solidFill>
              </a:rPr>
              <a:t>chất</a:t>
            </a:r>
            <a:r>
              <a:rPr lang="en-US" sz="2800" b="0" dirty="0">
                <a:solidFill>
                  <a:schemeClr val="tx1"/>
                </a:solidFill>
              </a:rPr>
              <a:t> </a:t>
            </a:r>
            <a:r>
              <a:rPr lang="en-US" sz="2800" b="0" dirty="0" err="1">
                <a:solidFill>
                  <a:schemeClr val="tx1"/>
                </a:solidFill>
              </a:rPr>
              <a:t>dinh</a:t>
            </a:r>
            <a:r>
              <a:rPr lang="en-US" sz="2800" b="0" dirty="0">
                <a:solidFill>
                  <a:schemeClr val="tx1"/>
                </a:solidFill>
              </a:rPr>
              <a:t> </a:t>
            </a:r>
            <a:r>
              <a:rPr lang="en-US" sz="2800" b="0" dirty="0" err="1">
                <a:solidFill>
                  <a:schemeClr val="tx1"/>
                </a:solidFill>
              </a:rPr>
              <a:t>dưỡng</a:t>
            </a:r>
            <a:r>
              <a:rPr lang="en-US" sz="2800" b="0" dirty="0">
                <a:solidFill>
                  <a:schemeClr val="tx1"/>
                </a:solidFill>
              </a:rPr>
              <a:t> </a:t>
            </a:r>
            <a:r>
              <a:rPr lang="en-US" sz="2800" b="0" dirty="0" err="1">
                <a:solidFill>
                  <a:schemeClr val="tx1"/>
                </a:solidFill>
              </a:rPr>
              <a:t>trong</a:t>
            </a:r>
            <a:r>
              <a:rPr lang="en-US" sz="2800" b="0" dirty="0">
                <a:solidFill>
                  <a:schemeClr val="tx1"/>
                </a:solidFill>
              </a:rPr>
              <a:t> </a:t>
            </a:r>
            <a:r>
              <a:rPr lang="en-US" sz="2800" b="0" dirty="0" err="1">
                <a:solidFill>
                  <a:schemeClr val="tx1"/>
                </a:solidFill>
              </a:rPr>
              <a:t>khi</a:t>
            </a:r>
            <a:r>
              <a:rPr lang="en-US" sz="2800" b="0" dirty="0">
                <a:solidFill>
                  <a:schemeClr val="tx1"/>
                </a:solidFill>
              </a:rPr>
              <a:t> </a:t>
            </a:r>
            <a:r>
              <a:rPr lang="en-US" sz="2800" b="0" dirty="0" err="1">
                <a:solidFill>
                  <a:schemeClr val="tx1"/>
                </a:solidFill>
              </a:rPr>
              <a:t>chế</a:t>
            </a:r>
            <a:r>
              <a:rPr lang="en-US" sz="2800" b="0" dirty="0">
                <a:solidFill>
                  <a:schemeClr val="tx1"/>
                </a:solidFill>
              </a:rPr>
              <a:t> </a:t>
            </a:r>
            <a:r>
              <a:rPr lang="en-US" sz="2800" b="0" dirty="0" err="1">
                <a:solidFill>
                  <a:schemeClr val="tx1"/>
                </a:solidFill>
              </a:rPr>
              <a:t>biến</a:t>
            </a:r>
            <a:endParaRPr lang="en-US" sz="2800" b="0" dirty="0">
              <a:solidFill>
                <a:schemeClr val="tx1"/>
              </a:solidFill>
            </a:endParaRPr>
          </a:p>
        </p:txBody>
      </p:sp>
      <p:sp>
        <p:nvSpPr>
          <p:cNvPr id="4" name="Title 1"/>
          <p:cNvSpPr txBox="1">
            <a:spLocks/>
          </p:cNvSpPr>
          <p:nvPr/>
        </p:nvSpPr>
        <p:spPr>
          <a:xfrm>
            <a:off x="396240" y="1008920"/>
            <a:ext cx="841248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pPr marL="457200" indent="-457200">
              <a:buFontTx/>
              <a:buChar char="-"/>
            </a:pPr>
            <a:r>
              <a:rPr lang="en-US" sz="2800" b="0" dirty="0" err="1">
                <a:solidFill>
                  <a:schemeClr val="tx1"/>
                </a:solidFill>
              </a:rPr>
              <a:t>Trong</a:t>
            </a:r>
            <a:r>
              <a:rPr lang="en-US" sz="2800" b="0" dirty="0">
                <a:solidFill>
                  <a:schemeClr val="tx1"/>
                </a:solidFill>
              </a:rPr>
              <a:t> </a:t>
            </a:r>
            <a:r>
              <a:rPr lang="en-US" sz="2800" b="0" dirty="0" err="1">
                <a:solidFill>
                  <a:schemeClr val="tx1"/>
                </a:solidFill>
              </a:rPr>
              <a:t>quá</a:t>
            </a:r>
            <a:r>
              <a:rPr lang="en-US" sz="2800" b="0" dirty="0">
                <a:solidFill>
                  <a:schemeClr val="tx1"/>
                </a:solidFill>
              </a:rPr>
              <a:t> </a:t>
            </a:r>
            <a:r>
              <a:rPr lang="en-US" sz="2800" b="0" dirty="0" err="1">
                <a:solidFill>
                  <a:schemeClr val="tx1"/>
                </a:solidFill>
              </a:rPr>
              <a:t>trình</a:t>
            </a:r>
            <a:r>
              <a:rPr lang="en-US" sz="2800" b="0" dirty="0">
                <a:solidFill>
                  <a:schemeClr val="tx1"/>
                </a:solidFill>
              </a:rPr>
              <a:t> </a:t>
            </a:r>
            <a:r>
              <a:rPr lang="en-US" sz="2800" b="0" dirty="0" err="1">
                <a:solidFill>
                  <a:schemeClr val="tx1"/>
                </a:solidFill>
              </a:rPr>
              <a:t>hế</a:t>
            </a:r>
            <a:r>
              <a:rPr lang="en-US" sz="2800" b="0" dirty="0">
                <a:solidFill>
                  <a:schemeClr val="tx1"/>
                </a:solidFill>
              </a:rPr>
              <a:t> </a:t>
            </a:r>
            <a:r>
              <a:rPr lang="en-US" sz="2800" b="0" dirty="0" err="1">
                <a:solidFill>
                  <a:schemeClr val="tx1"/>
                </a:solidFill>
              </a:rPr>
              <a:t>biến</a:t>
            </a:r>
            <a:r>
              <a:rPr lang="en-US" sz="2800" b="0" dirty="0">
                <a:solidFill>
                  <a:schemeClr val="tx1"/>
                </a:solidFill>
              </a:rPr>
              <a:t>, </a:t>
            </a:r>
            <a:r>
              <a:rPr lang="en-US" sz="2800" b="0" dirty="0" err="1">
                <a:solidFill>
                  <a:schemeClr val="tx1"/>
                </a:solidFill>
              </a:rPr>
              <a:t>thành</a:t>
            </a:r>
            <a:r>
              <a:rPr lang="en-US" sz="2800" b="0" dirty="0">
                <a:solidFill>
                  <a:schemeClr val="tx1"/>
                </a:solidFill>
              </a:rPr>
              <a:t> </a:t>
            </a:r>
            <a:r>
              <a:rPr lang="en-US" sz="2800" b="0" dirty="0" err="1">
                <a:solidFill>
                  <a:schemeClr val="tx1"/>
                </a:solidFill>
              </a:rPr>
              <a:t>phần</a:t>
            </a:r>
            <a:r>
              <a:rPr lang="en-US" sz="2800" b="0" dirty="0">
                <a:solidFill>
                  <a:schemeClr val="tx1"/>
                </a:solidFill>
              </a:rPr>
              <a:t> </a:t>
            </a:r>
            <a:r>
              <a:rPr lang="en-US" sz="2800" b="0" dirty="0" err="1">
                <a:solidFill>
                  <a:schemeClr val="tx1"/>
                </a:solidFill>
              </a:rPr>
              <a:t>sinh</a:t>
            </a:r>
            <a:r>
              <a:rPr lang="en-US" sz="2800" b="0" dirty="0">
                <a:solidFill>
                  <a:schemeClr val="tx1"/>
                </a:solidFill>
              </a:rPr>
              <a:t> </a:t>
            </a:r>
            <a:r>
              <a:rPr lang="en-US" sz="2800" b="0" dirty="0" err="1">
                <a:solidFill>
                  <a:schemeClr val="tx1"/>
                </a:solidFill>
              </a:rPr>
              <a:t>dưỡng</a:t>
            </a:r>
            <a:r>
              <a:rPr lang="en-US" sz="2800" b="0" dirty="0">
                <a:solidFill>
                  <a:schemeClr val="tx1"/>
                </a:solidFill>
              </a:rPr>
              <a:t> </a:t>
            </a:r>
            <a:r>
              <a:rPr lang="en-US" sz="2800" b="0" dirty="0" err="1">
                <a:solidFill>
                  <a:schemeClr val="tx1"/>
                </a:solidFill>
              </a:rPr>
              <a:t>có</a:t>
            </a:r>
            <a:r>
              <a:rPr lang="en-US" sz="2800" b="0" dirty="0">
                <a:solidFill>
                  <a:schemeClr val="tx1"/>
                </a:solidFill>
              </a:rPr>
              <a:t> </a:t>
            </a:r>
            <a:r>
              <a:rPr lang="en-US" sz="2800" b="0" dirty="0" err="1">
                <a:solidFill>
                  <a:schemeClr val="tx1"/>
                </a:solidFill>
              </a:rPr>
              <a:t>trong</a:t>
            </a:r>
            <a:r>
              <a:rPr lang="en-US" sz="2800" b="0" dirty="0">
                <a:solidFill>
                  <a:schemeClr val="tx1"/>
                </a:solidFill>
              </a:rPr>
              <a:t> </a:t>
            </a:r>
            <a:r>
              <a:rPr lang="en-US" sz="2800" b="0" dirty="0" err="1">
                <a:solidFill>
                  <a:schemeClr val="tx1"/>
                </a:solidFill>
              </a:rPr>
              <a:t>thực</a:t>
            </a:r>
            <a:r>
              <a:rPr lang="en-US" sz="2800" b="0" dirty="0">
                <a:solidFill>
                  <a:schemeClr val="tx1"/>
                </a:solidFill>
              </a:rPr>
              <a:t> </a:t>
            </a:r>
            <a:r>
              <a:rPr lang="en-US" sz="2800" b="0" dirty="0" err="1">
                <a:solidFill>
                  <a:schemeClr val="tx1"/>
                </a:solidFill>
              </a:rPr>
              <a:t>phẩm</a:t>
            </a:r>
            <a:r>
              <a:rPr lang="en-US" sz="2800" b="0" dirty="0">
                <a:solidFill>
                  <a:schemeClr val="tx1"/>
                </a:solidFill>
              </a:rPr>
              <a:t> </a:t>
            </a:r>
            <a:r>
              <a:rPr lang="en-US" sz="2800" b="0" dirty="0" err="1">
                <a:solidFill>
                  <a:schemeClr val="tx1"/>
                </a:solidFill>
              </a:rPr>
              <a:t>sẽ</a:t>
            </a:r>
            <a:r>
              <a:rPr lang="en-US" sz="2800" b="0" dirty="0">
                <a:solidFill>
                  <a:schemeClr val="tx1"/>
                </a:solidFill>
              </a:rPr>
              <a:t> </a:t>
            </a:r>
            <a:r>
              <a:rPr lang="en-US" sz="2800" b="0" dirty="0" err="1">
                <a:solidFill>
                  <a:schemeClr val="tx1"/>
                </a:solidFill>
              </a:rPr>
              <a:t>bị</a:t>
            </a:r>
            <a:r>
              <a:rPr lang="en-US" sz="2800" b="0" dirty="0">
                <a:solidFill>
                  <a:schemeClr val="tx1"/>
                </a:solidFill>
              </a:rPr>
              <a:t> </a:t>
            </a:r>
            <a:r>
              <a:rPr lang="en-US" sz="2800" b="0" dirty="0" err="1">
                <a:solidFill>
                  <a:schemeClr val="tx1"/>
                </a:solidFill>
              </a:rPr>
              <a:t>thay</a:t>
            </a:r>
            <a:r>
              <a:rPr lang="en-US" sz="2800" b="0" dirty="0">
                <a:solidFill>
                  <a:schemeClr val="tx1"/>
                </a:solidFill>
              </a:rPr>
              <a:t> </a:t>
            </a:r>
            <a:r>
              <a:rPr lang="en-US" sz="2800" b="0" dirty="0" err="1">
                <a:solidFill>
                  <a:schemeClr val="tx1"/>
                </a:solidFill>
              </a:rPr>
              <a:t>đổi</a:t>
            </a:r>
            <a:r>
              <a:rPr lang="en-US" sz="2800" b="0" dirty="0">
                <a:solidFill>
                  <a:schemeClr val="tx1"/>
                </a:solidFill>
              </a:rPr>
              <a:t>, </a:t>
            </a:r>
            <a:r>
              <a:rPr lang="en-US" sz="2800" b="0" dirty="0" err="1">
                <a:solidFill>
                  <a:schemeClr val="tx1"/>
                </a:solidFill>
              </a:rPr>
              <a:t>phụ</a:t>
            </a:r>
            <a:r>
              <a:rPr lang="en-US" sz="2800" b="0" dirty="0">
                <a:solidFill>
                  <a:schemeClr val="tx1"/>
                </a:solidFill>
              </a:rPr>
              <a:t> </a:t>
            </a:r>
            <a:r>
              <a:rPr lang="en-US" sz="2800" b="0" dirty="0" err="1">
                <a:solidFill>
                  <a:schemeClr val="tx1"/>
                </a:solidFill>
              </a:rPr>
              <a:t>thuộc</a:t>
            </a:r>
            <a:r>
              <a:rPr lang="en-US" sz="2800" b="0" dirty="0">
                <a:solidFill>
                  <a:schemeClr val="tx1"/>
                </a:solidFill>
              </a:rPr>
              <a:t> </a:t>
            </a:r>
            <a:r>
              <a:rPr lang="en-US" sz="2800" b="0" dirty="0" err="1">
                <a:solidFill>
                  <a:schemeClr val="tx1"/>
                </a:solidFill>
              </a:rPr>
              <a:t>vào</a:t>
            </a:r>
            <a:r>
              <a:rPr lang="en-US" sz="2800" b="0" dirty="0">
                <a:solidFill>
                  <a:schemeClr val="tx1"/>
                </a:solidFill>
              </a:rPr>
              <a:t> </a:t>
            </a:r>
            <a:r>
              <a:rPr lang="en-US" sz="2800" b="0" dirty="0" err="1">
                <a:solidFill>
                  <a:schemeClr val="tx1"/>
                </a:solidFill>
              </a:rPr>
              <a:t>việt</a:t>
            </a:r>
            <a:r>
              <a:rPr lang="en-US" sz="2800" b="0" dirty="0">
                <a:solidFill>
                  <a:schemeClr val="tx1"/>
                </a:solidFill>
              </a:rPr>
              <a:t> </a:t>
            </a:r>
            <a:r>
              <a:rPr lang="en-US" sz="2800" b="0" dirty="0" err="1">
                <a:solidFill>
                  <a:schemeClr val="tx1"/>
                </a:solidFill>
              </a:rPr>
              <a:t>độ</a:t>
            </a:r>
            <a:r>
              <a:rPr lang="en-US" sz="2800" b="0" dirty="0">
                <a:solidFill>
                  <a:schemeClr val="tx1"/>
                </a:solidFill>
              </a:rPr>
              <a:t>, </a:t>
            </a:r>
            <a:r>
              <a:rPr lang="en-US" sz="2800" b="0" dirty="0" err="1">
                <a:solidFill>
                  <a:schemeClr val="tx1"/>
                </a:solidFill>
              </a:rPr>
              <a:t>áp</a:t>
            </a:r>
            <a:r>
              <a:rPr lang="en-US" sz="2800" b="0" dirty="0">
                <a:solidFill>
                  <a:schemeClr val="tx1"/>
                </a:solidFill>
              </a:rPr>
              <a:t> </a:t>
            </a:r>
            <a:r>
              <a:rPr lang="en-US" sz="2800" b="0" dirty="0" err="1">
                <a:solidFill>
                  <a:schemeClr val="tx1"/>
                </a:solidFill>
              </a:rPr>
              <a:t>suất</a:t>
            </a:r>
            <a:r>
              <a:rPr lang="en-US" sz="2800" b="0" dirty="0">
                <a:solidFill>
                  <a:schemeClr val="tx1"/>
                </a:solidFill>
              </a:rPr>
              <a:t>, </a:t>
            </a:r>
            <a:r>
              <a:rPr lang="en-US" sz="2800" b="0" dirty="0" err="1">
                <a:solidFill>
                  <a:schemeClr val="tx1"/>
                </a:solidFill>
              </a:rPr>
              <a:t>thời</a:t>
            </a:r>
            <a:r>
              <a:rPr lang="en-US" sz="2800" b="0" dirty="0">
                <a:solidFill>
                  <a:schemeClr val="tx1"/>
                </a:solidFill>
              </a:rPr>
              <a:t> </a:t>
            </a:r>
            <a:r>
              <a:rPr lang="en-US" sz="2800" b="0" dirty="0" err="1">
                <a:solidFill>
                  <a:schemeClr val="tx1"/>
                </a:solidFill>
              </a:rPr>
              <a:t>gian</a:t>
            </a:r>
            <a:r>
              <a:rPr lang="en-US" sz="2800" b="0" dirty="0">
                <a:solidFill>
                  <a:schemeClr val="tx1"/>
                </a:solidFill>
              </a:rPr>
              <a:t>, </a:t>
            </a:r>
            <a:r>
              <a:rPr lang="en-US" sz="2800" b="0" dirty="0" err="1">
                <a:solidFill>
                  <a:schemeClr val="tx1"/>
                </a:solidFill>
              </a:rPr>
              <a:t>phương</a:t>
            </a:r>
            <a:r>
              <a:rPr lang="en-US" sz="2800" b="0" dirty="0">
                <a:solidFill>
                  <a:schemeClr val="tx1"/>
                </a:solidFill>
              </a:rPr>
              <a:t> </a:t>
            </a:r>
            <a:r>
              <a:rPr lang="en-US" sz="2800" b="0" dirty="0" err="1">
                <a:solidFill>
                  <a:schemeClr val="tx1"/>
                </a:solidFill>
              </a:rPr>
              <a:t>pháp</a:t>
            </a:r>
            <a:r>
              <a:rPr lang="en-US" sz="2800" b="0" dirty="0">
                <a:solidFill>
                  <a:schemeClr val="tx1"/>
                </a:solidFill>
              </a:rPr>
              <a:t> </a:t>
            </a:r>
            <a:r>
              <a:rPr lang="en-US" sz="2800" b="0" dirty="0" err="1">
                <a:solidFill>
                  <a:schemeClr val="tx1"/>
                </a:solidFill>
              </a:rPr>
              <a:t>nấu</a:t>
            </a:r>
            <a:r>
              <a:rPr lang="en-US" sz="2800" b="0" dirty="0">
                <a:solidFill>
                  <a:schemeClr val="tx1"/>
                </a:solidFill>
              </a:rPr>
              <a:t>..</a:t>
            </a:r>
          </a:p>
          <a:p>
            <a:pPr marL="457200" indent="-457200">
              <a:buFontTx/>
              <a:buChar char="-"/>
            </a:pPr>
            <a:r>
              <a:rPr lang="en-US" sz="2800" b="0" dirty="0" err="1">
                <a:solidFill>
                  <a:schemeClr val="tx1"/>
                </a:solidFill>
              </a:rPr>
              <a:t>Đun</a:t>
            </a:r>
            <a:r>
              <a:rPr lang="en-US" sz="2800" b="0" dirty="0">
                <a:solidFill>
                  <a:schemeClr val="tx1"/>
                </a:solidFill>
              </a:rPr>
              <a:t> </a:t>
            </a:r>
            <a:r>
              <a:rPr lang="en-US" sz="2800" b="0" dirty="0" err="1">
                <a:solidFill>
                  <a:schemeClr val="tx1"/>
                </a:solidFill>
              </a:rPr>
              <a:t>nấu</a:t>
            </a:r>
            <a:r>
              <a:rPr lang="en-US" sz="2800" b="0" dirty="0">
                <a:solidFill>
                  <a:schemeClr val="tx1"/>
                </a:solidFill>
              </a:rPr>
              <a:t> </a:t>
            </a:r>
            <a:r>
              <a:rPr lang="en-US" sz="2800" b="0" dirty="0" err="1">
                <a:solidFill>
                  <a:schemeClr val="tx1"/>
                </a:solidFill>
              </a:rPr>
              <a:t>trong</a:t>
            </a:r>
            <a:r>
              <a:rPr lang="en-US" sz="2800" b="0" dirty="0">
                <a:solidFill>
                  <a:schemeClr val="tx1"/>
                </a:solidFill>
              </a:rPr>
              <a:t> </a:t>
            </a:r>
            <a:r>
              <a:rPr lang="en-US" sz="2800" b="0" dirty="0" err="1">
                <a:solidFill>
                  <a:schemeClr val="tx1"/>
                </a:solidFill>
              </a:rPr>
              <a:t>nước</a:t>
            </a:r>
            <a:r>
              <a:rPr lang="en-US" sz="2800" b="0" dirty="0">
                <a:solidFill>
                  <a:schemeClr val="tx1"/>
                </a:solidFill>
              </a:rPr>
              <a:t> </a:t>
            </a:r>
            <a:r>
              <a:rPr lang="en-US" sz="2800" b="0" dirty="0" err="1">
                <a:solidFill>
                  <a:schemeClr val="tx1"/>
                </a:solidFill>
              </a:rPr>
              <a:t>quá</a:t>
            </a:r>
            <a:r>
              <a:rPr lang="en-US" sz="2800" b="0" dirty="0">
                <a:solidFill>
                  <a:schemeClr val="tx1"/>
                </a:solidFill>
              </a:rPr>
              <a:t> </a:t>
            </a:r>
            <a:r>
              <a:rPr lang="en-US" sz="2800" b="0" dirty="0" err="1">
                <a:solidFill>
                  <a:schemeClr val="tx1"/>
                </a:solidFill>
              </a:rPr>
              <a:t>kĩ</a:t>
            </a:r>
            <a:r>
              <a:rPr lang="en-US" sz="2800" b="0" dirty="0">
                <a:solidFill>
                  <a:schemeClr val="tx1"/>
                </a:solidFill>
              </a:rPr>
              <a:t> </a:t>
            </a:r>
            <a:r>
              <a:rPr lang="en-US" sz="2800" b="0" dirty="0" err="1">
                <a:solidFill>
                  <a:schemeClr val="tx1"/>
                </a:solidFill>
              </a:rPr>
              <a:t>hoặc</a:t>
            </a:r>
            <a:r>
              <a:rPr lang="en-US" sz="2800" b="0" dirty="0">
                <a:solidFill>
                  <a:schemeClr val="tx1"/>
                </a:solidFill>
              </a:rPr>
              <a:t> </a:t>
            </a:r>
            <a:r>
              <a:rPr lang="en-US" sz="2800" b="0" dirty="0" err="1">
                <a:solidFill>
                  <a:schemeClr val="tx1"/>
                </a:solidFill>
              </a:rPr>
              <a:t>đun</a:t>
            </a:r>
            <a:r>
              <a:rPr lang="en-US" sz="2800" b="0" dirty="0">
                <a:solidFill>
                  <a:schemeClr val="tx1"/>
                </a:solidFill>
              </a:rPr>
              <a:t> </a:t>
            </a:r>
            <a:r>
              <a:rPr lang="en-US" sz="2800" b="0" dirty="0" err="1">
                <a:solidFill>
                  <a:schemeClr val="tx1"/>
                </a:solidFill>
              </a:rPr>
              <a:t>lại</a:t>
            </a:r>
            <a:r>
              <a:rPr lang="en-US" sz="2800" b="0" dirty="0">
                <a:solidFill>
                  <a:schemeClr val="tx1"/>
                </a:solidFill>
              </a:rPr>
              <a:t> </a:t>
            </a:r>
            <a:r>
              <a:rPr lang="en-US" sz="2800" b="0" dirty="0" err="1">
                <a:solidFill>
                  <a:schemeClr val="tx1"/>
                </a:solidFill>
              </a:rPr>
              <a:t>nhiều</a:t>
            </a:r>
            <a:r>
              <a:rPr lang="en-US" sz="2800" b="0" dirty="0">
                <a:solidFill>
                  <a:schemeClr val="tx1"/>
                </a:solidFill>
              </a:rPr>
              <a:t> </a:t>
            </a:r>
            <a:r>
              <a:rPr lang="en-US" sz="2800" b="0" dirty="0" err="1">
                <a:solidFill>
                  <a:schemeClr val="tx1"/>
                </a:solidFill>
              </a:rPr>
              <a:t>lần</a:t>
            </a:r>
            <a:r>
              <a:rPr lang="en-US" sz="2800" b="0" dirty="0">
                <a:solidFill>
                  <a:schemeClr val="tx1"/>
                </a:solidFill>
              </a:rPr>
              <a:t> </a:t>
            </a:r>
            <a:r>
              <a:rPr lang="en-US" sz="2800" b="0" dirty="0" err="1">
                <a:solidFill>
                  <a:schemeClr val="tx1"/>
                </a:solidFill>
              </a:rPr>
              <a:t>sẽ</a:t>
            </a:r>
            <a:r>
              <a:rPr lang="en-US" sz="2800" b="0" dirty="0">
                <a:solidFill>
                  <a:schemeClr val="tx1"/>
                </a:solidFill>
              </a:rPr>
              <a:t> </a:t>
            </a:r>
            <a:r>
              <a:rPr lang="en-US" sz="2800" b="0" dirty="0" err="1">
                <a:solidFill>
                  <a:schemeClr val="tx1"/>
                </a:solidFill>
              </a:rPr>
              <a:t>làm</a:t>
            </a:r>
            <a:r>
              <a:rPr lang="en-US" sz="2800" b="0" dirty="0">
                <a:solidFill>
                  <a:schemeClr val="tx1"/>
                </a:solidFill>
              </a:rPr>
              <a:t> </a:t>
            </a:r>
            <a:r>
              <a:rPr lang="en-US" sz="2800" b="0" dirty="0" err="1">
                <a:solidFill>
                  <a:schemeClr val="tx1"/>
                </a:solidFill>
              </a:rPr>
              <a:t>giảm</a:t>
            </a:r>
            <a:r>
              <a:rPr lang="en-US" sz="2800" b="0" dirty="0">
                <a:solidFill>
                  <a:schemeClr val="tx1"/>
                </a:solidFill>
              </a:rPr>
              <a:t> </a:t>
            </a:r>
            <a:r>
              <a:rPr lang="en-US" sz="2800" b="0" dirty="0" err="1">
                <a:solidFill>
                  <a:schemeClr val="tx1"/>
                </a:solidFill>
              </a:rPr>
              <a:t>lượng</a:t>
            </a:r>
            <a:r>
              <a:rPr lang="en-US" sz="2800" b="0" dirty="0">
                <a:solidFill>
                  <a:schemeClr val="tx1"/>
                </a:solidFill>
              </a:rPr>
              <a:t> vitamin </a:t>
            </a:r>
            <a:r>
              <a:rPr lang="en-US" sz="2800" b="0" dirty="0" err="1">
                <a:solidFill>
                  <a:schemeClr val="tx1"/>
                </a:solidFill>
              </a:rPr>
              <a:t>trong</a:t>
            </a:r>
            <a:r>
              <a:rPr lang="en-US" sz="2800" b="0" dirty="0">
                <a:solidFill>
                  <a:schemeClr val="tx1"/>
                </a:solidFill>
              </a:rPr>
              <a:t> </a:t>
            </a:r>
            <a:r>
              <a:rPr lang="en-US" sz="2800" b="0" dirty="0" err="1">
                <a:solidFill>
                  <a:schemeClr val="tx1"/>
                </a:solidFill>
              </a:rPr>
              <a:t>thực</a:t>
            </a:r>
            <a:r>
              <a:rPr lang="en-US" sz="2800" b="0" dirty="0">
                <a:solidFill>
                  <a:schemeClr val="tx1"/>
                </a:solidFill>
              </a:rPr>
              <a:t> </a:t>
            </a:r>
            <a:r>
              <a:rPr lang="en-US" sz="2800" b="0" dirty="0" err="1">
                <a:solidFill>
                  <a:schemeClr val="tx1"/>
                </a:solidFill>
              </a:rPr>
              <a:t>phẩm</a:t>
            </a:r>
            <a:endParaRPr lang="en-US" sz="2800" b="0" dirty="0">
              <a:solidFill>
                <a:schemeClr val="tx1"/>
              </a:solidFill>
            </a:endParaRPr>
          </a:p>
          <a:p>
            <a:pPr marL="457200" indent="-457200">
              <a:buFontTx/>
              <a:buChar char="-"/>
            </a:pPr>
            <a:r>
              <a:rPr lang="en-US" sz="2800" b="0" dirty="0" err="1">
                <a:solidFill>
                  <a:schemeClr val="tx1"/>
                </a:solidFill>
              </a:rPr>
              <a:t>Chiên</a:t>
            </a:r>
            <a:r>
              <a:rPr lang="en-US" sz="2800" b="0" dirty="0">
                <a:solidFill>
                  <a:schemeClr val="tx1"/>
                </a:solidFill>
              </a:rPr>
              <a:t> </a:t>
            </a:r>
            <a:r>
              <a:rPr lang="en-US" sz="2800" b="0" dirty="0" err="1">
                <a:solidFill>
                  <a:schemeClr val="tx1"/>
                </a:solidFill>
              </a:rPr>
              <a:t>rán</a:t>
            </a:r>
            <a:r>
              <a:rPr lang="en-US" sz="2800" b="0" dirty="0">
                <a:solidFill>
                  <a:schemeClr val="tx1"/>
                </a:solidFill>
              </a:rPr>
              <a:t> </a:t>
            </a:r>
            <a:r>
              <a:rPr lang="en-US" sz="2800" b="0" dirty="0" err="1">
                <a:solidFill>
                  <a:schemeClr val="tx1"/>
                </a:solidFill>
              </a:rPr>
              <a:t>lâu</a:t>
            </a:r>
            <a:r>
              <a:rPr lang="en-US" sz="2800" b="0" dirty="0">
                <a:solidFill>
                  <a:schemeClr val="tx1"/>
                </a:solidFill>
              </a:rPr>
              <a:t> </a:t>
            </a:r>
            <a:r>
              <a:rPr lang="en-US" sz="2800" b="0" dirty="0" err="1">
                <a:solidFill>
                  <a:schemeClr val="tx1"/>
                </a:solidFill>
              </a:rPr>
              <a:t>sẽ</a:t>
            </a:r>
            <a:r>
              <a:rPr lang="en-US" sz="2800" b="0" dirty="0">
                <a:solidFill>
                  <a:schemeClr val="tx1"/>
                </a:solidFill>
              </a:rPr>
              <a:t> </a:t>
            </a:r>
            <a:r>
              <a:rPr lang="en-US" sz="2800" b="0" dirty="0" err="1">
                <a:solidFill>
                  <a:schemeClr val="tx1"/>
                </a:solidFill>
              </a:rPr>
              <a:t>mất</a:t>
            </a:r>
            <a:r>
              <a:rPr lang="en-US" sz="2800" b="0" dirty="0">
                <a:solidFill>
                  <a:schemeClr val="tx1"/>
                </a:solidFill>
              </a:rPr>
              <a:t> </a:t>
            </a:r>
            <a:r>
              <a:rPr lang="en-US" sz="2800" b="0" dirty="0" err="1">
                <a:solidFill>
                  <a:schemeClr val="tx1"/>
                </a:solidFill>
              </a:rPr>
              <a:t>nhiều</a:t>
            </a:r>
            <a:r>
              <a:rPr lang="en-US" sz="2800" b="0" dirty="0">
                <a:solidFill>
                  <a:schemeClr val="tx1"/>
                </a:solidFill>
              </a:rPr>
              <a:t> vitamin, </a:t>
            </a:r>
            <a:r>
              <a:rPr lang="en-US" sz="2800" b="0" dirty="0" err="1">
                <a:solidFill>
                  <a:schemeClr val="tx1"/>
                </a:solidFill>
              </a:rPr>
              <a:t>nhất</a:t>
            </a:r>
            <a:r>
              <a:rPr lang="en-US" sz="2800" b="0" dirty="0">
                <a:solidFill>
                  <a:schemeClr val="tx1"/>
                </a:solidFill>
              </a:rPr>
              <a:t> </a:t>
            </a:r>
            <a:r>
              <a:rPr lang="en-US" sz="2800" b="0" dirty="0" err="1">
                <a:solidFill>
                  <a:schemeClr val="tx1"/>
                </a:solidFill>
              </a:rPr>
              <a:t>là</a:t>
            </a:r>
            <a:r>
              <a:rPr lang="en-US" sz="2800" b="0" dirty="0">
                <a:solidFill>
                  <a:schemeClr val="tx1"/>
                </a:solidFill>
              </a:rPr>
              <a:t> vitamin tan </a:t>
            </a:r>
            <a:r>
              <a:rPr lang="en-US" sz="2800" b="0" dirty="0" err="1">
                <a:solidFill>
                  <a:schemeClr val="tx1"/>
                </a:solidFill>
              </a:rPr>
              <a:t>trong</a:t>
            </a:r>
            <a:r>
              <a:rPr lang="en-US" sz="2800" b="0" dirty="0">
                <a:solidFill>
                  <a:schemeClr val="tx1"/>
                </a:solidFill>
              </a:rPr>
              <a:t> </a:t>
            </a:r>
            <a:r>
              <a:rPr lang="en-US" sz="2800" b="0" dirty="0" err="1">
                <a:solidFill>
                  <a:schemeClr val="tx1"/>
                </a:solidFill>
              </a:rPr>
              <a:t>chất</a:t>
            </a:r>
            <a:r>
              <a:rPr lang="en-US" sz="2800" b="0" dirty="0">
                <a:solidFill>
                  <a:schemeClr val="tx1"/>
                </a:solidFill>
              </a:rPr>
              <a:t> </a:t>
            </a:r>
            <a:r>
              <a:rPr lang="en-US" sz="2800" b="0" dirty="0" err="1">
                <a:solidFill>
                  <a:schemeClr val="tx1"/>
                </a:solidFill>
              </a:rPr>
              <a:t>béo</a:t>
            </a:r>
            <a:r>
              <a:rPr lang="en-US" sz="2800" b="0" dirty="0">
                <a:solidFill>
                  <a:schemeClr val="tx1"/>
                </a:solidFill>
              </a:rPr>
              <a:t> </a:t>
            </a:r>
            <a:r>
              <a:rPr lang="en-US" sz="2800" b="0" dirty="0" err="1">
                <a:solidFill>
                  <a:schemeClr val="tx1"/>
                </a:solidFill>
              </a:rPr>
              <a:t>như</a:t>
            </a:r>
            <a:r>
              <a:rPr lang="en-US" sz="2800" b="0" dirty="0">
                <a:solidFill>
                  <a:schemeClr val="tx1"/>
                </a:solidFill>
              </a:rPr>
              <a:t> A, D, E, K</a:t>
            </a:r>
          </a:p>
        </p:txBody>
      </p:sp>
    </p:spTree>
    <p:extLst>
      <p:ext uri="{BB962C8B-B14F-4D97-AF65-F5344CB8AC3E}">
        <p14:creationId xmlns:p14="http://schemas.microsoft.com/office/powerpoint/2010/main" val="35886300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44780" y="585100"/>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r>
              <a:rPr lang="en-US" sz="2800" b="0" dirty="0">
                <a:solidFill>
                  <a:schemeClr val="tx1"/>
                </a:solidFill>
              </a:rPr>
              <a:t>b. </a:t>
            </a:r>
            <a:r>
              <a:rPr lang="en-US" sz="2800" b="0" dirty="0" err="1">
                <a:solidFill>
                  <a:schemeClr val="tx1"/>
                </a:solidFill>
              </a:rPr>
              <a:t>Bảo</a:t>
            </a:r>
            <a:r>
              <a:rPr lang="en-US" sz="2800" b="0" dirty="0">
                <a:solidFill>
                  <a:schemeClr val="tx1"/>
                </a:solidFill>
              </a:rPr>
              <a:t> </a:t>
            </a:r>
            <a:r>
              <a:rPr lang="en-US" sz="2800" b="0" dirty="0" err="1">
                <a:solidFill>
                  <a:schemeClr val="tx1"/>
                </a:solidFill>
              </a:rPr>
              <a:t>quản</a:t>
            </a:r>
            <a:r>
              <a:rPr lang="en-US" sz="2800" b="0" dirty="0">
                <a:solidFill>
                  <a:schemeClr val="tx1"/>
                </a:solidFill>
              </a:rPr>
              <a:t> </a:t>
            </a:r>
            <a:r>
              <a:rPr lang="en-US" sz="2800" b="0" dirty="0" err="1">
                <a:solidFill>
                  <a:schemeClr val="tx1"/>
                </a:solidFill>
              </a:rPr>
              <a:t>chất</a:t>
            </a:r>
            <a:r>
              <a:rPr lang="en-US" sz="2800" b="0" dirty="0">
                <a:solidFill>
                  <a:schemeClr val="tx1"/>
                </a:solidFill>
              </a:rPr>
              <a:t> </a:t>
            </a:r>
            <a:r>
              <a:rPr lang="en-US" sz="2800" b="0" dirty="0" err="1">
                <a:solidFill>
                  <a:schemeClr val="tx1"/>
                </a:solidFill>
              </a:rPr>
              <a:t>dinh</a:t>
            </a:r>
            <a:r>
              <a:rPr lang="en-US" sz="2800" b="0" dirty="0">
                <a:solidFill>
                  <a:schemeClr val="tx1"/>
                </a:solidFill>
              </a:rPr>
              <a:t> </a:t>
            </a:r>
            <a:r>
              <a:rPr lang="en-US" sz="2800" b="0" dirty="0" err="1">
                <a:solidFill>
                  <a:schemeClr val="tx1"/>
                </a:solidFill>
              </a:rPr>
              <a:t>dưỡng</a:t>
            </a:r>
            <a:r>
              <a:rPr lang="en-US" sz="2800" b="0" dirty="0">
                <a:solidFill>
                  <a:schemeClr val="tx1"/>
                </a:solidFill>
              </a:rPr>
              <a:t> </a:t>
            </a:r>
            <a:r>
              <a:rPr lang="en-US" sz="2800" b="0" dirty="0" err="1">
                <a:solidFill>
                  <a:schemeClr val="tx1"/>
                </a:solidFill>
              </a:rPr>
              <a:t>trong</a:t>
            </a:r>
            <a:r>
              <a:rPr lang="en-US" sz="2800" b="0" dirty="0">
                <a:solidFill>
                  <a:schemeClr val="tx1"/>
                </a:solidFill>
              </a:rPr>
              <a:t> </a:t>
            </a:r>
            <a:r>
              <a:rPr lang="en-US" sz="2800" b="0" dirty="0" err="1">
                <a:solidFill>
                  <a:schemeClr val="tx1"/>
                </a:solidFill>
              </a:rPr>
              <a:t>khi</a:t>
            </a:r>
            <a:r>
              <a:rPr lang="en-US" sz="2800" b="0" dirty="0">
                <a:solidFill>
                  <a:schemeClr val="tx1"/>
                </a:solidFill>
              </a:rPr>
              <a:t> </a:t>
            </a:r>
            <a:r>
              <a:rPr lang="en-US" sz="2800" b="0" dirty="0" err="1">
                <a:solidFill>
                  <a:schemeClr val="tx1"/>
                </a:solidFill>
              </a:rPr>
              <a:t>chế</a:t>
            </a:r>
            <a:r>
              <a:rPr lang="en-US" sz="2800" b="0" dirty="0">
                <a:solidFill>
                  <a:schemeClr val="tx1"/>
                </a:solidFill>
              </a:rPr>
              <a:t> </a:t>
            </a:r>
            <a:r>
              <a:rPr lang="en-US" sz="2800" b="0" dirty="0" err="1">
                <a:solidFill>
                  <a:schemeClr val="tx1"/>
                </a:solidFill>
              </a:rPr>
              <a:t>biến</a:t>
            </a:r>
            <a:endParaRPr lang="en-US" sz="2800" b="0" dirty="0">
              <a:solidFill>
                <a:schemeClr val="tx1"/>
              </a:solidFill>
            </a:endParaRPr>
          </a:p>
        </p:txBody>
      </p:sp>
      <p:sp>
        <p:nvSpPr>
          <p:cNvPr id="4" name="Title 1"/>
          <p:cNvSpPr txBox="1">
            <a:spLocks/>
          </p:cNvSpPr>
          <p:nvPr/>
        </p:nvSpPr>
        <p:spPr>
          <a:xfrm>
            <a:off x="396240" y="1008920"/>
            <a:ext cx="841248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pPr marL="457200" indent="-457200">
              <a:buFontTx/>
              <a:buChar char="-"/>
            </a:pPr>
            <a:r>
              <a:rPr lang="en-US" sz="2800" b="0" dirty="0" err="1">
                <a:solidFill>
                  <a:schemeClr val="tx1"/>
                </a:solidFill>
              </a:rPr>
              <a:t>Những</a:t>
            </a:r>
            <a:r>
              <a:rPr lang="en-US" sz="2800" b="0" dirty="0">
                <a:solidFill>
                  <a:schemeClr val="tx1"/>
                </a:solidFill>
              </a:rPr>
              <a:t> </a:t>
            </a:r>
            <a:r>
              <a:rPr lang="en-US" sz="2800" b="0" dirty="0" err="1">
                <a:solidFill>
                  <a:schemeClr val="tx1"/>
                </a:solidFill>
              </a:rPr>
              <a:t>điều</a:t>
            </a:r>
            <a:r>
              <a:rPr lang="en-US" sz="2800" b="0" dirty="0">
                <a:solidFill>
                  <a:schemeClr val="tx1"/>
                </a:solidFill>
              </a:rPr>
              <a:t> </a:t>
            </a:r>
            <a:r>
              <a:rPr lang="en-US" sz="2800" b="0" dirty="0" err="1">
                <a:solidFill>
                  <a:schemeClr val="tx1"/>
                </a:solidFill>
              </a:rPr>
              <a:t>cần</a:t>
            </a:r>
            <a:r>
              <a:rPr lang="en-US" sz="2800" b="0" dirty="0">
                <a:solidFill>
                  <a:schemeClr val="tx1"/>
                </a:solidFill>
              </a:rPr>
              <a:t> </a:t>
            </a:r>
            <a:r>
              <a:rPr lang="en-US" sz="2800" b="0" dirty="0" err="1">
                <a:solidFill>
                  <a:schemeClr val="tx1"/>
                </a:solidFill>
              </a:rPr>
              <a:t>lưu</a:t>
            </a:r>
            <a:r>
              <a:rPr lang="en-US" sz="2800" b="0" dirty="0">
                <a:solidFill>
                  <a:schemeClr val="tx1"/>
                </a:solidFill>
              </a:rPr>
              <a:t> ý:</a:t>
            </a:r>
          </a:p>
          <a:p>
            <a:pPr marL="457200" indent="-457200">
              <a:buFontTx/>
              <a:buChar char="-"/>
            </a:pPr>
            <a:r>
              <a:rPr lang="en-US" sz="2800" b="0" dirty="0">
                <a:solidFill>
                  <a:schemeClr val="tx1"/>
                </a:solidFill>
              </a:rPr>
              <a:t>Cho </a:t>
            </a:r>
            <a:r>
              <a:rPr lang="en-US" sz="2800" b="0" dirty="0" err="1">
                <a:solidFill>
                  <a:schemeClr val="tx1"/>
                </a:solidFill>
              </a:rPr>
              <a:t>thực</a:t>
            </a:r>
            <a:r>
              <a:rPr lang="en-US" sz="2800" b="0" dirty="0">
                <a:solidFill>
                  <a:schemeClr val="tx1"/>
                </a:solidFill>
              </a:rPr>
              <a:t> </a:t>
            </a:r>
            <a:r>
              <a:rPr lang="en-US" sz="2800" b="0" dirty="0" err="1">
                <a:solidFill>
                  <a:schemeClr val="tx1"/>
                </a:solidFill>
              </a:rPr>
              <a:t>phẩm</a:t>
            </a:r>
            <a:r>
              <a:rPr lang="en-US" sz="2800" b="0" dirty="0">
                <a:solidFill>
                  <a:schemeClr val="tx1"/>
                </a:solidFill>
              </a:rPr>
              <a:t> </a:t>
            </a:r>
            <a:r>
              <a:rPr lang="en-US" sz="2800" b="0" dirty="0" err="1">
                <a:solidFill>
                  <a:schemeClr val="tx1"/>
                </a:solidFill>
              </a:rPr>
              <a:t>vào</a:t>
            </a:r>
            <a:r>
              <a:rPr lang="en-US" sz="2800" b="0" dirty="0">
                <a:solidFill>
                  <a:schemeClr val="tx1"/>
                </a:solidFill>
              </a:rPr>
              <a:t> </a:t>
            </a:r>
            <a:r>
              <a:rPr lang="en-US" sz="2800" b="0" dirty="0" err="1">
                <a:solidFill>
                  <a:schemeClr val="tx1"/>
                </a:solidFill>
              </a:rPr>
              <a:t>luộc</a:t>
            </a:r>
            <a:r>
              <a:rPr lang="en-US" sz="2800" b="0" dirty="0">
                <a:solidFill>
                  <a:schemeClr val="tx1"/>
                </a:solidFill>
              </a:rPr>
              <a:t> hay </a:t>
            </a:r>
            <a:r>
              <a:rPr lang="en-US" sz="2800" b="0" dirty="0" err="1">
                <a:solidFill>
                  <a:schemeClr val="tx1"/>
                </a:solidFill>
              </a:rPr>
              <a:t>nấu</a:t>
            </a:r>
            <a:r>
              <a:rPr lang="en-US" sz="2800" b="0" dirty="0">
                <a:solidFill>
                  <a:schemeClr val="tx1"/>
                </a:solidFill>
              </a:rPr>
              <a:t> </a:t>
            </a:r>
            <a:r>
              <a:rPr lang="en-US" sz="2800" b="0" dirty="0" err="1">
                <a:solidFill>
                  <a:schemeClr val="tx1"/>
                </a:solidFill>
              </a:rPr>
              <a:t>khi</a:t>
            </a:r>
            <a:r>
              <a:rPr lang="en-US" sz="2800" b="0" dirty="0">
                <a:solidFill>
                  <a:schemeClr val="tx1"/>
                </a:solidFill>
              </a:rPr>
              <a:t> </a:t>
            </a:r>
            <a:r>
              <a:rPr lang="en-US" sz="2800" b="0" dirty="0" err="1">
                <a:solidFill>
                  <a:schemeClr val="tx1"/>
                </a:solidFill>
              </a:rPr>
              <a:t>nước</a:t>
            </a:r>
            <a:r>
              <a:rPr lang="en-US" sz="2800" b="0" dirty="0">
                <a:solidFill>
                  <a:schemeClr val="tx1"/>
                </a:solidFill>
              </a:rPr>
              <a:t> </a:t>
            </a:r>
            <a:r>
              <a:rPr lang="en-US" sz="2800" b="0" dirty="0" err="1">
                <a:solidFill>
                  <a:schemeClr val="tx1"/>
                </a:solidFill>
              </a:rPr>
              <a:t>sôi</a:t>
            </a:r>
            <a:r>
              <a:rPr lang="en-US" sz="2800" b="0" dirty="0">
                <a:solidFill>
                  <a:schemeClr val="tx1"/>
                </a:solidFill>
              </a:rPr>
              <a:t>.</a:t>
            </a:r>
          </a:p>
          <a:p>
            <a:pPr marL="457200" indent="-457200">
              <a:buFontTx/>
              <a:buChar char="-"/>
            </a:pPr>
            <a:r>
              <a:rPr lang="en-US" sz="2800" b="0" dirty="0" err="1">
                <a:solidFill>
                  <a:schemeClr val="tx1"/>
                </a:solidFill>
              </a:rPr>
              <a:t>Đun</a:t>
            </a:r>
            <a:r>
              <a:rPr lang="en-US" sz="2800" b="0" dirty="0">
                <a:solidFill>
                  <a:schemeClr val="tx1"/>
                </a:solidFill>
              </a:rPr>
              <a:t> </a:t>
            </a:r>
            <a:r>
              <a:rPr lang="en-US" sz="2800" b="0" dirty="0" err="1">
                <a:solidFill>
                  <a:schemeClr val="tx1"/>
                </a:solidFill>
              </a:rPr>
              <a:t>nấu</a:t>
            </a:r>
            <a:r>
              <a:rPr lang="en-US" sz="2800" b="0" dirty="0">
                <a:solidFill>
                  <a:schemeClr val="tx1"/>
                </a:solidFill>
              </a:rPr>
              <a:t> ở </a:t>
            </a:r>
            <a:r>
              <a:rPr lang="en-US" sz="2800" b="0" dirty="0" err="1">
                <a:solidFill>
                  <a:schemeClr val="tx1"/>
                </a:solidFill>
              </a:rPr>
              <a:t>nhiệt</a:t>
            </a:r>
            <a:r>
              <a:rPr lang="en-US" sz="2800" b="0" dirty="0">
                <a:solidFill>
                  <a:schemeClr val="tx1"/>
                </a:solidFill>
              </a:rPr>
              <a:t> </a:t>
            </a:r>
            <a:r>
              <a:rPr lang="en-US" sz="2800" b="0" dirty="0" err="1">
                <a:solidFill>
                  <a:schemeClr val="tx1"/>
                </a:solidFill>
              </a:rPr>
              <a:t>độ</a:t>
            </a:r>
            <a:r>
              <a:rPr lang="en-US" sz="2800" b="0" dirty="0">
                <a:solidFill>
                  <a:schemeClr val="tx1"/>
                </a:solidFill>
              </a:rPr>
              <a:t> </a:t>
            </a:r>
            <a:r>
              <a:rPr lang="en-US" sz="2800" b="0" dirty="0" err="1">
                <a:solidFill>
                  <a:schemeClr val="tx1"/>
                </a:solidFill>
              </a:rPr>
              <a:t>thích</a:t>
            </a:r>
            <a:r>
              <a:rPr lang="en-US" sz="2800" b="0" dirty="0">
                <a:solidFill>
                  <a:schemeClr val="tx1"/>
                </a:solidFill>
              </a:rPr>
              <a:t> </a:t>
            </a:r>
            <a:r>
              <a:rPr lang="en-US" sz="2800" b="0" dirty="0" err="1">
                <a:solidFill>
                  <a:schemeClr val="tx1"/>
                </a:solidFill>
              </a:rPr>
              <a:t>hợp</a:t>
            </a:r>
            <a:r>
              <a:rPr lang="en-US" sz="2800" b="0" dirty="0">
                <a:solidFill>
                  <a:schemeClr val="tx1"/>
                </a:solidFill>
              </a:rPr>
              <a:t> </a:t>
            </a:r>
            <a:r>
              <a:rPr lang="en-US" sz="2800" b="0" dirty="0" err="1">
                <a:solidFill>
                  <a:schemeClr val="tx1"/>
                </a:solidFill>
              </a:rPr>
              <a:t>với</a:t>
            </a:r>
            <a:r>
              <a:rPr lang="en-US" sz="2800" b="0" dirty="0">
                <a:solidFill>
                  <a:schemeClr val="tx1"/>
                </a:solidFill>
              </a:rPr>
              <a:t> </a:t>
            </a:r>
            <a:r>
              <a:rPr lang="en-US" sz="2800" b="0" dirty="0" err="1">
                <a:solidFill>
                  <a:schemeClr val="tx1"/>
                </a:solidFill>
              </a:rPr>
              <a:t>từng</a:t>
            </a:r>
            <a:r>
              <a:rPr lang="en-US" sz="2800" b="0" dirty="0">
                <a:solidFill>
                  <a:schemeClr val="tx1"/>
                </a:solidFill>
              </a:rPr>
              <a:t> </a:t>
            </a:r>
            <a:r>
              <a:rPr lang="en-US" sz="2800" b="0" dirty="0" err="1">
                <a:solidFill>
                  <a:schemeClr val="tx1"/>
                </a:solidFill>
              </a:rPr>
              <a:t>loại</a:t>
            </a:r>
            <a:r>
              <a:rPr lang="en-US" sz="2800" b="0" dirty="0">
                <a:solidFill>
                  <a:schemeClr val="tx1"/>
                </a:solidFill>
              </a:rPr>
              <a:t>.</a:t>
            </a:r>
          </a:p>
          <a:p>
            <a:pPr marL="457200" indent="-457200">
              <a:buFontTx/>
              <a:buChar char="-"/>
            </a:pPr>
            <a:r>
              <a:rPr lang="en-US" sz="2800" b="0" dirty="0" err="1">
                <a:solidFill>
                  <a:schemeClr val="tx1"/>
                </a:solidFill>
              </a:rPr>
              <a:t>Hạn</a:t>
            </a:r>
            <a:r>
              <a:rPr lang="en-US" sz="2800" b="0" dirty="0">
                <a:solidFill>
                  <a:schemeClr val="tx1"/>
                </a:solidFill>
              </a:rPr>
              <a:t> </a:t>
            </a:r>
            <a:r>
              <a:rPr lang="en-US" sz="2800" b="0" dirty="0" err="1">
                <a:solidFill>
                  <a:schemeClr val="tx1"/>
                </a:solidFill>
              </a:rPr>
              <a:t>chế</a:t>
            </a:r>
            <a:r>
              <a:rPr lang="en-US" sz="2800" b="0" dirty="0">
                <a:solidFill>
                  <a:schemeClr val="tx1"/>
                </a:solidFill>
              </a:rPr>
              <a:t> </a:t>
            </a:r>
            <a:r>
              <a:rPr lang="en-US" sz="2800" b="0" dirty="0" err="1">
                <a:solidFill>
                  <a:schemeClr val="tx1"/>
                </a:solidFill>
              </a:rPr>
              <a:t>khuấy</a:t>
            </a:r>
            <a:r>
              <a:rPr lang="en-US" sz="2800" b="0" dirty="0">
                <a:solidFill>
                  <a:schemeClr val="tx1"/>
                </a:solidFill>
              </a:rPr>
              <a:t>, </a:t>
            </a:r>
            <a:r>
              <a:rPr lang="en-US" sz="2800" b="0" dirty="0" err="1">
                <a:solidFill>
                  <a:schemeClr val="tx1"/>
                </a:solidFill>
              </a:rPr>
              <a:t>đảo</a:t>
            </a:r>
            <a:r>
              <a:rPr lang="en-US" sz="2800" b="0" dirty="0">
                <a:solidFill>
                  <a:schemeClr val="tx1"/>
                </a:solidFill>
              </a:rPr>
              <a:t> </a:t>
            </a:r>
            <a:r>
              <a:rPr lang="en-US" sz="2800" b="0" dirty="0" err="1">
                <a:solidFill>
                  <a:schemeClr val="tx1"/>
                </a:solidFill>
              </a:rPr>
              <a:t>nhiều</a:t>
            </a:r>
            <a:r>
              <a:rPr lang="en-US" sz="2800" b="0" dirty="0">
                <a:solidFill>
                  <a:schemeClr val="tx1"/>
                </a:solidFill>
              </a:rPr>
              <a:t>.</a:t>
            </a:r>
          </a:p>
          <a:p>
            <a:pPr marL="457200" indent="-457200">
              <a:buFontTx/>
              <a:buChar char="-"/>
            </a:pPr>
            <a:r>
              <a:rPr lang="en-US" sz="2800" b="0" dirty="0" err="1">
                <a:solidFill>
                  <a:schemeClr val="tx1"/>
                </a:solidFill>
              </a:rPr>
              <a:t>Hạn</a:t>
            </a:r>
            <a:r>
              <a:rPr lang="en-US" sz="2800" b="0" dirty="0">
                <a:solidFill>
                  <a:schemeClr val="tx1"/>
                </a:solidFill>
              </a:rPr>
              <a:t> </a:t>
            </a:r>
            <a:r>
              <a:rPr lang="en-US" sz="2800" b="0" dirty="0" err="1">
                <a:solidFill>
                  <a:schemeClr val="tx1"/>
                </a:solidFill>
              </a:rPr>
              <a:t>chế</a:t>
            </a:r>
            <a:r>
              <a:rPr lang="en-US" sz="2800" b="0" dirty="0">
                <a:solidFill>
                  <a:schemeClr val="tx1"/>
                </a:solidFill>
              </a:rPr>
              <a:t> </a:t>
            </a:r>
            <a:r>
              <a:rPr lang="en-US" sz="2800" b="0" dirty="0" err="1">
                <a:solidFill>
                  <a:schemeClr val="tx1"/>
                </a:solidFill>
              </a:rPr>
              <a:t>hâm</a:t>
            </a:r>
            <a:r>
              <a:rPr lang="en-US" sz="2800" b="0" dirty="0">
                <a:solidFill>
                  <a:schemeClr val="tx1"/>
                </a:solidFill>
              </a:rPr>
              <a:t> </a:t>
            </a:r>
            <a:r>
              <a:rPr lang="en-US" sz="2800" b="0" dirty="0" err="1">
                <a:solidFill>
                  <a:schemeClr val="tx1"/>
                </a:solidFill>
              </a:rPr>
              <a:t>nóng</a:t>
            </a:r>
            <a:r>
              <a:rPr lang="en-US" sz="2800" b="0" dirty="0">
                <a:solidFill>
                  <a:schemeClr val="tx1"/>
                </a:solidFill>
              </a:rPr>
              <a:t> </a:t>
            </a:r>
            <a:r>
              <a:rPr lang="en-US" sz="2800" b="0" dirty="0" err="1">
                <a:solidFill>
                  <a:schemeClr val="tx1"/>
                </a:solidFill>
              </a:rPr>
              <a:t>lại</a:t>
            </a:r>
            <a:r>
              <a:rPr lang="en-US" sz="2800" b="0" dirty="0">
                <a:solidFill>
                  <a:schemeClr val="tx1"/>
                </a:solidFill>
              </a:rPr>
              <a:t> </a:t>
            </a:r>
            <a:r>
              <a:rPr lang="en-US" sz="2800" b="0" dirty="0" err="1">
                <a:solidFill>
                  <a:schemeClr val="tx1"/>
                </a:solidFill>
              </a:rPr>
              <a:t>thức</a:t>
            </a:r>
            <a:r>
              <a:rPr lang="en-US" sz="2800" b="0" dirty="0">
                <a:solidFill>
                  <a:schemeClr val="tx1"/>
                </a:solidFill>
              </a:rPr>
              <a:t> </a:t>
            </a:r>
            <a:r>
              <a:rPr lang="en-US" sz="2800" b="0" dirty="0" err="1">
                <a:solidFill>
                  <a:schemeClr val="tx1"/>
                </a:solidFill>
              </a:rPr>
              <a:t>ăn</a:t>
            </a:r>
            <a:r>
              <a:rPr lang="en-US" sz="2800" b="0" dirty="0">
                <a:solidFill>
                  <a:schemeClr val="tx1"/>
                </a:solidFill>
              </a:rPr>
              <a:t> </a:t>
            </a:r>
            <a:r>
              <a:rPr lang="en-US" sz="2800" b="0" dirty="0" err="1">
                <a:solidFill>
                  <a:schemeClr val="tx1"/>
                </a:solidFill>
              </a:rPr>
              <a:t>nhiều</a:t>
            </a:r>
            <a:r>
              <a:rPr lang="en-US" sz="2800" b="0" dirty="0">
                <a:solidFill>
                  <a:schemeClr val="tx1"/>
                </a:solidFill>
              </a:rPr>
              <a:t> </a:t>
            </a:r>
            <a:r>
              <a:rPr lang="en-US" sz="2800" b="0" dirty="0" err="1">
                <a:solidFill>
                  <a:schemeClr val="tx1"/>
                </a:solidFill>
              </a:rPr>
              <a:t>lần</a:t>
            </a:r>
            <a:endParaRPr lang="en-US" sz="2800" b="0" dirty="0">
              <a:solidFill>
                <a:schemeClr val="tx1"/>
              </a:solidFill>
            </a:endParaRP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674825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2" y="451224"/>
            <a:ext cx="2447450" cy="468000"/>
          </a:xfrm>
        </p:spPr>
        <p:txBody>
          <a:bodyPr/>
          <a:lstStyle/>
          <a:p>
            <a:pPr algn="ctr"/>
            <a:r>
              <a:rPr lang="en-US" sz="3600" dirty="0" err="1"/>
              <a:t>Khám</a:t>
            </a:r>
            <a:r>
              <a:rPr lang="en-US" sz="3600" dirty="0"/>
              <a:t> </a:t>
            </a:r>
            <a:r>
              <a:rPr lang="en-US" sz="3600" dirty="0" err="1"/>
              <a:t>phá</a:t>
            </a:r>
            <a:endParaRPr lang="en-US" sz="3600" dirty="0"/>
          </a:p>
        </p:txBody>
      </p:sp>
      <p:pic>
        <p:nvPicPr>
          <p:cNvPr id="3" name="Picture 4" descr="Miêu tả công việc và phương thức tính lương tại Nanapet | NCBlog – NanaPet  Community Blog">
            <a:extLst>
              <a:ext uri="{FF2B5EF4-FFF2-40B4-BE49-F238E27FC236}">
                <a16:creationId xmlns:a16="http://schemas.microsoft.com/office/drawing/2014/main" id="{48ED95EF-4270-4F3D-B9D0-F071B34E402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33" b="93770" l="5112" r="93930"/>
                    </a14:imgEffect>
                  </a14:imgLayer>
                </a14:imgProps>
              </a:ext>
              <a:ext uri="{28A0092B-C50C-407E-A947-70E740481C1C}">
                <a14:useLocalDpi xmlns:a14="http://schemas.microsoft.com/office/drawing/2010/main" val="0"/>
              </a:ext>
            </a:extLst>
          </a:blip>
          <a:srcRect/>
          <a:stretch>
            <a:fillRect/>
          </a:stretch>
        </p:blipFill>
        <p:spPr bwMode="auto">
          <a:xfrm>
            <a:off x="171113" y="919224"/>
            <a:ext cx="3989921" cy="398992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836;p36"/>
          <p:cNvSpPr txBox="1">
            <a:spLocks/>
          </p:cNvSpPr>
          <p:nvPr/>
        </p:nvSpPr>
        <p:spPr>
          <a:xfrm>
            <a:off x="4027470" y="1654343"/>
            <a:ext cx="4982966" cy="284980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0000"/>
              </a:lnSpc>
            </a:pPr>
            <a:r>
              <a:rPr lang="vi-VN"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1.</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Kể</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tên</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một</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số</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loại</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thực</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phẩm</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mà</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em</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biết</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Theo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em</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có</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những</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nhóm</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thực</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phẩm</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nào</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a:t>
            </a:r>
            <a:endParaRPr lang="en-US" sz="2400" b="1" dirty="0">
              <a:solidFill>
                <a:srgbClr val="002060"/>
              </a:solidFill>
              <a:latin typeface="Times New Roman" panose="02020603050405020304" pitchFamily="18" charset="0"/>
              <a:ea typeface="Times New Roman" panose="02020603050405020304" pitchFamily="18" charset="0"/>
            </a:endParaRPr>
          </a:p>
          <a:p>
            <a:pPr lvl="0" algn="just">
              <a:lnSpc>
                <a:spcPct val="120000"/>
              </a:lnSpc>
            </a:pPr>
            <a:endParaRPr lang="en-US" sz="2400" i="1" dirty="0">
              <a:latin typeface="Segoe UI" panose="020B0502040204020203" pitchFamily="34" charset="0"/>
              <a:ea typeface="Segoe UI" panose="020B0502040204020203" pitchFamily="34" charset="0"/>
              <a:cs typeface="Segoe UI" panose="020B0502040204020203" pitchFamily="34" charset="0"/>
            </a:endParaRPr>
          </a:p>
          <a:p>
            <a:pPr lvl="0" algn="just">
              <a:lnSpc>
                <a:spcPct val="120000"/>
              </a:lnSpc>
            </a:pPr>
            <a:r>
              <a:rPr lang="vi-VN"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2.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Hãy</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phân</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chia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các</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thực</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phẩm</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vừa</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kể</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tên</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vào</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từng</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nhóm</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thực</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phẩm</a:t>
            </a:r>
            <a:r>
              <a:rPr lang="en-US" sz="2400" b="1" i="1" dirty="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en-US" sz="2400" b="1" i="1" dirty="0" err="1">
                <a:solidFill>
                  <a:srgbClr val="002060"/>
                </a:solidFill>
                <a:latin typeface="Segoe UI" panose="020B0502040204020203" pitchFamily="34" charset="0"/>
                <a:ea typeface="Segoe UI" panose="020B0502040204020203" pitchFamily="34" charset="0"/>
                <a:cs typeface="Segoe UI" panose="020B0502040204020203" pitchFamily="34" charset="0"/>
              </a:rPr>
              <a:t>đó</a:t>
            </a:r>
            <a:endParaRPr lang="en-US" sz="2400" b="1"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246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pic>
        <p:nvPicPr>
          <p:cNvPr id="1309" name="Google Shape;1309;p56"/>
          <p:cNvPicPr preferRelativeResize="0"/>
          <p:nvPr/>
        </p:nvPicPr>
        <p:blipFill rotWithShape="1">
          <a:blip r:embed="rId3">
            <a:alphaModFix/>
          </a:blip>
          <a:srcRect l="20423" r="39388"/>
          <a:stretch/>
        </p:blipFill>
        <p:spPr>
          <a:xfrm>
            <a:off x="0" y="0"/>
            <a:ext cx="3674274" cy="5143500"/>
          </a:xfrm>
          <a:prstGeom prst="rect">
            <a:avLst/>
          </a:prstGeom>
          <a:noFill/>
          <a:ln>
            <a:noFill/>
          </a:ln>
        </p:spPr>
      </p:pic>
      <p:sp>
        <p:nvSpPr>
          <p:cNvPr id="1310" name="Google Shape;1310;p56"/>
          <p:cNvSpPr/>
          <p:nvPr/>
        </p:nvSpPr>
        <p:spPr>
          <a:xfrm>
            <a:off x="2367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1" name="Google Shape;1311;p56"/>
          <p:cNvGrpSpPr/>
          <p:nvPr/>
        </p:nvGrpSpPr>
        <p:grpSpPr>
          <a:xfrm>
            <a:off x="2283104" y="3998028"/>
            <a:ext cx="2018591" cy="2018591"/>
            <a:chOff x="12054752" y="4556503"/>
            <a:chExt cx="1203333" cy="1203333"/>
          </a:xfrm>
        </p:grpSpPr>
        <p:sp>
          <p:nvSpPr>
            <p:cNvPr id="1312" name="Google Shape;1312;p56"/>
            <p:cNvSpPr/>
            <p:nvPr/>
          </p:nvSpPr>
          <p:spPr>
            <a:xfrm flipH="1">
              <a:off x="12054752" y="4556503"/>
              <a:ext cx="1203333" cy="1203333"/>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6"/>
            <p:cNvSpPr/>
            <p:nvPr/>
          </p:nvSpPr>
          <p:spPr>
            <a:xfrm flipH="1">
              <a:off x="12109132" y="4610952"/>
              <a:ext cx="1091602" cy="1091602"/>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6"/>
            <p:cNvSpPr/>
            <p:nvPr/>
          </p:nvSpPr>
          <p:spPr>
            <a:xfrm flipH="1">
              <a:off x="12123504" y="4685992"/>
              <a:ext cx="1062927" cy="943457"/>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6"/>
            <p:cNvSpPr/>
            <p:nvPr/>
          </p:nvSpPr>
          <p:spPr>
            <a:xfrm flipH="1">
              <a:off x="12206559" y="4762206"/>
              <a:ext cx="896816" cy="792479"/>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6"/>
            <p:cNvSpPr/>
            <p:nvPr/>
          </p:nvSpPr>
          <p:spPr>
            <a:xfrm flipH="1">
              <a:off x="12309722" y="4833791"/>
              <a:ext cx="690491" cy="645854"/>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6"/>
            <p:cNvSpPr/>
            <p:nvPr/>
          </p:nvSpPr>
          <p:spPr>
            <a:xfrm flipH="1">
              <a:off x="12407080" y="4908900"/>
              <a:ext cx="495705" cy="495705"/>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6"/>
            <p:cNvSpPr/>
            <p:nvPr/>
          </p:nvSpPr>
          <p:spPr>
            <a:xfrm flipH="1">
              <a:off x="12424285" y="4983387"/>
              <a:ext cx="404013" cy="348873"/>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6"/>
            <p:cNvSpPr/>
            <p:nvPr/>
          </p:nvSpPr>
          <p:spPr>
            <a:xfrm flipH="1">
              <a:off x="12521713" y="5057874"/>
              <a:ext cx="234033" cy="199001"/>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no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ounded Rectangle 6"/>
          <p:cNvSpPr/>
          <p:nvPr/>
        </p:nvSpPr>
        <p:spPr>
          <a:xfrm>
            <a:off x="4541178" y="1794446"/>
            <a:ext cx="4130211" cy="1410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CHÚC CÁC EM HỌC TỐT!</a:t>
            </a:r>
          </a:p>
        </p:txBody>
      </p:sp>
    </p:spTree>
    <p:extLst>
      <p:ext uri="{BB962C8B-B14F-4D97-AF65-F5344CB8AC3E}">
        <p14:creationId xmlns:p14="http://schemas.microsoft.com/office/powerpoint/2010/main" val="40736027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3" descr="Screen Clipping"/>
          <p:cNvPicPr>
            <a:picLocks noChangeAspect="1"/>
          </p:cNvPicPr>
          <p:nvPr/>
        </p:nvPicPr>
        <p:blipFill>
          <a:blip r:embed="rId2">
            <a:extLst>
              <a:ext uri="{28A0092B-C50C-407E-A947-70E740481C1C}">
                <a14:useLocalDpi xmlns:a14="http://schemas.microsoft.com/office/drawing/2010/main" val="0"/>
              </a:ext>
            </a:extLst>
          </a:blip>
          <a:srcRect l="3299" t="8809" b="1958"/>
          <a:stretch>
            <a:fillRect/>
          </a:stretch>
        </p:blipFill>
        <p:spPr bwMode="auto">
          <a:xfrm>
            <a:off x="0" y="-40510"/>
            <a:ext cx="9144000" cy="543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359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dirty="0">
                <a:solidFill>
                  <a:srgbClr val="002060"/>
                </a:solidFill>
                <a:latin typeface="+mj-lt"/>
              </a:rPr>
              <a:t>I. </a:t>
            </a:r>
            <a:r>
              <a:rPr lang="en-US" dirty="0" err="1">
                <a:solidFill>
                  <a:srgbClr val="002060"/>
                </a:solidFill>
                <a:latin typeface="+mj-lt"/>
              </a:rPr>
              <a:t>Lựa</a:t>
            </a:r>
            <a:r>
              <a:rPr lang="en-US" dirty="0">
                <a:solidFill>
                  <a:srgbClr val="002060"/>
                </a:solidFill>
                <a:latin typeface="+mj-lt"/>
              </a:rPr>
              <a:t> </a:t>
            </a:r>
            <a:r>
              <a:rPr lang="en-US" dirty="0" err="1">
                <a:solidFill>
                  <a:srgbClr val="002060"/>
                </a:solidFill>
                <a:latin typeface="+mj-lt"/>
              </a:rPr>
              <a:t>chọn</a:t>
            </a:r>
            <a:r>
              <a:rPr lang="en-US" dirty="0">
                <a:solidFill>
                  <a:srgbClr val="002060"/>
                </a:solidFill>
                <a:latin typeface="+mj-lt"/>
              </a:rPr>
              <a:t> </a:t>
            </a:r>
            <a:r>
              <a:rPr lang="en-US" dirty="0" err="1">
                <a:solidFill>
                  <a:srgbClr val="002060"/>
                </a:solidFill>
                <a:latin typeface="+mj-lt"/>
              </a:rPr>
              <a:t>thực</a:t>
            </a:r>
            <a:r>
              <a:rPr lang="en-US" dirty="0">
                <a:solidFill>
                  <a:srgbClr val="002060"/>
                </a:solidFill>
                <a:latin typeface="+mj-lt"/>
              </a:rPr>
              <a:t> </a:t>
            </a:r>
            <a:r>
              <a:rPr lang="en-US" dirty="0" err="1">
                <a:solidFill>
                  <a:srgbClr val="002060"/>
                </a:solidFill>
                <a:latin typeface="+mj-lt"/>
              </a:rPr>
              <a:t>phẩm</a:t>
            </a:r>
            <a:endParaRPr lang="en-US" dirty="0">
              <a:solidFill>
                <a:srgbClr val="002060"/>
              </a:solidFill>
              <a:latin typeface="+mj-lt"/>
            </a:endParaRPr>
          </a:p>
        </p:txBody>
      </p:sp>
      <p:cxnSp>
        <p:nvCxnSpPr>
          <p:cNvPr id="880" name="Google Shape;880;p38"/>
          <p:cNvCxnSpPr>
            <a:endCxn id="881" idx="2"/>
          </p:cNvCxnSpPr>
          <p:nvPr/>
        </p:nvCxnSpPr>
        <p:spPr>
          <a:xfrm>
            <a:off x="-48455" y="3194238"/>
            <a:ext cx="1392300" cy="0"/>
          </a:xfrm>
          <a:prstGeom prst="straightConnector1">
            <a:avLst/>
          </a:prstGeom>
          <a:noFill/>
          <a:ln w="28575" cap="flat" cmpd="sng">
            <a:solidFill>
              <a:schemeClr val="dk2"/>
            </a:solidFill>
            <a:prstDash val="solid"/>
            <a:round/>
            <a:headEnd type="none" w="med" len="med"/>
            <a:tailEnd type="none" w="med" len="med"/>
          </a:ln>
        </p:spPr>
      </p:cxnSp>
      <p:sp>
        <p:nvSpPr>
          <p:cNvPr id="882" name="Google Shape;882;p38"/>
          <p:cNvSpPr/>
          <p:nvPr/>
        </p:nvSpPr>
        <p:spPr>
          <a:xfrm>
            <a:off x="3673908" y="2822688"/>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8"/>
          <p:cNvSpPr/>
          <p:nvPr/>
        </p:nvSpPr>
        <p:spPr>
          <a:xfrm>
            <a:off x="1343845" y="2822688"/>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8"/>
          <p:cNvSpPr txBox="1"/>
          <p:nvPr/>
        </p:nvSpPr>
        <p:spPr>
          <a:xfrm>
            <a:off x="89838" y="3736686"/>
            <a:ext cx="3737785" cy="1211605"/>
          </a:xfrm>
          <a:prstGeom prst="rect">
            <a:avLst/>
          </a:prstGeom>
          <a:noFill/>
          <a:ln>
            <a:noFill/>
          </a:ln>
        </p:spPr>
        <p:txBody>
          <a:bodyPr spcFirstLastPara="1" wrap="square" lIns="91425" tIns="91425" rIns="91425" bIns="91425" anchor="t" anchorCtr="0">
            <a:noAutofit/>
          </a:bodyPr>
          <a:lstStyle/>
          <a:p>
            <a:pPr lvl="0" algn="ctr"/>
            <a:r>
              <a:rPr lang="en-US" sz="2400" dirty="0" err="1"/>
              <a:t>Hạt</a:t>
            </a:r>
            <a:r>
              <a:rPr lang="en-US" sz="2400" dirty="0"/>
              <a:t> </a:t>
            </a:r>
            <a:r>
              <a:rPr lang="en-US" sz="2400" dirty="0" err="1"/>
              <a:t>đều</a:t>
            </a:r>
            <a:r>
              <a:rPr lang="en-US" sz="2400" dirty="0"/>
              <a:t> </a:t>
            </a:r>
            <a:r>
              <a:rPr lang="en-US" sz="2400" dirty="0" err="1"/>
              <a:t>nhau</a:t>
            </a:r>
            <a:r>
              <a:rPr lang="en-US" sz="2400" dirty="0"/>
              <a:t>, </a:t>
            </a:r>
            <a:r>
              <a:rPr lang="en-US" sz="2400" dirty="0" err="1"/>
              <a:t>không</a:t>
            </a:r>
            <a:r>
              <a:rPr lang="en-US" sz="2400" dirty="0"/>
              <a:t> </a:t>
            </a:r>
            <a:r>
              <a:rPr lang="en-US" sz="2400" dirty="0" err="1"/>
              <a:t>lẫn</a:t>
            </a:r>
            <a:r>
              <a:rPr lang="en-US" sz="2400" dirty="0"/>
              <a:t> </a:t>
            </a:r>
            <a:r>
              <a:rPr lang="en-US" sz="2400" dirty="0" err="1"/>
              <a:t>hạt</a:t>
            </a:r>
            <a:r>
              <a:rPr lang="en-US" sz="2400" dirty="0"/>
              <a:t> </a:t>
            </a:r>
            <a:r>
              <a:rPr lang="en-US" sz="2400" dirty="0" err="1"/>
              <a:t>lép</a:t>
            </a:r>
            <a:r>
              <a:rPr lang="en-US" sz="2400" dirty="0"/>
              <a:t>, </a:t>
            </a:r>
            <a:r>
              <a:rPr lang="en-US" sz="2400" dirty="0" err="1"/>
              <a:t>hạt</a:t>
            </a:r>
            <a:r>
              <a:rPr lang="en-US" sz="2400" dirty="0"/>
              <a:t> </a:t>
            </a:r>
            <a:r>
              <a:rPr lang="en-US" sz="2400" dirty="0" err="1"/>
              <a:t>nhỏ</a:t>
            </a:r>
            <a:endParaRPr sz="2400" dirty="0">
              <a:solidFill>
                <a:schemeClr val="dk1"/>
              </a:solidFill>
              <a:latin typeface="Fira Sans"/>
              <a:ea typeface="Fira Sans"/>
              <a:cs typeface="Fira Sans"/>
              <a:sym typeface="Fira Sans"/>
            </a:endParaRPr>
          </a:p>
        </p:txBody>
      </p:sp>
      <p:sp>
        <p:nvSpPr>
          <p:cNvPr id="885" name="Google Shape;885;p38"/>
          <p:cNvSpPr txBox="1"/>
          <p:nvPr/>
        </p:nvSpPr>
        <p:spPr>
          <a:xfrm>
            <a:off x="89839" y="725821"/>
            <a:ext cx="7044847" cy="406200"/>
          </a:xfrm>
          <a:prstGeom prst="rect">
            <a:avLst/>
          </a:prstGeom>
          <a:noFill/>
          <a:ln>
            <a:noFill/>
          </a:ln>
        </p:spPr>
        <p:txBody>
          <a:bodyPr spcFirstLastPara="1" wrap="square" lIns="91425" tIns="91425" rIns="91425" bIns="91425" anchor="t" anchorCtr="0">
            <a:noAutofit/>
          </a:bodyPr>
          <a:lstStyle/>
          <a:p>
            <a:r>
              <a:rPr lang="en-US" sz="2000" b="1" dirty="0">
                <a:solidFill>
                  <a:schemeClr val="accent2">
                    <a:lumMod val="75000"/>
                  </a:schemeClr>
                </a:solidFill>
              </a:rPr>
              <a:t>1. </a:t>
            </a:r>
            <a:r>
              <a:rPr lang="en-US" sz="2000" b="1" dirty="0" err="1">
                <a:solidFill>
                  <a:schemeClr val="accent2">
                    <a:lumMod val="75000"/>
                  </a:schemeClr>
                </a:solidFill>
              </a:rPr>
              <a:t>Nhóm</a:t>
            </a:r>
            <a:r>
              <a:rPr lang="en-US" sz="2000" b="1" dirty="0">
                <a:solidFill>
                  <a:schemeClr val="accent2">
                    <a:lumMod val="75000"/>
                  </a:schemeClr>
                </a:solidFill>
              </a:rPr>
              <a:t> </a:t>
            </a:r>
            <a:r>
              <a:rPr lang="en-US" sz="2000" b="1" dirty="0" err="1">
                <a:solidFill>
                  <a:schemeClr val="accent2">
                    <a:lumMod val="75000"/>
                  </a:schemeClr>
                </a:solidFill>
              </a:rPr>
              <a:t>thực</a:t>
            </a:r>
            <a:r>
              <a:rPr lang="en-US" sz="2000" b="1" dirty="0">
                <a:solidFill>
                  <a:schemeClr val="accent2">
                    <a:lumMod val="75000"/>
                  </a:schemeClr>
                </a:solidFill>
              </a:rPr>
              <a:t> </a:t>
            </a:r>
            <a:r>
              <a:rPr lang="en-US" sz="2000" b="1" dirty="0" err="1">
                <a:solidFill>
                  <a:schemeClr val="accent2">
                    <a:lumMod val="75000"/>
                  </a:schemeClr>
                </a:solidFill>
              </a:rPr>
              <a:t>phẩm</a:t>
            </a:r>
            <a:r>
              <a:rPr lang="en-US" sz="2000" b="1" dirty="0">
                <a:solidFill>
                  <a:schemeClr val="accent2">
                    <a:lumMod val="75000"/>
                  </a:schemeClr>
                </a:solidFill>
              </a:rPr>
              <a:t> </a:t>
            </a:r>
            <a:r>
              <a:rPr lang="en-US" sz="2000" b="1" dirty="0" err="1">
                <a:solidFill>
                  <a:schemeClr val="accent2">
                    <a:lumMod val="75000"/>
                  </a:schemeClr>
                </a:solidFill>
              </a:rPr>
              <a:t>giàu</a:t>
            </a:r>
            <a:r>
              <a:rPr lang="en-US" sz="2000" b="1" dirty="0">
                <a:solidFill>
                  <a:schemeClr val="accent2">
                    <a:lumMod val="75000"/>
                  </a:schemeClr>
                </a:solidFill>
              </a:rPr>
              <a:t> </a:t>
            </a:r>
            <a:r>
              <a:rPr lang="en-US" sz="2000" b="1" dirty="0" err="1">
                <a:solidFill>
                  <a:schemeClr val="accent2">
                    <a:lumMod val="75000"/>
                  </a:schemeClr>
                </a:solidFill>
              </a:rPr>
              <a:t>tinh</a:t>
            </a:r>
            <a:r>
              <a:rPr lang="en-US" sz="2000" b="1" dirty="0">
                <a:solidFill>
                  <a:schemeClr val="accent2">
                    <a:lumMod val="75000"/>
                  </a:schemeClr>
                </a:solidFill>
              </a:rPr>
              <a:t> </a:t>
            </a:r>
            <a:r>
              <a:rPr lang="en-US" sz="2000" b="1" dirty="0" err="1">
                <a:solidFill>
                  <a:schemeClr val="accent2">
                    <a:lumMod val="75000"/>
                  </a:schemeClr>
                </a:solidFill>
              </a:rPr>
              <a:t>bộ</a:t>
            </a:r>
            <a:r>
              <a:rPr lang="en-US" sz="2000" b="1" dirty="0">
                <a:solidFill>
                  <a:schemeClr val="accent2">
                    <a:lumMod val="75000"/>
                  </a:schemeClr>
                </a:solidFill>
              </a:rPr>
              <a:t>, </a:t>
            </a:r>
            <a:r>
              <a:rPr lang="en-US" sz="2000" b="1" dirty="0" err="1">
                <a:solidFill>
                  <a:schemeClr val="accent2">
                    <a:lumMod val="75000"/>
                  </a:schemeClr>
                </a:solidFill>
              </a:rPr>
              <a:t>chất</a:t>
            </a:r>
            <a:r>
              <a:rPr lang="en-US" sz="2000" b="1" dirty="0">
                <a:solidFill>
                  <a:schemeClr val="accent2">
                    <a:lumMod val="75000"/>
                  </a:schemeClr>
                </a:solidFill>
              </a:rPr>
              <a:t> </a:t>
            </a:r>
            <a:r>
              <a:rPr lang="en-US" sz="2000" b="1" dirty="0" err="1">
                <a:solidFill>
                  <a:schemeClr val="accent2">
                    <a:lumMod val="75000"/>
                  </a:schemeClr>
                </a:solidFill>
              </a:rPr>
              <a:t>đường</a:t>
            </a:r>
            <a:r>
              <a:rPr lang="en-US" sz="2000" b="1" dirty="0">
                <a:solidFill>
                  <a:schemeClr val="accent2">
                    <a:lumMod val="75000"/>
                  </a:schemeClr>
                </a:solidFill>
              </a:rPr>
              <a:t>, </a:t>
            </a:r>
            <a:r>
              <a:rPr lang="en-US" sz="2000" b="1" dirty="0" err="1">
                <a:solidFill>
                  <a:schemeClr val="accent2">
                    <a:lumMod val="75000"/>
                  </a:schemeClr>
                </a:solidFill>
              </a:rPr>
              <a:t>chất</a:t>
            </a:r>
            <a:r>
              <a:rPr lang="en-US" sz="2000" b="1" dirty="0">
                <a:solidFill>
                  <a:schemeClr val="accent2">
                    <a:lumMod val="75000"/>
                  </a:schemeClr>
                </a:solidFill>
              </a:rPr>
              <a:t> </a:t>
            </a:r>
            <a:r>
              <a:rPr lang="en-US" sz="2000" b="1" dirty="0" err="1">
                <a:solidFill>
                  <a:schemeClr val="accent2">
                    <a:lumMod val="75000"/>
                  </a:schemeClr>
                </a:solidFill>
              </a:rPr>
              <a:t>xơ</a:t>
            </a:r>
            <a:endParaRPr lang="en-US" sz="2000" b="1" dirty="0">
              <a:solidFill>
                <a:schemeClr val="accent2">
                  <a:lumMod val="75000"/>
                </a:schemeClr>
              </a:solidFill>
            </a:endParaRPr>
          </a:p>
        </p:txBody>
      </p:sp>
      <p:sp>
        <p:nvSpPr>
          <p:cNvPr id="886" name="Google Shape;886;p38"/>
          <p:cNvSpPr txBox="1"/>
          <p:nvPr/>
        </p:nvSpPr>
        <p:spPr>
          <a:xfrm>
            <a:off x="2756316" y="1989922"/>
            <a:ext cx="2759328" cy="575100"/>
          </a:xfrm>
          <a:prstGeom prst="rect">
            <a:avLst/>
          </a:prstGeom>
          <a:noFill/>
          <a:ln>
            <a:noFill/>
          </a:ln>
        </p:spPr>
        <p:txBody>
          <a:bodyPr spcFirstLastPara="1" wrap="square" lIns="91425" tIns="91425" rIns="91425" bIns="91425" anchor="t" anchorCtr="0">
            <a:noAutofit/>
          </a:bodyPr>
          <a:lstStyle/>
          <a:p>
            <a:pPr lvl="0" algn="ctr"/>
            <a:r>
              <a:rPr lang="en-US" sz="2400" dirty="0" err="1">
                <a:ea typeface="Fira Sans"/>
              </a:rPr>
              <a:t>Ít</a:t>
            </a:r>
            <a:r>
              <a:rPr lang="en-US" sz="2400" dirty="0">
                <a:ea typeface="Fira Sans"/>
              </a:rPr>
              <a:t> </a:t>
            </a:r>
            <a:r>
              <a:rPr lang="en-US" sz="2400" dirty="0" err="1">
                <a:ea typeface="Fira Sans"/>
              </a:rPr>
              <a:t>đục</a:t>
            </a:r>
            <a:r>
              <a:rPr lang="en-US" sz="2400" dirty="0">
                <a:ea typeface="Fira Sans"/>
              </a:rPr>
              <a:t>, </a:t>
            </a:r>
            <a:r>
              <a:rPr lang="en-US" sz="2400" dirty="0" err="1">
                <a:ea typeface="Fira Sans"/>
              </a:rPr>
              <a:t>ít</a:t>
            </a:r>
            <a:r>
              <a:rPr lang="en-US" sz="2400" dirty="0">
                <a:ea typeface="Fira Sans"/>
              </a:rPr>
              <a:t> </a:t>
            </a:r>
            <a:r>
              <a:rPr lang="en-US" sz="2400" dirty="0" err="1">
                <a:ea typeface="Fira Sans"/>
              </a:rPr>
              <a:t>rạn</a:t>
            </a:r>
            <a:r>
              <a:rPr lang="en-US" sz="2400" dirty="0">
                <a:ea typeface="Fira Sans"/>
              </a:rPr>
              <a:t> </a:t>
            </a:r>
            <a:r>
              <a:rPr lang="en-US" sz="2400" dirty="0" err="1">
                <a:ea typeface="Fira Sans"/>
              </a:rPr>
              <a:t>nứt</a:t>
            </a:r>
            <a:r>
              <a:rPr lang="en-US" sz="2400" dirty="0">
                <a:ea typeface="Fira Sans"/>
              </a:rPr>
              <a:t>, </a:t>
            </a:r>
            <a:r>
              <a:rPr lang="en-US" sz="2400" dirty="0" err="1">
                <a:ea typeface="Fira Sans"/>
              </a:rPr>
              <a:t>rắn</a:t>
            </a:r>
            <a:r>
              <a:rPr lang="en-US" sz="2400" dirty="0">
                <a:ea typeface="Fira Sans"/>
              </a:rPr>
              <a:t> </a:t>
            </a:r>
            <a:r>
              <a:rPr lang="en-US" sz="2400" dirty="0" err="1">
                <a:ea typeface="Fira Sans"/>
              </a:rPr>
              <a:t>chắc</a:t>
            </a:r>
            <a:endParaRPr sz="2400" dirty="0">
              <a:solidFill>
                <a:schemeClr val="dk1"/>
              </a:solidFill>
              <a:latin typeface="Fira Sans"/>
              <a:ea typeface="Fira Sans"/>
              <a:cs typeface="Fira Sans"/>
              <a:sym typeface="Fira Sans"/>
            </a:endParaRPr>
          </a:p>
        </p:txBody>
      </p:sp>
      <p:sp>
        <p:nvSpPr>
          <p:cNvPr id="887" name="Google Shape;887;p38"/>
          <p:cNvSpPr/>
          <p:nvPr/>
        </p:nvSpPr>
        <p:spPr>
          <a:xfrm>
            <a:off x="5608695" y="1704861"/>
            <a:ext cx="3402758" cy="2907758"/>
          </a:xfrm>
          <a:prstGeom prst="ellipse">
            <a:avLst/>
          </a:prstGeom>
          <a:solidFill>
            <a:schemeClr val="dk2"/>
          </a:solidFill>
          <a:ln>
            <a:noFill/>
          </a:ln>
        </p:spPr>
        <p:txBody>
          <a:bodyPr spcFirstLastPara="1" wrap="square" lIns="0" tIns="91425" rIns="0" bIns="91425" anchor="ctr" anchorCtr="0">
            <a:noAutofit/>
          </a:bodyPr>
          <a:lstStyle/>
          <a:p>
            <a:pPr lvl="0" algn="ctr"/>
            <a:r>
              <a:rPr lang="en-US" sz="2400" dirty="0" err="1">
                <a:solidFill>
                  <a:schemeClr val="bg1"/>
                </a:solidFill>
              </a:rPr>
              <a:t>Không</a:t>
            </a:r>
            <a:r>
              <a:rPr lang="en-US" sz="2400" dirty="0">
                <a:solidFill>
                  <a:schemeClr val="bg1"/>
                </a:solidFill>
              </a:rPr>
              <a:t> </a:t>
            </a:r>
            <a:r>
              <a:rPr lang="en-US" sz="2400" dirty="0" err="1">
                <a:solidFill>
                  <a:schemeClr val="bg1"/>
                </a:solidFill>
              </a:rPr>
              <a:t>sâu</a:t>
            </a:r>
            <a:r>
              <a:rPr lang="en-US" sz="2400" dirty="0">
                <a:solidFill>
                  <a:schemeClr val="bg1"/>
                </a:solidFill>
              </a:rPr>
              <a:t> </a:t>
            </a:r>
            <a:r>
              <a:rPr lang="en-US" sz="2400" dirty="0" err="1">
                <a:solidFill>
                  <a:schemeClr val="bg1"/>
                </a:solidFill>
              </a:rPr>
              <a:t>mọt</a:t>
            </a:r>
            <a:r>
              <a:rPr lang="en-US" sz="2400" dirty="0">
                <a:solidFill>
                  <a:schemeClr val="bg1"/>
                </a:solidFill>
              </a:rPr>
              <a:t>, </a:t>
            </a:r>
            <a:r>
              <a:rPr lang="en-US" sz="2400" dirty="0" err="1">
                <a:solidFill>
                  <a:schemeClr val="bg1"/>
                </a:solidFill>
              </a:rPr>
              <a:t>mốc</a:t>
            </a:r>
            <a:r>
              <a:rPr lang="en-US" sz="2400" dirty="0">
                <a:solidFill>
                  <a:schemeClr val="bg1"/>
                </a:solidFill>
              </a:rPr>
              <a:t>, </a:t>
            </a:r>
            <a:r>
              <a:rPr lang="en-US" sz="2400" dirty="0" err="1">
                <a:solidFill>
                  <a:schemeClr val="bg1"/>
                </a:solidFill>
              </a:rPr>
              <a:t>không</a:t>
            </a:r>
            <a:r>
              <a:rPr lang="en-US" sz="2400" dirty="0">
                <a:solidFill>
                  <a:schemeClr val="bg1"/>
                </a:solidFill>
              </a:rPr>
              <a:t> </a:t>
            </a:r>
            <a:r>
              <a:rPr lang="en-US" sz="2400" dirty="0" err="1">
                <a:solidFill>
                  <a:schemeClr val="bg1"/>
                </a:solidFill>
              </a:rPr>
              <a:t>nát</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có</a:t>
            </a:r>
            <a:r>
              <a:rPr lang="en-US" sz="2400" dirty="0">
                <a:solidFill>
                  <a:schemeClr val="bg1"/>
                </a:solidFill>
              </a:rPr>
              <a:t> </a:t>
            </a:r>
            <a:r>
              <a:rPr lang="en-US" sz="2400" dirty="0" err="1">
                <a:solidFill>
                  <a:schemeClr val="bg1"/>
                </a:solidFill>
              </a:rPr>
              <a:t>mùi</a:t>
            </a:r>
            <a:r>
              <a:rPr lang="en-US" sz="2400" dirty="0">
                <a:solidFill>
                  <a:schemeClr val="bg1"/>
                </a:solidFill>
              </a:rPr>
              <a:t> </a:t>
            </a:r>
            <a:r>
              <a:rPr lang="en-US" sz="2400" dirty="0" err="1">
                <a:solidFill>
                  <a:schemeClr val="bg1"/>
                </a:solidFill>
              </a:rPr>
              <a:t>thơm</a:t>
            </a:r>
            <a:r>
              <a:rPr lang="en-US" sz="2400" dirty="0">
                <a:solidFill>
                  <a:schemeClr val="bg1"/>
                </a:solidFill>
              </a:rPr>
              <a:t> </a:t>
            </a:r>
            <a:r>
              <a:rPr lang="en-US" sz="2400" dirty="0" err="1">
                <a:solidFill>
                  <a:schemeClr val="bg1"/>
                </a:solidFill>
              </a:rPr>
              <a:t>đặc</a:t>
            </a:r>
            <a:r>
              <a:rPr lang="en-US" sz="2400" dirty="0">
                <a:solidFill>
                  <a:schemeClr val="bg1"/>
                </a:solidFill>
              </a:rPr>
              <a:t> </a:t>
            </a:r>
            <a:r>
              <a:rPr lang="en-US" sz="2400" dirty="0" err="1">
                <a:solidFill>
                  <a:schemeClr val="bg1"/>
                </a:solidFill>
              </a:rPr>
              <a:t>trưng</a:t>
            </a:r>
            <a:endParaRPr sz="2400" dirty="0">
              <a:solidFill>
                <a:schemeClr val="bg1"/>
              </a:solidFill>
              <a:latin typeface="Fira Sans"/>
              <a:ea typeface="Fira Sans"/>
              <a:cs typeface="Fira Sans"/>
              <a:sym typeface="Fira Sans"/>
            </a:endParaRPr>
          </a:p>
        </p:txBody>
      </p:sp>
      <p:grpSp>
        <p:nvGrpSpPr>
          <p:cNvPr id="888" name="Google Shape;888;p38"/>
          <p:cNvGrpSpPr/>
          <p:nvPr/>
        </p:nvGrpSpPr>
        <p:grpSpPr>
          <a:xfrm>
            <a:off x="1501741" y="2993587"/>
            <a:ext cx="427672" cy="401288"/>
            <a:chOff x="5025300" y="4354700"/>
            <a:chExt cx="541975" cy="508475"/>
          </a:xfrm>
        </p:grpSpPr>
        <p:sp>
          <p:nvSpPr>
            <p:cNvPr id="889" name="Google Shape;889;p38"/>
            <p:cNvSpPr/>
            <p:nvPr/>
          </p:nvSpPr>
          <p:spPr>
            <a:xfrm>
              <a:off x="5025300" y="4640875"/>
              <a:ext cx="541975" cy="222300"/>
            </a:xfrm>
            <a:custGeom>
              <a:avLst/>
              <a:gdLst/>
              <a:ahLst/>
              <a:cxnLst/>
              <a:rect l="l" t="t" r="r" b="b"/>
              <a:pathLst>
                <a:path w="21679" h="8892" extrusionOk="0">
                  <a:moveTo>
                    <a:pt x="18979" y="1259"/>
                  </a:moveTo>
                  <a:lnTo>
                    <a:pt x="17924" y="7612"/>
                  </a:lnTo>
                  <a:lnTo>
                    <a:pt x="3715" y="7612"/>
                  </a:lnTo>
                  <a:lnTo>
                    <a:pt x="2660" y="1259"/>
                  </a:lnTo>
                  <a:close/>
                  <a:moveTo>
                    <a:pt x="630" y="1"/>
                  </a:moveTo>
                  <a:cubicBezTo>
                    <a:pt x="285" y="1"/>
                    <a:pt x="1" y="285"/>
                    <a:pt x="1" y="630"/>
                  </a:cubicBezTo>
                  <a:cubicBezTo>
                    <a:pt x="1" y="975"/>
                    <a:pt x="285" y="1259"/>
                    <a:pt x="630" y="1259"/>
                  </a:cubicBezTo>
                  <a:lnTo>
                    <a:pt x="1361" y="1259"/>
                  </a:lnTo>
                  <a:lnTo>
                    <a:pt x="2538" y="8363"/>
                  </a:lnTo>
                  <a:cubicBezTo>
                    <a:pt x="2599" y="8668"/>
                    <a:pt x="2863" y="8891"/>
                    <a:pt x="3167" y="8891"/>
                  </a:cubicBezTo>
                  <a:lnTo>
                    <a:pt x="18472" y="8891"/>
                  </a:lnTo>
                  <a:cubicBezTo>
                    <a:pt x="18776" y="8891"/>
                    <a:pt x="19040" y="8668"/>
                    <a:pt x="19101" y="8363"/>
                  </a:cubicBezTo>
                  <a:lnTo>
                    <a:pt x="20278" y="1259"/>
                  </a:lnTo>
                  <a:lnTo>
                    <a:pt x="21049" y="1259"/>
                  </a:lnTo>
                  <a:cubicBezTo>
                    <a:pt x="21395" y="1259"/>
                    <a:pt x="21679" y="975"/>
                    <a:pt x="21679" y="630"/>
                  </a:cubicBezTo>
                  <a:cubicBezTo>
                    <a:pt x="21679" y="285"/>
                    <a:pt x="21395" y="1"/>
                    <a:pt x="21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8"/>
            <p:cNvSpPr/>
            <p:nvPr/>
          </p:nvSpPr>
          <p:spPr>
            <a:xfrm>
              <a:off x="5280550" y="4704325"/>
              <a:ext cx="31475" cy="95400"/>
            </a:xfrm>
            <a:custGeom>
              <a:avLst/>
              <a:gdLst/>
              <a:ahLst/>
              <a:cxnLst/>
              <a:rect l="l" t="t" r="r" b="b"/>
              <a:pathLst>
                <a:path w="1259" h="3816" extrusionOk="0">
                  <a:moveTo>
                    <a:pt x="630" y="0"/>
                  </a:moveTo>
                  <a:cubicBezTo>
                    <a:pt x="285" y="0"/>
                    <a:pt x="1" y="284"/>
                    <a:pt x="1" y="629"/>
                  </a:cubicBezTo>
                  <a:lnTo>
                    <a:pt x="1" y="3166"/>
                  </a:lnTo>
                  <a:cubicBezTo>
                    <a:pt x="1" y="3532"/>
                    <a:pt x="285" y="3816"/>
                    <a:pt x="630" y="3816"/>
                  </a:cubicBezTo>
                  <a:cubicBezTo>
                    <a:pt x="975" y="3816"/>
                    <a:pt x="1259" y="3532"/>
                    <a:pt x="1259" y="3166"/>
                  </a:cubicBezTo>
                  <a:lnTo>
                    <a:pt x="1259" y="629"/>
                  </a:lnTo>
                  <a:cubicBezTo>
                    <a:pt x="1259" y="284"/>
                    <a:pt x="97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8"/>
            <p:cNvSpPr/>
            <p:nvPr/>
          </p:nvSpPr>
          <p:spPr>
            <a:xfrm>
              <a:off x="5343975" y="4704325"/>
              <a:ext cx="32000" cy="95400"/>
            </a:xfrm>
            <a:custGeom>
              <a:avLst/>
              <a:gdLst/>
              <a:ahLst/>
              <a:cxnLst/>
              <a:rect l="l" t="t" r="r" b="b"/>
              <a:pathLst>
                <a:path w="1280" h="3816" extrusionOk="0">
                  <a:moveTo>
                    <a:pt x="630" y="0"/>
                  </a:moveTo>
                  <a:cubicBezTo>
                    <a:pt x="285" y="0"/>
                    <a:pt x="1" y="284"/>
                    <a:pt x="1" y="629"/>
                  </a:cubicBezTo>
                  <a:lnTo>
                    <a:pt x="1" y="3166"/>
                  </a:lnTo>
                  <a:cubicBezTo>
                    <a:pt x="1" y="3532"/>
                    <a:pt x="285" y="3816"/>
                    <a:pt x="630" y="3816"/>
                  </a:cubicBezTo>
                  <a:cubicBezTo>
                    <a:pt x="995" y="3816"/>
                    <a:pt x="1279" y="3532"/>
                    <a:pt x="1279" y="3166"/>
                  </a:cubicBezTo>
                  <a:lnTo>
                    <a:pt x="1279" y="629"/>
                  </a:lnTo>
                  <a:cubicBezTo>
                    <a:pt x="1279" y="284"/>
                    <a:pt x="99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8"/>
            <p:cNvSpPr/>
            <p:nvPr/>
          </p:nvSpPr>
          <p:spPr>
            <a:xfrm>
              <a:off x="5407400" y="4704325"/>
              <a:ext cx="32000" cy="95400"/>
            </a:xfrm>
            <a:custGeom>
              <a:avLst/>
              <a:gdLst/>
              <a:ahLst/>
              <a:cxnLst/>
              <a:rect l="l" t="t" r="r" b="b"/>
              <a:pathLst>
                <a:path w="1280" h="3816" extrusionOk="0">
                  <a:moveTo>
                    <a:pt x="650" y="0"/>
                  </a:moveTo>
                  <a:cubicBezTo>
                    <a:pt x="285" y="0"/>
                    <a:pt x="1" y="284"/>
                    <a:pt x="1" y="629"/>
                  </a:cubicBezTo>
                  <a:lnTo>
                    <a:pt x="1" y="3166"/>
                  </a:lnTo>
                  <a:cubicBezTo>
                    <a:pt x="1" y="3532"/>
                    <a:pt x="285" y="3816"/>
                    <a:pt x="650" y="3816"/>
                  </a:cubicBezTo>
                  <a:cubicBezTo>
                    <a:pt x="996" y="3816"/>
                    <a:pt x="1280" y="3532"/>
                    <a:pt x="1280" y="3166"/>
                  </a:cubicBezTo>
                  <a:lnTo>
                    <a:pt x="1280" y="629"/>
                  </a:lnTo>
                  <a:cubicBezTo>
                    <a:pt x="1280" y="284"/>
                    <a:pt x="996"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8"/>
            <p:cNvSpPr/>
            <p:nvPr/>
          </p:nvSpPr>
          <p:spPr>
            <a:xfrm>
              <a:off x="5216625" y="4704325"/>
              <a:ext cx="31975" cy="95400"/>
            </a:xfrm>
            <a:custGeom>
              <a:avLst/>
              <a:gdLst/>
              <a:ahLst/>
              <a:cxnLst/>
              <a:rect l="l" t="t" r="r" b="b"/>
              <a:pathLst>
                <a:path w="1279" h="3816" extrusionOk="0">
                  <a:moveTo>
                    <a:pt x="650" y="0"/>
                  </a:moveTo>
                  <a:cubicBezTo>
                    <a:pt x="284" y="0"/>
                    <a:pt x="0" y="284"/>
                    <a:pt x="0" y="629"/>
                  </a:cubicBezTo>
                  <a:lnTo>
                    <a:pt x="0" y="3166"/>
                  </a:lnTo>
                  <a:cubicBezTo>
                    <a:pt x="0" y="3532"/>
                    <a:pt x="284" y="3816"/>
                    <a:pt x="650" y="3816"/>
                  </a:cubicBezTo>
                  <a:cubicBezTo>
                    <a:pt x="995" y="3816"/>
                    <a:pt x="1279" y="3532"/>
                    <a:pt x="1279" y="3166"/>
                  </a:cubicBezTo>
                  <a:lnTo>
                    <a:pt x="1279" y="629"/>
                  </a:lnTo>
                  <a:cubicBezTo>
                    <a:pt x="1279"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8"/>
            <p:cNvSpPr/>
            <p:nvPr/>
          </p:nvSpPr>
          <p:spPr>
            <a:xfrm>
              <a:off x="5153175" y="4704325"/>
              <a:ext cx="32000" cy="95400"/>
            </a:xfrm>
            <a:custGeom>
              <a:avLst/>
              <a:gdLst/>
              <a:ahLst/>
              <a:cxnLst/>
              <a:rect l="l" t="t" r="r" b="b"/>
              <a:pathLst>
                <a:path w="1280" h="3816" extrusionOk="0">
                  <a:moveTo>
                    <a:pt x="650" y="0"/>
                  </a:moveTo>
                  <a:cubicBezTo>
                    <a:pt x="285" y="0"/>
                    <a:pt x="1" y="284"/>
                    <a:pt x="1" y="629"/>
                  </a:cubicBezTo>
                  <a:lnTo>
                    <a:pt x="1" y="3166"/>
                  </a:lnTo>
                  <a:cubicBezTo>
                    <a:pt x="1" y="3532"/>
                    <a:pt x="285" y="3816"/>
                    <a:pt x="650" y="3816"/>
                  </a:cubicBezTo>
                  <a:cubicBezTo>
                    <a:pt x="995" y="3816"/>
                    <a:pt x="1280" y="3532"/>
                    <a:pt x="1280" y="3166"/>
                  </a:cubicBezTo>
                  <a:lnTo>
                    <a:pt x="1280" y="629"/>
                  </a:lnTo>
                  <a:cubicBezTo>
                    <a:pt x="1280"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8"/>
            <p:cNvSpPr/>
            <p:nvPr/>
          </p:nvSpPr>
          <p:spPr>
            <a:xfrm>
              <a:off x="5025300" y="4354700"/>
              <a:ext cx="541975" cy="254250"/>
            </a:xfrm>
            <a:custGeom>
              <a:avLst/>
              <a:gdLst/>
              <a:ahLst/>
              <a:cxnLst/>
              <a:rect l="l" t="t" r="r" b="b"/>
              <a:pathLst>
                <a:path w="21679" h="10170" extrusionOk="0">
                  <a:moveTo>
                    <a:pt x="18512" y="1279"/>
                  </a:moveTo>
                  <a:cubicBezTo>
                    <a:pt x="18857" y="1279"/>
                    <a:pt x="19141" y="1563"/>
                    <a:pt x="19141" y="1908"/>
                  </a:cubicBezTo>
                  <a:cubicBezTo>
                    <a:pt x="19141" y="2253"/>
                    <a:pt x="19426" y="2537"/>
                    <a:pt x="19791" y="2537"/>
                  </a:cubicBezTo>
                  <a:cubicBezTo>
                    <a:pt x="20136" y="2537"/>
                    <a:pt x="20420" y="2821"/>
                    <a:pt x="20420" y="3187"/>
                  </a:cubicBezTo>
                  <a:cubicBezTo>
                    <a:pt x="20420" y="3532"/>
                    <a:pt x="20136" y="3816"/>
                    <a:pt x="19791" y="3816"/>
                  </a:cubicBezTo>
                  <a:cubicBezTo>
                    <a:pt x="19426" y="3816"/>
                    <a:pt x="19141" y="4100"/>
                    <a:pt x="19141" y="4445"/>
                  </a:cubicBezTo>
                  <a:lnTo>
                    <a:pt x="19141" y="8261"/>
                  </a:lnTo>
                  <a:cubicBezTo>
                    <a:pt x="19141" y="8606"/>
                    <a:pt x="18857" y="8890"/>
                    <a:pt x="18512" y="8890"/>
                  </a:cubicBezTo>
                  <a:cubicBezTo>
                    <a:pt x="18167" y="8890"/>
                    <a:pt x="17883" y="8606"/>
                    <a:pt x="17883" y="8261"/>
                  </a:cubicBezTo>
                  <a:lnTo>
                    <a:pt x="17883" y="4445"/>
                  </a:lnTo>
                  <a:cubicBezTo>
                    <a:pt x="17883" y="4100"/>
                    <a:pt x="17599" y="3816"/>
                    <a:pt x="17234" y="3816"/>
                  </a:cubicBezTo>
                  <a:lnTo>
                    <a:pt x="14696" y="3816"/>
                  </a:lnTo>
                  <a:cubicBezTo>
                    <a:pt x="14351" y="3816"/>
                    <a:pt x="14067" y="3532"/>
                    <a:pt x="14067" y="3187"/>
                  </a:cubicBezTo>
                  <a:cubicBezTo>
                    <a:pt x="14067" y="2821"/>
                    <a:pt x="14351" y="2537"/>
                    <a:pt x="14696" y="2537"/>
                  </a:cubicBezTo>
                  <a:cubicBezTo>
                    <a:pt x="15041" y="2537"/>
                    <a:pt x="15326" y="2253"/>
                    <a:pt x="15326" y="1908"/>
                  </a:cubicBezTo>
                  <a:cubicBezTo>
                    <a:pt x="15326" y="1563"/>
                    <a:pt x="15610" y="1279"/>
                    <a:pt x="15975" y="1279"/>
                  </a:cubicBezTo>
                  <a:cubicBezTo>
                    <a:pt x="16320" y="1279"/>
                    <a:pt x="16604" y="1563"/>
                    <a:pt x="16604" y="1908"/>
                  </a:cubicBezTo>
                  <a:cubicBezTo>
                    <a:pt x="16604" y="2253"/>
                    <a:pt x="16888" y="2537"/>
                    <a:pt x="17234" y="2537"/>
                  </a:cubicBezTo>
                  <a:cubicBezTo>
                    <a:pt x="17599" y="2537"/>
                    <a:pt x="17883" y="2253"/>
                    <a:pt x="17883" y="1908"/>
                  </a:cubicBezTo>
                  <a:cubicBezTo>
                    <a:pt x="17883" y="1563"/>
                    <a:pt x="18167" y="1279"/>
                    <a:pt x="18512" y="1279"/>
                  </a:cubicBezTo>
                  <a:close/>
                  <a:moveTo>
                    <a:pt x="15975" y="0"/>
                  </a:moveTo>
                  <a:cubicBezTo>
                    <a:pt x="15143" y="0"/>
                    <a:pt x="14432" y="528"/>
                    <a:pt x="14169" y="1279"/>
                  </a:cubicBezTo>
                  <a:lnTo>
                    <a:pt x="630" y="1279"/>
                  </a:lnTo>
                  <a:cubicBezTo>
                    <a:pt x="285" y="1279"/>
                    <a:pt x="1" y="1563"/>
                    <a:pt x="1" y="1908"/>
                  </a:cubicBezTo>
                  <a:cubicBezTo>
                    <a:pt x="1" y="2253"/>
                    <a:pt x="285" y="2537"/>
                    <a:pt x="630" y="2537"/>
                  </a:cubicBezTo>
                  <a:lnTo>
                    <a:pt x="12890" y="2537"/>
                  </a:lnTo>
                  <a:cubicBezTo>
                    <a:pt x="12829" y="2740"/>
                    <a:pt x="12788" y="2963"/>
                    <a:pt x="12788" y="3187"/>
                  </a:cubicBezTo>
                  <a:cubicBezTo>
                    <a:pt x="12788" y="3410"/>
                    <a:pt x="12829" y="3613"/>
                    <a:pt x="12890" y="3816"/>
                  </a:cubicBezTo>
                  <a:lnTo>
                    <a:pt x="630" y="3816"/>
                  </a:lnTo>
                  <a:cubicBezTo>
                    <a:pt x="285" y="3816"/>
                    <a:pt x="1" y="4100"/>
                    <a:pt x="1" y="4445"/>
                  </a:cubicBezTo>
                  <a:cubicBezTo>
                    <a:pt x="1" y="4790"/>
                    <a:pt x="285" y="5095"/>
                    <a:pt x="630" y="5095"/>
                  </a:cubicBezTo>
                  <a:lnTo>
                    <a:pt x="16604" y="5095"/>
                  </a:lnTo>
                  <a:lnTo>
                    <a:pt x="16604" y="8261"/>
                  </a:lnTo>
                  <a:cubicBezTo>
                    <a:pt x="16604" y="9317"/>
                    <a:pt x="17457" y="10169"/>
                    <a:pt x="18512" y="10169"/>
                  </a:cubicBezTo>
                  <a:cubicBezTo>
                    <a:pt x="19568" y="10169"/>
                    <a:pt x="20420" y="9317"/>
                    <a:pt x="20420" y="8261"/>
                  </a:cubicBezTo>
                  <a:lnTo>
                    <a:pt x="20420" y="4973"/>
                  </a:lnTo>
                  <a:cubicBezTo>
                    <a:pt x="21151" y="4709"/>
                    <a:pt x="21679" y="3999"/>
                    <a:pt x="21679" y="3187"/>
                  </a:cubicBezTo>
                  <a:cubicBezTo>
                    <a:pt x="21679" y="2314"/>
                    <a:pt x="21110" y="1583"/>
                    <a:pt x="20339" y="1360"/>
                  </a:cubicBezTo>
                  <a:cubicBezTo>
                    <a:pt x="20095" y="568"/>
                    <a:pt x="19365" y="0"/>
                    <a:pt x="18512" y="0"/>
                  </a:cubicBezTo>
                  <a:cubicBezTo>
                    <a:pt x="18025" y="0"/>
                    <a:pt x="17579" y="183"/>
                    <a:pt x="17234" y="487"/>
                  </a:cubicBezTo>
                  <a:cubicBezTo>
                    <a:pt x="16909" y="183"/>
                    <a:pt x="16462" y="0"/>
                    <a:pt x="15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38"/>
          <p:cNvGrpSpPr/>
          <p:nvPr/>
        </p:nvGrpSpPr>
        <p:grpSpPr>
          <a:xfrm>
            <a:off x="3827624" y="2980223"/>
            <a:ext cx="435682" cy="428023"/>
            <a:chOff x="6514650" y="3596700"/>
            <a:chExt cx="552125" cy="542350"/>
          </a:xfrm>
        </p:grpSpPr>
        <p:sp>
          <p:nvSpPr>
            <p:cNvPr id="897" name="Google Shape;897;p38"/>
            <p:cNvSpPr/>
            <p:nvPr/>
          </p:nvSpPr>
          <p:spPr>
            <a:xfrm>
              <a:off x="6887100" y="3874150"/>
              <a:ext cx="31500" cy="77650"/>
            </a:xfrm>
            <a:custGeom>
              <a:avLst/>
              <a:gdLst/>
              <a:ahLst/>
              <a:cxnLst/>
              <a:rect l="l" t="t" r="r" b="b"/>
              <a:pathLst>
                <a:path w="1260" h="3106" extrusionOk="0">
                  <a:moveTo>
                    <a:pt x="630" y="0"/>
                  </a:moveTo>
                  <a:cubicBezTo>
                    <a:pt x="285" y="0"/>
                    <a:pt x="1" y="284"/>
                    <a:pt x="1" y="650"/>
                  </a:cubicBezTo>
                  <a:lnTo>
                    <a:pt x="1" y="2456"/>
                  </a:lnTo>
                  <a:cubicBezTo>
                    <a:pt x="1" y="2822"/>
                    <a:pt x="285" y="3106"/>
                    <a:pt x="630" y="3106"/>
                  </a:cubicBezTo>
                  <a:cubicBezTo>
                    <a:pt x="975" y="3106"/>
                    <a:pt x="1259" y="2822"/>
                    <a:pt x="1259" y="2456"/>
                  </a:cubicBezTo>
                  <a:lnTo>
                    <a:pt x="1259" y="650"/>
                  </a:lnTo>
                  <a:cubicBezTo>
                    <a:pt x="1259" y="284"/>
                    <a:pt x="97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8"/>
            <p:cNvSpPr/>
            <p:nvPr/>
          </p:nvSpPr>
          <p:spPr>
            <a:xfrm>
              <a:off x="6819100" y="3942150"/>
              <a:ext cx="32000" cy="76125"/>
            </a:xfrm>
            <a:custGeom>
              <a:avLst/>
              <a:gdLst/>
              <a:ahLst/>
              <a:cxnLst/>
              <a:rect l="l" t="t" r="r" b="b"/>
              <a:pathLst>
                <a:path w="1280" h="3045" extrusionOk="0">
                  <a:moveTo>
                    <a:pt x="630" y="0"/>
                  </a:moveTo>
                  <a:cubicBezTo>
                    <a:pt x="285" y="0"/>
                    <a:pt x="1" y="284"/>
                    <a:pt x="1" y="629"/>
                  </a:cubicBezTo>
                  <a:lnTo>
                    <a:pt x="1" y="2416"/>
                  </a:lnTo>
                  <a:cubicBezTo>
                    <a:pt x="1" y="2761"/>
                    <a:pt x="285" y="3045"/>
                    <a:pt x="630" y="3045"/>
                  </a:cubicBezTo>
                  <a:cubicBezTo>
                    <a:pt x="996" y="3045"/>
                    <a:pt x="1280" y="2761"/>
                    <a:pt x="1280" y="2416"/>
                  </a:cubicBezTo>
                  <a:lnTo>
                    <a:pt x="1280" y="629"/>
                  </a:lnTo>
                  <a:cubicBezTo>
                    <a:pt x="1280" y="284"/>
                    <a:pt x="996"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8"/>
            <p:cNvSpPr/>
            <p:nvPr/>
          </p:nvSpPr>
          <p:spPr>
            <a:xfrm>
              <a:off x="6730300" y="3716325"/>
              <a:ext cx="31500" cy="77675"/>
            </a:xfrm>
            <a:custGeom>
              <a:avLst/>
              <a:gdLst/>
              <a:ahLst/>
              <a:cxnLst/>
              <a:rect l="l" t="t" r="r" b="b"/>
              <a:pathLst>
                <a:path w="1260" h="3107" extrusionOk="0">
                  <a:moveTo>
                    <a:pt x="630" y="1"/>
                  </a:moveTo>
                  <a:cubicBezTo>
                    <a:pt x="285" y="1"/>
                    <a:pt x="1" y="285"/>
                    <a:pt x="1" y="650"/>
                  </a:cubicBezTo>
                  <a:lnTo>
                    <a:pt x="1" y="2457"/>
                  </a:lnTo>
                  <a:cubicBezTo>
                    <a:pt x="1" y="2822"/>
                    <a:pt x="285" y="3106"/>
                    <a:pt x="630" y="3106"/>
                  </a:cubicBezTo>
                  <a:cubicBezTo>
                    <a:pt x="975" y="3106"/>
                    <a:pt x="1259" y="2822"/>
                    <a:pt x="1259" y="2457"/>
                  </a:cubicBezTo>
                  <a:lnTo>
                    <a:pt x="1259" y="650"/>
                  </a:lnTo>
                  <a:cubicBezTo>
                    <a:pt x="1259" y="285"/>
                    <a:pt x="97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8"/>
            <p:cNvSpPr/>
            <p:nvPr/>
          </p:nvSpPr>
          <p:spPr>
            <a:xfrm>
              <a:off x="6662300" y="3784325"/>
              <a:ext cx="32000" cy="77150"/>
            </a:xfrm>
            <a:custGeom>
              <a:avLst/>
              <a:gdLst/>
              <a:ahLst/>
              <a:cxnLst/>
              <a:rect l="l" t="t" r="r" b="b"/>
              <a:pathLst>
                <a:path w="1280" h="3086" extrusionOk="0">
                  <a:moveTo>
                    <a:pt x="630" y="1"/>
                  </a:moveTo>
                  <a:cubicBezTo>
                    <a:pt x="285" y="1"/>
                    <a:pt x="1" y="285"/>
                    <a:pt x="1" y="630"/>
                  </a:cubicBezTo>
                  <a:lnTo>
                    <a:pt x="1" y="2457"/>
                  </a:lnTo>
                  <a:cubicBezTo>
                    <a:pt x="1" y="2802"/>
                    <a:pt x="285" y="3086"/>
                    <a:pt x="630" y="3086"/>
                  </a:cubicBezTo>
                  <a:cubicBezTo>
                    <a:pt x="996" y="3086"/>
                    <a:pt x="1280" y="2802"/>
                    <a:pt x="1280" y="2457"/>
                  </a:cubicBezTo>
                  <a:lnTo>
                    <a:pt x="1280" y="630"/>
                  </a:lnTo>
                  <a:cubicBezTo>
                    <a:pt x="1280" y="285"/>
                    <a:pt x="996"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8"/>
            <p:cNvSpPr/>
            <p:nvPr/>
          </p:nvSpPr>
          <p:spPr>
            <a:xfrm>
              <a:off x="6514650" y="3596700"/>
              <a:ext cx="552125" cy="542350"/>
            </a:xfrm>
            <a:custGeom>
              <a:avLst/>
              <a:gdLst/>
              <a:ahLst/>
              <a:cxnLst/>
              <a:rect l="l" t="t" r="r" b="b"/>
              <a:pathLst>
                <a:path w="22085" h="21694" extrusionOk="0">
                  <a:moveTo>
                    <a:pt x="6902" y="2228"/>
                  </a:moveTo>
                  <a:lnTo>
                    <a:pt x="7795" y="3121"/>
                  </a:lnTo>
                  <a:cubicBezTo>
                    <a:pt x="7084" y="3426"/>
                    <a:pt x="6374" y="3913"/>
                    <a:pt x="5643" y="4562"/>
                  </a:cubicBezTo>
                  <a:lnTo>
                    <a:pt x="4730" y="3649"/>
                  </a:lnTo>
                  <a:cubicBezTo>
                    <a:pt x="5379" y="3081"/>
                    <a:pt x="6110" y="2594"/>
                    <a:pt x="6902" y="2228"/>
                  </a:cubicBezTo>
                  <a:close/>
                  <a:moveTo>
                    <a:pt x="18146" y="1274"/>
                  </a:moveTo>
                  <a:cubicBezTo>
                    <a:pt x="18309" y="1274"/>
                    <a:pt x="18471" y="1335"/>
                    <a:pt x="18593" y="1457"/>
                  </a:cubicBezTo>
                  <a:lnTo>
                    <a:pt x="20420" y="3304"/>
                  </a:lnTo>
                  <a:cubicBezTo>
                    <a:pt x="20663" y="3548"/>
                    <a:pt x="20663" y="3953"/>
                    <a:pt x="20420" y="4197"/>
                  </a:cubicBezTo>
                  <a:lnTo>
                    <a:pt x="19933" y="4664"/>
                  </a:lnTo>
                  <a:cubicBezTo>
                    <a:pt x="19202" y="3629"/>
                    <a:pt x="18289" y="2695"/>
                    <a:pt x="17213" y="1944"/>
                  </a:cubicBezTo>
                  <a:lnTo>
                    <a:pt x="17700" y="1457"/>
                  </a:lnTo>
                  <a:cubicBezTo>
                    <a:pt x="17822" y="1335"/>
                    <a:pt x="17984" y="1274"/>
                    <a:pt x="18146" y="1274"/>
                  </a:cubicBezTo>
                  <a:close/>
                  <a:moveTo>
                    <a:pt x="3837" y="4542"/>
                  </a:moveTo>
                  <a:lnTo>
                    <a:pt x="4750" y="5476"/>
                  </a:lnTo>
                  <a:cubicBezTo>
                    <a:pt x="4100" y="6186"/>
                    <a:pt x="3613" y="6917"/>
                    <a:pt x="3309" y="7607"/>
                  </a:cubicBezTo>
                  <a:lnTo>
                    <a:pt x="2395" y="6714"/>
                  </a:lnTo>
                  <a:cubicBezTo>
                    <a:pt x="2781" y="5922"/>
                    <a:pt x="3268" y="5192"/>
                    <a:pt x="3837" y="4542"/>
                  </a:cubicBezTo>
                  <a:close/>
                  <a:moveTo>
                    <a:pt x="13519" y="1599"/>
                  </a:moveTo>
                  <a:lnTo>
                    <a:pt x="13519" y="1599"/>
                  </a:lnTo>
                  <a:cubicBezTo>
                    <a:pt x="16827" y="2492"/>
                    <a:pt x="19405" y="5110"/>
                    <a:pt x="20278" y="8378"/>
                  </a:cubicBezTo>
                  <a:lnTo>
                    <a:pt x="13519" y="1599"/>
                  </a:lnTo>
                  <a:close/>
                  <a:moveTo>
                    <a:pt x="12240" y="7566"/>
                  </a:moveTo>
                  <a:lnTo>
                    <a:pt x="13864" y="9190"/>
                  </a:lnTo>
                  <a:cubicBezTo>
                    <a:pt x="13397" y="9474"/>
                    <a:pt x="12910" y="9880"/>
                    <a:pt x="12382" y="10408"/>
                  </a:cubicBezTo>
                  <a:cubicBezTo>
                    <a:pt x="12240" y="10550"/>
                    <a:pt x="12077" y="10713"/>
                    <a:pt x="11935" y="10855"/>
                  </a:cubicBezTo>
                  <a:lnTo>
                    <a:pt x="10941" y="9860"/>
                  </a:lnTo>
                  <a:cubicBezTo>
                    <a:pt x="11489" y="9109"/>
                    <a:pt x="11935" y="8317"/>
                    <a:pt x="12240" y="7566"/>
                  </a:cubicBezTo>
                  <a:close/>
                  <a:moveTo>
                    <a:pt x="9601" y="3965"/>
                  </a:moveTo>
                  <a:cubicBezTo>
                    <a:pt x="10152" y="3965"/>
                    <a:pt x="10642" y="4162"/>
                    <a:pt x="11042" y="4562"/>
                  </a:cubicBezTo>
                  <a:cubicBezTo>
                    <a:pt x="11367" y="4887"/>
                    <a:pt x="11469" y="5496"/>
                    <a:pt x="11306" y="6227"/>
                  </a:cubicBezTo>
                  <a:cubicBezTo>
                    <a:pt x="11306" y="6227"/>
                    <a:pt x="11306" y="6247"/>
                    <a:pt x="11306" y="6247"/>
                  </a:cubicBezTo>
                  <a:cubicBezTo>
                    <a:pt x="11002" y="7769"/>
                    <a:pt x="9885" y="9312"/>
                    <a:pt x="8789" y="10408"/>
                  </a:cubicBezTo>
                  <a:cubicBezTo>
                    <a:pt x="8201" y="10997"/>
                    <a:pt x="7252" y="11832"/>
                    <a:pt x="6419" y="11832"/>
                  </a:cubicBezTo>
                  <a:cubicBezTo>
                    <a:pt x="6390" y="11832"/>
                    <a:pt x="6362" y="11831"/>
                    <a:pt x="6333" y="11829"/>
                  </a:cubicBezTo>
                  <a:cubicBezTo>
                    <a:pt x="5805" y="11809"/>
                    <a:pt x="5318" y="11423"/>
                    <a:pt x="4750" y="10855"/>
                  </a:cubicBezTo>
                  <a:cubicBezTo>
                    <a:pt x="4243" y="10347"/>
                    <a:pt x="4060" y="9718"/>
                    <a:pt x="4202" y="8967"/>
                  </a:cubicBezTo>
                  <a:cubicBezTo>
                    <a:pt x="4364" y="8033"/>
                    <a:pt x="5014" y="6978"/>
                    <a:pt x="6090" y="5902"/>
                  </a:cubicBezTo>
                  <a:cubicBezTo>
                    <a:pt x="7364" y="4627"/>
                    <a:pt x="8588" y="3965"/>
                    <a:pt x="9601" y="3965"/>
                  </a:cubicBezTo>
                  <a:close/>
                  <a:moveTo>
                    <a:pt x="11387" y="1274"/>
                  </a:moveTo>
                  <a:lnTo>
                    <a:pt x="20602" y="10489"/>
                  </a:lnTo>
                  <a:cubicBezTo>
                    <a:pt x="20602" y="10611"/>
                    <a:pt x="20602" y="10733"/>
                    <a:pt x="20602" y="10855"/>
                  </a:cubicBezTo>
                  <a:cubicBezTo>
                    <a:pt x="20602" y="11849"/>
                    <a:pt x="20460" y="12803"/>
                    <a:pt x="20176" y="13696"/>
                  </a:cubicBezTo>
                  <a:lnTo>
                    <a:pt x="19161" y="12681"/>
                  </a:lnTo>
                  <a:cubicBezTo>
                    <a:pt x="19283" y="11646"/>
                    <a:pt x="18958" y="10672"/>
                    <a:pt x="18228" y="9962"/>
                  </a:cubicBezTo>
                  <a:cubicBezTo>
                    <a:pt x="17445" y="9179"/>
                    <a:pt x="16648" y="8591"/>
                    <a:pt x="15645" y="8591"/>
                  </a:cubicBezTo>
                  <a:cubicBezTo>
                    <a:pt x="15477" y="8591"/>
                    <a:pt x="15303" y="8607"/>
                    <a:pt x="15122" y="8642"/>
                  </a:cubicBezTo>
                  <a:lnTo>
                    <a:pt x="12605" y="6146"/>
                  </a:lnTo>
                  <a:cubicBezTo>
                    <a:pt x="12747" y="5110"/>
                    <a:pt x="12524" y="4258"/>
                    <a:pt x="11935" y="3669"/>
                  </a:cubicBezTo>
                  <a:cubicBezTo>
                    <a:pt x="11292" y="3026"/>
                    <a:pt x="10475" y="2697"/>
                    <a:pt x="9569" y="2697"/>
                  </a:cubicBezTo>
                  <a:cubicBezTo>
                    <a:pt x="9446" y="2697"/>
                    <a:pt x="9321" y="2703"/>
                    <a:pt x="9195" y="2715"/>
                  </a:cubicBezTo>
                  <a:lnTo>
                    <a:pt x="8180" y="1700"/>
                  </a:lnTo>
                  <a:cubicBezTo>
                    <a:pt x="9094" y="1437"/>
                    <a:pt x="10048" y="1274"/>
                    <a:pt x="11042" y="1274"/>
                  </a:cubicBezTo>
                  <a:close/>
                  <a:moveTo>
                    <a:pt x="10129" y="10834"/>
                  </a:moveTo>
                  <a:lnTo>
                    <a:pt x="11123" y="11849"/>
                  </a:lnTo>
                  <a:cubicBezTo>
                    <a:pt x="10575" y="12600"/>
                    <a:pt x="10129" y="13392"/>
                    <a:pt x="9824" y="14143"/>
                  </a:cubicBezTo>
                  <a:lnTo>
                    <a:pt x="8201" y="12519"/>
                  </a:lnTo>
                  <a:cubicBezTo>
                    <a:pt x="8667" y="12235"/>
                    <a:pt x="9155" y="11829"/>
                    <a:pt x="9682" y="11301"/>
                  </a:cubicBezTo>
                  <a:cubicBezTo>
                    <a:pt x="9845" y="11159"/>
                    <a:pt x="9987" y="10997"/>
                    <a:pt x="10129" y="10834"/>
                  </a:cubicBezTo>
                  <a:close/>
                  <a:moveTo>
                    <a:pt x="18776" y="14102"/>
                  </a:moveTo>
                  <a:lnTo>
                    <a:pt x="19669" y="14995"/>
                  </a:lnTo>
                  <a:cubicBezTo>
                    <a:pt x="19283" y="15787"/>
                    <a:pt x="18796" y="16497"/>
                    <a:pt x="18228" y="17147"/>
                  </a:cubicBezTo>
                  <a:lnTo>
                    <a:pt x="17314" y="16234"/>
                  </a:lnTo>
                  <a:cubicBezTo>
                    <a:pt x="17964" y="15503"/>
                    <a:pt x="18451" y="14792"/>
                    <a:pt x="18776" y="14102"/>
                  </a:cubicBezTo>
                  <a:close/>
                  <a:moveTo>
                    <a:pt x="15642" y="9868"/>
                  </a:moveTo>
                  <a:cubicBezTo>
                    <a:pt x="16243" y="9868"/>
                    <a:pt x="16741" y="10262"/>
                    <a:pt x="17335" y="10855"/>
                  </a:cubicBezTo>
                  <a:cubicBezTo>
                    <a:pt x="18715" y="12255"/>
                    <a:pt x="17395" y="14366"/>
                    <a:pt x="15975" y="15787"/>
                  </a:cubicBezTo>
                  <a:cubicBezTo>
                    <a:pt x="14699" y="17076"/>
                    <a:pt x="13474" y="17734"/>
                    <a:pt x="12466" y="17734"/>
                  </a:cubicBezTo>
                  <a:cubicBezTo>
                    <a:pt x="11919" y="17734"/>
                    <a:pt x="11435" y="17540"/>
                    <a:pt x="11042" y="17147"/>
                  </a:cubicBezTo>
                  <a:cubicBezTo>
                    <a:pt x="10697" y="16822"/>
                    <a:pt x="10616" y="16213"/>
                    <a:pt x="10758" y="15482"/>
                  </a:cubicBezTo>
                  <a:lnTo>
                    <a:pt x="10758" y="15462"/>
                  </a:lnTo>
                  <a:cubicBezTo>
                    <a:pt x="11063" y="13940"/>
                    <a:pt x="12179" y="12397"/>
                    <a:pt x="13275" y="11301"/>
                  </a:cubicBezTo>
                  <a:cubicBezTo>
                    <a:pt x="14310" y="10277"/>
                    <a:pt x="15029" y="9868"/>
                    <a:pt x="15642" y="9868"/>
                  </a:cubicBezTo>
                  <a:close/>
                  <a:moveTo>
                    <a:pt x="16421" y="17127"/>
                  </a:moveTo>
                  <a:lnTo>
                    <a:pt x="17335" y="18060"/>
                  </a:lnTo>
                  <a:cubicBezTo>
                    <a:pt x="16685" y="18629"/>
                    <a:pt x="15954" y="19116"/>
                    <a:pt x="15183" y="19481"/>
                  </a:cubicBezTo>
                  <a:lnTo>
                    <a:pt x="14270" y="18588"/>
                  </a:lnTo>
                  <a:cubicBezTo>
                    <a:pt x="14980" y="18284"/>
                    <a:pt x="15690" y="17796"/>
                    <a:pt x="16421" y="17127"/>
                  </a:cubicBezTo>
                  <a:close/>
                  <a:moveTo>
                    <a:pt x="1787" y="13331"/>
                  </a:moveTo>
                  <a:lnTo>
                    <a:pt x="8566" y="20110"/>
                  </a:lnTo>
                  <a:cubicBezTo>
                    <a:pt x="5257" y="19217"/>
                    <a:pt x="2659" y="16619"/>
                    <a:pt x="1787" y="13331"/>
                  </a:cubicBezTo>
                  <a:close/>
                  <a:moveTo>
                    <a:pt x="2132" y="17025"/>
                  </a:moveTo>
                  <a:cubicBezTo>
                    <a:pt x="2842" y="18060"/>
                    <a:pt x="3755" y="18994"/>
                    <a:pt x="4852" y="19745"/>
                  </a:cubicBezTo>
                  <a:lnTo>
                    <a:pt x="4385" y="20252"/>
                  </a:lnTo>
                  <a:cubicBezTo>
                    <a:pt x="4253" y="20374"/>
                    <a:pt x="4090" y="20435"/>
                    <a:pt x="3930" y="20435"/>
                  </a:cubicBezTo>
                  <a:cubicBezTo>
                    <a:pt x="3771" y="20435"/>
                    <a:pt x="3613" y="20374"/>
                    <a:pt x="3492" y="20252"/>
                  </a:cubicBezTo>
                  <a:lnTo>
                    <a:pt x="1644" y="18405"/>
                  </a:lnTo>
                  <a:cubicBezTo>
                    <a:pt x="1401" y="18162"/>
                    <a:pt x="1401" y="17756"/>
                    <a:pt x="1644" y="17492"/>
                  </a:cubicBezTo>
                  <a:lnTo>
                    <a:pt x="2132" y="17025"/>
                  </a:lnTo>
                  <a:close/>
                  <a:moveTo>
                    <a:pt x="1888" y="7993"/>
                  </a:moveTo>
                  <a:lnTo>
                    <a:pt x="2903" y="9008"/>
                  </a:lnTo>
                  <a:cubicBezTo>
                    <a:pt x="2781" y="10063"/>
                    <a:pt x="3126" y="11017"/>
                    <a:pt x="3837" y="11748"/>
                  </a:cubicBezTo>
                  <a:cubicBezTo>
                    <a:pt x="4611" y="12522"/>
                    <a:pt x="5399" y="13106"/>
                    <a:pt x="6387" y="13106"/>
                  </a:cubicBezTo>
                  <a:cubicBezTo>
                    <a:pt x="6565" y="13106"/>
                    <a:pt x="6750" y="13087"/>
                    <a:pt x="6942" y="13047"/>
                  </a:cubicBezTo>
                  <a:lnTo>
                    <a:pt x="9459" y="15564"/>
                  </a:lnTo>
                  <a:cubicBezTo>
                    <a:pt x="9317" y="16599"/>
                    <a:pt x="9540" y="17451"/>
                    <a:pt x="10129" y="18040"/>
                  </a:cubicBezTo>
                  <a:cubicBezTo>
                    <a:pt x="10745" y="18656"/>
                    <a:pt x="11545" y="18998"/>
                    <a:pt x="12449" y="18998"/>
                  </a:cubicBezTo>
                  <a:cubicBezTo>
                    <a:pt x="12586" y="18998"/>
                    <a:pt x="12727" y="18990"/>
                    <a:pt x="12869" y="18974"/>
                  </a:cubicBezTo>
                  <a:lnTo>
                    <a:pt x="13884" y="19989"/>
                  </a:lnTo>
                  <a:cubicBezTo>
                    <a:pt x="12991" y="20273"/>
                    <a:pt x="12017" y="20435"/>
                    <a:pt x="11042" y="20435"/>
                  </a:cubicBezTo>
                  <a:cubicBezTo>
                    <a:pt x="10920" y="20435"/>
                    <a:pt x="10799" y="20435"/>
                    <a:pt x="10677" y="20415"/>
                  </a:cubicBezTo>
                  <a:lnTo>
                    <a:pt x="1462" y="11220"/>
                  </a:lnTo>
                  <a:cubicBezTo>
                    <a:pt x="1462" y="11098"/>
                    <a:pt x="1462" y="10976"/>
                    <a:pt x="1462" y="10855"/>
                  </a:cubicBezTo>
                  <a:cubicBezTo>
                    <a:pt x="1462" y="9860"/>
                    <a:pt x="1604" y="8906"/>
                    <a:pt x="1888" y="7993"/>
                  </a:cubicBezTo>
                  <a:close/>
                  <a:moveTo>
                    <a:pt x="18144" y="1"/>
                  </a:moveTo>
                  <a:cubicBezTo>
                    <a:pt x="17654" y="1"/>
                    <a:pt x="17162" y="188"/>
                    <a:pt x="16787" y="564"/>
                  </a:cubicBezTo>
                  <a:lnTo>
                    <a:pt x="16096" y="1254"/>
                  </a:lnTo>
                  <a:cubicBezTo>
                    <a:pt x="14473" y="401"/>
                    <a:pt x="12727" y="16"/>
                    <a:pt x="11042" y="16"/>
                  </a:cubicBezTo>
                  <a:cubicBezTo>
                    <a:pt x="5054" y="16"/>
                    <a:pt x="183" y="4887"/>
                    <a:pt x="183" y="10855"/>
                  </a:cubicBezTo>
                  <a:cubicBezTo>
                    <a:pt x="183" y="12621"/>
                    <a:pt x="609" y="14346"/>
                    <a:pt x="1441" y="15909"/>
                  </a:cubicBezTo>
                  <a:lnTo>
                    <a:pt x="751" y="16599"/>
                  </a:lnTo>
                  <a:cubicBezTo>
                    <a:pt x="0" y="17350"/>
                    <a:pt x="0" y="18547"/>
                    <a:pt x="751" y="19298"/>
                  </a:cubicBezTo>
                  <a:lnTo>
                    <a:pt x="2578" y="21146"/>
                  </a:lnTo>
                  <a:cubicBezTo>
                    <a:pt x="2954" y="21511"/>
                    <a:pt x="3446" y="21694"/>
                    <a:pt x="3936" y="21694"/>
                  </a:cubicBezTo>
                  <a:cubicBezTo>
                    <a:pt x="4425" y="21694"/>
                    <a:pt x="4912" y="21511"/>
                    <a:pt x="5278" y="21146"/>
                  </a:cubicBezTo>
                  <a:cubicBezTo>
                    <a:pt x="5298" y="21125"/>
                    <a:pt x="5217" y="21206"/>
                    <a:pt x="5948" y="20435"/>
                  </a:cubicBezTo>
                  <a:cubicBezTo>
                    <a:pt x="7551" y="21288"/>
                    <a:pt x="9297" y="21694"/>
                    <a:pt x="11042" y="21694"/>
                  </a:cubicBezTo>
                  <a:cubicBezTo>
                    <a:pt x="17010" y="21694"/>
                    <a:pt x="21881" y="16822"/>
                    <a:pt x="21881" y="10855"/>
                  </a:cubicBezTo>
                  <a:cubicBezTo>
                    <a:pt x="21881" y="9129"/>
                    <a:pt x="21475" y="7384"/>
                    <a:pt x="20623" y="5780"/>
                  </a:cubicBezTo>
                  <a:cubicBezTo>
                    <a:pt x="20623" y="5780"/>
                    <a:pt x="21313" y="5110"/>
                    <a:pt x="21313" y="5110"/>
                  </a:cubicBezTo>
                  <a:cubicBezTo>
                    <a:pt x="22064" y="4359"/>
                    <a:pt x="22084" y="3162"/>
                    <a:pt x="21333" y="2411"/>
                  </a:cubicBezTo>
                  <a:lnTo>
                    <a:pt x="19486" y="564"/>
                  </a:lnTo>
                  <a:cubicBezTo>
                    <a:pt x="19121" y="188"/>
                    <a:pt x="18634" y="1"/>
                    <a:pt x="18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02" name="Google Shape;902;p38"/>
          <p:cNvCxnSpPr>
            <a:stCxn id="881" idx="6"/>
            <a:endCxn id="882" idx="2"/>
          </p:cNvCxnSpPr>
          <p:nvPr/>
        </p:nvCxnSpPr>
        <p:spPr>
          <a:xfrm>
            <a:off x="2086945" y="3194238"/>
            <a:ext cx="1587000" cy="0"/>
          </a:xfrm>
          <a:prstGeom prst="straightConnector1">
            <a:avLst/>
          </a:prstGeom>
          <a:noFill/>
          <a:ln w="28575" cap="flat" cmpd="sng">
            <a:solidFill>
              <a:schemeClr val="dk2"/>
            </a:solidFill>
            <a:prstDash val="solid"/>
            <a:round/>
            <a:headEnd type="none" w="med" len="med"/>
            <a:tailEnd type="none" w="med" len="med"/>
          </a:ln>
        </p:spPr>
      </p:cxnSp>
      <p:cxnSp>
        <p:nvCxnSpPr>
          <p:cNvPr id="903" name="Google Shape;903;p38"/>
          <p:cNvCxnSpPr>
            <a:stCxn id="882" idx="6"/>
            <a:endCxn id="887" idx="2"/>
          </p:cNvCxnSpPr>
          <p:nvPr/>
        </p:nvCxnSpPr>
        <p:spPr>
          <a:xfrm flipV="1">
            <a:off x="4417008" y="3158740"/>
            <a:ext cx="1191687" cy="35498"/>
          </a:xfrm>
          <a:prstGeom prst="straightConnector1">
            <a:avLst/>
          </a:prstGeom>
          <a:noFill/>
          <a:ln w="28575" cap="flat" cmpd="sng">
            <a:solidFill>
              <a:schemeClr val="dk2"/>
            </a:solidFill>
            <a:prstDash val="solid"/>
            <a:round/>
            <a:headEnd type="none" w="med" len="med"/>
            <a:tailEnd type="none" w="med" len="med"/>
          </a:ln>
        </p:spPr>
      </p:cxnSp>
      <p:sp>
        <p:nvSpPr>
          <p:cNvPr id="33" name="Google Shape;836;p36"/>
          <p:cNvSpPr txBox="1">
            <a:spLocks/>
          </p:cNvSpPr>
          <p:nvPr/>
        </p:nvSpPr>
        <p:spPr>
          <a:xfrm>
            <a:off x="285211" y="1285790"/>
            <a:ext cx="8076591" cy="4503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rPr>
              <a:t>- </a:t>
            </a:r>
            <a:r>
              <a:rPr lang="en-US" sz="2000" b="1" dirty="0" err="1">
                <a:solidFill>
                  <a:schemeClr val="tx1"/>
                </a:solidFill>
              </a:rPr>
              <a:t>Gạo</a:t>
            </a:r>
            <a:r>
              <a:rPr lang="en-US" sz="2000" b="1" dirty="0">
                <a:solidFill>
                  <a:schemeClr val="tx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 grpId="0"/>
      <p:bldP spid="884" grpId="0"/>
      <p:bldP spid="885" grpId="0"/>
      <p:bldP spid="886" grpId="0"/>
      <p:bldP spid="887" grpId="0" animBg="1"/>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026" y="3174858"/>
            <a:ext cx="3392054" cy="468000"/>
          </a:xfrm>
        </p:spPr>
        <p:txBody>
          <a:bodyPr/>
          <a:lstStyle/>
          <a:p>
            <a:r>
              <a:rPr lang="en-US" sz="2800" dirty="0" err="1"/>
              <a:t>Gạo</a:t>
            </a:r>
            <a:r>
              <a:rPr lang="en-US" sz="2800" dirty="0"/>
              <a:t> </a:t>
            </a:r>
            <a:r>
              <a:rPr lang="en-US" sz="2800" dirty="0" err="1"/>
              <a:t>tẻ</a:t>
            </a:r>
            <a:r>
              <a:rPr lang="en-US" sz="2800" dirty="0"/>
              <a:t>: </a:t>
            </a:r>
            <a:r>
              <a:rPr lang="en-US" sz="2800" dirty="0" err="1"/>
              <a:t>Màu</a:t>
            </a:r>
            <a:r>
              <a:rPr lang="en-US" sz="2800" dirty="0"/>
              <a:t> </a:t>
            </a:r>
            <a:r>
              <a:rPr lang="en-US" sz="2800" dirty="0" err="1"/>
              <a:t>hơi</a:t>
            </a:r>
            <a:r>
              <a:rPr lang="en-US" sz="2800" dirty="0"/>
              <a:t> </a:t>
            </a:r>
            <a:r>
              <a:rPr lang="en-US" sz="2800" dirty="0" err="1"/>
              <a:t>trắng</a:t>
            </a:r>
            <a:r>
              <a:rPr lang="en-US" sz="2800" dirty="0"/>
              <a:t> </a:t>
            </a:r>
            <a:r>
              <a:rPr lang="en-US" sz="2800" dirty="0" err="1"/>
              <a:t>đục</a:t>
            </a:r>
            <a:r>
              <a:rPr lang="en-US" sz="2800" dirty="0"/>
              <a:t>, </a:t>
            </a:r>
            <a:r>
              <a:rPr lang="en-US" sz="2800" dirty="0" err="1"/>
              <a:t>thân</a:t>
            </a:r>
            <a:r>
              <a:rPr lang="en-US" sz="2800" dirty="0"/>
              <a:t> </a:t>
            </a:r>
            <a:r>
              <a:rPr lang="en-US" sz="2800" dirty="0" err="1"/>
              <a:t>hạt</a:t>
            </a:r>
            <a:r>
              <a:rPr lang="en-US" sz="2800" dirty="0"/>
              <a:t> </a:t>
            </a:r>
            <a:r>
              <a:rPr lang="en-US" sz="2800" dirty="0" err="1"/>
              <a:t>hơi</a:t>
            </a:r>
            <a:r>
              <a:rPr lang="en-US" sz="2800" dirty="0"/>
              <a:t> </a:t>
            </a:r>
            <a:r>
              <a:rPr lang="en-US" sz="2800" dirty="0" err="1"/>
              <a:t>dài</a:t>
            </a:r>
            <a:r>
              <a:rPr lang="en-US" sz="2800" dirty="0"/>
              <a:t>, </a:t>
            </a:r>
            <a:r>
              <a:rPr lang="en-US" sz="2800" dirty="0" err="1"/>
              <a:t>hình</a:t>
            </a:r>
            <a:r>
              <a:rPr lang="en-US" sz="2800" dirty="0"/>
              <a:t> </a:t>
            </a:r>
            <a:r>
              <a:rPr lang="en-US" sz="2800" dirty="0" err="1"/>
              <a:t>bầu</a:t>
            </a:r>
            <a:r>
              <a:rPr lang="en-US" sz="2800" dirty="0"/>
              <a:t> </a:t>
            </a:r>
            <a:r>
              <a:rPr lang="en-US" sz="2800" dirty="0" err="1"/>
              <a:t>dục</a:t>
            </a:r>
            <a:endParaRPr lang="en-US" sz="2800" dirty="0"/>
          </a:p>
        </p:txBody>
      </p:sp>
      <p:sp>
        <p:nvSpPr>
          <p:cNvPr id="3" name="Title 1"/>
          <p:cNvSpPr txBox="1">
            <a:spLocks/>
          </p:cNvSpPr>
          <p:nvPr/>
        </p:nvSpPr>
        <p:spPr>
          <a:xfrm>
            <a:off x="701040" y="3372018"/>
            <a:ext cx="4338586"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r>
              <a:rPr lang="en-US" sz="2800" dirty="0" err="1"/>
              <a:t>Gạo</a:t>
            </a:r>
            <a:r>
              <a:rPr lang="en-US" sz="2800" dirty="0"/>
              <a:t> </a:t>
            </a:r>
            <a:r>
              <a:rPr lang="en-US" sz="2800" dirty="0" err="1"/>
              <a:t>nếp</a:t>
            </a:r>
            <a:r>
              <a:rPr lang="en-US" sz="2800" dirty="0"/>
              <a:t>: </a:t>
            </a:r>
            <a:r>
              <a:rPr lang="en-US" sz="2800" dirty="0" err="1"/>
              <a:t>Hạt</a:t>
            </a:r>
            <a:r>
              <a:rPr lang="en-US" sz="2800" dirty="0"/>
              <a:t> </a:t>
            </a:r>
            <a:r>
              <a:rPr lang="en-US" sz="2800" dirty="0" err="1"/>
              <a:t>tròn</a:t>
            </a:r>
            <a:r>
              <a:rPr lang="en-US" sz="2800" dirty="0"/>
              <a:t> </a:t>
            </a:r>
            <a:r>
              <a:rPr lang="en-US" sz="2800" dirty="0" err="1"/>
              <a:t>suôn</a:t>
            </a:r>
            <a:r>
              <a:rPr lang="en-US" sz="2800" dirty="0"/>
              <a:t> </a:t>
            </a:r>
            <a:r>
              <a:rPr lang="en-US" sz="2800" dirty="0" err="1"/>
              <a:t>hai</a:t>
            </a:r>
            <a:r>
              <a:rPr lang="en-US" sz="2800" dirty="0"/>
              <a:t> </a:t>
            </a:r>
            <a:r>
              <a:rPr lang="en-US" sz="2800" dirty="0" err="1"/>
              <a:t>đầu</a:t>
            </a:r>
            <a:r>
              <a:rPr lang="en-US" sz="2800" dirty="0"/>
              <a:t>, </a:t>
            </a:r>
            <a:r>
              <a:rPr lang="en-US" sz="2800" dirty="0" err="1"/>
              <a:t>màu</a:t>
            </a:r>
            <a:r>
              <a:rPr lang="en-US" sz="2800" dirty="0"/>
              <a:t> </a:t>
            </a:r>
            <a:r>
              <a:rPr lang="en-US" sz="2800" dirty="0" err="1"/>
              <a:t>trắng</a:t>
            </a:r>
            <a:r>
              <a:rPr lang="en-US" sz="2800" dirty="0"/>
              <a:t> </a:t>
            </a:r>
            <a:r>
              <a:rPr lang="en-US" sz="2800" dirty="0" err="1"/>
              <a:t>đục</a:t>
            </a:r>
            <a:r>
              <a:rPr lang="en-US" sz="2800" dirty="0"/>
              <a:t>, </a:t>
            </a:r>
            <a:r>
              <a:rPr lang="en-US" sz="2800" dirty="0" err="1"/>
              <a:t>hạt</a:t>
            </a:r>
            <a:r>
              <a:rPr lang="en-US" sz="2800" dirty="0"/>
              <a:t> </a:t>
            </a:r>
            <a:r>
              <a:rPr lang="en-US" sz="2800" dirty="0" err="1"/>
              <a:t>gạo</a:t>
            </a:r>
            <a:r>
              <a:rPr lang="en-US" sz="2800" dirty="0"/>
              <a:t> </a:t>
            </a:r>
            <a:r>
              <a:rPr lang="en-US" sz="2800" dirty="0" err="1"/>
              <a:t>mềm</a:t>
            </a:r>
            <a:r>
              <a:rPr lang="en-US" sz="2800" dirty="0"/>
              <a:t>, </a:t>
            </a:r>
            <a:r>
              <a:rPr lang="en-US" sz="2800" dirty="0" err="1"/>
              <a:t>mát</a:t>
            </a:r>
            <a:endParaRPr lang="en-US" sz="2800" dirty="0"/>
          </a:p>
        </p:txBody>
      </p:sp>
      <p:pic>
        <p:nvPicPr>
          <p:cNvPr id="1026" name="Picture 2" descr="C:\Users\Minh Luyen\Desktop\gao-nep-la-gi-gao-te-la-gi-tac-dung-va-cach-phan-biet-gao-nep-avt-1200x6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640" y="271199"/>
            <a:ext cx="6858000" cy="289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77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Special Sushi Restaurant by Slidesgo">
  <a:themeElements>
    <a:clrScheme name="Simple Light">
      <a:dk1>
        <a:srgbClr val="000000"/>
      </a:dk1>
      <a:lt1>
        <a:srgbClr val="FFFFFF"/>
      </a:lt1>
      <a:dk2>
        <a:srgbClr val="FB4140"/>
      </a:dk2>
      <a:lt2>
        <a:srgbClr val="FFA8A7"/>
      </a:lt2>
      <a:accent1>
        <a:srgbClr val="EDD5AE"/>
      </a:accent1>
      <a:accent2>
        <a:srgbClr val="EDA186"/>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989</TotalTime>
  <Words>2705</Words>
  <Application>Microsoft Office PowerPoint</Application>
  <PresentationFormat>On-screen Show (16:9)</PresentationFormat>
  <Paragraphs>175</Paragraphs>
  <Slides>61</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Segoe UI</vt:lpstr>
      <vt:lpstr>Signika</vt:lpstr>
      <vt:lpstr>Tahoma</vt:lpstr>
      <vt:lpstr>Roboto Condensed Light</vt:lpstr>
      <vt:lpstr>Times New Roman</vt:lpstr>
      <vt:lpstr>Arial</vt:lpstr>
      <vt:lpstr>Fira Sans</vt:lpstr>
      <vt:lpstr>Special Sushi Restaurant by Slidesgo</vt:lpstr>
      <vt:lpstr>LỰA CHỌN VÀ BẢO QUẢN THỰC PHẨM</vt:lpstr>
      <vt:lpstr>MỤC TIÊU BÀI HỌC</vt:lpstr>
      <vt:lpstr>BẢO QUẢN VÀ CHẾ BIẾN THỰC PHẨM</vt:lpstr>
      <vt:lpstr>LỰA CHỌN THỰC PHẨM</vt:lpstr>
      <vt:lpstr>PowerPoint Presentation</vt:lpstr>
      <vt:lpstr>Khám phá</vt:lpstr>
      <vt:lpstr>PowerPoint Presentation</vt:lpstr>
      <vt:lpstr>I. Lựa chọn thực phẩm</vt:lpstr>
      <vt:lpstr>Gạo tẻ: Màu hơi trắng đục, thân hạt hơi dài, hình bầu dục</vt:lpstr>
      <vt:lpstr>Khám phá</vt:lpstr>
      <vt:lpstr>I. Lựa chọn thực phẩm</vt:lpstr>
      <vt:lpstr>PowerPoint Presentation</vt:lpstr>
      <vt:lpstr>I. Lựa chọn thực phẩm</vt:lpstr>
      <vt:lpstr>PowerPoint Presentation</vt:lpstr>
      <vt:lpstr>I. LỰA CHỌN THỰC PHẨM</vt:lpstr>
      <vt:lpstr>I. LỰA CHỌN THỰC PHẨM</vt:lpstr>
      <vt:lpstr>I. LỰA CHỌN THỰC PHẨM</vt:lpstr>
      <vt:lpstr>I. LỰA CHỌN THỰC PHẨM</vt:lpstr>
      <vt:lpstr>I. LỰA CHỌN THỰC PHẨM</vt:lpstr>
      <vt:lpstr>I. LỰA CHỌN THỰC PHẨM</vt:lpstr>
      <vt:lpstr>Bơ: Nên chọn bơ có màu vàng tươi, vị ngậy, không chảy nước, không có mùi lạ, bề mặt mịn màng, có mùi thơm đặc trưng </vt:lpstr>
      <vt:lpstr>I. LỰA CHỌN THỰC PHẨM</vt:lpstr>
      <vt:lpstr>Súp lơ xanh: Nên chọn hoa có màu xanh sẫm, hoa nở chặt, không nên chọn loại hoa rời rạc, nở xòe vì đó là hoa già. </vt:lpstr>
      <vt:lpstr>PowerPoint Presentation</vt:lpstr>
      <vt:lpstr>PowerPoint Presentation</vt:lpstr>
      <vt:lpstr>PowerPoint Presentation</vt:lpstr>
      <vt:lpstr>PowerPoint Presentation</vt:lpstr>
      <vt:lpstr>Nghêu, sò, hến: Nên chọn con to và còn sống. Không nên chọn những con đã há miệng hoặc ngậm chặt miệng, có mùi hôi </vt:lpstr>
      <vt:lpstr>PowerPoint Presentation</vt:lpstr>
      <vt:lpstr>PowerPoint Presentation</vt:lpstr>
      <vt:lpstr>KẾT  NỐI NĂNG LỰC</vt:lpstr>
      <vt:lpstr>PowerPoint Presentation</vt:lpstr>
      <vt:lpstr>PowerPoint Presentation</vt:lpstr>
      <vt:lpstr>CÁC BIỆN PHÁP BẢO QUẢN CHẤT DINH DƯỠNG CÓ TRONG THỰC PHẨM</vt:lpstr>
      <vt:lpstr>II. CÁC BIỆN PHÁP BẢO QUẢN CHẤT DINH DƯỠNG CÓ TRONG THỰC PHẨM</vt:lpstr>
      <vt:lpstr>1. Một số phương pháp bảo quản thực phẩm</vt:lpstr>
      <vt:lpstr>PowerPoint Presentation</vt:lpstr>
      <vt:lpstr>PowerPoint Presentation</vt:lpstr>
      <vt:lpstr>PowerPoint Presentation</vt:lpstr>
      <vt:lpstr>II. Một số phương pháp bảo quản thực phẩm</vt:lpstr>
      <vt:lpstr>PowerPoint Presentation</vt:lpstr>
      <vt:lpstr>PowerPoint Presentation</vt:lpstr>
      <vt:lpstr>1. Một số phương pháp bảo quản thực phẩm</vt:lpstr>
      <vt:lpstr>Phương pháp này thường khiến cho cảm quan, mùi vị, giá trị dinh dưỡng của thực phẩm thay đổi nhưng vẫn được áp dụng phô biến do dễ dàng thực hiện</vt:lpstr>
      <vt:lpstr>Ướp muối: Muối có tính sát khuẩn nhẹ nhưng hông tiêu diệt được tất cả các vi sinh vật và không phá hủy được độc tố của vi khuẩn. Nếu kết hợp ướp muối với bảo quản ở nhiệt độ thấp, thực phẩm có thời gian sử dụng lâu hơn</vt:lpstr>
      <vt:lpstr>Ngâm đường: Nồng độ nước đường cần từ 60% đến 65% trở lên mới có thể đủ khả năng làm ức chế sự phát triển của vi sinh vật nhưng không ổn định. Do đó cần bảo quản thực phẩm ngâm đường trong các chai, lọ, hũ,… kín</vt:lpstr>
      <vt:lpstr>1. Một số phương pháp bảo quản thực phẩm</vt:lpstr>
      <vt:lpstr>1. Một số phương pháp bảo quản thực phẩm</vt:lpstr>
      <vt:lpstr>PowerPoint Presentation</vt:lpstr>
      <vt:lpstr>Được áp dụng phổ biến tại các cơ sở sản xuất nhỏ lẫn cơ sở có quy mô lớn do dễ dàng thực hiện, hiệu quả cao, ít làm thay đổi cảm quan, mùi vị thực phẩm và giá thành thấp</vt:lpstr>
      <vt:lpstr>g. Đóng hộp</vt:lpstr>
      <vt:lpstr>h. Sử dụng tác nhân vật lý</vt:lpstr>
      <vt:lpstr>Tia tử ngoại</vt:lpstr>
      <vt:lpstr>Sóng siêu âm</vt:lpstr>
      <vt:lpstr>Phóng xạ ion hóa</vt:lpstr>
      <vt:lpstr>2. Một số lưu ý khi chế biến thực phẩm</vt:lpstr>
      <vt:lpstr>2. Một số lưu ý khi chế biến thực phẩm</vt:lpstr>
      <vt:lpstr>2. Một số lưu ý khi chế biến thực phẩm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BẢO QUẢN VÀ CHẾ BIẾN THỰC PHẨM</dc:title>
  <cp:lastModifiedBy>admin</cp:lastModifiedBy>
  <cp:revision>86</cp:revision>
  <dcterms:modified xsi:type="dcterms:W3CDTF">2025-02-13T00:50:43Z</dcterms:modified>
</cp:coreProperties>
</file>