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311" r:id="rId8"/>
    <p:sldId id="641" r:id="rId9"/>
    <p:sldId id="313" r:id="rId10"/>
    <p:sldId id="642" r:id="rId11"/>
    <p:sldId id="322" r:id="rId12"/>
    <p:sldId id="323" r:id="rId13"/>
    <p:sldId id="324" r:id="rId14"/>
    <p:sldId id="639" r:id="rId15"/>
    <p:sldId id="325" r:id="rId16"/>
    <p:sldId id="635" r:id="rId17"/>
    <p:sldId id="636" r:id="rId18"/>
    <p:sldId id="63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993366"/>
    <a:srgbClr val="E2891E"/>
    <a:srgbClr val="4112EE"/>
    <a:srgbClr val="0033CC"/>
    <a:srgbClr val="416529"/>
    <a:srgbClr val="C55A11"/>
    <a:srgbClr val="AF51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43" autoAdjust="0"/>
  </p:normalViewPr>
  <p:slideViewPr>
    <p:cSldViewPr snapToGrid="0">
      <p:cViewPr varScale="1">
        <p:scale>
          <a:sx n="50" d="100"/>
          <a:sy n="50" d="100"/>
        </p:scale>
        <p:origin x="1284" y="36"/>
      </p:cViewPr>
      <p:guideLst>
        <p:guide orient="horz" pos="2160"/>
        <p:guide pos="381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emf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FE670D-FF3B-D690-1C9B-A04F60B47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13280"/>
              </p:ext>
            </p:extLst>
          </p:nvPr>
        </p:nvGraphicFramePr>
        <p:xfrm>
          <a:off x="3190875" y="4467225"/>
          <a:ext cx="476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060" imgH="209820" progId="Equation.DSMT4">
                  <p:embed/>
                </p:oleObj>
              </mc:Choice>
              <mc:Fallback>
                <p:oleObj name="Equation" r:id="rId3" imgW="476060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75" y="4467225"/>
                        <a:ext cx="47625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1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5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4ce6603a6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4ce6603a6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68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- 3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A588-90D2-411D-BDAD-7DAD66783F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A588-90D2-411D-BDAD-7DAD66783F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2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(Slide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3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5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VD1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2, 3.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</a:p>
          <a:p>
            <a:r>
              <a:rPr lang="en-US" dirty="0"/>
              <a:t>- GV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(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0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5.wmf"/><Relationship Id="rId1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2.wmf"/><Relationship Id="rId3" Type="http://schemas.openxmlformats.org/officeDocument/2006/relationships/image" Target="../media/image60.png"/><Relationship Id="rId21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5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64.png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61.png"/><Relationship Id="rId9" Type="http://schemas.openxmlformats.org/officeDocument/2006/relationships/image" Target="../media/image48.wmf"/><Relationship Id="rId1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1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42.bin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image" Target="../media/image58.wmf"/><Relationship Id="rId5" Type="http://schemas.openxmlformats.org/officeDocument/2006/relationships/image" Target="../media/image29.jpeg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0.wmf"/><Relationship Id="rId3" Type="http://schemas.openxmlformats.org/officeDocument/2006/relationships/image" Target="../media/image29.jpe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64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9.wmf"/><Relationship Id="rId5" Type="http://schemas.openxmlformats.org/officeDocument/2006/relationships/image" Target="../media/image30.png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40.bin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5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image" Target="../media/image23.wmf"/><Relationship Id="rId27" Type="http://schemas.openxmlformats.org/officeDocument/2006/relationships/image" Target="../media/image25.wmf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5.wmf"/><Relationship Id="rId3" Type="http://schemas.openxmlformats.org/officeDocument/2006/relationships/image" Target="../media/image14.png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image" Target="../media/image21.wmf"/><Relationship Id="rId25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image" Target="../media/image26.wmf"/><Relationship Id="rId10" Type="http://schemas.openxmlformats.org/officeDocument/2006/relationships/image" Target="../media/image18.wmf"/><Relationship Id="rId19" Type="http://schemas.openxmlformats.org/officeDocument/2006/relationships/image" Target="../media/image22.wmf"/><Relationship Id="rId4" Type="http://schemas.openxmlformats.org/officeDocument/2006/relationships/image" Target="../media/image150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wisc-online.com/assetrepository/viewasset?id=15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5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image" Target="../media/image23.wmf"/><Relationship Id="rId27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6.wmf"/><Relationship Id="rId3" Type="http://schemas.openxmlformats.org/officeDocument/2006/relationships/image" Target="../media/image300.png"/><Relationship Id="rId21" Type="http://schemas.openxmlformats.org/officeDocument/2006/relationships/image" Target="../media/image37.png"/><Relationship Id="rId7" Type="http://schemas.openxmlformats.org/officeDocument/2006/relationships/image" Target="../media/image33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39.png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23" Type="http://schemas.openxmlformats.org/officeDocument/2006/relationships/hyperlink" Target="https://www.publicdomainpictures.net/en/view-image.php?image=317882&amp;picture=abstract-background" TargetMode="External"/><Relationship Id="rId10" Type="http://schemas.openxmlformats.org/officeDocument/2006/relationships/image" Target="../media/image35.png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1.png"/><Relationship Id="rId9" Type="http://schemas.openxmlformats.org/officeDocument/2006/relationships/image" Target="../media/image32.wmf"/><Relationship Id="rId14" Type="http://schemas.openxmlformats.org/officeDocument/2006/relationships/image" Target="../media/image34.wmf"/><Relationship Id="rId2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wmf"/><Relationship Id="rId18" Type="http://schemas.openxmlformats.org/officeDocument/2006/relationships/hyperlink" Target="https://www.publicdomainpictures.net/en/view-image.php?image=317882&amp;picture=abstract-background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6.png"/><Relationship Id="rId5" Type="http://schemas.openxmlformats.org/officeDocument/2006/relationships/image" Target="../media/image31.wmf"/><Relationship Id="rId15" Type="http://schemas.openxmlformats.org/officeDocument/2006/relationships/image" Target="../media/image42.wmf"/><Relationship Id="rId10" Type="http://schemas.openxmlformats.org/officeDocument/2006/relationships/image" Target="../media/image40.wmf"/><Relationship Id="rId19" Type="http://schemas.openxmlformats.org/officeDocument/2006/relationships/image" Target="../media/image39.png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endParaRPr lang="en-US" sz="5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Đ9-C1-B3-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0F5790-01AE-AD38-D648-6EF44ADFE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340009" y="151748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hệ phương trình: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41365"/>
              </p:ext>
            </p:extLst>
          </p:nvPr>
        </p:nvGraphicFramePr>
        <p:xfrm>
          <a:off x="1636552" y="2629999"/>
          <a:ext cx="3673515" cy="15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787320" progId="Equation.DSMT4">
                  <p:embed/>
                </p:oleObj>
              </mc:Choice>
              <mc:Fallback>
                <p:oleObj name="Equation" r:id="rId3" imgW="171432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6552" y="2629999"/>
                        <a:ext cx="3673515" cy="15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5233613-A2AA-DC61-D2B1-D64FD61BD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33378"/>
              </p:ext>
            </p:extLst>
          </p:nvPr>
        </p:nvGraphicFramePr>
        <p:xfrm>
          <a:off x="6623285" y="2632993"/>
          <a:ext cx="3890291" cy="15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787320" progId="Equation.DSMT4">
                  <p:embed/>
                </p:oleObj>
              </mc:Choice>
              <mc:Fallback>
                <p:oleObj name="Equation" r:id="rId5" imgW="18158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3285" y="2632993"/>
                        <a:ext cx="3890291" cy="15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8449323E-2C3D-7CE4-6B7C-C732B7729BA8}"/>
              </a:ext>
            </a:extLst>
          </p:cNvPr>
          <p:cNvGrpSpPr/>
          <p:nvPr/>
        </p:nvGrpSpPr>
        <p:grpSpPr>
          <a:xfrm>
            <a:off x="5191722" y="4579296"/>
            <a:ext cx="1808555" cy="1805200"/>
            <a:chOff x="7634302" y="261548"/>
            <a:chExt cx="1524001" cy="1736626"/>
          </a:xfrm>
        </p:grpSpPr>
        <p:pic>
          <p:nvPicPr>
            <p:cNvPr id="36" name="Picture 35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8A71A045-BD6B-80AF-9DAA-8B71563CA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7" name="Picture 36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FFF5EBB1-2A5B-6C10-3A47-A0B33D3B0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0EEB89-36C3-2817-705F-784425211820}"/>
              </a:ext>
            </a:extLst>
          </p:cNvPr>
          <p:cNvGrpSpPr/>
          <p:nvPr/>
        </p:nvGrpSpPr>
        <p:grpSpPr>
          <a:xfrm>
            <a:off x="1520097" y="592264"/>
            <a:ext cx="2395950" cy="671930"/>
            <a:chOff x="1624734" y="1360680"/>
            <a:chExt cx="5309466" cy="15697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5544D9-E9A3-EB28-243D-802338F224E8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92DB92-2621-5B16-C4EE-4F183B1A96E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2, 3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00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2000460" y="758152"/>
            <a:ext cx="3771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Giải hệ phương trình: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76577" y="1944824"/>
                <a:ext cx="809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Từ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ta có: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1944824"/>
                <a:ext cx="8095297" cy="523220"/>
              </a:xfrm>
              <a:prstGeom prst="rect">
                <a:avLst/>
              </a:prstGeom>
              <a:blipFill>
                <a:blip r:embed="rId3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/>
              <p:nvPr/>
            </p:nvSpPr>
            <p:spPr>
              <a:xfrm>
                <a:off x="873846" y="4733782"/>
                <a:ext cx="1039584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Vậy hệ phương trình đã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46" y="4733782"/>
                <a:ext cx="10395845" cy="954107"/>
              </a:xfrm>
              <a:prstGeom prst="rect">
                <a:avLst/>
              </a:prstGeom>
              <a:blipFill>
                <a:blip r:embed="rId4"/>
                <a:stretch>
                  <a:fillRect l="-1172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95230"/>
              </p:ext>
            </p:extLst>
          </p:nvPr>
        </p:nvGraphicFramePr>
        <p:xfrm>
          <a:off x="5339030" y="419381"/>
          <a:ext cx="2941060" cy="127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787320" progId="Equation.DSMT4">
                  <p:embed/>
                </p:oleObj>
              </mc:Choice>
              <mc:Fallback>
                <p:oleObj name="Equation" r:id="rId5" imgW="171432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9030" y="419381"/>
                        <a:ext cx="2941060" cy="127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812284" y="1387794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76577" y="3035498"/>
                <a:ext cx="36513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3035498"/>
                <a:ext cx="3651355" cy="523220"/>
              </a:xfrm>
              <a:prstGeom prst="rect">
                <a:avLst/>
              </a:prstGeom>
              <a:blipFill>
                <a:blip r:embed="rId7"/>
                <a:stretch>
                  <a:fillRect l="-350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93739"/>
              </p:ext>
            </p:extLst>
          </p:nvPr>
        </p:nvGraphicFramePr>
        <p:xfrm>
          <a:off x="6774585" y="1947633"/>
          <a:ext cx="3329220" cy="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4585" y="1947633"/>
                        <a:ext cx="3329220" cy="63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76577" y="2471797"/>
                <a:ext cx="809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, ta được: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2471797"/>
                <a:ext cx="8095297" cy="523220"/>
              </a:xfrm>
              <a:prstGeom prst="rect">
                <a:avLst/>
              </a:prstGeom>
              <a:blipFill>
                <a:blip r:embed="rId10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01684"/>
              </p:ext>
            </p:extLst>
          </p:nvPr>
        </p:nvGraphicFramePr>
        <p:xfrm>
          <a:off x="6174155" y="2433264"/>
          <a:ext cx="3958116" cy="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240" imgH="253800" progId="Equation.DSMT4">
                  <p:embed/>
                </p:oleObj>
              </mc:Choice>
              <mc:Fallback>
                <p:oleObj name="Equation" r:id="rId11" imgW="158724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4155" y="2433264"/>
                        <a:ext cx="3958116" cy="63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95947C-E726-A0E0-128C-DA151FBDD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2414"/>
              </p:ext>
            </p:extLst>
          </p:nvPr>
        </p:nvGraphicFramePr>
        <p:xfrm>
          <a:off x="4781417" y="3050885"/>
          <a:ext cx="3081013" cy="167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95947C-E726-A0E0-128C-DA151FBDD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81417" y="3050885"/>
                        <a:ext cx="3081013" cy="167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2F88E9-1E7F-BE28-17AD-9FE301A13841}"/>
              </a:ext>
            </a:extLst>
          </p:cNvPr>
          <p:cNvGrpSpPr/>
          <p:nvPr/>
        </p:nvGrpSpPr>
        <p:grpSpPr>
          <a:xfrm>
            <a:off x="524488" y="621565"/>
            <a:ext cx="1475972" cy="671930"/>
            <a:chOff x="1624734" y="1360680"/>
            <a:chExt cx="5309466" cy="15697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7BC9FB-30B8-950B-D534-556240F86F5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E77717-336B-A2E2-E703-F827F2DAD27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45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9EEAFF-2F53-A0DC-C35A-B0BEB22049AB}"/>
              </a:ext>
            </a:extLst>
          </p:cNvPr>
          <p:cNvSpPr/>
          <p:nvPr/>
        </p:nvSpPr>
        <p:spPr>
          <a:xfrm>
            <a:off x="194310" y="3928887"/>
            <a:ext cx="11613849" cy="2866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812862" y="336212"/>
            <a:ext cx="3579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 hệ phương trình: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781267" y="1159626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Từ phương trình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ta có: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7" y="1159626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/>
              <p:nvPr/>
            </p:nvSpPr>
            <p:spPr>
              <a:xfrm>
                <a:off x="665164" y="3467222"/>
                <a:ext cx="107854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phương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trình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Vậy hệ phương trình đã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4" y="3467222"/>
                <a:ext cx="10785471" cy="461665"/>
              </a:xfrm>
              <a:prstGeom prst="rect">
                <a:avLst/>
              </a:prstGeom>
              <a:blipFill>
                <a:blip r:embed="rId4"/>
                <a:stretch>
                  <a:fillRect l="-848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52589"/>
              </p:ext>
            </p:extLst>
          </p:nvPr>
        </p:nvGraphicFramePr>
        <p:xfrm>
          <a:off x="4683125" y="80010"/>
          <a:ext cx="26495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787320" progId="Equation.DSMT4">
                  <p:embed/>
                </p:oleObj>
              </mc:Choice>
              <mc:Fallback>
                <p:oleObj name="Equation" r:id="rId5" imgW="18158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25" y="80010"/>
                        <a:ext cx="2649538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7623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03174" y="2067419"/>
                <a:ext cx="3448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4" y="2067419"/>
                <a:ext cx="3448050" cy="461665"/>
              </a:xfrm>
              <a:prstGeom prst="rect">
                <a:avLst/>
              </a:prstGeom>
              <a:blipFill>
                <a:blip r:embed="rId7"/>
                <a:stretch>
                  <a:fillRect l="-2832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39683"/>
              </p:ext>
            </p:extLst>
          </p:nvPr>
        </p:nvGraphicFramePr>
        <p:xfrm>
          <a:off x="5790945" y="1107202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0945" y="1107202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778192" y="1613994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Thế vào phương trình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ta được: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2" y="1613994"/>
                <a:ext cx="8095297" cy="461665"/>
              </a:xfrm>
              <a:prstGeom prst="rect">
                <a:avLst/>
              </a:prstGeom>
              <a:blipFill>
                <a:blip r:embed="rId10"/>
                <a:stretch>
                  <a:fillRect l="-120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84044"/>
              </p:ext>
            </p:extLst>
          </p:nvPr>
        </p:nvGraphicFramePr>
        <p:xfrm>
          <a:off x="5556303" y="1596920"/>
          <a:ext cx="34480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253800" progId="Equation.DSMT4">
                  <p:embed/>
                </p:oleObj>
              </mc:Choice>
              <mc:Fallback>
                <p:oleObj name="Equation" r:id="rId11" imgW="162540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6303" y="1596920"/>
                        <a:ext cx="34480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AB92D3-B2C6-C294-4371-5ED74937B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72780"/>
              </p:ext>
            </p:extLst>
          </p:nvPr>
        </p:nvGraphicFramePr>
        <p:xfrm>
          <a:off x="3935248" y="2059186"/>
          <a:ext cx="2914650" cy="149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698400" progId="Equation.DSMT4">
                  <p:embed/>
                </p:oleObj>
              </mc:Choice>
              <mc:Fallback>
                <p:oleObj name="Equation" r:id="rId13" imgW="13586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5248" y="2059186"/>
                        <a:ext cx="2914650" cy="149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D5ADD5C-320B-3844-096B-58F2F3CB8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61349"/>
              </p:ext>
            </p:extLst>
          </p:nvPr>
        </p:nvGraphicFramePr>
        <p:xfrm>
          <a:off x="6835325" y="4006213"/>
          <a:ext cx="1508322" cy="4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203040" progId="Equation.DSMT4">
                  <p:embed/>
                </p:oleObj>
              </mc:Choice>
              <mc:Fallback>
                <p:oleObj name="Equation" r:id="rId15" imgW="7236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C98E357-FE92-3C38-11DD-0EC631393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25" y="4006213"/>
                        <a:ext cx="1508322" cy="419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8E799F-6020-0D66-43CD-B5D236612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17075"/>
              </p:ext>
            </p:extLst>
          </p:nvPr>
        </p:nvGraphicFramePr>
        <p:xfrm>
          <a:off x="5926774" y="4381628"/>
          <a:ext cx="1687830" cy="96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457200" progId="Equation.DSMT4">
                  <p:embed/>
                </p:oleObj>
              </mc:Choice>
              <mc:Fallback>
                <p:oleObj name="Equation" r:id="rId17" imgW="8125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FD002C-E038-741B-A7FB-68CC4E1A77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774" y="4381628"/>
                        <a:ext cx="1687830" cy="96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3BD68B1-72E5-5C5D-E1DA-AD878F56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03745"/>
              </p:ext>
            </p:extLst>
          </p:nvPr>
        </p:nvGraphicFramePr>
        <p:xfrm>
          <a:off x="6042877" y="5835707"/>
          <a:ext cx="1479041" cy="95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3600" imgH="457200" progId="Equation.DSMT4">
                  <p:embed/>
                </p:oleObj>
              </mc:Choice>
              <mc:Fallback>
                <p:oleObj name="Equation" r:id="rId19" imgW="7236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73449FE-74C4-1C63-1CA5-F9ED606793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77" y="5835707"/>
                        <a:ext cx="1479041" cy="951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6A0CF02B-AE3B-F96C-2934-CA1279B5A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94" y="3953782"/>
                <a:ext cx="65142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6A0CF02B-AE3B-F96C-2934-CA1279B5A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94" y="3953782"/>
                <a:ext cx="6514284" cy="461665"/>
              </a:xfrm>
              <a:prstGeom prst="rect">
                <a:avLst/>
              </a:prstGeom>
              <a:blipFill>
                <a:blip r:embed="rId21"/>
                <a:stretch>
                  <a:fillRect l="-1403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>
            <a:extLst>
              <a:ext uri="{FF2B5EF4-FFF2-40B4-BE49-F238E27FC236}">
                <a16:creationId xmlns:a16="http://schemas.microsoft.com/office/drawing/2014/main" id="{AF3C66DA-6E9E-E092-871E-97CCAAB5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60" y="4634902"/>
            <a:ext cx="5707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9FAE02A-1D78-2093-3256-BDF632C2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4" y="5316022"/>
            <a:ext cx="9682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21F7C61-60DC-F691-303A-5D7EE54C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80" y="6058300"/>
            <a:ext cx="581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DAA52AB-CD11-81F8-CD11-930FB894D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69282"/>
              </p:ext>
            </p:extLst>
          </p:nvPr>
        </p:nvGraphicFramePr>
        <p:xfrm>
          <a:off x="10019153" y="5357980"/>
          <a:ext cx="1508322" cy="4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203040" progId="Equation.DSMT4">
                  <p:embed/>
                </p:oleObj>
              </mc:Choice>
              <mc:Fallback>
                <p:oleObj name="Equation" r:id="rId15" imgW="7236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7128324-F787-B96D-3501-8C88715B6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153" y="5357980"/>
                        <a:ext cx="1508322" cy="419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DC1C47E-D740-C1BF-EB2C-0EE10E55E533}"/>
              </a:ext>
            </a:extLst>
          </p:cNvPr>
          <p:cNvGrpSpPr/>
          <p:nvPr/>
        </p:nvGrpSpPr>
        <p:grpSpPr>
          <a:xfrm>
            <a:off x="482894" y="228384"/>
            <a:ext cx="1349866" cy="596552"/>
            <a:chOff x="1624734" y="1360680"/>
            <a:chExt cx="5309466" cy="156977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A6A779-B255-3A4C-BFE9-829496C1992B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331381-1887-089D-EC33-9200A81EFE37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2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23E78-DE2B-A905-8F8D-009DE62DD346}"/>
              </a:ext>
            </a:extLst>
          </p:cNvPr>
          <p:cNvGrpSpPr/>
          <p:nvPr/>
        </p:nvGrpSpPr>
        <p:grpSpPr>
          <a:xfrm>
            <a:off x="4368800" y="1092200"/>
            <a:ext cx="2517309" cy="988820"/>
            <a:chOff x="6734174" y="552280"/>
            <a:chExt cx="3797636" cy="1066800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0049EB15-7DA9-F6AC-06A5-2B0B1F36D01F}"/>
                </a:ext>
              </a:extLst>
            </p:cNvPr>
            <p:cNvSpPr/>
            <p:nvPr/>
          </p:nvSpPr>
          <p:spPr>
            <a:xfrm>
              <a:off x="6734174" y="552280"/>
              <a:ext cx="3797636" cy="1066800"/>
            </a:xfrm>
            <a:prstGeom prst="roundRect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733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9690D-9D01-B23D-DF41-7BBE3A47C89F}"/>
                </a:ext>
              </a:extLst>
            </p:cNvPr>
            <p:cNvSpPr/>
            <p:nvPr/>
          </p:nvSpPr>
          <p:spPr>
            <a:xfrm>
              <a:off x="7193998" y="714948"/>
              <a:ext cx="3094887" cy="719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3733" b="1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  <a:sym typeface="Arial"/>
                </a:rPr>
                <a:t>CHÚ Ý</a:t>
              </a:r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3B6403B9-E9DB-AC2A-C3B8-1E1B462E1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69600" y="662082"/>
            <a:ext cx="1185504" cy="1161793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E36A7DE7-8300-CF2B-F604-730537474C4F}"/>
              </a:ext>
            </a:extLst>
          </p:cNvPr>
          <p:cNvGrpSpPr/>
          <p:nvPr/>
        </p:nvGrpSpPr>
        <p:grpSpPr>
          <a:xfrm>
            <a:off x="-203200" y="2716683"/>
            <a:ext cx="11895179" cy="1615287"/>
            <a:chOff x="0" y="-53258"/>
            <a:chExt cx="4046422" cy="141487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CAB3C9B-3235-FCE1-8686-C0A51E3682C2}"/>
                </a:ext>
              </a:extLst>
            </p:cNvPr>
            <p:cNvSpPr/>
            <p:nvPr/>
          </p:nvSpPr>
          <p:spPr>
            <a:xfrm>
              <a:off x="198165" y="-53258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  <a:ln w="19050">
              <a:solidFill>
                <a:srgbClr val="0070C0"/>
              </a:solidFill>
              <a:prstDash val="dash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vi-VN" sz="37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6CDCF97-8078-AB10-7E8B-D4BDE7A942B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>
                <a:lnSpc>
                  <a:spcPts val="3545"/>
                </a:lnSpc>
                <a:spcBef>
                  <a:spcPct val="0"/>
                </a:spcBef>
                <a:defRPr/>
              </a:pPr>
              <a:endParaRPr sz="3733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A61D5-E1BB-861D-F144-A94C0B296CD9}"/>
              </a:ext>
            </a:extLst>
          </p:cNvPr>
          <p:cNvSpPr/>
          <p:nvPr/>
        </p:nvSpPr>
        <p:spPr>
          <a:xfrm>
            <a:off x="364791" y="2862606"/>
            <a:ext cx="11327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>
            <a:off x="4103124" y="90380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1628F2B-05D9-C300-6F45-2846F240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662" y="1970867"/>
            <a:ext cx="4897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A0E1DD2-88A9-AD16-CC98-963A901FE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81659"/>
              </p:ext>
            </p:extLst>
          </p:nvPr>
        </p:nvGraphicFramePr>
        <p:xfrm>
          <a:off x="436653" y="2875316"/>
          <a:ext cx="3492536" cy="153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457200" progId="Equation.DSMT4">
                  <p:embed/>
                </p:oleObj>
              </mc:Choice>
              <mc:Fallback>
                <p:oleObj name="Equation" r:id="rId3" imgW="1054080" imgH="457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A0E1DD2-88A9-AD16-CC98-963A901FE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3" y="2875316"/>
                        <a:ext cx="3492536" cy="153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">
            <a:extLst>
              <a:ext uri="{FF2B5EF4-FFF2-40B4-BE49-F238E27FC236}">
                <a16:creationId xmlns:a16="http://schemas.microsoft.com/office/drawing/2014/main" id="{D604C111-2FF8-8514-3007-06781308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0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00E84-27CA-B545-9FA2-7C964B0C2D35}"/>
              </a:ext>
            </a:extLst>
          </p:cNvPr>
          <p:cNvGrpSpPr/>
          <p:nvPr/>
        </p:nvGrpSpPr>
        <p:grpSpPr>
          <a:xfrm>
            <a:off x="9386372" y="495317"/>
            <a:ext cx="1947069" cy="2062056"/>
            <a:chOff x="7634302" y="261548"/>
            <a:chExt cx="1524001" cy="1736626"/>
          </a:xfrm>
        </p:grpSpPr>
        <p:pic>
          <p:nvPicPr>
            <p:cNvPr id="38" name="Picture 37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F0F3CBC-1AF3-25EF-FA41-AD79C7825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733997D-1BB8-20C5-345A-FE361768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1B6E2F0-F769-5F51-14B8-F4462F456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77453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1B6E2F0-F769-5F51-14B8-F4462F456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453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9559100-A81D-1F6C-ED79-572A07BCB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4184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9559100-A81D-1F6C-ED79-572A07BCB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4184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F09E88A-3F2D-BF58-0A80-A591C653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634330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501" imgH="253890" progId="Equation.DSMT4">
                  <p:embed/>
                </p:oleObj>
              </mc:Choice>
              <mc:Fallback>
                <p:oleObj name="Equation" r:id="rId10" imgW="228501" imgH="25389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F09E88A-3F2D-BF58-0A80-A591C653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634330"/>
                        <a:ext cx="2349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F5E3E4A-0FC5-6C58-ED75-108D2A293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894680"/>
          <a:ext cx="1282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449" imgH="253890" progId="Equation.DSMT4">
                  <p:embed/>
                </p:oleObj>
              </mc:Choice>
              <mc:Fallback>
                <p:oleObj name="Equation" r:id="rId12" imgW="1269449" imgH="25389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F5E3E4A-0FC5-6C58-ED75-108D2A2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894680"/>
                        <a:ext cx="12827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DAF5AC9-D25A-764C-4859-1AA493EA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9612230"/>
          <a:ext cx="10985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1726" imgH="253890" progId="Equation.DSMT4">
                  <p:embed/>
                </p:oleObj>
              </mc:Choice>
              <mc:Fallback>
                <p:oleObj name="Equation" r:id="rId14" imgW="1091726" imgH="25389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DAF5AC9-D25A-764C-4859-1AA493EAA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12230"/>
                        <a:ext cx="10985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9">
            <a:extLst>
              <a:ext uri="{FF2B5EF4-FFF2-40B4-BE49-F238E27FC236}">
                <a16:creationId xmlns:a16="http://schemas.microsoft.com/office/drawing/2014/main" id="{9F808D40-1A03-29F7-A6D8-43344F64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285897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72C07FE9-C8A8-2B5F-E9FE-B9BB4C5F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958997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E2E81EC2-810E-5A2F-B406-B09DB5A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441598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phương trình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9CCFA79E-BE21-B955-B657-6B4DD194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517282"/>
            <a:ext cx="11801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6AD07588-1C27-139D-89E2-F14EC03E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152797"/>
            <a:ext cx="5331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hệ phương trình có nghiệm duy nhất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3D07D4-5942-E6EA-02BE-046CA34AD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60212"/>
              </p:ext>
            </p:extLst>
          </p:nvPr>
        </p:nvGraphicFramePr>
        <p:xfrm>
          <a:off x="4141974" y="2875316"/>
          <a:ext cx="3512699" cy="15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680" imgH="457200" progId="Equation.DSMT4">
                  <p:embed/>
                </p:oleObj>
              </mc:Choice>
              <mc:Fallback>
                <p:oleObj name="Equation" r:id="rId16" imgW="1066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41974" y="2875316"/>
                        <a:ext cx="3512699" cy="150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79BDA1-A9F8-6C04-88B8-AF9582B32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90249"/>
              </p:ext>
            </p:extLst>
          </p:nvPr>
        </p:nvGraphicFramePr>
        <p:xfrm>
          <a:off x="7867458" y="2875316"/>
          <a:ext cx="3766500" cy="15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457200" progId="Equation.DSMT4">
                  <p:embed/>
                </p:oleObj>
              </mc:Choice>
              <mc:Fallback>
                <p:oleObj name="Equation" r:id="rId18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67458" y="2875316"/>
                        <a:ext cx="3766500" cy="150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CC5521C-AE26-4E38-B32D-65F48480E03F}"/>
              </a:ext>
            </a:extLst>
          </p:cNvPr>
          <p:cNvGrpSpPr/>
          <p:nvPr/>
        </p:nvGrpSpPr>
        <p:grpSpPr>
          <a:xfrm>
            <a:off x="997662" y="978769"/>
            <a:ext cx="3471544" cy="820483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28709D-1CBD-5146-084B-640890D9E0F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6B3A35-780B-8D56-A840-24A93DCC1C78}"/>
                </a:ext>
              </a:extLst>
            </p:cNvPr>
            <p:cNvSpPr/>
            <p:nvPr/>
          </p:nvSpPr>
          <p:spPr>
            <a:xfrm>
              <a:off x="1882800" y="1549559"/>
              <a:ext cx="4868316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1, 2, 3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9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D604C111-2FF8-8514-3007-06781308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0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00E84-27CA-B545-9FA2-7C964B0C2D35}"/>
              </a:ext>
            </a:extLst>
          </p:cNvPr>
          <p:cNvGrpSpPr/>
          <p:nvPr/>
        </p:nvGrpSpPr>
        <p:grpSpPr>
          <a:xfrm>
            <a:off x="5220242" y="4649148"/>
            <a:ext cx="1751516" cy="1829041"/>
            <a:chOff x="7634302" y="261548"/>
            <a:chExt cx="1524001" cy="1736626"/>
          </a:xfrm>
        </p:grpSpPr>
        <p:pic>
          <p:nvPicPr>
            <p:cNvPr id="38" name="Picture 37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F0F3CBC-1AF3-25EF-FA41-AD79C7825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733997D-1BB8-20C5-345A-FE361768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1B6E2F0-F769-5F51-14B8-F4462F456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77453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1B6E2F0-F769-5F51-14B8-F4462F456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453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9559100-A81D-1F6C-ED79-572A07BCB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4184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9559100-A81D-1F6C-ED79-572A07BCB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4184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F09E88A-3F2D-BF58-0A80-A591C653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634330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501" imgH="253890" progId="Equation.DSMT4">
                  <p:embed/>
                </p:oleObj>
              </mc:Choice>
              <mc:Fallback>
                <p:oleObj name="Equation" r:id="rId8" imgW="228501" imgH="25389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F09E88A-3F2D-BF58-0A80-A591C653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634330"/>
                        <a:ext cx="2349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F5E3E4A-0FC5-6C58-ED75-108D2A293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894680"/>
          <a:ext cx="1282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449" imgH="253890" progId="Equation.DSMT4">
                  <p:embed/>
                </p:oleObj>
              </mc:Choice>
              <mc:Fallback>
                <p:oleObj name="Equation" r:id="rId10" imgW="1269449" imgH="25389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F5E3E4A-0FC5-6C58-ED75-108D2A2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894680"/>
                        <a:ext cx="12827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DAF5AC9-D25A-764C-4859-1AA493EA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9612230"/>
          <a:ext cx="10985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726" imgH="253890" progId="Equation.DSMT4">
                  <p:embed/>
                </p:oleObj>
              </mc:Choice>
              <mc:Fallback>
                <p:oleObj name="Equation" r:id="rId12" imgW="1091726" imgH="25389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DAF5AC9-D25A-764C-4859-1AA493EAA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12230"/>
                        <a:ext cx="10985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9">
            <a:extLst>
              <a:ext uri="{FF2B5EF4-FFF2-40B4-BE49-F238E27FC236}">
                <a16:creationId xmlns:a16="http://schemas.microsoft.com/office/drawing/2014/main" id="{9F808D40-1A03-29F7-A6D8-43344F64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285897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72C07FE9-C8A8-2B5F-E9FE-B9BB4C5F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958997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E2E81EC2-810E-5A2F-B406-B09DB5A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441598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phương trình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9CCFA79E-BE21-B955-B657-6B4DD194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517282"/>
            <a:ext cx="11801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6AD07588-1C27-139D-89E2-F14EC03E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152797"/>
            <a:ext cx="5331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hệ phương trình có nghiệm duy nhất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0B10A-E29B-C97C-F09C-082F68F57CA1}"/>
              </a:ext>
            </a:extLst>
          </p:cNvPr>
          <p:cNvSpPr txBox="1"/>
          <p:nvPr/>
        </p:nvSpPr>
        <p:spPr>
          <a:xfrm>
            <a:off x="863600" y="1420910"/>
            <a:ext cx="749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8431232-7788-3558-B896-2752438D0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45763"/>
              </p:ext>
            </p:extLst>
          </p:nvPr>
        </p:nvGraphicFramePr>
        <p:xfrm>
          <a:off x="1808781" y="2091101"/>
          <a:ext cx="2997709" cy="229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1880" imgH="838080" progId="Equation.DSMT4">
                  <p:embed/>
                </p:oleObj>
              </mc:Choice>
              <mc:Fallback>
                <p:oleObj name="Equation" r:id="rId14" imgW="1091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08781" y="2091101"/>
                        <a:ext cx="2997709" cy="229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172AA17-7B86-6B88-3A46-2A426C38D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31430"/>
              </p:ext>
            </p:extLst>
          </p:nvPr>
        </p:nvGraphicFramePr>
        <p:xfrm>
          <a:off x="5922704" y="2614845"/>
          <a:ext cx="3693380" cy="12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46040" imgH="457200" progId="Equation.DSMT4">
                  <p:embed/>
                </p:oleObj>
              </mc:Choice>
              <mc:Fallback>
                <p:oleObj name="Equation" r:id="rId16" imgW="1346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22704" y="2614845"/>
                        <a:ext cx="3693380" cy="12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8031995-C170-75B7-E733-95F2D512162C}"/>
              </a:ext>
            </a:extLst>
          </p:cNvPr>
          <p:cNvGrpSpPr/>
          <p:nvPr/>
        </p:nvGrpSpPr>
        <p:grpSpPr>
          <a:xfrm>
            <a:off x="900321" y="308051"/>
            <a:ext cx="5060238" cy="820483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763308-CFBF-3C4F-D016-69B588C235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AD8A89-FE85-04F7-54CF-24838A4A723C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17b, c SBT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20</a:t>
              </a:r>
              <a:endPara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FB3BD93B-B25F-62B9-C704-3C69008AA13E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69090" y="2251469"/>
            <a:ext cx="106301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(SGK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25),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17a (SBT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20)</a:t>
            </a:r>
          </a:p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II.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0493D-A524-05E8-8E85-E04B4E7EA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2" r="31738"/>
          <a:stretch/>
        </p:blipFill>
        <p:spPr>
          <a:xfrm>
            <a:off x="7083474" y="408319"/>
            <a:ext cx="3062773" cy="3239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75D3E3-9F58-A0FC-FA63-5BC18137E789}"/>
                  </a:ext>
                </a:extLst>
              </p:cNvPr>
              <p:cNvSpPr txBox="1"/>
              <p:nvPr/>
            </p:nvSpPr>
            <p:spPr>
              <a:xfrm>
                <a:off x="200121" y="3241697"/>
                <a:ext cx="10915183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đồng.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75D3E3-9F58-A0FC-FA63-5BC18137E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1" y="3241697"/>
                <a:ext cx="10915183" cy="2985433"/>
              </a:xfrm>
              <a:prstGeom prst="rect">
                <a:avLst/>
              </a:prstGeom>
              <a:blipFill>
                <a:blip r:embed="rId4"/>
                <a:stretch>
                  <a:fillRect l="-1173" t="-2245" r="-1117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8DD800B-B3B1-79C7-DA3B-5B49DB98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9" t="32381" r="50631" b="37633"/>
          <a:stretch/>
        </p:blipFill>
        <p:spPr>
          <a:xfrm>
            <a:off x="2045753" y="710317"/>
            <a:ext cx="4028538" cy="26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532739" y="137925"/>
            <a:ext cx="1180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§3. 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r>
              <a:rPr lang="en-US" altLang="en-GB" sz="32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 </a:t>
            </a:r>
            <a:endParaRPr lang="en-US" sz="32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58809" y="925835"/>
            <a:ext cx="10183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GIẢI HỆ PHƯƠNG TRÌNH BẰNG PHƯƠNG PHÁP THẾ</a:t>
            </a:r>
            <a:endParaRPr lang="en-US" sz="3000" dirty="0">
              <a:solidFill>
                <a:srgbClr val="4112E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547492" y="1902450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93AFDEF-AC4D-1775-C394-31664F35A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1716"/>
              </p:ext>
            </p:extLst>
          </p:nvPr>
        </p:nvGraphicFramePr>
        <p:xfrm>
          <a:off x="4720421" y="1534199"/>
          <a:ext cx="3063409" cy="126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787320" progId="Equation.DSMT4">
                  <p:embed/>
                </p:oleObj>
              </mc:Choice>
              <mc:Fallback>
                <p:oleObj name="Equation" r:id="rId3" imgW="19047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0421" y="1534199"/>
                        <a:ext cx="3063409" cy="1266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2">
                <a:extLst>
                  <a:ext uri="{FF2B5EF4-FFF2-40B4-BE49-F238E27FC236}">
                    <a16:creationId xmlns:a16="http://schemas.microsoft.com/office/drawing/2014/main" id="{BD3A1FFE-BB37-9DCB-B943-1B5D6698416C}"/>
                  </a:ext>
                </a:extLst>
              </p:cNvPr>
              <p:cNvSpPr txBox="1"/>
              <p:nvPr/>
            </p:nvSpPr>
            <p:spPr>
              <a:xfrm>
                <a:off x="759091" y="2938625"/>
                <a:ext cx="10605315" cy="31393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Hãy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rồi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vừa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vừa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2">
                <a:extLst>
                  <a:ext uri="{FF2B5EF4-FFF2-40B4-BE49-F238E27FC236}">
                    <a16:creationId xmlns:a16="http://schemas.microsoft.com/office/drawing/2014/main" id="{BD3A1FFE-BB37-9DCB-B943-1B5D66984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91" y="2938625"/>
                <a:ext cx="10605315" cy="3139321"/>
              </a:xfrm>
              <a:prstGeom prst="rect">
                <a:avLst/>
              </a:prstGeom>
              <a:blipFill>
                <a:blip r:embed="rId5"/>
                <a:stretch>
                  <a:fillRect l="-1208" t="-1942" r="-1208" b="-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69" t="38781" r="59505" b="48347"/>
          <a:stretch/>
        </p:blipFill>
        <p:spPr>
          <a:xfrm>
            <a:off x="532738" y="1872695"/>
            <a:ext cx="1036072" cy="575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85AAD-AE25-CEE7-8502-CCE11BD9A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3486" y="1534199"/>
            <a:ext cx="2531028" cy="14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88624"/>
              </p:ext>
            </p:extLst>
          </p:nvPr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57336"/>
              </p:ext>
            </p:extLst>
          </p:nvPr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/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                 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blipFill>
                <a:blip r:embed="rId9"/>
                <a:stretch>
                  <a:fillRect l="-1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17867"/>
              </p:ext>
            </p:extLst>
          </p:nvPr>
        </p:nvGraphicFramePr>
        <p:xfrm>
          <a:off x="1354839" y="2269092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839" y="2269092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34684"/>
              </p:ext>
            </p:extLst>
          </p:nvPr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4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866588"/>
              </p:ext>
            </p:extLst>
          </p:nvPr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53479"/>
              </p:ext>
            </p:extLst>
          </p:nvPr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43388"/>
              </p:ext>
            </p:extLst>
          </p:nvPr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177480" progId="Equation.DSMT4">
                  <p:embed/>
                </p:oleObj>
              </mc:Choice>
              <mc:Fallback>
                <p:oleObj name="Equation" r:id="rId19" imgW="41904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11800"/>
              </p:ext>
            </p:extLst>
          </p:nvPr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76865"/>
              </p:ext>
            </p:extLst>
          </p:nvPr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5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73271"/>
              </p:ext>
            </p:extLst>
          </p:nvPr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12267"/>
              </p:ext>
            </p:extLst>
          </p:nvPr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253800" progId="Equation.DSMT4">
                  <p:embed/>
                </p:oleObj>
              </mc:Choice>
              <mc:Fallback>
                <p:oleObj name="Equation" r:id="rId28" imgW="8254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B13A62E-8DEB-7573-CBE9-1B84145A9C8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99735" y="224932"/>
            <a:ext cx="2530059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C31CDD-68E5-DCC0-7DD7-2A233771F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DC16A8-5D14-50E4-FC46-A8142F3D1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ộp Văn bản 2">
            <a:extLst>
              <a:ext uri="{FF2B5EF4-FFF2-40B4-BE49-F238E27FC236}">
                <a16:creationId xmlns:a16="http://schemas.microsoft.com/office/drawing/2014/main" id="{88239E47-9934-957D-BF4D-65281AB722A0}"/>
              </a:ext>
            </a:extLst>
          </p:cNvPr>
          <p:cNvSpPr txBox="1"/>
          <p:nvPr/>
        </p:nvSpPr>
        <p:spPr>
          <a:xfrm>
            <a:off x="658468" y="2225024"/>
            <a:ext cx="98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(2)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1052" y="2272918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847FD6A-ED80-AFCB-2505-971851193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1052" y="2272918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3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253800" progId="Equation.DSMT4">
                  <p:embed/>
                </p:oleObj>
              </mc:Choice>
              <mc:Fallback>
                <p:oleObj name="Equation" r:id="rId14" imgW="1130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A027C4-054E-2DBC-A306-0AF889661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177480" progId="Equation.DSMT4">
                  <p:embed/>
                </p:oleObj>
              </mc:Choice>
              <mc:Fallback>
                <p:oleObj name="Equation" r:id="rId16" imgW="977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9040" imgH="177480" progId="Equation.DSMT4">
                  <p:embed/>
                </p:oleObj>
              </mc:Choice>
              <mc:Fallback>
                <p:oleObj name="Equation" r:id="rId18" imgW="419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203040" progId="Equation.DSMT4">
                  <p:embed/>
                </p:oleObj>
              </mc:Choice>
              <mc:Fallback>
                <p:oleObj name="Equation" r:id="rId22" imgW="761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66321C-48DD-92B6-F283-A915AB5D0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4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177480" progId="Equation.DSMT4">
                  <p:embed/>
                </p:oleObj>
              </mc:Choice>
              <mc:Fallback>
                <p:oleObj name="Equation" r:id="rId25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268139-0F9B-F36F-904F-5211375E0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25480" imgH="253800" progId="Equation.DSMT4">
                  <p:embed/>
                </p:oleObj>
              </mc:Choice>
              <mc:Fallback>
                <p:oleObj name="Equation" r:id="rId27" imgW="8254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F826F6-6A31-E0B9-331D-374C728E6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Nhóm 19">
            <a:extLst>
              <a:ext uri="{FF2B5EF4-FFF2-40B4-BE49-F238E27FC236}">
                <a16:creationId xmlns:a16="http://schemas.microsoft.com/office/drawing/2014/main" id="{5300DA89-DAFE-741C-34A3-6835399931A1}"/>
              </a:ext>
            </a:extLst>
          </p:cNvPr>
          <p:cNvGrpSpPr/>
          <p:nvPr/>
        </p:nvGrpSpPr>
        <p:grpSpPr>
          <a:xfrm>
            <a:off x="1088157" y="2254733"/>
            <a:ext cx="8979123" cy="5102905"/>
            <a:chOff x="1697640" y="2133114"/>
            <a:chExt cx="7621636" cy="5590456"/>
          </a:xfrm>
        </p:grpSpPr>
        <p:pic>
          <p:nvPicPr>
            <p:cNvPr id="17" name="!!3" descr="Wondering | Grappige gezichten, Smiley, Grappige plaatjes">
              <a:extLst>
                <a:ext uri="{FF2B5EF4-FFF2-40B4-BE49-F238E27FC236}">
                  <a16:creationId xmlns:a16="http://schemas.microsoft.com/office/drawing/2014/main" id="{F7AEDAA5-66E7-B0DA-C713-21C5A9003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2" y="4722067"/>
              <a:ext cx="1968674" cy="23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Nổ: 8 Điểm 23">
              <a:extLst>
                <a:ext uri="{FF2B5EF4-FFF2-40B4-BE49-F238E27FC236}">
                  <a16:creationId xmlns:a16="http://schemas.microsoft.com/office/drawing/2014/main" id="{459B33A1-6E67-8503-40C4-63A2A06B9452}"/>
                </a:ext>
              </a:extLst>
            </p:cNvPr>
            <p:cNvSpPr/>
            <p:nvPr/>
          </p:nvSpPr>
          <p:spPr>
            <a:xfrm>
              <a:off x="1697640" y="2133114"/>
              <a:ext cx="6450955" cy="559045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13E6429-E6A5-9C0E-A009-79A4D8668860}"/>
              </a:ext>
            </a:extLst>
          </p:cNvPr>
          <p:cNvSpPr txBox="1"/>
          <p:nvPr/>
        </p:nvSpPr>
        <p:spPr>
          <a:xfrm>
            <a:off x="3160646" y="3750931"/>
            <a:ext cx="34076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ACDFA-CA74-E3CB-84FA-6A5CB1CF4DA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92264" y="432925"/>
            <a:ext cx="2531028" cy="14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88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EF5B30-9E33-ACE0-878E-2DE4AE60CF93}"/>
              </a:ext>
            </a:extLst>
          </p:cNvPr>
          <p:cNvSpPr txBox="1"/>
          <p:nvPr/>
        </p:nvSpPr>
        <p:spPr>
          <a:xfrm>
            <a:off x="401854" y="274840"/>
            <a:ext cx="11161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D401BA-2601-4A26-F89E-1128675579CE}"/>
              </a:ext>
            </a:extLst>
          </p:cNvPr>
          <p:cNvSpPr/>
          <p:nvPr/>
        </p:nvSpPr>
        <p:spPr>
          <a:xfrm>
            <a:off x="388834" y="935963"/>
            <a:ext cx="11161809" cy="49733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9060F-46C7-338E-620F-C5DE8E881E31}"/>
              </a:ext>
            </a:extLst>
          </p:cNvPr>
          <p:cNvSpPr txBox="1"/>
          <p:nvPr/>
        </p:nvSpPr>
        <p:spPr>
          <a:xfrm>
            <a:off x="720778" y="1205527"/>
            <a:ext cx="1067424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(Thế)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phương trình của hệ đã cho, ta biểu diễn một ẩn theo ẩn kia rồi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phương trình còn lại của hệ để được phương trình một 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(Giải phương trình một ẩn)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(một ẩn) nhận được ở Bước 1 để tìm giá trị của 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(Tìm ẩn còn lại và kết luận)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giá trị vừa tìm được của ẩn đó ở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thức biểu diễn một ẩn theo ẩn kia ở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tìm giá trị của ẩn còn lại.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đó, ta tìm được nghiệm của hệ phương trình đã cho.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9CB350-D25C-3D47-ACE1-46987294E40C}"/>
              </a:ext>
            </a:extLst>
          </p:cNvPr>
          <p:cNvGrpSpPr/>
          <p:nvPr/>
        </p:nvGrpSpPr>
        <p:grpSpPr>
          <a:xfrm>
            <a:off x="9452472" y="4688197"/>
            <a:ext cx="1734155" cy="1894963"/>
            <a:chOff x="7634302" y="261548"/>
            <a:chExt cx="1524001" cy="1736626"/>
          </a:xfrm>
        </p:grpSpPr>
        <p:pic>
          <p:nvPicPr>
            <p:cNvPr id="3" name="Picture 2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B58579F7-7649-7F5C-025A-1260ACF86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9" name="Picture 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A999D13-2F0E-7F95-8DB9-EA573CA1E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7360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C31CDD-68E5-DCC0-7DD7-2A233771F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DC16A8-5D14-50E4-FC46-A8142F3D1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/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Thế      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 </a:t>
                </a:r>
              </a:p>
            </p:txBody>
          </p:sp>
        </mc:Choice>
        <mc:Fallback xmlns="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blipFill>
                <a:blip r:embed="rId9"/>
                <a:stretch>
                  <a:fillRect l="-1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839" y="2269092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847FD6A-ED80-AFCB-2505-971851193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839" y="2269092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Giải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4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A027C4-054E-2DBC-A306-0AF889661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177480" progId="Equation.DSMT4">
                  <p:embed/>
                </p:oleObj>
              </mc:Choice>
              <mc:Fallback>
                <p:oleObj name="Equation" r:id="rId19" imgW="419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66321C-48DD-92B6-F283-A915AB5D0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5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268139-0F9B-F36F-904F-5211375E0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253800" progId="Equation.DSMT4">
                  <p:embed/>
                </p:oleObj>
              </mc:Choice>
              <mc:Fallback>
                <p:oleObj name="Equation" r:id="rId28" imgW="8254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F826F6-6A31-E0B9-331D-374C728E6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322461-4457-26F7-DC23-00C0935E4C20}"/>
              </a:ext>
            </a:extLst>
          </p:cNvPr>
          <p:cNvSpPr txBox="1"/>
          <p:nvPr/>
        </p:nvSpPr>
        <p:spPr>
          <a:xfrm>
            <a:off x="10606838" y="2084786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D7FDC-A6A2-81DD-2288-F4DD43F3FF13}"/>
              </a:ext>
            </a:extLst>
          </p:cNvPr>
          <p:cNvSpPr txBox="1"/>
          <p:nvPr/>
        </p:nvSpPr>
        <p:spPr>
          <a:xfrm>
            <a:off x="10606838" y="3643902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BA6B7-8EF6-F77F-1A3B-0819C8688EEC}"/>
              </a:ext>
            </a:extLst>
          </p:cNvPr>
          <p:cNvSpPr txBox="1"/>
          <p:nvPr/>
        </p:nvSpPr>
        <p:spPr>
          <a:xfrm>
            <a:off x="10667855" y="5203019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7B645E-01F5-4B34-C152-99A9AF789F44}"/>
              </a:ext>
            </a:extLst>
          </p:cNvPr>
          <p:cNvCxnSpPr>
            <a:cxnSpLocks/>
          </p:cNvCxnSpPr>
          <p:nvPr/>
        </p:nvCxnSpPr>
        <p:spPr>
          <a:xfrm>
            <a:off x="10528183" y="1765956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333796-B75C-48D8-D7F1-D91985D3989D}"/>
              </a:ext>
            </a:extLst>
          </p:cNvPr>
          <p:cNvCxnSpPr>
            <a:cxnSpLocks/>
          </p:cNvCxnSpPr>
          <p:nvPr/>
        </p:nvCxnSpPr>
        <p:spPr>
          <a:xfrm>
            <a:off x="10528183" y="3081372"/>
            <a:ext cx="0" cy="15428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9477B6-7519-7177-B45B-88333B34E15D}"/>
              </a:ext>
            </a:extLst>
          </p:cNvPr>
          <p:cNvCxnSpPr>
            <a:cxnSpLocks/>
          </p:cNvCxnSpPr>
          <p:nvPr/>
        </p:nvCxnSpPr>
        <p:spPr>
          <a:xfrm>
            <a:off x="10528183" y="4939155"/>
            <a:ext cx="0" cy="10272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0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938969" y="242372"/>
            <a:ext cx="4830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Giải hệ phương trình: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Từ </a:t>
                </a:r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, ta </a:t>
                </a:r>
                <a:r>
                  <a:rPr lang="vi-VN" sz="2400" dirty="0">
                    <a:latin typeface="+mj-lt"/>
                  </a:rPr>
                  <a:t>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CCA8C-4ED8-97A3-2CF5-2385D5E608CF}"/>
                  </a:ext>
                </a:extLst>
              </p:cNvPr>
              <p:cNvSpPr txBox="1"/>
              <p:nvPr/>
            </p:nvSpPr>
            <p:spPr>
              <a:xfrm>
                <a:off x="1014412" y="4683178"/>
                <a:ext cx="89296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Thay </a:t>
                </a:r>
                <a:r>
                  <a:rPr lang="en-US" sz="2400" dirty="0">
                    <a:latin typeface="+mj-lt"/>
                  </a:rPr>
                  <a:t>           </a:t>
                </a:r>
                <a:r>
                  <a:rPr lang="vi-VN" sz="2400" dirty="0">
                    <a:latin typeface="+mj-lt"/>
                  </a:rPr>
                  <a:t>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(3)</m:t>
                    </m:r>
                  </m:oMath>
                </a14:m>
                <a:r>
                  <a:rPr lang="vi-VN" sz="2400" dirty="0">
                    <a:latin typeface="+mj-lt"/>
                  </a:rPr>
                  <a:t>, ta 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CCA8C-4ED8-97A3-2CF5-2385D5E60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" y="4683178"/>
                <a:ext cx="8929687" cy="461665"/>
              </a:xfrm>
              <a:prstGeom prst="rect">
                <a:avLst/>
              </a:prstGeom>
              <a:blipFill>
                <a:blip r:embed="rId4"/>
                <a:stretch>
                  <a:fillRect l="-102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E02AC47-10CA-3333-98A5-41004AFD1778}"/>
              </a:ext>
            </a:extLst>
          </p:cNvPr>
          <p:cNvSpPr txBox="1"/>
          <p:nvPr/>
        </p:nvSpPr>
        <p:spPr>
          <a:xfrm>
            <a:off x="1014412" y="524687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Vậy hệ phương trình đã cho có nghiệm duy nhất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22175"/>
              </p:ext>
            </p:extLst>
          </p:nvPr>
        </p:nvGraphicFramePr>
        <p:xfrm>
          <a:off x="4843463" y="0"/>
          <a:ext cx="21859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787320" progId="Equation.DSMT4">
                  <p:embed/>
                </p:oleObj>
              </mc:Choice>
              <mc:Fallback>
                <p:oleObj name="Equation" r:id="rId5" imgW="15872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463" y="0"/>
                        <a:ext cx="21859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9909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Giải</a:t>
            </a:r>
            <a:endParaRPr 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50107" y="2638631"/>
                <a:ext cx="30589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lang="vi-VN" sz="2400" dirty="0">
                    <a:latin typeface="+mj-lt"/>
                  </a:rPr>
                  <a:t>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7" y="2638631"/>
                <a:ext cx="3058954" cy="461665"/>
              </a:xfrm>
              <a:prstGeom prst="rect">
                <a:avLst/>
              </a:prstGeom>
              <a:blipFill>
                <a:blip r:embed="rId7"/>
                <a:stretch>
                  <a:fillRect l="-2988" t="-11842" r="-179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958247"/>
              </p:ext>
            </p:extLst>
          </p:nvPr>
        </p:nvGraphicFramePr>
        <p:xfrm>
          <a:off x="5596573" y="1508125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6573" y="1508125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vi-VN" sz="2400" dirty="0">
                    <a:latin typeface="+mj-lt"/>
                  </a:rPr>
                  <a:t>, ta được: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blipFill>
                <a:blip r:embed="rId10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13317"/>
              </p:ext>
            </p:extLst>
          </p:nvPr>
        </p:nvGraphicFramePr>
        <p:xfrm>
          <a:off x="5293835" y="2035887"/>
          <a:ext cx="3179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253800" progId="Equation.DSMT4">
                  <p:embed/>
                </p:oleObj>
              </mc:Choice>
              <mc:Fallback>
                <p:oleObj name="Equation" r:id="rId11" imgW="14983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3835" y="2035887"/>
                        <a:ext cx="31797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F077CD3-13E2-1D3D-4A4D-A278F9A25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40625"/>
              </p:ext>
            </p:extLst>
          </p:nvPr>
        </p:nvGraphicFramePr>
        <p:xfrm>
          <a:off x="3834765" y="2653052"/>
          <a:ext cx="2560637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939600" progId="Equation.DSMT4">
                  <p:embed/>
                </p:oleObj>
              </mc:Choice>
              <mc:Fallback>
                <p:oleObj name="Equation" r:id="rId13" imgW="1206360" imgH="939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4765" y="2653052"/>
                        <a:ext cx="2560637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80020CE-D073-5886-AE7A-A1F4EB9C5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69130"/>
              </p:ext>
            </p:extLst>
          </p:nvPr>
        </p:nvGraphicFramePr>
        <p:xfrm>
          <a:off x="5992671" y="4729288"/>
          <a:ext cx="2076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7760" imgH="203040" progId="Equation.DSMT4">
                  <p:embed/>
                </p:oleObj>
              </mc:Choice>
              <mc:Fallback>
                <p:oleObj name="Equation" r:id="rId15" imgW="9777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2671" y="4729288"/>
                        <a:ext cx="20764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E1FC465-AB46-2ED8-C8B6-324D6D155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057606"/>
              </p:ext>
            </p:extLst>
          </p:nvPr>
        </p:nvGraphicFramePr>
        <p:xfrm>
          <a:off x="1748234" y="4720345"/>
          <a:ext cx="727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720" imgH="177480" progId="Equation.DSMT4">
                  <p:embed/>
                </p:oleObj>
              </mc:Choice>
              <mc:Fallback>
                <p:oleObj name="Equation" r:id="rId17" imgW="342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0020CE-D073-5886-AE7A-A1F4EB9C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8234" y="4720345"/>
                        <a:ext cx="727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58E550C-C5CD-11ED-D88F-035F2E490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8904"/>
              </p:ext>
            </p:extLst>
          </p:nvPr>
        </p:nvGraphicFramePr>
        <p:xfrm>
          <a:off x="7165975" y="5218113"/>
          <a:ext cx="196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27000" imgH="253800" progId="Equation.DSMT4">
                  <p:embed/>
                </p:oleObj>
              </mc:Choice>
              <mc:Fallback>
                <p:oleObj name="Equation" r:id="rId19" imgW="92700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0020CE-D073-5886-AE7A-A1F4EB9C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65975" y="5218113"/>
                        <a:ext cx="19685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862CF3-B14D-8EC0-F3A2-FA021C76E846}"/>
              </a:ext>
            </a:extLst>
          </p:cNvPr>
          <p:cNvSpPr txBox="1"/>
          <p:nvPr/>
        </p:nvSpPr>
        <p:spPr>
          <a:xfrm>
            <a:off x="9356609" y="182695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9603BB-E6A3-7B04-F8DF-6F131F736F73}"/>
              </a:ext>
            </a:extLst>
          </p:cNvPr>
          <p:cNvSpPr txBox="1"/>
          <p:nvPr/>
        </p:nvSpPr>
        <p:spPr>
          <a:xfrm>
            <a:off x="9356609" y="355107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9BBAE1-BA04-3CF4-161D-D470DCDECF8B}"/>
              </a:ext>
            </a:extLst>
          </p:cNvPr>
          <p:cNvSpPr txBox="1"/>
          <p:nvPr/>
        </p:nvSpPr>
        <p:spPr>
          <a:xfrm>
            <a:off x="9417626" y="494518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6B943-3E7D-4962-2029-85266B5CFE6C}"/>
              </a:ext>
            </a:extLst>
          </p:cNvPr>
          <p:cNvCxnSpPr>
            <a:cxnSpLocks/>
          </p:cNvCxnSpPr>
          <p:nvPr/>
        </p:nvCxnSpPr>
        <p:spPr>
          <a:xfrm>
            <a:off x="9277954" y="1508125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626C9F-8E78-EE99-652F-B775DAC62ABB}"/>
              </a:ext>
            </a:extLst>
          </p:cNvPr>
          <p:cNvCxnSpPr>
            <a:cxnSpLocks/>
          </p:cNvCxnSpPr>
          <p:nvPr/>
        </p:nvCxnSpPr>
        <p:spPr>
          <a:xfrm>
            <a:off x="9277954" y="3010483"/>
            <a:ext cx="0" cy="15428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2DAA4E-A0AB-0142-1E0E-7E17B2F0736D}"/>
              </a:ext>
            </a:extLst>
          </p:cNvPr>
          <p:cNvCxnSpPr>
            <a:cxnSpLocks/>
          </p:cNvCxnSpPr>
          <p:nvPr/>
        </p:nvCxnSpPr>
        <p:spPr>
          <a:xfrm>
            <a:off x="9277954" y="4681324"/>
            <a:ext cx="0" cy="10272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52A53A1F-F1E8-6AD5-A92E-51529CD7C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412" y="5889141"/>
                <a:ext cx="95683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52A53A1F-F1E8-6AD5-A92E-51529CD7C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412" y="5889141"/>
                <a:ext cx="9568325" cy="461665"/>
              </a:xfrm>
              <a:prstGeom prst="rect">
                <a:avLst/>
              </a:prstGeom>
              <a:blipFill>
                <a:blip r:embed="rId21"/>
                <a:stretch>
                  <a:fillRect l="-955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B127F7-5242-597A-B9BC-6E8F61DA3DF4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99F85B4-968B-7C08-5E32-B77B9453A1F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3A6221-AE9F-5F6E-0C26-8D8D6A83513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B3B95E-B519-3DED-BA26-32E18132DC10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DAA22A-FB2F-0985-F3E7-AFA2A9FD887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782FCA-C317-3482-0751-C2AF9C82F673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836701-95C4-50C6-2873-44E5BB468DE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C2F0C6-856C-7C78-047D-A98EC829B3B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B1090F-AF29-0B02-D586-98CD63BC1135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C6FB92-E9CB-6655-32D1-3967F94D5023}"/>
              </a:ext>
            </a:extLst>
          </p:cNvPr>
          <p:cNvGrpSpPr/>
          <p:nvPr/>
        </p:nvGrpSpPr>
        <p:grpSpPr>
          <a:xfrm>
            <a:off x="9280791" y="25379"/>
            <a:ext cx="1326615" cy="1351741"/>
            <a:chOff x="7924800" y="-95250"/>
            <a:chExt cx="966226" cy="984526"/>
          </a:xfrm>
        </p:grpSpPr>
        <p:pic>
          <p:nvPicPr>
            <p:cNvPr id="45" name="Picture 4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5A24FA5-6593-0F82-EACC-7A523743E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3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46" name="Picture 45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04F70DC8-CD25-D9F7-3B53-93C7F826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517CE1-8DCB-9D6D-2D01-5E2CF659E35B}"/>
              </a:ext>
            </a:extLst>
          </p:cNvPr>
          <p:cNvGrpSpPr/>
          <p:nvPr/>
        </p:nvGrpSpPr>
        <p:grpSpPr>
          <a:xfrm>
            <a:off x="462997" y="88450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177AAA6-13FB-537C-F808-1B44EC54DE3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5BC463-7513-484C-2F7F-EC486ACAD0E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0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932971" y="242372"/>
            <a:ext cx="4836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Giải hệ phương trình: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Từ phương trình</a:t>
                </a:r>
                <a:r>
                  <a:rPr lang="en-US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vi-VN" sz="2400" dirty="0">
                    <a:latin typeface="+mj-lt"/>
                  </a:rPr>
                  <a:t>, ta 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3463" y="0"/>
          <a:ext cx="21859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787320" progId="Equation.DSMT4">
                  <p:embed/>
                </p:oleObj>
              </mc:Choice>
              <mc:Fallback>
                <p:oleObj name="Equation" r:id="rId4" imgW="15872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3463" y="0"/>
                        <a:ext cx="21859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9909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Giải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6573" y="1508125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6573" y="1508125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vi-VN" sz="2400" dirty="0">
                    <a:latin typeface="+mj-lt"/>
                  </a:rPr>
                  <a:t>, ta được: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blipFill>
                <a:blip r:embed="rId8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3835" y="2035887"/>
          <a:ext cx="3179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3835" y="2035887"/>
                        <a:ext cx="31797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862CF3-B14D-8EC0-F3A2-FA021C76E846}"/>
              </a:ext>
            </a:extLst>
          </p:cNvPr>
          <p:cNvSpPr txBox="1"/>
          <p:nvPr/>
        </p:nvSpPr>
        <p:spPr>
          <a:xfrm>
            <a:off x="9356609" y="182695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6B943-3E7D-4962-2029-85266B5CFE6C}"/>
              </a:ext>
            </a:extLst>
          </p:cNvPr>
          <p:cNvCxnSpPr>
            <a:cxnSpLocks/>
          </p:cNvCxnSpPr>
          <p:nvPr/>
        </p:nvCxnSpPr>
        <p:spPr>
          <a:xfrm>
            <a:off x="9277954" y="1508125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25597A97-CBC1-F1D1-3287-1F7E9FCEB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068" y="2678718"/>
                <a:ext cx="931870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bước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25597A97-CBC1-F1D1-3287-1F7E9FCEB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068" y="2678718"/>
                <a:ext cx="9318705" cy="461665"/>
              </a:xfrm>
              <a:prstGeom prst="rect">
                <a:avLst/>
              </a:prstGeom>
              <a:blipFill>
                <a:blip r:embed="rId11"/>
                <a:stretch>
                  <a:fillRect l="-981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D43DF3-EF5D-1BD1-0D43-314CC36B5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43902"/>
              </p:ext>
            </p:extLst>
          </p:nvPr>
        </p:nvGraphicFramePr>
        <p:xfrm>
          <a:off x="7116435" y="3450910"/>
          <a:ext cx="1344936" cy="4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D43DF3-EF5D-1BD1-0D43-314CC36B5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435" y="3450910"/>
                        <a:ext cx="1344936" cy="41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5106EA6-6F3C-D081-F179-6BD9154C1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31122"/>
              </p:ext>
            </p:extLst>
          </p:nvPr>
        </p:nvGraphicFramePr>
        <p:xfrm>
          <a:off x="3980800" y="4112236"/>
          <a:ext cx="1240475" cy="8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5106EA6-6F3C-D081-F179-6BD9154C1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800" y="4112236"/>
                        <a:ext cx="1240475" cy="83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85133A0-408E-C28B-0A45-E0425E321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166" y="3429000"/>
                <a:ext cx="62712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85133A0-408E-C28B-0A45-E0425E321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166" y="3429000"/>
                <a:ext cx="6271269" cy="461665"/>
              </a:xfrm>
              <a:prstGeom prst="rect">
                <a:avLst/>
              </a:prstGeom>
              <a:blipFill>
                <a:blip r:embed="rId16"/>
                <a:stretch>
                  <a:fillRect l="-155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>
            <a:extLst>
              <a:ext uri="{FF2B5EF4-FFF2-40B4-BE49-F238E27FC236}">
                <a16:creationId xmlns:a16="http://schemas.microsoft.com/office/drawing/2014/main" id="{81D8CA88-6F32-F1ED-74F3-82A157978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" y="4269432"/>
            <a:ext cx="3341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607897E-8E77-53AC-C059-49CFAE8B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80" y="5290214"/>
            <a:ext cx="8733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CAB55-ADDE-5CC9-42DC-0EC5315C013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CB86A7-1D55-3D3E-D27B-CFC1AB2DE67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236174-62E9-5791-AC79-EC5B052CF03D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C4FCBC-CCCD-75FE-0FF8-E82FEA37F097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7F4985-1D00-282A-5C87-57FC5C49118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A0E75F-C814-FF37-BE78-FFA58916AB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8E45B1-2F32-B682-9D9E-675E4DB92DA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9FE82C-937E-81BA-DB26-49580974F74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D390B6-4CF0-4498-990C-8A00EA79881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1581D6-6428-E26A-4D19-5B226C9E0EAD}"/>
              </a:ext>
            </a:extLst>
          </p:cNvPr>
          <p:cNvGrpSpPr/>
          <p:nvPr/>
        </p:nvGrpSpPr>
        <p:grpSpPr>
          <a:xfrm>
            <a:off x="9280791" y="25379"/>
            <a:ext cx="1326615" cy="1351741"/>
            <a:chOff x="7924800" y="-95250"/>
            <a:chExt cx="966226" cy="984526"/>
          </a:xfrm>
        </p:grpSpPr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B4A60CC-1976-8C28-901B-6B80A3579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40" name="Picture 39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5D31F49E-8BEA-44BD-C8EC-A3FEF9698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AC79ED-0F54-AEEC-02E8-4FAFE285901B}"/>
              </a:ext>
            </a:extLst>
          </p:cNvPr>
          <p:cNvGrpSpPr/>
          <p:nvPr/>
        </p:nvGrpSpPr>
        <p:grpSpPr>
          <a:xfrm>
            <a:off x="462997" y="88450"/>
            <a:ext cx="1475972" cy="671930"/>
            <a:chOff x="1624734" y="1360680"/>
            <a:chExt cx="5309466" cy="15697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E03CE0-6878-7B9E-EBFD-8600CD5B03C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3A7125-4C6F-6C5C-02DF-C5549391A386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1830</TotalTime>
  <Words>1353</Words>
  <Application>Microsoft Office PowerPoint</Application>
  <PresentationFormat>Widescreen</PresentationFormat>
  <Paragraphs>154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104</cp:revision>
  <dcterms:created xsi:type="dcterms:W3CDTF">2021-06-07T13:44:30Z</dcterms:created>
  <dcterms:modified xsi:type="dcterms:W3CDTF">2025-05-10T16:49:42Z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