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303" r:id="rId9"/>
    <p:sldId id="294" r:id="rId10"/>
    <p:sldId id="295" r:id="rId11"/>
    <p:sldId id="308" r:id="rId12"/>
    <p:sldId id="309" r:id="rId13"/>
    <p:sldId id="298" r:id="rId14"/>
    <p:sldId id="312" r:id="rId15"/>
    <p:sldId id="313" r:id="rId16"/>
    <p:sldId id="314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494" autoAdjust="0"/>
  </p:normalViewPr>
  <p:slideViewPr>
    <p:cSldViewPr snapToGrid="0">
      <p:cViewPr>
        <p:scale>
          <a:sx n="65" d="100"/>
          <a:sy n="6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  <a:endParaRPr lang="en-US" sz="36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=""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</a:t>
            </a:r>
            <a:r>
              <a:rPr lang="nl-NL" sz="3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5361860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5347109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mtClean="0">
                <a:latin typeface="Times New Roman" pitchFamily="18" charset="0"/>
              </a:rPr>
              <a:t>Ô chữ gồm  </a:t>
            </a:r>
            <a:r>
              <a:rPr lang="en-US" smtClean="0">
                <a:latin typeface="Times New Roman" pitchFamily="18" charset="0"/>
              </a:rPr>
              <a:t>10</a:t>
            </a:r>
            <a:r>
              <a:rPr lang="vi-VN" smtClean="0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</a:t>
            </a:r>
            <a:r>
              <a:rPr lang="en-US" sz="2400" smtClean="0"/>
              <a:t> </a:t>
            </a: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 smtClean="0"/>
              <a:t>   </a:t>
            </a:r>
            <a:endParaRPr lang="en-US" baseline="3000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68" y="51275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=3.3=9;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3.2=6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&gt;6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&gt;3.2;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=2.2.2=8;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=3.3=9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8&lt;9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3&lt;4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</m:t>
                          </m:r>
                          <m:r>
                            <a:rPr lang="en-US" sz="340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843</TotalTime>
  <Words>768</Words>
  <Application>Microsoft Office PowerPoint</Application>
  <PresentationFormat>Custom</PresentationFormat>
  <Paragraphs>105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59</cp:revision>
  <dcterms:created xsi:type="dcterms:W3CDTF">2021-06-07T13:44:30Z</dcterms:created>
  <dcterms:modified xsi:type="dcterms:W3CDTF">2021-08-19T11:30:57Z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