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3"/>
  </p:notesMasterIdLst>
  <p:sldIdLst>
    <p:sldId id="256" r:id="rId6"/>
    <p:sldId id="288" r:id="rId7"/>
    <p:sldId id="264" r:id="rId8"/>
    <p:sldId id="265" r:id="rId9"/>
    <p:sldId id="290" r:id="rId10"/>
    <p:sldId id="292" r:id="rId11"/>
    <p:sldId id="293" r:id="rId12"/>
    <p:sldId id="270" r:id="rId13"/>
    <p:sldId id="282" r:id="rId14"/>
    <p:sldId id="283" r:id="rId15"/>
    <p:sldId id="284" r:id="rId16"/>
    <p:sldId id="285" r:id="rId17"/>
    <p:sldId id="271" r:id="rId18"/>
    <p:sldId id="281" r:id="rId19"/>
    <p:sldId id="354" r:id="rId20"/>
    <p:sldId id="27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-121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err="1"/>
              <a:t>tập</a:t>
            </a:r>
            <a:r>
              <a:rPr lang="en-US" baseline="0"/>
              <a:t> 4 (PBT) </a:t>
            </a:r>
            <a:r>
              <a:rPr lang="en-US" baseline="0" dirty="0" err="1"/>
              <a:t>nên</a:t>
            </a:r>
            <a:r>
              <a:rPr lang="en-US" baseline="0" dirty="0"/>
              <a:t> ở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slide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9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.wdp"/><Relationship Id="rId18" Type="http://schemas.openxmlformats.org/officeDocument/2006/relationships/image" Target="../media/image29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3.bin"/><Relationship Id="rId7" Type="http://schemas.openxmlformats.org/officeDocument/2006/relationships/slide" Target="slide9.xml"/><Relationship Id="rId12" Type="http://schemas.openxmlformats.org/officeDocument/2006/relationships/image" Target="../media/image38.png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1.png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6" Type="http://schemas.openxmlformats.org/officeDocument/2006/relationships/audio" Target="../media/audio3.wav"/><Relationship Id="rId11" Type="http://schemas.microsoft.com/office/2007/relationships/hdphoto" Target="../media/hdphoto2.wdp"/><Relationship Id="rId24" Type="http://schemas.openxmlformats.org/officeDocument/2006/relationships/image" Target="../media/image32.wmf"/><Relationship Id="rId5" Type="http://schemas.openxmlformats.org/officeDocument/2006/relationships/audio" Target="../media/audio2.wav"/><Relationship Id="rId15" Type="http://schemas.openxmlformats.org/officeDocument/2006/relationships/image" Target="../media/image40.png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37.png"/><Relationship Id="rId19" Type="http://schemas.openxmlformats.org/officeDocument/2006/relationships/oleObject" Target="../embeddings/oleObject12.bin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39.png"/><Relationship Id="rId22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jpe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26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5.jp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4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5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6.pn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1.xml"/><Relationship Id="rId5" Type="http://schemas.openxmlformats.org/officeDocument/2006/relationships/image" Target="../media/image27.jpg"/><Relationship Id="rId4" Type="http://schemas.openxmlformats.org/officeDocument/2006/relationships/slide" Target="slide10.xml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Slide đẹp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" y="-20783"/>
            <a:ext cx="12505111" cy="70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514427"/>
            <a:ext cx="11952372" cy="22265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6</a:t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–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7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13" y="4199146"/>
            <a:ext cx="1086500" cy="118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7" y="4945869"/>
            <a:ext cx="812889" cy="88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8" y="5560404"/>
            <a:ext cx="520391" cy="566575"/>
          </a:xfrm>
          <a:prstGeom prst="rect">
            <a:avLst/>
          </a:prstGeom>
        </p:spPr>
      </p:pic>
      <p:sp>
        <p:nvSpPr>
          <p:cNvPr id="16" name="Snip Diagonal Corner Rectangle 15"/>
          <p:cNvSpPr/>
          <p:nvPr/>
        </p:nvSpPr>
        <p:spPr>
          <a:xfrm>
            <a:off x="808886" y="62988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{10; 14; 18; 22},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470" y="23793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loud 17"/>
          <p:cNvSpPr/>
          <p:nvPr/>
        </p:nvSpPr>
        <p:spPr>
          <a:xfrm>
            <a:off x="-707095" y="533221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3608851" y="513251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865" y="23835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70" y="3268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6865" y="32727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8131" y="2404836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8732" y="3301897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3313494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242480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08800" y="2424113"/>
          <a:ext cx="13446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17" imgW="419040" imgH="177480" progId="Equation.DSMT4">
                  <p:embed/>
                </p:oleObj>
              </mc:Choice>
              <mc:Fallback>
                <p:oleObj name="Equation" r:id="rId17" imgW="41904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08800" y="2424113"/>
                        <a:ext cx="13446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05414" y="2473563"/>
          <a:ext cx="1590806" cy="5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19" imgW="495000" imgH="177480" progId="Equation.DSMT4">
                  <p:embed/>
                </p:oleObj>
              </mc:Choice>
              <mc:Fallback>
                <p:oleObj name="Equation" r:id="rId19" imgW="49500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05414" y="2473563"/>
                        <a:ext cx="1590806" cy="5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49413" y="3381375"/>
          <a:ext cx="163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49413" y="3381375"/>
                        <a:ext cx="16303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786563" y="3368675"/>
          <a:ext cx="158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23" imgW="495000" imgH="177480" progId="Equation.DSMT4">
                  <p:embed/>
                </p:oleObj>
              </mc:Choice>
              <mc:Fallback>
                <p:oleObj name="Equation" r:id="rId23" imgW="49500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86563" y="3368675"/>
                        <a:ext cx="15890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{2; 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2" y="3357196"/>
            <a:ext cx="3832168" cy="273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xmlns="" id="{1575CF34-B75B-48D3-9A35-D2E425B72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Luyện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4. PBT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Điền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ô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trống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Huệ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75CF34-B75B-48D3-9A35-D2E425B7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blipFill rotWithShape="0">
                <a:blip r:embed="rId4"/>
                <a:stretch>
                  <a:fillRect l="-1610" t="-1351" r="-1449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CDB515A-20C2-46B5-86D5-2CED40F52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983150"/>
            <a:ext cx="5221184" cy="3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F7F7DE-11FF-4B91-AF17-57625661B93A}"/>
              </a:ext>
            </a:extLst>
          </p:cNvPr>
          <p:cNvSpPr/>
          <p:nvPr/>
        </p:nvSpPr>
        <p:spPr>
          <a:xfrm>
            <a:off x="2749432" y="3776624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B7402F-DFFB-46E4-8B0D-2B2149A755D1}"/>
              </a:ext>
            </a:extLst>
          </p:cNvPr>
          <p:cNvSpPr/>
          <p:nvPr/>
        </p:nvSpPr>
        <p:spPr>
          <a:xfrm>
            <a:off x="2749431" y="4289537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3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:a16="http://schemas.microsoft.com/office/drawing/2014/main" xmlns="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xmlns="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xmlns="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xmlns="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:a16="http://schemas.microsoft.com/office/drawing/2014/main" xmlns="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xmlns="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xmlns="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PBT</a:t>
            </a:r>
          </a:p>
        </p:txBody>
      </p:sp>
    </p:spTree>
    <p:extLst>
      <p:ext uri="{BB962C8B-B14F-4D97-AF65-F5344CB8AC3E}">
        <p14:creationId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7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8036BA2-98B4-4BD1-B10C-34F1AE002631}"/>
              </a:ext>
            </a:extLst>
          </p:cNvPr>
          <p:cNvSpPr txBox="1"/>
          <p:nvPr/>
        </p:nvSpPr>
        <p:spPr>
          <a:xfrm>
            <a:off x="365483" y="1021332"/>
            <a:ext cx="11423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“TOÁN HỌC”.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						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						D.  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355E4517-0258-4A12-BD7D-754964CB3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24865"/>
              </p:ext>
            </p:extLst>
          </p:nvPr>
        </p:nvGraphicFramePr>
        <p:xfrm>
          <a:off x="918761" y="2077615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454200" imgH="482400" progId="Equation.DSMT4">
                  <p:embed/>
                </p:oleObj>
              </mc:Choice>
              <mc:Fallback>
                <p:oleObj name="Equation" r:id="rId3" imgW="34542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xmlns="" id="{F4A525A7-5ACE-43AD-A5BC-387D0ADBC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8761" y="2077615"/>
                        <a:ext cx="345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3E88F838-3B8E-4A33-A0F7-97A884356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11683"/>
              </p:ext>
            </p:extLst>
          </p:nvPr>
        </p:nvGraphicFramePr>
        <p:xfrm>
          <a:off x="6538511" y="2077710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3085920" imgH="482400" progId="Equation.DSMT4">
                  <p:embed/>
                </p:oleObj>
              </mc:Choice>
              <mc:Fallback>
                <p:oleObj name="Equation" r:id="rId5" imgW="3085920" imgH="4824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xmlns="" id="{EF89FEA5-B9A1-4FB3-A225-D6F482AEB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8511" y="2077710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4DF0E203-A939-45E5-A934-3A5FDA28E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30099"/>
              </p:ext>
            </p:extLst>
          </p:nvPr>
        </p:nvGraphicFramePr>
        <p:xfrm>
          <a:off x="918761" y="2641359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3085920" imgH="482400" progId="Equation.DSMT4">
                  <p:embed/>
                </p:oleObj>
              </mc:Choice>
              <mc:Fallback>
                <p:oleObj name="Equation" r:id="rId7" imgW="3085920" imgH="4824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xmlns="" id="{866948C3-45CD-4513-BF5B-F59DC01EE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8761" y="2641359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88F2D570-B7E9-4FB9-AE9B-1328D3A0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9279"/>
              </p:ext>
            </p:extLst>
          </p:nvPr>
        </p:nvGraphicFramePr>
        <p:xfrm>
          <a:off x="6538511" y="2730259"/>
          <a:ext cx="304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3047760" imgH="393480" progId="Equation.DSMT4">
                  <p:embed/>
                </p:oleObj>
              </mc:Choice>
              <mc:Fallback>
                <p:oleObj name="Equation" r:id="rId9" imgW="30477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xmlns="" id="{05A3A725-DE58-4851-AFE0-AF402220E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8511" y="2730259"/>
                        <a:ext cx="304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xmlns="" id="{8BED44A6-44F1-4E50-8AFA-A7D473004F2F}"/>
              </a:ext>
            </a:extLst>
          </p:cNvPr>
          <p:cNvSpPr/>
          <p:nvPr/>
        </p:nvSpPr>
        <p:spPr>
          <a:xfrm>
            <a:off x="5739891" y="2034101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CD25FDB-0E8B-473C-8788-B5F812EEE951}"/>
              </a:ext>
            </a:extLst>
          </p:cNvPr>
          <p:cNvSpPr txBox="1"/>
          <p:nvPr/>
        </p:nvSpPr>
        <p:spPr>
          <a:xfrm>
            <a:off x="365483" y="3314939"/>
            <a:ext cx="1142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647DCC6D-8494-42EA-B288-E21302711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18971"/>
              </p:ext>
            </p:extLst>
          </p:nvPr>
        </p:nvGraphicFramePr>
        <p:xfrm>
          <a:off x="3688690" y="3375198"/>
          <a:ext cx="194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1942920" imgH="482400" progId="Equation.DSMT4">
                  <p:embed/>
                </p:oleObj>
              </mc:Choice>
              <mc:Fallback>
                <p:oleObj name="Equation" r:id="rId11" imgW="1942920" imgH="4824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xmlns="" id="{25A5C9BC-4C3B-4F43-9FD4-721790B9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88690" y="3375198"/>
                        <a:ext cx="1943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xmlns="" id="{86375F9A-502C-4DC0-AC26-DF7D3CC12286}"/>
              </a:ext>
            </a:extLst>
          </p:cNvPr>
          <p:cNvSpPr/>
          <p:nvPr/>
        </p:nvSpPr>
        <p:spPr>
          <a:xfrm>
            <a:off x="244204" y="5607634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="" id="{D1D3850D-866F-45ED-B049-2AF3DD09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Ví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dụ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 (SGK/Tr6): 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Cho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Phát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biểu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nào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đây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D3850D-866F-45ED-B049-2AF3DD09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blipFill rotWithShape="0">
                <a:blip r:embed="rId3"/>
                <a:stretch>
                  <a:fillRect l="-1210" t="-1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9A8EC4DE-D5CF-4822-98EB-23018A9104C8}"/>
                  </a:ext>
                </a:extLst>
              </p:cNvPr>
              <p:cNvSpPr/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  <a:blipFill>
                <a:blip r:embed="rId4"/>
                <a:stretch>
                  <a:fillRect l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xmlns="" id="{469D0674-42D0-4E13-9911-DD9143C37E8A}"/>
              </a:ext>
            </a:extLst>
          </p:cNvPr>
          <p:cNvSpPr/>
          <p:nvPr/>
        </p:nvSpPr>
        <p:spPr>
          <a:xfrm>
            <a:off x="155186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74D196C-A880-4DD1-A733-98AFBF6F7A38}"/>
                  </a:ext>
                </a:extLst>
              </p:cNvPr>
              <p:cNvSpPr txBox="1"/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blipFill>
                <a:blip r:embed="rId5"/>
                <a:stretch>
                  <a:fillRect t="-23944" r="-7853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xmlns="" id="{2F13D96D-B00C-4A35-8B14-1C369C7B4CF2}"/>
              </a:ext>
            </a:extLst>
          </p:cNvPr>
          <p:cNvSpPr/>
          <p:nvPr/>
        </p:nvSpPr>
        <p:spPr>
          <a:xfrm>
            <a:off x="550730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3B5103D6-BEAF-4945-97FF-634159EBC8BC}"/>
                  </a:ext>
                </a:extLst>
              </p:cNvPr>
              <p:cNvSpPr txBox="1"/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ea typeface="Cambria Math" panose="02040503050406030204" pitchFamily="18" charset="0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blipFill>
                <a:blip r:embed="rId6"/>
                <a:stretch>
                  <a:fillRect l="-18421" t="-23944" r="-1579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xmlns="" id="{BF8BFB20-C418-4F98-B421-DB1A0372D7C8}"/>
              </a:ext>
            </a:extLst>
          </p:cNvPr>
          <p:cNvSpPr/>
          <p:nvPr/>
        </p:nvSpPr>
        <p:spPr>
          <a:xfrm>
            <a:off x="153931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5DD9AAF8-38DF-4770-9542-D258807D5AE3}"/>
                  </a:ext>
                </a:extLst>
              </p:cNvPr>
              <p:cNvSpPr txBox="1"/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blipFill>
                <a:blip r:embed="rId7"/>
                <a:stretch>
                  <a:fillRect t="-24286" r="-628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xmlns="" id="{6306E3B7-EF01-4685-B3CE-353F2B9DF659}"/>
              </a:ext>
            </a:extLst>
          </p:cNvPr>
          <p:cNvSpPr/>
          <p:nvPr/>
        </p:nvSpPr>
        <p:spPr>
          <a:xfrm>
            <a:off x="549475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4BBD15EF-187B-4821-9175-F8FECB96D42C}"/>
                  </a:ext>
                </a:extLst>
              </p:cNvPr>
              <p:cNvSpPr txBox="1"/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34C6B42-9DAD-4C87-98AE-CE1A69038B9F}"/>
              </a:ext>
            </a:extLst>
          </p:cNvPr>
          <p:cNvSpPr txBox="1"/>
          <p:nvPr/>
        </p:nvSpPr>
        <p:spPr>
          <a:xfrm>
            <a:off x="1435619" y="578888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67C2F63-6EB4-4A16-9F5A-CD12609ABF4A}"/>
              </a:ext>
            </a:extLst>
          </p:cNvPr>
          <p:cNvSpPr txBox="1"/>
          <p:nvPr/>
        </p:nvSpPr>
        <p:spPr>
          <a:xfrm>
            <a:off x="2373862" y="5772337"/>
            <a:ext cx="560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D99D447D-2B39-42FD-A4A8-56AA9613685B}"/>
              </a:ext>
            </a:extLst>
          </p:cNvPr>
          <p:cNvSpPr/>
          <p:nvPr/>
        </p:nvSpPr>
        <p:spPr>
          <a:xfrm>
            <a:off x="5368626" y="5797464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5917E3E7-F86A-47BD-B6FB-81E1C997823D}"/>
              </a:ext>
            </a:extLst>
          </p:cNvPr>
          <p:cNvSpPr/>
          <p:nvPr/>
        </p:nvSpPr>
        <p:spPr>
          <a:xfrm>
            <a:off x="6400889" y="578810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9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xmlns="" id="{D025C37D-0A8F-4F85-87D1-72660E00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Luyện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2: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.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blipFill>
                <a:blip r:embed="rId2"/>
                <a:stretch>
                  <a:fillRect l="-1210" r="-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3E5B334-81B6-473E-A89A-4668E147EDC8}"/>
              </a:ext>
            </a:extLst>
          </p:cNvPr>
          <p:cNvSpPr/>
          <p:nvPr/>
        </p:nvSpPr>
        <p:spPr>
          <a:xfrm>
            <a:off x="8094160" y="2555762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608A1F-987A-4222-A587-0A70692BA310}"/>
              </a:ext>
            </a:extLst>
          </p:cNvPr>
          <p:cNvSpPr/>
          <p:nvPr/>
        </p:nvSpPr>
        <p:spPr>
          <a:xfrm>
            <a:off x="3433024" y="346250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D3F5A4E-C86D-4AD6-8F88-F6C67E97531F}"/>
              </a:ext>
            </a:extLst>
          </p:cNvPr>
          <p:cNvSpPr/>
          <p:nvPr/>
        </p:nvSpPr>
        <p:spPr>
          <a:xfrm>
            <a:off x="3433023" y="4113670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7FD0BF5-DE14-4E93-8A34-B30E85CBDEA1}"/>
              </a:ext>
            </a:extLst>
          </p:cNvPr>
          <p:cNvSpPr/>
          <p:nvPr/>
        </p:nvSpPr>
        <p:spPr>
          <a:xfrm>
            <a:off x="3570038" y="4901266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050A9AC-09FC-4B25-8A80-E0EDE4F3BCEB}"/>
                  </a:ext>
                </a:extLst>
              </p:cNvPr>
              <p:cNvSpPr/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7981A57E-3103-47DC-B5CB-826F3E0F851F}"/>
                  </a:ext>
                </a:extLst>
              </p:cNvPr>
              <p:cNvSpPr/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E948CB42-E42F-4B06-966B-9F2BFE4F209A}"/>
                  </a:ext>
                </a:extLst>
              </p:cNvPr>
              <p:cNvSpPr/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!!3">
            <a:extLst>
              <a:ext uri="{FF2B5EF4-FFF2-40B4-BE49-F238E27FC236}">
                <a16:creationId xmlns:a16="http://schemas.microsoft.com/office/drawing/2014/main" xmlns="" id="{7AF04DF3-A798-4005-8FB1-CC52A4A6C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41518" cy="13873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2D8DDB86-2F87-44BD-96B8-0200CE91B628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5B8DEE80-41F4-41BA-BEAB-36242DE7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69729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xmlns="" id="{07E027E5-CFBF-4280-8F90-9A6CE884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1314145"/>
            <a:ext cx="90659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Quan </a:t>
            </a:r>
            <a:r>
              <a:rPr lang="en-US" altLang="en-US" sz="2800" dirty="0" err="1">
                <a:cs typeface="Arial" panose="020B0604020202020204" pitchFamily="34" charset="0"/>
              </a:rPr>
              <a:t>sát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cs typeface="Arial" panose="020B0604020202020204" pitchFamily="34" charset="0"/>
              </a:rPr>
              <a:t>(SGK/Tr6)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cs typeface="Arial" panose="020B0604020202020204" pitchFamily="34" charset="0"/>
              </a:rPr>
              <a:t>Liệt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kê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chung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0EBD6E2-5C45-4544-9B8C-E029E8186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771" y="289380"/>
            <a:ext cx="2936558" cy="2823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E211D24-70B6-4200-876C-4A393EE6C7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166671" y="3284220"/>
            <a:ext cx="697706" cy="72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C83934-7B64-4AEF-9175-BC036801DEF1}"/>
              </a:ext>
            </a:extLst>
          </p:cNvPr>
          <p:cNvSpPr txBox="1"/>
          <p:nvPr/>
        </p:nvSpPr>
        <p:spPr>
          <a:xfrm>
            <a:off x="865171" y="3627512"/>
            <a:ext cx="44801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F9B1F949-6A9C-4ACB-A4C4-18DF60DBA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72003"/>
              </p:ext>
            </p:extLst>
          </p:nvPr>
        </p:nvGraphicFramePr>
        <p:xfrm>
          <a:off x="2106613" y="4675188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2323800" imgH="507960" progId="Equation.DSMT4">
                  <p:embed/>
                </p:oleObj>
              </mc:Choice>
              <mc:Fallback>
                <p:oleObj name="Equation" r:id="rId6" imgW="232380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4C9670E0-158E-4B14-BAAC-2AD606234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6613" y="4675188"/>
                        <a:ext cx="2324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D8A08EE-B275-4B58-B7FE-825CF263A4F4}"/>
              </a:ext>
            </a:extLst>
          </p:cNvPr>
          <p:cNvSpPr/>
          <p:nvPr/>
        </p:nvSpPr>
        <p:spPr>
          <a:xfrm>
            <a:off x="63942" y="5397686"/>
            <a:ext cx="5507129" cy="721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E221FC0-F5E9-48A1-94F2-4787F5AE1DDE}"/>
              </a:ext>
            </a:extLst>
          </p:cNvPr>
          <p:cNvSpPr txBox="1"/>
          <p:nvPr/>
        </p:nvSpPr>
        <p:spPr>
          <a:xfrm>
            <a:off x="5835434" y="3546506"/>
            <a:ext cx="6292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808CE9D-A242-4699-9610-BDE5CEF31960}"/>
              </a:ext>
            </a:extLst>
          </p:cNvPr>
          <p:cNvSpPr/>
          <p:nvPr/>
        </p:nvSpPr>
        <p:spPr>
          <a:xfrm>
            <a:off x="5852702" y="5772735"/>
            <a:ext cx="4395211" cy="468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C1CE1E22-EFC5-439B-A766-91ACCFBA8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58821"/>
              </p:ext>
            </p:extLst>
          </p:nvPr>
        </p:nvGraphicFramePr>
        <p:xfrm>
          <a:off x="5852702" y="5089313"/>
          <a:ext cx="128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1282680" imgH="533160" progId="Equation.DSMT4">
                  <p:embed/>
                </p:oleObj>
              </mc:Choice>
              <mc:Fallback>
                <p:oleObj name="Equation" r:id="rId8" imgW="12826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D86827C4-C3D1-4FF5-AE93-D7D6383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2702" y="5089313"/>
                        <a:ext cx="1282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CF9FCFC-81A0-449F-A362-7E2E257723DF}"/>
              </a:ext>
            </a:extLst>
          </p:cNvPr>
          <p:cNvSpPr txBox="1"/>
          <p:nvPr/>
        </p:nvSpPr>
        <p:spPr>
          <a:xfrm>
            <a:off x="7135401" y="5052219"/>
            <a:ext cx="4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xmlns="" id="{3BAFE81B-9397-4183-993C-DEBB6E85B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48682"/>
              </p:ext>
            </p:extLst>
          </p:nvPr>
        </p:nvGraphicFramePr>
        <p:xfrm>
          <a:off x="10447657" y="5114713"/>
          <a:ext cx="102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0" imgW="1028520" imgH="482400" progId="Equation.DSMT4">
                  <p:embed/>
                </p:oleObj>
              </mc:Choice>
              <mc:Fallback>
                <p:oleObj name="Equation" r:id="rId10" imgW="10285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854BA05A-6A2D-44FF-993B-9D862509D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47657" y="5114713"/>
                        <a:ext cx="102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EC5190E-8B1E-435B-9EB8-DDC11027642F}"/>
              </a:ext>
            </a:extLst>
          </p:cNvPr>
          <p:cNvCxnSpPr/>
          <p:nvPr/>
        </p:nvCxnSpPr>
        <p:spPr>
          <a:xfrm>
            <a:off x="5783057" y="3597470"/>
            <a:ext cx="0" cy="3132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0670C02C-436C-4CD7-B72E-378A5F133A5F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ADF0809-1674-48E2-97BE-533E70EE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" y="1430371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3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:a16="http://schemas.microsoft.com/office/drawing/2014/main" xmlns="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706C6891-D772-4823-B781-93D07E88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83FF1B53-1280-4AE7-92BA-1C9BCD284D98}"/>
                  </a:ext>
                </a:extLst>
              </p:cNvPr>
              <p:cNvSpPr txBox="1"/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.          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blipFill>
                <a:blip r:embed="rId3"/>
                <a:stretch>
                  <a:fillRect l="-716" t="-54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1FA3E410-EB10-4E6F-AA5A-39522DD1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14895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295280" imgH="533160" progId="Equation.DSMT4">
                  <p:embed/>
                </p:oleObj>
              </mc:Choice>
              <mc:Fallback>
                <p:oleObj name="Equation" r:id="rId4" imgW="1295280" imgH="533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1490CDEA-9CE6-4A8B-B58F-8EC78EC0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2923" y="1532295"/>
                        <a:ext cx="1295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032C618-362B-4457-B33D-67E5341C3D4E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D86988F0-350B-443A-9C1C-8DF4CF8E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8121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384200" imgH="482400" progId="Equation.DSMT4">
                  <p:embed/>
                </p:oleObj>
              </mc:Choice>
              <mc:Fallback>
                <p:oleObj name="Equation" r:id="rId6" imgW="13842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FF11AEE3-E24A-463E-BBF6-03863E92B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730" y="1562275"/>
                        <a:ext cx="138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634A82F-73AF-4A2A-9924-BE74050D5694}"/>
              </a:ext>
            </a:extLst>
          </p:cNvPr>
          <p:cNvSpPr txBox="1"/>
          <p:nvPr/>
        </p:nvSpPr>
        <p:spPr>
          <a:xfrm>
            <a:off x="1145349" y="322094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4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8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9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0A46942-AAEA-4F89-8605-068C2019F7E2}"/>
              </a:ext>
            </a:extLst>
          </p:cNvPr>
          <p:cNvSpPr/>
          <p:nvPr/>
        </p:nvSpPr>
        <p:spPr>
          <a:xfrm>
            <a:off x="5854858" y="2007386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D8414B5-474C-4EA7-AAB1-67C2D84473CB}"/>
              </a:ext>
            </a:extLst>
          </p:cNvPr>
          <p:cNvSpPr/>
          <p:nvPr/>
        </p:nvSpPr>
        <p:spPr>
          <a:xfrm>
            <a:off x="2045660" y="3214908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6BE4703-F405-4B76-8D1B-EE3A67E40D49}"/>
              </a:ext>
            </a:extLst>
          </p:cNvPr>
          <p:cNvSpPr/>
          <p:nvPr/>
        </p:nvSpPr>
        <p:spPr>
          <a:xfrm>
            <a:off x="5676501" y="3239145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F46DEBE-3B28-496C-9873-8BD9B3C6C5B4}"/>
              </a:ext>
            </a:extLst>
          </p:cNvPr>
          <p:cNvSpPr/>
          <p:nvPr/>
        </p:nvSpPr>
        <p:spPr>
          <a:xfrm>
            <a:off x="8373599" y="319783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B1492105-1683-433A-AD1C-32B49FC4F045}"/>
                  </a:ext>
                </a:extLst>
              </p:cNvPr>
              <p:cNvSpPr/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70DE3EBA-4C49-4A48-B3D8-C4BBC341FDE9}"/>
                  </a:ext>
                </a:extLst>
              </p:cNvPr>
              <p:cNvSpPr/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56734C4D-A02B-4D8A-8068-194DAAF2F510}"/>
                  </a:ext>
                </a:extLst>
              </p:cNvPr>
              <p:cNvSpPr/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xmlns="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41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7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xmlns="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:a16="http://schemas.microsoft.com/office/drawing/2014/main" xmlns="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668</TotalTime>
  <Words>1274</Words>
  <Application>Microsoft Office PowerPoint</Application>
  <PresentationFormat>Custom</PresentationFormat>
  <Paragraphs>159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Equation</vt:lpstr>
      <vt:lpstr>ĐẠI SỐ 6 Bài 1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13</cp:revision>
  <dcterms:created xsi:type="dcterms:W3CDTF">2021-06-07T13:44:30Z</dcterms:created>
  <dcterms:modified xsi:type="dcterms:W3CDTF">2021-08-19T11:16:21Z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