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4" d="100"/>
          <a:sy n="74" d="100"/>
        </p:scale>
        <p:origin x="126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microsoft.com/office/2007/relationships/media" Target="../media/media7.mp4"/><Relationship Id="rId16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6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2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24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5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781</TotalTime>
  <Words>1310</Words>
  <Application>Microsoft Office PowerPoint</Application>
  <PresentationFormat>Widescreen</PresentationFormat>
  <Paragraphs>233</Paragraphs>
  <Slides>24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Mai Nan ne</cp:lastModifiedBy>
  <cp:revision>45</cp:revision>
  <dcterms:created xsi:type="dcterms:W3CDTF">2021-06-07T13:44:30Z</dcterms:created>
  <dcterms:modified xsi:type="dcterms:W3CDTF">2024-10-17T13:02:20Z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