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68" d="100"/>
          <a:sy n="68" d="100"/>
        </p:scale>
        <p:origin x="64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1"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1"/>
      <p:bldP spid="38" grpId="0"/>
      <p:bldP spid="38" grpId="1"/>
      <p:bldP spid="39" grpId="0"/>
      <p:bldP spid="39" grpId="1"/>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2740</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等线</vt:lpstr>
      <vt:lpstr>Arial</vt:lpstr>
      <vt:lpstr>Calibri</vt:lpstr>
      <vt:lpstr>Cambria Math</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Đỗ Thị Mai Linh</cp:lastModifiedBy>
  <cp:revision>1</cp:revision>
  <dcterms:created xsi:type="dcterms:W3CDTF">2017-07-02T01:46:00Z</dcterms:created>
  <dcterms:modified xsi:type="dcterms:W3CDTF">2025-01-06T03:10:25Z</dcterms:modified>
</cp:coreProperties>
</file>