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0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265" r:id="rId16"/>
    <p:sldId id="266" r:id="rId17"/>
    <p:sldId id="269" r:id="rId18"/>
    <p:sldId id="328" r:id="rId19"/>
    <p:sldId id="329" r:id="rId20"/>
    <p:sldId id="332" r:id="rId21"/>
    <p:sldId id="331" r:id="rId22"/>
    <p:sldId id="330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1" r:id="rId31"/>
    <p:sldId id="343" r:id="rId32"/>
    <p:sldId id="342" r:id="rId33"/>
    <p:sldId id="340" r:id="rId34"/>
    <p:sldId id="345" r:id="rId35"/>
    <p:sldId id="346" r:id="rId36"/>
    <p:sldId id="348" r:id="rId37"/>
    <p:sldId id="347" r:id="rId38"/>
    <p:sldId id="349" r:id="rId3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+0=0+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5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−13. 2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−7−9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9.3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20.3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−2−47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−1+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−1.3+5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</a:t>
            </a:r>
            <a:r>
              <a:rPr lang="en-US" sz="3200" b="1">
                <a:solidFill>
                  <a:srgbClr val="002060"/>
                </a:solidFill>
              </a:rPr>
              <a:t>PHÂN SỐ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blipFill>
                <a:blip r:embed="rId6"/>
                <a:stretch>
                  <a:fillRect l="-2754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1864</Words>
  <Application>Microsoft Office PowerPoint</Application>
  <PresentationFormat>On-screen Show (16:9)</PresentationFormat>
  <Paragraphs>243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Wingdings</vt:lpstr>
      <vt:lpstr>Cambria Math</vt:lpstr>
      <vt:lpstr>Times New Roman</vt:lpstr>
      <vt:lpstr>Playfair Display ExtraBold</vt:lpstr>
      <vt:lpstr>Calibri</vt:lpstr>
      <vt:lpstr>Lato</vt:lpstr>
      <vt:lpstr>Arial</vt:lpstr>
      <vt:lpstr>Tropical Style Book Slideshow for Marketing by Slidesgo</vt:lpstr>
      <vt:lpstr>CHÀO MỪNG CÁC EM ĐẾN VỚI TIẾT HỌC!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2</cp:revision>
  <dcterms:modified xsi:type="dcterms:W3CDTF">2025-01-06T08:25:06Z</dcterms:modified>
</cp:coreProperties>
</file>