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image" Target="../media/image21.png"/><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image" Target="../media/image2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15" Type="http://schemas.openxmlformats.org/officeDocument/2006/relationships/image" Target="../media/image4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a:t>
            </a:r>
            <a:r>
              <a:rPr lang="en-US" sz="7200" b="1">
                <a:solidFill>
                  <a:schemeClr val="accent6">
                    <a:lumMod val="75000"/>
                  </a:schemeClr>
                </a:solidFill>
                <a:latin typeface="Arial" panose="020B0604020202020204" pitchFamily="34" charset="0"/>
                <a:cs typeface="Arial" panose="020B0604020202020204" pitchFamily="34" charset="0"/>
              </a:rPr>
              <a:t>PHÂN SỐ</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1558</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Wingdings</vt:lpstr>
      <vt:lpstr>Cambria Math</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Đỗ Thị Mai Linh</cp:lastModifiedBy>
  <cp:revision>2</cp:revision>
  <dcterms:created xsi:type="dcterms:W3CDTF">2006-08-16T00:00:00Z</dcterms:created>
  <dcterms:modified xsi:type="dcterms:W3CDTF">2025-01-07T16:15:46Z</dcterms:modified>
  <dc:identifier>DAEs52c6gtQ</dc:identifier>
</cp:coreProperties>
</file>