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5"/>
  </p:notesMasterIdLst>
  <p:sldIdLst>
    <p:sldId id="256" r:id="rId2"/>
    <p:sldId id="285" r:id="rId3"/>
    <p:sldId id="288" r:id="rId4"/>
    <p:sldId id="259" r:id="rId5"/>
    <p:sldId id="257" r:id="rId6"/>
    <p:sldId id="258" r:id="rId7"/>
    <p:sldId id="266" r:id="rId8"/>
    <p:sldId id="276" r:id="rId9"/>
    <p:sldId id="262" r:id="rId10"/>
    <p:sldId id="265" r:id="rId11"/>
    <p:sldId id="267" r:id="rId12"/>
    <p:sldId id="280" r:id="rId13"/>
    <p:sldId id="263" r:id="rId14"/>
    <p:sldId id="269" r:id="rId15"/>
    <p:sldId id="270" r:id="rId16"/>
    <p:sldId id="274" r:id="rId17"/>
    <p:sldId id="264" r:id="rId18"/>
    <p:sldId id="268" r:id="rId19"/>
    <p:sldId id="281" r:id="rId20"/>
    <p:sldId id="282" r:id="rId21"/>
    <p:sldId id="283" r:id="rId22"/>
    <p:sldId id="275" r:id="rId23"/>
    <p:sldId id="273" r:id="rId2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Life Savers" panose="020B0604020202020204" charset="0"/>
      <p:regular r:id="rId27"/>
      <p:bold r:id="rId28"/>
    </p:embeddedFont>
    <p:embeddedFont>
      <p:font typeface="Mukta" panose="020B0604020202020204" charset="0"/>
      <p:regular r:id="rId29"/>
      <p:bold r:id="rId30"/>
    </p:embeddedFont>
    <p:embeddedFont>
      <p:font typeface="Mukta Light" panose="020B0604020202020204" charset="0"/>
      <p:regular r:id="rId31"/>
      <p:bold r:id="rId32"/>
    </p:embeddedFont>
    <p:embeddedFont>
      <p:font typeface="Special Elite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AC0A1B-32FC-43ED-9DDD-959C3F5F637B}">
  <a:tblStyle styleId="{A6AC0A1B-32FC-43ED-9DDD-959C3F5F63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E2A4B0B-310C-4F52-ADA9-9D4C79D4B98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ab73cd424c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ab73cd424c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ga2f6a8b71f_0_15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4" name="Google Shape;2194;ga2f6a8b71f_0_15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a2f6a8b41d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a2f6a8b41d_0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a2f6a8b71f_0_15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a2f6a8b71f_0_15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a2f6a8b41d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a2f6a8b41d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a2f6a8b71f_0_15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a2f6a8b71f_0_15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a2eb790d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a2eb790d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a2f6a8b71f_0_15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a2f6a8b71f_0_15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a2f6a8b71f_0_15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a2f6a8b71f_0_15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223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a2f6a8b71f_0_15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a2f6a8b71f_0_15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187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a2f6a8b71f_0_15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a2f6a8b71f_0_15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8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a2f6a8b41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a2f6a8b41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a2f6a8b71f_0_15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a2f6a8b71f_0_15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a2f6a8b71f_0_15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a2f6a8b71f_0_15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a2f6a8b41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a2f6a8b41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a2f6a8b41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a2f6a8b41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a2f6a8b71f_0_15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a2f6a8b71f_0_15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a2f6a8b71f_0_15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a2f6a8b71f_0_15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a2f6a8b41d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a2f6a8b41d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ab33635bd2_0_1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ab33635bd2_0_1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a2f6a8b71f_0_15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a2f6a8b71f_0_15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39854" y="-586501"/>
            <a:ext cx="5464293" cy="5464293"/>
          </a:xfrm>
          <a:custGeom>
            <a:avLst/>
            <a:gdLst/>
            <a:ahLst/>
            <a:cxnLst/>
            <a:rect l="l" t="t" r="r" b="b"/>
            <a:pathLst>
              <a:path w="79637" h="79637" extrusionOk="0">
                <a:moveTo>
                  <a:pt x="39825" y="0"/>
                </a:moveTo>
                <a:cubicBezTo>
                  <a:pt x="17815" y="0"/>
                  <a:pt x="0" y="17815"/>
                  <a:pt x="0" y="39812"/>
                </a:cubicBezTo>
                <a:cubicBezTo>
                  <a:pt x="0" y="61822"/>
                  <a:pt x="17815" y="79636"/>
                  <a:pt x="39825" y="79636"/>
                </a:cubicBezTo>
                <a:cubicBezTo>
                  <a:pt x="61822" y="79636"/>
                  <a:pt x="79637" y="61822"/>
                  <a:pt x="79637" y="39812"/>
                </a:cubicBezTo>
                <a:cubicBezTo>
                  <a:pt x="79637" y="17815"/>
                  <a:pt x="61822" y="0"/>
                  <a:pt x="39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485950" y="547700"/>
            <a:ext cx="4172100" cy="272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00" b="1">
                <a:solidFill>
                  <a:srgbClr val="FFEC9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ife Save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905900" y="3139750"/>
            <a:ext cx="3124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61668" y="740908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2027" y="4298865"/>
            <a:ext cx="675314" cy="304797"/>
            <a:chOff x="4763863" y="259761"/>
            <a:chExt cx="766705" cy="346045"/>
          </a:xfrm>
        </p:grpSpPr>
        <p:sp>
          <p:nvSpPr>
            <p:cNvPr id="15" name="Google Shape;15;p2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7397512" y="45165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632760" y="3000967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7632755" y="4097514"/>
            <a:ext cx="1357006" cy="707493"/>
            <a:chOff x="1787352" y="2530363"/>
            <a:chExt cx="1540651" cy="803239"/>
          </a:xfrm>
        </p:grpSpPr>
        <p:sp>
          <p:nvSpPr>
            <p:cNvPr id="22" name="Google Shape;22;p2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487729" y="1039833"/>
            <a:ext cx="721026" cy="252610"/>
            <a:chOff x="2109963" y="768908"/>
            <a:chExt cx="818604" cy="286796"/>
          </a:xfrm>
        </p:grpSpPr>
        <p:sp>
          <p:nvSpPr>
            <p:cNvPr id="29" name="Google Shape;29;p2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750361" y="2304005"/>
            <a:ext cx="595379" cy="434972"/>
            <a:chOff x="570141" y="1610117"/>
            <a:chExt cx="675952" cy="493837"/>
          </a:xfrm>
        </p:grpSpPr>
        <p:sp>
          <p:nvSpPr>
            <p:cNvPr id="35" name="Google Shape;35;p2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7960231" y="1780188"/>
            <a:ext cx="563833" cy="258403"/>
            <a:chOff x="6301529" y="2700815"/>
            <a:chExt cx="640137" cy="293373"/>
          </a:xfrm>
        </p:grpSpPr>
        <p:sp>
          <p:nvSpPr>
            <p:cNvPr id="39" name="Google Shape;39;p2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2"/>
          <p:cNvSpPr/>
          <p:nvPr/>
        </p:nvSpPr>
        <p:spPr>
          <a:xfrm>
            <a:off x="832580" y="3630902"/>
            <a:ext cx="84950" cy="18350"/>
          </a:xfrm>
          <a:custGeom>
            <a:avLst/>
            <a:gdLst/>
            <a:ahLst/>
            <a:cxnLst/>
            <a:rect l="l" t="t" r="r" b="b"/>
            <a:pathLst>
              <a:path w="1537" h="332" extrusionOk="0">
                <a:moveTo>
                  <a:pt x="1" y="1"/>
                </a:moveTo>
                <a:lnTo>
                  <a:pt x="1" y="332"/>
                </a:lnTo>
                <a:lnTo>
                  <a:pt x="1536" y="332"/>
                </a:lnTo>
                <a:lnTo>
                  <a:pt x="15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 txBox="1">
            <a:spLocks noGrp="1"/>
          </p:cNvSpPr>
          <p:nvPr>
            <p:ph type="title"/>
          </p:nvPr>
        </p:nvSpPr>
        <p:spPr>
          <a:xfrm>
            <a:off x="1750625" y="1584675"/>
            <a:ext cx="24846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1"/>
          </p:nvPr>
        </p:nvSpPr>
        <p:spPr>
          <a:xfrm>
            <a:off x="1750609" y="1912561"/>
            <a:ext cx="21087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2"/>
          </p:nvPr>
        </p:nvSpPr>
        <p:spPr>
          <a:xfrm>
            <a:off x="5933924" y="1584675"/>
            <a:ext cx="24846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3"/>
          </p:nvPr>
        </p:nvSpPr>
        <p:spPr>
          <a:xfrm>
            <a:off x="5933909" y="1912561"/>
            <a:ext cx="21588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4"/>
          </p:nvPr>
        </p:nvSpPr>
        <p:spPr>
          <a:xfrm>
            <a:off x="1750625" y="3224100"/>
            <a:ext cx="28188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5"/>
          </p:nvPr>
        </p:nvSpPr>
        <p:spPr>
          <a:xfrm>
            <a:off x="1750609" y="3498361"/>
            <a:ext cx="21087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6"/>
          </p:nvPr>
        </p:nvSpPr>
        <p:spPr>
          <a:xfrm>
            <a:off x="5933900" y="3224100"/>
            <a:ext cx="24846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7"/>
          </p:nvPr>
        </p:nvSpPr>
        <p:spPr>
          <a:xfrm>
            <a:off x="5933909" y="3498361"/>
            <a:ext cx="21588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8" hasCustomPrompt="1"/>
          </p:nvPr>
        </p:nvSpPr>
        <p:spPr>
          <a:xfrm>
            <a:off x="796200" y="1828499"/>
            <a:ext cx="916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3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title" idx="9" hasCustomPrompt="1"/>
          </p:nvPr>
        </p:nvSpPr>
        <p:spPr>
          <a:xfrm>
            <a:off x="796200" y="3413812"/>
            <a:ext cx="9165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3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3" hasCustomPrompt="1"/>
          </p:nvPr>
        </p:nvSpPr>
        <p:spPr>
          <a:xfrm>
            <a:off x="4973950" y="3429671"/>
            <a:ext cx="9165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3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4" hasCustomPrompt="1"/>
          </p:nvPr>
        </p:nvSpPr>
        <p:spPr>
          <a:xfrm>
            <a:off x="4973951" y="1828499"/>
            <a:ext cx="916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3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 idx="15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15" name="Google Shape;215;p13"/>
          <p:cNvSpPr/>
          <p:nvPr/>
        </p:nvSpPr>
        <p:spPr>
          <a:xfrm>
            <a:off x="8609318" y="350383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"/>
          <p:cNvSpPr/>
          <p:nvPr/>
        </p:nvSpPr>
        <p:spPr>
          <a:xfrm>
            <a:off x="7854712" y="14685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"/>
          <p:cNvSpPr/>
          <p:nvPr/>
        </p:nvSpPr>
        <p:spPr>
          <a:xfrm>
            <a:off x="8650635" y="1183642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"/>
          <p:cNvSpPr/>
          <p:nvPr/>
        </p:nvSpPr>
        <p:spPr>
          <a:xfrm rot="-1315996">
            <a:off x="329193" y="3178421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404093" y="2665521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13"/>
          <p:cNvGrpSpPr/>
          <p:nvPr/>
        </p:nvGrpSpPr>
        <p:grpSpPr>
          <a:xfrm>
            <a:off x="213318" y="3936723"/>
            <a:ext cx="1010783" cy="1042425"/>
            <a:chOff x="213318" y="3936723"/>
            <a:chExt cx="1010783" cy="1042425"/>
          </a:xfrm>
        </p:grpSpPr>
        <p:grpSp>
          <p:nvGrpSpPr>
            <p:cNvPr id="221" name="Google Shape;221;p13"/>
            <p:cNvGrpSpPr/>
            <p:nvPr/>
          </p:nvGrpSpPr>
          <p:grpSpPr>
            <a:xfrm>
              <a:off x="213318" y="3936723"/>
              <a:ext cx="882102" cy="1042425"/>
              <a:chOff x="4385705" y="3356597"/>
              <a:chExt cx="1127287" cy="1332173"/>
            </a:xfrm>
          </p:grpSpPr>
          <p:sp>
            <p:nvSpPr>
              <p:cNvPr id="222" name="Google Shape;222;p13"/>
              <p:cNvSpPr/>
              <p:nvPr/>
            </p:nvSpPr>
            <p:spPr>
              <a:xfrm>
                <a:off x="4513711" y="4188355"/>
                <a:ext cx="30067" cy="29265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5295" extrusionOk="0">
                    <a:moveTo>
                      <a:pt x="0" y="0"/>
                    </a:moveTo>
                    <a:lnTo>
                      <a:pt x="0" y="5294"/>
                    </a:lnTo>
                    <a:lnTo>
                      <a:pt x="543" y="5294"/>
                    </a:lnTo>
                    <a:lnTo>
                      <a:pt x="543" y="3150"/>
                    </a:lnTo>
                    <a:lnTo>
                      <a:pt x="278" y="3150"/>
                    </a:lnTo>
                    <a:cubicBezTo>
                      <a:pt x="212" y="3150"/>
                      <a:pt x="159" y="3097"/>
                      <a:pt x="159" y="3044"/>
                    </a:cubicBezTo>
                    <a:cubicBezTo>
                      <a:pt x="159" y="2978"/>
                      <a:pt x="212" y="2978"/>
                      <a:pt x="278" y="2978"/>
                    </a:cubicBezTo>
                    <a:lnTo>
                      <a:pt x="543" y="2978"/>
                    </a:lnTo>
                    <a:lnTo>
                      <a:pt x="543" y="66"/>
                    </a:lnTo>
                    <a:cubicBezTo>
                      <a:pt x="331" y="66"/>
                      <a:pt x="159" y="66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3" name="Google Shape;223;p13"/>
              <p:cNvGrpSpPr/>
              <p:nvPr/>
            </p:nvGrpSpPr>
            <p:grpSpPr>
              <a:xfrm>
                <a:off x="4385705" y="3356597"/>
                <a:ext cx="1127287" cy="1332173"/>
                <a:chOff x="4385705" y="3127997"/>
                <a:chExt cx="1127287" cy="1332173"/>
              </a:xfrm>
            </p:grpSpPr>
            <p:sp>
              <p:nvSpPr>
                <p:cNvPr id="224" name="Google Shape;224;p13"/>
                <p:cNvSpPr/>
                <p:nvPr/>
              </p:nvSpPr>
              <p:spPr>
                <a:xfrm>
                  <a:off x="4513711" y="3396499"/>
                  <a:ext cx="30067" cy="5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10258" extrusionOk="0">
                      <a:moveTo>
                        <a:pt x="0" y="0"/>
                      </a:moveTo>
                      <a:lnTo>
                        <a:pt x="0" y="10191"/>
                      </a:lnTo>
                      <a:cubicBezTo>
                        <a:pt x="159" y="10257"/>
                        <a:pt x="331" y="10257"/>
                        <a:pt x="543" y="10257"/>
                      </a:cubicBezTo>
                      <a:lnTo>
                        <a:pt x="543" y="3137"/>
                      </a:lnTo>
                      <a:lnTo>
                        <a:pt x="278" y="3137"/>
                      </a:lnTo>
                      <a:cubicBezTo>
                        <a:pt x="212" y="3137"/>
                        <a:pt x="159" y="3084"/>
                        <a:pt x="159" y="3084"/>
                      </a:cubicBezTo>
                      <a:cubicBezTo>
                        <a:pt x="159" y="3031"/>
                        <a:pt x="212" y="2978"/>
                        <a:pt x="278" y="2978"/>
                      </a:cubicBezTo>
                      <a:lnTo>
                        <a:pt x="543" y="2978"/>
                      </a:lnTo>
                      <a:lnTo>
                        <a:pt x="54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13"/>
                <p:cNvSpPr/>
                <p:nvPr/>
              </p:nvSpPr>
              <p:spPr>
                <a:xfrm>
                  <a:off x="4385705" y="4252355"/>
                  <a:ext cx="1127287" cy="30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6" h="557" extrusionOk="0">
                      <a:moveTo>
                        <a:pt x="278" y="0"/>
                      </a:moveTo>
                      <a:cubicBezTo>
                        <a:pt x="106" y="0"/>
                        <a:pt x="0" y="172"/>
                        <a:pt x="0" y="278"/>
                      </a:cubicBezTo>
                      <a:cubicBezTo>
                        <a:pt x="0" y="450"/>
                        <a:pt x="106" y="556"/>
                        <a:pt x="278" y="556"/>
                      </a:cubicBezTo>
                      <a:lnTo>
                        <a:pt x="20396" y="556"/>
                      </a:lnTo>
                      <a:lnTo>
                        <a:pt x="20396" y="0"/>
                      </a:lnTo>
                      <a:lnTo>
                        <a:pt x="15049" y="0"/>
                      </a:lnTo>
                      <a:lnTo>
                        <a:pt x="15049" y="278"/>
                      </a:lnTo>
                      <a:cubicBezTo>
                        <a:pt x="15049" y="331"/>
                        <a:pt x="14996" y="397"/>
                        <a:pt x="14943" y="397"/>
                      </a:cubicBezTo>
                      <a:cubicBezTo>
                        <a:pt x="14890" y="397"/>
                        <a:pt x="14837" y="331"/>
                        <a:pt x="14837" y="278"/>
                      </a:cubicBezTo>
                      <a:lnTo>
                        <a:pt x="14837" y="0"/>
                      </a:lnTo>
                      <a:lnTo>
                        <a:pt x="5572" y="0"/>
                      </a:lnTo>
                      <a:lnTo>
                        <a:pt x="5572" y="278"/>
                      </a:lnTo>
                      <a:cubicBezTo>
                        <a:pt x="5572" y="331"/>
                        <a:pt x="5506" y="397"/>
                        <a:pt x="5506" y="397"/>
                      </a:cubicBezTo>
                      <a:cubicBezTo>
                        <a:pt x="5453" y="397"/>
                        <a:pt x="5400" y="331"/>
                        <a:pt x="5400" y="278"/>
                      </a:cubicBezTo>
                      <a:lnTo>
                        <a:pt x="540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13"/>
                <p:cNvSpPr/>
                <p:nvPr/>
              </p:nvSpPr>
              <p:spPr>
                <a:xfrm>
                  <a:off x="4467616" y="3261861"/>
                  <a:ext cx="122202" cy="134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437" extrusionOk="0">
                      <a:moveTo>
                        <a:pt x="1112" y="1"/>
                      </a:moveTo>
                      <a:lnTo>
                        <a:pt x="1" y="2436"/>
                      </a:lnTo>
                      <a:lnTo>
                        <a:pt x="2211" y="2436"/>
                      </a:lnTo>
                      <a:lnTo>
                        <a:pt x="111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13"/>
                <p:cNvSpPr/>
                <p:nvPr/>
              </p:nvSpPr>
              <p:spPr>
                <a:xfrm>
                  <a:off x="4836322" y="3945109"/>
                  <a:ext cx="615984" cy="2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5" h="4025" extrusionOk="0">
                      <a:moveTo>
                        <a:pt x="6843" y="3243"/>
                      </a:moveTo>
                      <a:cubicBezTo>
                        <a:pt x="6896" y="3243"/>
                        <a:pt x="6896" y="3309"/>
                        <a:pt x="6896" y="3309"/>
                      </a:cubicBezTo>
                      <a:cubicBezTo>
                        <a:pt x="6896" y="3362"/>
                        <a:pt x="6843" y="3415"/>
                        <a:pt x="6790" y="3415"/>
                      </a:cubicBezTo>
                      <a:lnTo>
                        <a:pt x="6075" y="3415"/>
                      </a:lnTo>
                      <a:cubicBezTo>
                        <a:pt x="6022" y="3415"/>
                        <a:pt x="5956" y="3362"/>
                        <a:pt x="5956" y="3309"/>
                      </a:cubicBezTo>
                      <a:cubicBezTo>
                        <a:pt x="5956" y="3243"/>
                        <a:pt x="6022" y="3243"/>
                        <a:pt x="6075" y="3243"/>
                      </a:cubicBezTo>
                      <a:close/>
                      <a:moveTo>
                        <a:pt x="728" y="1"/>
                      </a:moveTo>
                      <a:cubicBezTo>
                        <a:pt x="503" y="1"/>
                        <a:pt x="225" y="53"/>
                        <a:pt x="0" y="53"/>
                      </a:cubicBezTo>
                      <a:cubicBezTo>
                        <a:pt x="887" y="993"/>
                        <a:pt x="1986" y="1814"/>
                        <a:pt x="3428" y="2528"/>
                      </a:cubicBezTo>
                      <a:cubicBezTo>
                        <a:pt x="4037" y="2806"/>
                        <a:pt x="4633" y="3031"/>
                        <a:pt x="5294" y="3243"/>
                      </a:cubicBezTo>
                      <a:lnTo>
                        <a:pt x="5413" y="3243"/>
                      </a:lnTo>
                      <a:cubicBezTo>
                        <a:pt x="6949" y="3693"/>
                        <a:pt x="8722" y="4024"/>
                        <a:pt x="10866" y="4024"/>
                      </a:cubicBezTo>
                      <a:cubicBezTo>
                        <a:pt x="11038" y="4024"/>
                        <a:pt x="11144" y="3905"/>
                        <a:pt x="11144" y="3799"/>
                      </a:cubicBezTo>
                      <a:cubicBezTo>
                        <a:pt x="11144" y="3640"/>
                        <a:pt x="11038" y="3521"/>
                        <a:pt x="10866" y="3468"/>
                      </a:cubicBezTo>
                      <a:cubicBezTo>
                        <a:pt x="7836" y="3415"/>
                        <a:pt x="5466" y="2859"/>
                        <a:pt x="3706" y="2039"/>
                      </a:cubicBezTo>
                      <a:cubicBezTo>
                        <a:pt x="2436" y="1430"/>
                        <a:pt x="1496" y="768"/>
                        <a:pt x="7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13"/>
                <p:cNvSpPr/>
                <p:nvPr/>
              </p:nvSpPr>
              <p:spPr>
                <a:xfrm>
                  <a:off x="4675376" y="3423526"/>
                  <a:ext cx="201238" cy="52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" h="9491" extrusionOk="0">
                      <a:moveTo>
                        <a:pt x="331" y="1"/>
                      </a:moveTo>
                      <a:cubicBezTo>
                        <a:pt x="212" y="1"/>
                        <a:pt x="106" y="107"/>
                        <a:pt x="53" y="279"/>
                      </a:cubicBezTo>
                      <a:cubicBezTo>
                        <a:pt x="53" y="279"/>
                        <a:pt x="0" y="715"/>
                        <a:pt x="0" y="1496"/>
                      </a:cubicBezTo>
                      <a:cubicBezTo>
                        <a:pt x="0" y="1827"/>
                        <a:pt x="0" y="2092"/>
                        <a:pt x="53" y="2489"/>
                      </a:cubicBezTo>
                      <a:lnTo>
                        <a:pt x="331" y="2489"/>
                      </a:lnTo>
                      <a:lnTo>
                        <a:pt x="331" y="2595"/>
                      </a:lnTo>
                      <a:lnTo>
                        <a:pt x="331" y="2926"/>
                      </a:lnTo>
                      <a:cubicBezTo>
                        <a:pt x="331" y="2979"/>
                        <a:pt x="265" y="3032"/>
                        <a:pt x="265" y="3032"/>
                      </a:cubicBezTo>
                      <a:cubicBezTo>
                        <a:pt x="212" y="3032"/>
                        <a:pt x="159" y="2979"/>
                        <a:pt x="159" y="2926"/>
                      </a:cubicBezTo>
                      <a:lnTo>
                        <a:pt x="159" y="2648"/>
                      </a:lnTo>
                      <a:lnTo>
                        <a:pt x="53" y="2648"/>
                      </a:lnTo>
                      <a:cubicBezTo>
                        <a:pt x="53" y="2979"/>
                        <a:pt x="106" y="3257"/>
                        <a:pt x="159" y="3588"/>
                      </a:cubicBezTo>
                      <a:cubicBezTo>
                        <a:pt x="159" y="3588"/>
                        <a:pt x="212" y="3535"/>
                        <a:pt x="265" y="3535"/>
                      </a:cubicBezTo>
                      <a:cubicBezTo>
                        <a:pt x="265" y="3535"/>
                        <a:pt x="331" y="3588"/>
                        <a:pt x="331" y="3640"/>
                      </a:cubicBezTo>
                      <a:lnTo>
                        <a:pt x="331" y="4355"/>
                      </a:lnTo>
                      <a:lnTo>
                        <a:pt x="331" y="4408"/>
                      </a:lnTo>
                      <a:cubicBezTo>
                        <a:pt x="596" y="5732"/>
                        <a:pt x="1152" y="7227"/>
                        <a:pt x="2198" y="8604"/>
                      </a:cubicBezTo>
                      <a:cubicBezTo>
                        <a:pt x="2423" y="8882"/>
                        <a:pt x="2648" y="9213"/>
                        <a:pt x="2912" y="9490"/>
                      </a:cubicBezTo>
                      <a:cubicBezTo>
                        <a:pt x="3137" y="9490"/>
                        <a:pt x="3415" y="9438"/>
                        <a:pt x="3640" y="9438"/>
                      </a:cubicBezTo>
                      <a:cubicBezTo>
                        <a:pt x="2648" y="8498"/>
                        <a:pt x="1986" y="7452"/>
                        <a:pt x="1536" y="6393"/>
                      </a:cubicBezTo>
                      <a:cubicBezTo>
                        <a:pt x="715" y="4527"/>
                        <a:pt x="543" y="2648"/>
                        <a:pt x="543" y="1496"/>
                      </a:cubicBezTo>
                      <a:cubicBezTo>
                        <a:pt x="543" y="1165"/>
                        <a:pt x="543" y="835"/>
                        <a:pt x="596" y="663"/>
                      </a:cubicBezTo>
                      <a:lnTo>
                        <a:pt x="596" y="385"/>
                      </a:lnTo>
                      <a:lnTo>
                        <a:pt x="596" y="332"/>
                      </a:lnTo>
                      <a:cubicBezTo>
                        <a:pt x="662" y="173"/>
                        <a:pt x="543" y="54"/>
                        <a:pt x="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13"/>
                <p:cNvSpPr/>
                <p:nvPr/>
              </p:nvSpPr>
              <p:spPr>
                <a:xfrm>
                  <a:off x="4583959" y="3561093"/>
                  <a:ext cx="48306" cy="8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59" extrusionOk="0">
                      <a:moveTo>
                        <a:pt x="106" y="0"/>
                      </a:moveTo>
                      <a:cubicBezTo>
                        <a:pt x="53" y="0"/>
                        <a:pt x="0" y="53"/>
                        <a:pt x="0" y="106"/>
                      </a:cubicBezTo>
                      <a:cubicBezTo>
                        <a:pt x="0" y="106"/>
                        <a:pt x="53" y="159"/>
                        <a:pt x="106" y="159"/>
                      </a:cubicBezTo>
                      <a:lnTo>
                        <a:pt x="821" y="159"/>
                      </a:lnTo>
                      <a:cubicBezTo>
                        <a:pt x="874" y="159"/>
                        <a:pt x="874" y="106"/>
                        <a:pt x="874" y="106"/>
                      </a:cubicBezTo>
                      <a:cubicBezTo>
                        <a:pt x="874" y="53"/>
                        <a:pt x="874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13"/>
                <p:cNvSpPr/>
                <p:nvPr/>
              </p:nvSpPr>
              <p:spPr>
                <a:xfrm>
                  <a:off x="4684163" y="3618850"/>
                  <a:ext cx="9562" cy="28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5123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54"/>
                      </a:cubicBezTo>
                      <a:lnTo>
                        <a:pt x="0" y="106"/>
                      </a:lnTo>
                      <a:lnTo>
                        <a:pt x="0" y="821"/>
                      </a:lnTo>
                      <a:cubicBezTo>
                        <a:pt x="0" y="874"/>
                        <a:pt x="53" y="874"/>
                        <a:pt x="106" y="874"/>
                      </a:cubicBezTo>
                      <a:lnTo>
                        <a:pt x="172" y="874"/>
                      </a:lnTo>
                      <a:lnTo>
                        <a:pt x="172" y="821"/>
                      </a:lnTo>
                      <a:lnTo>
                        <a:pt x="172" y="106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83"/>
                        <a:pt x="0" y="1536"/>
                      </a:cubicBezTo>
                      <a:lnTo>
                        <a:pt x="0" y="2198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264"/>
                        <a:pt x="172" y="2198"/>
                      </a:cubicBezTo>
                      <a:lnTo>
                        <a:pt x="172" y="1536"/>
                      </a:lnTo>
                      <a:cubicBezTo>
                        <a:pt x="172" y="1483"/>
                        <a:pt x="106" y="1430"/>
                        <a:pt x="106" y="1430"/>
                      </a:cubicBezTo>
                      <a:close/>
                      <a:moveTo>
                        <a:pt x="106" y="2806"/>
                      </a:moveTo>
                      <a:cubicBezTo>
                        <a:pt x="53" y="2806"/>
                        <a:pt x="0" y="2859"/>
                        <a:pt x="0" y="2926"/>
                      </a:cubicBezTo>
                      <a:lnTo>
                        <a:pt x="0" y="3640"/>
                      </a:lnTo>
                      <a:cubicBezTo>
                        <a:pt x="0" y="3693"/>
                        <a:pt x="53" y="3746"/>
                        <a:pt x="106" y="3746"/>
                      </a:cubicBezTo>
                      <a:cubicBezTo>
                        <a:pt x="106" y="3746"/>
                        <a:pt x="172" y="3693"/>
                        <a:pt x="172" y="3640"/>
                      </a:cubicBezTo>
                      <a:lnTo>
                        <a:pt x="172" y="2926"/>
                      </a:lnTo>
                      <a:cubicBezTo>
                        <a:pt x="172" y="2859"/>
                        <a:pt x="106" y="2806"/>
                        <a:pt x="106" y="2806"/>
                      </a:cubicBezTo>
                      <a:close/>
                      <a:moveTo>
                        <a:pt x="106" y="4249"/>
                      </a:moveTo>
                      <a:cubicBezTo>
                        <a:pt x="53" y="4249"/>
                        <a:pt x="0" y="4302"/>
                        <a:pt x="0" y="4355"/>
                      </a:cubicBezTo>
                      <a:lnTo>
                        <a:pt x="0" y="5070"/>
                      </a:lnTo>
                      <a:cubicBezTo>
                        <a:pt x="0" y="5070"/>
                        <a:pt x="53" y="5123"/>
                        <a:pt x="106" y="5123"/>
                      </a:cubicBezTo>
                      <a:lnTo>
                        <a:pt x="172" y="5070"/>
                      </a:lnTo>
                      <a:lnTo>
                        <a:pt x="172" y="4355"/>
                      </a:lnTo>
                      <a:cubicBezTo>
                        <a:pt x="172" y="4302"/>
                        <a:pt x="106" y="4249"/>
                        <a:pt x="106" y="424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13"/>
                <p:cNvSpPr/>
                <p:nvPr/>
              </p:nvSpPr>
              <p:spPr>
                <a:xfrm>
                  <a:off x="4684163" y="3932673"/>
                  <a:ext cx="9562" cy="2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491" extrusionOk="0">
                      <a:moveTo>
                        <a:pt x="106" y="1"/>
                      </a:moveTo>
                      <a:cubicBezTo>
                        <a:pt x="53" y="1"/>
                        <a:pt x="0" y="1"/>
                        <a:pt x="0" y="53"/>
                      </a:cubicBezTo>
                      <a:lnTo>
                        <a:pt x="0" y="490"/>
                      </a:lnTo>
                      <a:lnTo>
                        <a:pt x="172" y="490"/>
                      </a:lnTo>
                      <a:lnTo>
                        <a:pt x="172" y="53"/>
                      </a:lnTo>
                      <a:cubicBezTo>
                        <a:pt x="172" y="1"/>
                        <a:pt x="106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13"/>
                <p:cNvSpPr/>
                <p:nvPr/>
              </p:nvSpPr>
              <p:spPr>
                <a:xfrm>
                  <a:off x="4684163" y="4008725"/>
                  <a:ext cx="9562" cy="20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3747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107"/>
                      </a:cubicBezTo>
                      <a:lnTo>
                        <a:pt x="0" y="835"/>
                      </a:lnTo>
                      <a:cubicBezTo>
                        <a:pt x="0" y="888"/>
                        <a:pt x="53" y="888"/>
                        <a:pt x="106" y="888"/>
                      </a:cubicBezTo>
                      <a:cubicBezTo>
                        <a:pt x="106" y="888"/>
                        <a:pt x="172" y="888"/>
                        <a:pt x="172" y="835"/>
                      </a:cubicBezTo>
                      <a:lnTo>
                        <a:pt x="172" y="107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97"/>
                        <a:pt x="0" y="1549"/>
                      </a:cubicBezTo>
                      <a:lnTo>
                        <a:pt x="0" y="2158"/>
                      </a:lnTo>
                      <a:cubicBezTo>
                        <a:pt x="0" y="2092"/>
                        <a:pt x="53" y="2092"/>
                        <a:pt x="106" y="2092"/>
                      </a:cubicBezTo>
                      <a:lnTo>
                        <a:pt x="172" y="2092"/>
                      </a:lnTo>
                      <a:lnTo>
                        <a:pt x="172" y="1549"/>
                      </a:lnTo>
                      <a:cubicBezTo>
                        <a:pt x="172" y="1497"/>
                        <a:pt x="106" y="1430"/>
                        <a:pt x="106" y="1430"/>
                      </a:cubicBezTo>
                      <a:close/>
                      <a:moveTo>
                        <a:pt x="0" y="2158"/>
                      </a:moveTo>
                      <a:lnTo>
                        <a:pt x="0" y="2211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317"/>
                        <a:pt x="172" y="2264"/>
                      </a:cubicBezTo>
                      <a:lnTo>
                        <a:pt x="106" y="2264"/>
                      </a:lnTo>
                      <a:cubicBezTo>
                        <a:pt x="53" y="2264"/>
                        <a:pt x="0" y="2211"/>
                        <a:pt x="0" y="2158"/>
                      </a:cubicBezTo>
                      <a:close/>
                      <a:moveTo>
                        <a:pt x="106" y="2873"/>
                      </a:moveTo>
                      <a:cubicBezTo>
                        <a:pt x="53" y="2873"/>
                        <a:pt x="0" y="2873"/>
                        <a:pt x="0" y="2926"/>
                      </a:cubicBezTo>
                      <a:lnTo>
                        <a:pt x="0" y="3641"/>
                      </a:lnTo>
                      <a:cubicBezTo>
                        <a:pt x="0" y="3694"/>
                        <a:pt x="53" y="3747"/>
                        <a:pt x="106" y="3747"/>
                      </a:cubicBezTo>
                      <a:cubicBezTo>
                        <a:pt x="106" y="3747"/>
                        <a:pt x="172" y="3694"/>
                        <a:pt x="172" y="3641"/>
                      </a:cubicBezTo>
                      <a:lnTo>
                        <a:pt x="172" y="2926"/>
                      </a:lnTo>
                      <a:cubicBezTo>
                        <a:pt x="172" y="2873"/>
                        <a:pt x="106" y="2873"/>
                        <a:pt x="106" y="28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13"/>
                <p:cNvSpPr/>
                <p:nvPr/>
              </p:nvSpPr>
              <p:spPr>
                <a:xfrm>
                  <a:off x="4522499" y="4124349"/>
                  <a:ext cx="694965" cy="150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4" h="2714" extrusionOk="0">
                      <a:moveTo>
                        <a:pt x="119" y="0"/>
                      </a:moveTo>
                      <a:cubicBezTo>
                        <a:pt x="53" y="0"/>
                        <a:pt x="0" y="0"/>
                        <a:pt x="0" y="66"/>
                      </a:cubicBezTo>
                      <a:cubicBezTo>
                        <a:pt x="0" y="119"/>
                        <a:pt x="53" y="172"/>
                        <a:pt x="119" y="172"/>
                      </a:cubicBezTo>
                      <a:lnTo>
                        <a:pt x="834" y="172"/>
                      </a:lnTo>
                      <a:cubicBezTo>
                        <a:pt x="887" y="172"/>
                        <a:pt x="940" y="119"/>
                        <a:pt x="940" y="66"/>
                      </a:cubicBezTo>
                      <a:cubicBezTo>
                        <a:pt x="940" y="0"/>
                        <a:pt x="887" y="0"/>
                        <a:pt x="834" y="0"/>
                      </a:cubicBezTo>
                      <a:close/>
                      <a:moveTo>
                        <a:pt x="1549" y="0"/>
                      </a:moveTo>
                      <a:cubicBezTo>
                        <a:pt x="1496" y="0"/>
                        <a:pt x="1443" y="0"/>
                        <a:pt x="1443" y="66"/>
                      </a:cubicBezTo>
                      <a:cubicBezTo>
                        <a:pt x="1443" y="119"/>
                        <a:pt x="1496" y="172"/>
                        <a:pt x="1549" y="172"/>
                      </a:cubicBezTo>
                      <a:lnTo>
                        <a:pt x="2264" y="172"/>
                      </a:lnTo>
                      <a:cubicBezTo>
                        <a:pt x="2316" y="172"/>
                        <a:pt x="2369" y="119"/>
                        <a:pt x="2369" y="66"/>
                      </a:cubicBezTo>
                      <a:cubicBezTo>
                        <a:pt x="2369" y="0"/>
                        <a:pt x="2316" y="0"/>
                        <a:pt x="2264" y="0"/>
                      </a:cubicBezTo>
                      <a:close/>
                      <a:moveTo>
                        <a:pt x="3031" y="0"/>
                      </a:moveTo>
                      <a:cubicBezTo>
                        <a:pt x="2978" y="0"/>
                        <a:pt x="2925" y="0"/>
                        <a:pt x="2925" y="66"/>
                      </a:cubicBezTo>
                      <a:cubicBezTo>
                        <a:pt x="2925" y="119"/>
                        <a:pt x="2978" y="172"/>
                        <a:pt x="3031" y="172"/>
                      </a:cubicBezTo>
                      <a:lnTo>
                        <a:pt x="3759" y="172"/>
                      </a:lnTo>
                      <a:cubicBezTo>
                        <a:pt x="3812" y="172"/>
                        <a:pt x="3812" y="119"/>
                        <a:pt x="3812" y="66"/>
                      </a:cubicBezTo>
                      <a:cubicBezTo>
                        <a:pt x="3812" y="0"/>
                        <a:pt x="3812" y="0"/>
                        <a:pt x="3759" y="0"/>
                      </a:cubicBezTo>
                      <a:close/>
                      <a:moveTo>
                        <a:pt x="4474" y="0"/>
                      </a:moveTo>
                      <a:cubicBezTo>
                        <a:pt x="4421" y="0"/>
                        <a:pt x="4355" y="0"/>
                        <a:pt x="4355" y="66"/>
                      </a:cubicBezTo>
                      <a:cubicBezTo>
                        <a:pt x="4355" y="119"/>
                        <a:pt x="4421" y="172"/>
                        <a:pt x="4474" y="172"/>
                      </a:cubicBezTo>
                      <a:lnTo>
                        <a:pt x="5189" y="172"/>
                      </a:lnTo>
                      <a:cubicBezTo>
                        <a:pt x="5241" y="172"/>
                        <a:pt x="5294" y="119"/>
                        <a:pt x="5294" y="66"/>
                      </a:cubicBezTo>
                      <a:cubicBezTo>
                        <a:pt x="5294" y="0"/>
                        <a:pt x="5241" y="0"/>
                        <a:pt x="5189" y="0"/>
                      </a:cubicBezTo>
                      <a:close/>
                      <a:moveTo>
                        <a:pt x="5903" y="0"/>
                      </a:moveTo>
                      <a:cubicBezTo>
                        <a:pt x="5850" y="0"/>
                        <a:pt x="5850" y="0"/>
                        <a:pt x="5850" y="66"/>
                      </a:cubicBezTo>
                      <a:cubicBezTo>
                        <a:pt x="5850" y="119"/>
                        <a:pt x="5850" y="172"/>
                        <a:pt x="5903" y="172"/>
                      </a:cubicBezTo>
                      <a:lnTo>
                        <a:pt x="6618" y="172"/>
                      </a:lnTo>
                      <a:cubicBezTo>
                        <a:pt x="6671" y="172"/>
                        <a:pt x="6737" y="119"/>
                        <a:pt x="6737" y="66"/>
                      </a:cubicBezTo>
                      <a:cubicBezTo>
                        <a:pt x="6737" y="0"/>
                        <a:pt x="6671" y="0"/>
                        <a:pt x="6618" y="0"/>
                      </a:cubicBezTo>
                      <a:close/>
                      <a:moveTo>
                        <a:pt x="7399" y="0"/>
                      </a:moveTo>
                      <a:cubicBezTo>
                        <a:pt x="7333" y="0"/>
                        <a:pt x="7280" y="0"/>
                        <a:pt x="7280" y="66"/>
                      </a:cubicBezTo>
                      <a:cubicBezTo>
                        <a:pt x="7280" y="119"/>
                        <a:pt x="7333" y="172"/>
                        <a:pt x="7399" y="172"/>
                      </a:cubicBezTo>
                      <a:lnTo>
                        <a:pt x="8114" y="172"/>
                      </a:lnTo>
                      <a:cubicBezTo>
                        <a:pt x="8166" y="172"/>
                        <a:pt x="8219" y="119"/>
                        <a:pt x="8219" y="66"/>
                      </a:cubicBezTo>
                      <a:cubicBezTo>
                        <a:pt x="8219" y="0"/>
                        <a:pt x="8166" y="0"/>
                        <a:pt x="8114" y="0"/>
                      </a:cubicBezTo>
                      <a:close/>
                      <a:moveTo>
                        <a:pt x="8828" y="0"/>
                      </a:moveTo>
                      <a:cubicBezTo>
                        <a:pt x="8775" y="0"/>
                        <a:pt x="8722" y="0"/>
                        <a:pt x="8722" y="66"/>
                      </a:cubicBezTo>
                      <a:cubicBezTo>
                        <a:pt x="8722" y="119"/>
                        <a:pt x="8775" y="172"/>
                        <a:pt x="8828" y="172"/>
                      </a:cubicBezTo>
                      <a:lnTo>
                        <a:pt x="9543" y="172"/>
                      </a:lnTo>
                      <a:cubicBezTo>
                        <a:pt x="9596" y="172"/>
                        <a:pt x="9649" y="119"/>
                        <a:pt x="9649" y="66"/>
                      </a:cubicBezTo>
                      <a:cubicBezTo>
                        <a:pt x="9649" y="0"/>
                        <a:pt x="9596" y="0"/>
                        <a:pt x="9543" y="0"/>
                      </a:cubicBezTo>
                      <a:close/>
                      <a:moveTo>
                        <a:pt x="10258" y="0"/>
                      </a:moveTo>
                      <a:cubicBezTo>
                        <a:pt x="10258" y="0"/>
                        <a:pt x="10205" y="0"/>
                        <a:pt x="10205" y="66"/>
                      </a:cubicBezTo>
                      <a:cubicBezTo>
                        <a:pt x="10205" y="119"/>
                        <a:pt x="10258" y="172"/>
                        <a:pt x="10258" y="172"/>
                      </a:cubicBezTo>
                      <a:lnTo>
                        <a:pt x="11039" y="172"/>
                      </a:lnTo>
                      <a:cubicBezTo>
                        <a:pt x="11091" y="172"/>
                        <a:pt x="11091" y="119"/>
                        <a:pt x="11091" y="66"/>
                      </a:cubicBezTo>
                      <a:lnTo>
                        <a:pt x="11091" y="0"/>
                      </a:lnTo>
                      <a:close/>
                      <a:moveTo>
                        <a:pt x="11753" y="0"/>
                      </a:moveTo>
                      <a:cubicBezTo>
                        <a:pt x="11700" y="0"/>
                        <a:pt x="11634" y="0"/>
                        <a:pt x="11634" y="66"/>
                      </a:cubicBezTo>
                      <a:cubicBezTo>
                        <a:pt x="11634" y="119"/>
                        <a:pt x="11700" y="172"/>
                        <a:pt x="11753" y="172"/>
                      </a:cubicBezTo>
                      <a:lnTo>
                        <a:pt x="12468" y="172"/>
                      </a:lnTo>
                      <a:cubicBezTo>
                        <a:pt x="12521" y="172"/>
                        <a:pt x="12574" y="119"/>
                        <a:pt x="12574" y="66"/>
                      </a:cubicBezTo>
                      <a:cubicBezTo>
                        <a:pt x="12574" y="66"/>
                        <a:pt x="12574" y="0"/>
                        <a:pt x="12521" y="0"/>
                      </a:cubicBezTo>
                      <a:close/>
                      <a:moveTo>
                        <a:pt x="12468" y="728"/>
                      </a:moveTo>
                      <a:cubicBezTo>
                        <a:pt x="12415" y="728"/>
                        <a:pt x="12362" y="728"/>
                        <a:pt x="12362" y="781"/>
                      </a:cubicBezTo>
                      <a:lnTo>
                        <a:pt x="12362" y="1549"/>
                      </a:lnTo>
                      <a:cubicBezTo>
                        <a:pt x="12362" y="1602"/>
                        <a:pt x="12415" y="1602"/>
                        <a:pt x="12468" y="1602"/>
                      </a:cubicBezTo>
                      <a:cubicBezTo>
                        <a:pt x="12521" y="1602"/>
                        <a:pt x="12574" y="1602"/>
                        <a:pt x="12574" y="1549"/>
                      </a:cubicBezTo>
                      <a:lnTo>
                        <a:pt x="12574" y="781"/>
                      </a:lnTo>
                      <a:cubicBezTo>
                        <a:pt x="12574" y="728"/>
                        <a:pt x="12521" y="728"/>
                        <a:pt x="12468" y="728"/>
                      </a:cubicBezTo>
                      <a:close/>
                      <a:moveTo>
                        <a:pt x="12468" y="2157"/>
                      </a:moveTo>
                      <a:cubicBezTo>
                        <a:pt x="12415" y="2157"/>
                        <a:pt x="12362" y="2210"/>
                        <a:pt x="12362" y="2263"/>
                      </a:cubicBezTo>
                      <a:lnTo>
                        <a:pt x="12362" y="2316"/>
                      </a:lnTo>
                      <a:lnTo>
                        <a:pt x="12362" y="2594"/>
                      </a:lnTo>
                      <a:cubicBezTo>
                        <a:pt x="12362" y="2647"/>
                        <a:pt x="12415" y="2713"/>
                        <a:pt x="12468" y="2713"/>
                      </a:cubicBezTo>
                      <a:cubicBezTo>
                        <a:pt x="12521" y="2713"/>
                        <a:pt x="12574" y="2647"/>
                        <a:pt x="12574" y="2594"/>
                      </a:cubicBezTo>
                      <a:lnTo>
                        <a:pt x="12574" y="2316"/>
                      </a:lnTo>
                      <a:lnTo>
                        <a:pt x="12574" y="2263"/>
                      </a:lnTo>
                      <a:cubicBezTo>
                        <a:pt x="12574" y="2210"/>
                        <a:pt x="12521" y="2157"/>
                        <a:pt x="12468" y="21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13"/>
                <p:cNvSpPr/>
                <p:nvPr/>
              </p:nvSpPr>
              <p:spPr>
                <a:xfrm>
                  <a:off x="4395212" y="4313815"/>
                  <a:ext cx="87824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2648" extrusionOk="0">
                      <a:moveTo>
                        <a:pt x="808" y="185"/>
                      </a:moveTo>
                      <a:cubicBezTo>
                        <a:pt x="887" y="185"/>
                        <a:pt x="953" y="212"/>
                        <a:pt x="1019" y="252"/>
                      </a:cubicBezTo>
                      <a:cubicBezTo>
                        <a:pt x="1072" y="278"/>
                        <a:pt x="1125" y="331"/>
                        <a:pt x="1165" y="397"/>
                      </a:cubicBezTo>
                      <a:cubicBezTo>
                        <a:pt x="1205" y="463"/>
                        <a:pt x="1231" y="529"/>
                        <a:pt x="1258" y="609"/>
                      </a:cubicBezTo>
                      <a:cubicBezTo>
                        <a:pt x="1284" y="688"/>
                        <a:pt x="1311" y="768"/>
                        <a:pt x="1311" y="860"/>
                      </a:cubicBezTo>
                      <a:cubicBezTo>
                        <a:pt x="1337" y="940"/>
                        <a:pt x="1337" y="1032"/>
                        <a:pt x="1350" y="1112"/>
                      </a:cubicBezTo>
                      <a:cubicBezTo>
                        <a:pt x="1350" y="1191"/>
                        <a:pt x="1350" y="1271"/>
                        <a:pt x="1350" y="1350"/>
                      </a:cubicBezTo>
                      <a:cubicBezTo>
                        <a:pt x="1350" y="1549"/>
                        <a:pt x="1337" y="1721"/>
                        <a:pt x="1297" y="1866"/>
                      </a:cubicBezTo>
                      <a:cubicBezTo>
                        <a:pt x="1258" y="1999"/>
                        <a:pt x="1218" y="2118"/>
                        <a:pt x="1165" y="2210"/>
                      </a:cubicBezTo>
                      <a:cubicBezTo>
                        <a:pt x="1099" y="2290"/>
                        <a:pt x="1033" y="2356"/>
                        <a:pt x="967" y="2396"/>
                      </a:cubicBezTo>
                      <a:cubicBezTo>
                        <a:pt x="900" y="2435"/>
                        <a:pt x="834" y="2462"/>
                        <a:pt x="768" y="2462"/>
                      </a:cubicBezTo>
                      <a:cubicBezTo>
                        <a:pt x="662" y="2462"/>
                        <a:pt x="569" y="2422"/>
                        <a:pt x="503" y="2356"/>
                      </a:cubicBezTo>
                      <a:cubicBezTo>
                        <a:pt x="437" y="2290"/>
                        <a:pt x="384" y="2197"/>
                        <a:pt x="344" y="2104"/>
                      </a:cubicBezTo>
                      <a:cubicBezTo>
                        <a:pt x="305" y="1999"/>
                        <a:pt x="278" y="1879"/>
                        <a:pt x="252" y="1760"/>
                      </a:cubicBezTo>
                      <a:cubicBezTo>
                        <a:pt x="239" y="1628"/>
                        <a:pt x="239" y="1509"/>
                        <a:pt x="239" y="1403"/>
                      </a:cubicBezTo>
                      <a:cubicBezTo>
                        <a:pt x="239" y="1257"/>
                        <a:pt x="252" y="1112"/>
                        <a:pt x="265" y="979"/>
                      </a:cubicBezTo>
                      <a:cubicBezTo>
                        <a:pt x="292" y="834"/>
                        <a:pt x="331" y="702"/>
                        <a:pt x="371" y="582"/>
                      </a:cubicBezTo>
                      <a:cubicBezTo>
                        <a:pt x="424" y="463"/>
                        <a:pt x="477" y="371"/>
                        <a:pt x="556" y="304"/>
                      </a:cubicBezTo>
                      <a:cubicBezTo>
                        <a:pt x="622" y="225"/>
                        <a:pt x="715" y="185"/>
                        <a:pt x="808" y="185"/>
                      </a:cubicBezTo>
                      <a:close/>
                      <a:moveTo>
                        <a:pt x="821" y="0"/>
                      </a:moveTo>
                      <a:cubicBezTo>
                        <a:pt x="662" y="0"/>
                        <a:pt x="530" y="40"/>
                        <a:pt x="424" y="132"/>
                      </a:cubicBezTo>
                      <a:cubicBezTo>
                        <a:pt x="318" y="225"/>
                        <a:pt x="239" y="344"/>
                        <a:pt x="172" y="477"/>
                      </a:cubicBezTo>
                      <a:cubicBezTo>
                        <a:pt x="119" y="622"/>
                        <a:pt x="67" y="781"/>
                        <a:pt x="40" y="953"/>
                      </a:cubicBezTo>
                      <a:cubicBezTo>
                        <a:pt x="14" y="1125"/>
                        <a:pt x="0" y="1297"/>
                        <a:pt x="0" y="1456"/>
                      </a:cubicBezTo>
                      <a:cubicBezTo>
                        <a:pt x="0" y="1681"/>
                        <a:pt x="27" y="1879"/>
                        <a:pt x="67" y="2025"/>
                      </a:cubicBezTo>
                      <a:cubicBezTo>
                        <a:pt x="119" y="2184"/>
                        <a:pt x="172" y="2303"/>
                        <a:pt x="239" y="2396"/>
                      </a:cubicBezTo>
                      <a:cubicBezTo>
                        <a:pt x="318" y="2488"/>
                        <a:pt x="397" y="2554"/>
                        <a:pt x="490" y="2594"/>
                      </a:cubicBezTo>
                      <a:cubicBezTo>
                        <a:pt x="569" y="2634"/>
                        <a:pt x="662" y="2647"/>
                        <a:pt x="755" y="2647"/>
                      </a:cubicBezTo>
                      <a:cubicBezTo>
                        <a:pt x="834" y="2647"/>
                        <a:pt x="927" y="2634"/>
                        <a:pt x="1033" y="2594"/>
                      </a:cubicBezTo>
                      <a:cubicBezTo>
                        <a:pt x="1125" y="2541"/>
                        <a:pt x="1218" y="2475"/>
                        <a:pt x="1297" y="2369"/>
                      </a:cubicBezTo>
                      <a:cubicBezTo>
                        <a:pt x="1390" y="2277"/>
                        <a:pt x="1456" y="2144"/>
                        <a:pt x="1509" y="1972"/>
                      </a:cubicBezTo>
                      <a:cubicBezTo>
                        <a:pt x="1562" y="1813"/>
                        <a:pt x="1589" y="1602"/>
                        <a:pt x="1589" y="1350"/>
                      </a:cubicBezTo>
                      <a:cubicBezTo>
                        <a:pt x="1589" y="1257"/>
                        <a:pt x="1575" y="1165"/>
                        <a:pt x="1575" y="1059"/>
                      </a:cubicBezTo>
                      <a:cubicBezTo>
                        <a:pt x="1562" y="953"/>
                        <a:pt x="1549" y="860"/>
                        <a:pt x="1536" y="754"/>
                      </a:cubicBezTo>
                      <a:cubicBezTo>
                        <a:pt x="1509" y="649"/>
                        <a:pt x="1483" y="556"/>
                        <a:pt x="1443" y="463"/>
                      </a:cubicBezTo>
                      <a:cubicBezTo>
                        <a:pt x="1403" y="371"/>
                        <a:pt x="1364" y="291"/>
                        <a:pt x="1297" y="225"/>
                      </a:cubicBezTo>
                      <a:cubicBezTo>
                        <a:pt x="1244" y="159"/>
                        <a:pt x="1178" y="106"/>
                        <a:pt x="1099" y="53"/>
                      </a:cubicBezTo>
                      <a:cubicBezTo>
                        <a:pt x="1019" y="13"/>
                        <a:pt x="927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13"/>
                <p:cNvSpPr/>
                <p:nvPr/>
              </p:nvSpPr>
              <p:spPr>
                <a:xfrm>
                  <a:off x="4452969" y="3127997"/>
                  <a:ext cx="105400" cy="10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" h="1894" extrusionOk="0">
                      <a:moveTo>
                        <a:pt x="186" y="1"/>
                      </a:moveTo>
                      <a:cubicBezTo>
                        <a:pt x="147" y="1"/>
                        <a:pt x="94" y="1"/>
                        <a:pt x="54" y="27"/>
                      </a:cubicBezTo>
                      <a:cubicBezTo>
                        <a:pt x="27" y="40"/>
                        <a:pt x="1" y="67"/>
                        <a:pt x="1" y="107"/>
                      </a:cubicBezTo>
                      <a:cubicBezTo>
                        <a:pt x="1" y="133"/>
                        <a:pt x="27" y="160"/>
                        <a:pt x="67" y="160"/>
                      </a:cubicBezTo>
                      <a:cubicBezTo>
                        <a:pt x="107" y="173"/>
                        <a:pt x="173" y="173"/>
                        <a:pt x="239" y="173"/>
                      </a:cubicBezTo>
                      <a:cubicBezTo>
                        <a:pt x="266" y="173"/>
                        <a:pt x="292" y="173"/>
                        <a:pt x="305" y="186"/>
                      </a:cubicBezTo>
                      <a:cubicBezTo>
                        <a:pt x="319" y="186"/>
                        <a:pt x="332" y="186"/>
                        <a:pt x="345" y="199"/>
                      </a:cubicBezTo>
                      <a:cubicBezTo>
                        <a:pt x="358" y="199"/>
                        <a:pt x="372" y="213"/>
                        <a:pt x="385" y="213"/>
                      </a:cubicBezTo>
                      <a:cubicBezTo>
                        <a:pt x="398" y="226"/>
                        <a:pt x="398" y="239"/>
                        <a:pt x="411" y="265"/>
                      </a:cubicBezTo>
                      <a:lnTo>
                        <a:pt x="1020" y="1364"/>
                      </a:lnTo>
                      <a:cubicBezTo>
                        <a:pt x="994" y="1417"/>
                        <a:pt x="967" y="1470"/>
                        <a:pt x="941" y="1523"/>
                      </a:cubicBezTo>
                      <a:cubicBezTo>
                        <a:pt x="914" y="1563"/>
                        <a:pt x="874" y="1602"/>
                        <a:pt x="848" y="1629"/>
                      </a:cubicBezTo>
                      <a:cubicBezTo>
                        <a:pt x="822" y="1655"/>
                        <a:pt x="795" y="1668"/>
                        <a:pt x="755" y="1695"/>
                      </a:cubicBezTo>
                      <a:cubicBezTo>
                        <a:pt x="716" y="1708"/>
                        <a:pt x="689" y="1721"/>
                        <a:pt x="649" y="1721"/>
                      </a:cubicBezTo>
                      <a:cubicBezTo>
                        <a:pt x="597" y="1721"/>
                        <a:pt x="544" y="1708"/>
                        <a:pt x="504" y="1668"/>
                      </a:cubicBezTo>
                      <a:cubicBezTo>
                        <a:pt x="464" y="1642"/>
                        <a:pt x="451" y="1615"/>
                        <a:pt x="451" y="1576"/>
                      </a:cubicBezTo>
                      <a:cubicBezTo>
                        <a:pt x="451" y="1563"/>
                        <a:pt x="451" y="1549"/>
                        <a:pt x="464" y="1536"/>
                      </a:cubicBezTo>
                      <a:cubicBezTo>
                        <a:pt x="464" y="1523"/>
                        <a:pt x="477" y="1510"/>
                        <a:pt x="504" y="1510"/>
                      </a:cubicBezTo>
                      <a:lnTo>
                        <a:pt x="544" y="1510"/>
                      </a:lnTo>
                      <a:cubicBezTo>
                        <a:pt x="557" y="1496"/>
                        <a:pt x="570" y="1496"/>
                        <a:pt x="583" y="1483"/>
                      </a:cubicBezTo>
                      <a:cubicBezTo>
                        <a:pt x="597" y="1483"/>
                        <a:pt x="597" y="1470"/>
                        <a:pt x="610" y="1457"/>
                      </a:cubicBezTo>
                      <a:cubicBezTo>
                        <a:pt x="623" y="1443"/>
                        <a:pt x="623" y="1430"/>
                        <a:pt x="623" y="1404"/>
                      </a:cubicBezTo>
                      <a:cubicBezTo>
                        <a:pt x="623" y="1377"/>
                        <a:pt x="610" y="1351"/>
                        <a:pt x="583" y="1338"/>
                      </a:cubicBezTo>
                      <a:cubicBezTo>
                        <a:pt x="557" y="1324"/>
                        <a:pt x="544" y="1311"/>
                        <a:pt x="517" y="1311"/>
                      </a:cubicBezTo>
                      <a:cubicBezTo>
                        <a:pt x="491" y="1311"/>
                        <a:pt x="451" y="1324"/>
                        <a:pt x="424" y="1338"/>
                      </a:cubicBezTo>
                      <a:cubicBezTo>
                        <a:pt x="398" y="1338"/>
                        <a:pt x="372" y="1364"/>
                        <a:pt x="358" y="1377"/>
                      </a:cubicBezTo>
                      <a:cubicBezTo>
                        <a:pt x="332" y="1404"/>
                        <a:pt x="319" y="1430"/>
                        <a:pt x="305" y="1470"/>
                      </a:cubicBezTo>
                      <a:cubicBezTo>
                        <a:pt x="292" y="1496"/>
                        <a:pt x="279" y="1536"/>
                        <a:pt x="279" y="1576"/>
                      </a:cubicBezTo>
                      <a:cubicBezTo>
                        <a:pt x="279" y="1629"/>
                        <a:pt x="292" y="1668"/>
                        <a:pt x="305" y="1708"/>
                      </a:cubicBezTo>
                      <a:cubicBezTo>
                        <a:pt x="332" y="1748"/>
                        <a:pt x="358" y="1774"/>
                        <a:pt x="385" y="1814"/>
                      </a:cubicBezTo>
                      <a:cubicBezTo>
                        <a:pt x="411" y="1840"/>
                        <a:pt x="451" y="1854"/>
                        <a:pt x="491" y="1867"/>
                      </a:cubicBezTo>
                      <a:cubicBezTo>
                        <a:pt x="530" y="1880"/>
                        <a:pt x="570" y="1893"/>
                        <a:pt x="610" y="1893"/>
                      </a:cubicBezTo>
                      <a:cubicBezTo>
                        <a:pt x="702" y="1893"/>
                        <a:pt x="769" y="1867"/>
                        <a:pt x="835" y="1840"/>
                      </a:cubicBezTo>
                      <a:cubicBezTo>
                        <a:pt x="901" y="1814"/>
                        <a:pt x="967" y="1761"/>
                        <a:pt x="1033" y="1682"/>
                      </a:cubicBezTo>
                      <a:cubicBezTo>
                        <a:pt x="1073" y="1629"/>
                        <a:pt x="1126" y="1563"/>
                        <a:pt x="1152" y="1483"/>
                      </a:cubicBezTo>
                      <a:cubicBezTo>
                        <a:pt x="1192" y="1390"/>
                        <a:pt x="1232" y="1298"/>
                        <a:pt x="1272" y="1192"/>
                      </a:cubicBezTo>
                      <a:lnTo>
                        <a:pt x="1589" y="305"/>
                      </a:lnTo>
                      <a:cubicBezTo>
                        <a:pt x="1602" y="265"/>
                        <a:pt x="1616" y="252"/>
                        <a:pt x="1629" y="239"/>
                      </a:cubicBezTo>
                      <a:cubicBezTo>
                        <a:pt x="1655" y="226"/>
                        <a:pt x="1682" y="226"/>
                        <a:pt x="1735" y="226"/>
                      </a:cubicBezTo>
                      <a:cubicBezTo>
                        <a:pt x="1774" y="226"/>
                        <a:pt x="1814" y="213"/>
                        <a:pt x="1841" y="213"/>
                      </a:cubicBezTo>
                      <a:cubicBezTo>
                        <a:pt x="1880" y="199"/>
                        <a:pt x="1907" y="173"/>
                        <a:pt x="1907" y="133"/>
                      </a:cubicBezTo>
                      <a:cubicBezTo>
                        <a:pt x="1907" y="107"/>
                        <a:pt x="1880" y="80"/>
                        <a:pt x="1854" y="67"/>
                      </a:cubicBezTo>
                      <a:cubicBezTo>
                        <a:pt x="1814" y="54"/>
                        <a:pt x="1774" y="54"/>
                        <a:pt x="1735" y="54"/>
                      </a:cubicBezTo>
                      <a:lnTo>
                        <a:pt x="1219" y="54"/>
                      </a:lnTo>
                      <a:cubicBezTo>
                        <a:pt x="1166" y="54"/>
                        <a:pt x="1139" y="54"/>
                        <a:pt x="1126" y="67"/>
                      </a:cubicBezTo>
                      <a:cubicBezTo>
                        <a:pt x="1113" y="80"/>
                        <a:pt x="1099" y="107"/>
                        <a:pt x="1099" y="133"/>
                      </a:cubicBezTo>
                      <a:cubicBezTo>
                        <a:pt x="1099" y="160"/>
                        <a:pt x="1113" y="186"/>
                        <a:pt x="1126" y="199"/>
                      </a:cubicBezTo>
                      <a:cubicBezTo>
                        <a:pt x="1152" y="213"/>
                        <a:pt x="1192" y="226"/>
                        <a:pt x="1245" y="226"/>
                      </a:cubicBezTo>
                      <a:cubicBezTo>
                        <a:pt x="1285" y="226"/>
                        <a:pt x="1324" y="226"/>
                        <a:pt x="1338" y="239"/>
                      </a:cubicBezTo>
                      <a:cubicBezTo>
                        <a:pt x="1351" y="252"/>
                        <a:pt x="1351" y="265"/>
                        <a:pt x="1351" y="279"/>
                      </a:cubicBezTo>
                      <a:cubicBezTo>
                        <a:pt x="1351" y="305"/>
                        <a:pt x="1351" y="345"/>
                        <a:pt x="1324" y="398"/>
                      </a:cubicBezTo>
                      <a:lnTo>
                        <a:pt x="1099" y="1113"/>
                      </a:lnTo>
                      <a:lnTo>
                        <a:pt x="676" y="305"/>
                      </a:lnTo>
                      <a:cubicBezTo>
                        <a:pt x="663" y="292"/>
                        <a:pt x="649" y="265"/>
                        <a:pt x="649" y="252"/>
                      </a:cubicBezTo>
                      <a:cubicBezTo>
                        <a:pt x="649" y="226"/>
                        <a:pt x="649" y="213"/>
                        <a:pt x="649" y="213"/>
                      </a:cubicBezTo>
                      <a:cubicBezTo>
                        <a:pt x="649" y="186"/>
                        <a:pt x="649" y="186"/>
                        <a:pt x="649" y="173"/>
                      </a:cubicBezTo>
                      <a:lnTo>
                        <a:pt x="676" y="173"/>
                      </a:lnTo>
                      <a:cubicBezTo>
                        <a:pt x="729" y="173"/>
                        <a:pt x="755" y="160"/>
                        <a:pt x="769" y="146"/>
                      </a:cubicBezTo>
                      <a:cubicBezTo>
                        <a:pt x="782" y="120"/>
                        <a:pt x="782" y="107"/>
                        <a:pt x="782" y="80"/>
                      </a:cubicBezTo>
                      <a:cubicBezTo>
                        <a:pt x="782" y="54"/>
                        <a:pt x="782" y="40"/>
                        <a:pt x="755" y="27"/>
                      </a:cubicBezTo>
                      <a:cubicBezTo>
                        <a:pt x="742" y="1"/>
                        <a:pt x="716" y="1"/>
                        <a:pt x="6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36" name="Google Shape;236;p13"/>
            <p:cNvSpPr/>
            <p:nvPr/>
          </p:nvSpPr>
          <p:spPr>
            <a:xfrm>
              <a:off x="1147048" y="4807395"/>
              <a:ext cx="77053" cy="66983"/>
            </a:xfrm>
            <a:custGeom>
              <a:avLst/>
              <a:gdLst/>
              <a:ahLst/>
              <a:cxnLst/>
              <a:rect l="l" t="t" r="r" b="b"/>
              <a:pathLst>
                <a:path w="3336" h="2900" extrusionOk="0">
                  <a:moveTo>
                    <a:pt x="477" y="1"/>
                  </a:moveTo>
                  <a:cubicBezTo>
                    <a:pt x="278" y="1"/>
                    <a:pt x="146" y="14"/>
                    <a:pt x="93" y="40"/>
                  </a:cubicBezTo>
                  <a:cubicBezTo>
                    <a:pt x="27" y="67"/>
                    <a:pt x="0" y="107"/>
                    <a:pt x="0" y="173"/>
                  </a:cubicBezTo>
                  <a:cubicBezTo>
                    <a:pt x="0" y="239"/>
                    <a:pt x="27" y="279"/>
                    <a:pt x="80" y="305"/>
                  </a:cubicBezTo>
                  <a:cubicBezTo>
                    <a:pt x="146" y="332"/>
                    <a:pt x="239" y="345"/>
                    <a:pt x="358" y="345"/>
                  </a:cubicBezTo>
                  <a:cubicBezTo>
                    <a:pt x="450" y="358"/>
                    <a:pt x="517" y="371"/>
                    <a:pt x="569" y="398"/>
                  </a:cubicBezTo>
                  <a:cubicBezTo>
                    <a:pt x="609" y="424"/>
                    <a:pt x="675" y="477"/>
                    <a:pt x="742" y="570"/>
                  </a:cubicBezTo>
                  <a:lnTo>
                    <a:pt x="1364" y="1457"/>
                  </a:lnTo>
                  <a:lnTo>
                    <a:pt x="1271" y="1576"/>
                  </a:lnTo>
                  <a:lnTo>
                    <a:pt x="1178" y="1695"/>
                  </a:lnTo>
                  <a:lnTo>
                    <a:pt x="1033" y="1893"/>
                  </a:lnTo>
                  <a:cubicBezTo>
                    <a:pt x="967" y="1973"/>
                    <a:pt x="887" y="2092"/>
                    <a:pt x="781" y="2238"/>
                  </a:cubicBezTo>
                  <a:cubicBezTo>
                    <a:pt x="742" y="2277"/>
                    <a:pt x="702" y="2304"/>
                    <a:pt x="662" y="2330"/>
                  </a:cubicBezTo>
                  <a:cubicBezTo>
                    <a:pt x="622" y="2343"/>
                    <a:pt x="569" y="2357"/>
                    <a:pt x="517" y="2370"/>
                  </a:cubicBezTo>
                  <a:cubicBezTo>
                    <a:pt x="424" y="2370"/>
                    <a:pt x="344" y="2396"/>
                    <a:pt x="265" y="2423"/>
                  </a:cubicBezTo>
                  <a:cubicBezTo>
                    <a:pt x="186" y="2436"/>
                    <a:pt x="133" y="2489"/>
                    <a:pt x="133" y="2555"/>
                  </a:cubicBezTo>
                  <a:cubicBezTo>
                    <a:pt x="133" y="2595"/>
                    <a:pt x="146" y="2621"/>
                    <a:pt x="159" y="2648"/>
                  </a:cubicBezTo>
                  <a:cubicBezTo>
                    <a:pt x="186" y="2674"/>
                    <a:pt x="212" y="2688"/>
                    <a:pt x="225" y="2701"/>
                  </a:cubicBezTo>
                  <a:cubicBezTo>
                    <a:pt x="265" y="2714"/>
                    <a:pt x="292" y="2727"/>
                    <a:pt x="318" y="2727"/>
                  </a:cubicBezTo>
                  <a:lnTo>
                    <a:pt x="609" y="2727"/>
                  </a:lnTo>
                  <a:cubicBezTo>
                    <a:pt x="702" y="2727"/>
                    <a:pt x="794" y="2714"/>
                    <a:pt x="874" y="2714"/>
                  </a:cubicBezTo>
                  <a:cubicBezTo>
                    <a:pt x="927" y="2714"/>
                    <a:pt x="967" y="2727"/>
                    <a:pt x="1006" y="2727"/>
                  </a:cubicBezTo>
                  <a:lnTo>
                    <a:pt x="1337" y="2727"/>
                  </a:lnTo>
                  <a:cubicBezTo>
                    <a:pt x="1390" y="2727"/>
                    <a:pt x="1443" y="2727"/>
                    <a:pt x="1509" y="2701"/>
                  </a:cubicBezTo>
                  <a:cubicBezTo>
                    <a:pt x="1562" y="2688"/>
                    <a:pt x="1602" y="2635"/>
                    <a:pt x="1602" y="2568"/>
                  </a:cubicBezTo>
                  <a:cubicBezTo>
                    <a:pt x="1602" y="2542"/>
                    <a:pt x="1575" y="2515"/>
                    <a:pt x="1549" y="2476"/>
                  </a:cubicBezTo>
                  <a:cubicBezTo>
                    <a:pt x="1509" y="2436"/>
                    <a:pt x="1430" y="2410"/>
                    <a:pt x="1311" y="2410"/>
                  </a:cubicBezTo>
                  <a:cubicBezTo>
                    <a:pt x="1258" y="2410"/>
                    <a:pt x="1218" y="2410"/>
                    <a:pt x="1205" y="2396"/>
                  </a:cubicBezTo>
                  <a:cubicBezTo>
                    <a:pt x="1205" y="2383"/>
                    <a:pt x="1192" y="2370"/>
                    <a:pt x="1192" y="2343"/>
                  </a:cubicBezTo>
                  <a:cubicBezTo>
                    <a:pt x="1192" y="2330"/>
                    <a:pt x="1205" y="2304"/>
                    <a:pt x="1244" y="2251"/>
                  </a:cubicBezTo>
                  <a:cubicBezTo>
                    <a:pt x="1271" y="2211"/>
                    <a:pt x="1297" y="2171"/>
                    <a:pt x="1324" y="2145"/>
                  </a:cubicBezTo>
                  <a:cubicBezTo>
                    <a:pt x="1364" y="2092"/>
                    <a:pt x="1403" y="2039"/>
                    <a:pt x="1443" y="1986"/>
                  </a:cubicBezTo>
                  <a:cubicBezTo>
                    <a:pt x="1483" y="1933"/>
                    <a:pt x="1536" y="1867"/>
                    <a:pt x="1602" y="1774"/>
                  </a:cubicBezTo>
                  <a:cubicBezTo>
                    <a:pt x="1655" y="1840"/>
                    <a:pt x="1708" y="1907"/>
                    <a:pt x="1761" y="1986"/>
                  </a:cubicBezTo>
                  <a:cubicBezTo>
                    <a:pt x="1827" y="2065"/>
                    <a:pt x="1867" y="2132"/>
                    <a:pt x="1919" y="2198"/>
                  </a:cubicBezTo>
                  <a:cubicBezTo>
                    <a:pt x="1959" y="2264"/>
                    <a:pt x="1999" y="2330"/>
                    <a:pt x="2025" y="2383"/>
                  </a:cubicBezTo>
                  <a:cubicBezTo>
                    <a:pt x="2065" y="2423"/>
                    <a:pt x="2078" y="2463"/>
                    <a:pt x="2078" y="2476"/>
                  </a:cubicBezTo>
                  <a:cubicBezTo>
                    <a:pt x="2078" y="2515"/>
                    <a:pt x="2065" y="2542"/>
                    <a:pt x="2052" y="2542"/>
                  </a:cubicBezTo>
                  <a:lnTo>
                    <a:pt x="1972" y="2568"/>
                  </a:lnTo>
                  <a:cubicBezTo>
                    <a:pt x="1933" y="2568"/>
                    <a:pt x="1906" y="2595"/>
                    <a:pt x="1893" y="2635"/>
                  </a:cubicBezTo>
                  <a:cubicBezTo>
                    <a:pt x="1880" y="2661"/>
                    <a:pt x="1880" y="2701"/>
                    <a:pt x="1880" y="2714"/>
                  </a:cubicBezTo>
                  <a:cubicBezTo>
                    <a:pt x="1880" y="2754"/>
                    <a:pt x="1893" y="2793"/>
                    <a:pt x="1933" y="2833"/>
                  </a:cubicBezTo>
                  <a:cubicBezTo>
                    <a:pt x="1986" y="2886"/>
                    <a:pt x="2052" y="2899"/>
                    <a:pt x="2158" y="2899"/>
                  </a:cubicBezTo>
                  <a:lnTo>
                    <a:pt x="3071" y="2899"/>
                  </a:lnTo>
                  <a:cubicBezTo>
                    <a:pt x="3124" y="2899"/>
                    <a:pt x="3190" y="2899"/>
                    <a:pt x="3243" y="2886"/>
                  </a:cubicBezTo>
                  <a:cubicBezTo>
                    <a:pt x="3296" y="2873"/>
                    <a:pt x="3336" y="2820"/>
                    <a:pt x="3336" y="2740"/>
                  </a:cubicBezTo>
                  <a:cubicBezTo>
                    <a:pt x="3336" y="2688"/>
                    <a:pt x="3309" y="2648"/>
                    <a:pt x="3256" y="2635"/>
                  </a:cubicBezTo>
                  <a:cubicBezTo>
                    <a:pt x="3217" y="2608"/>
                    <a:pt x="3150" y="2595"/>
                    <a:pt x="3084" y="2595"/>
                  </a:cubicBezTo>
                  <a:cubicBezTo>
                    <a:pt x="3018" y="2582"/>
                    <a:pt x="2952" y="2582"/>
                    <a:pt x="2899" y="2582"/>
                  </a:cubicBezTo>
                  <a:cubicBezTo>
                    <a:pt x="2846" y="2568"/>
                    <a:pt x="2793" y="2555"/>
                    <a:pt x="2727" y="2529"/>
                  </a:cubicBezTo>
                  <a:cubicBezTo>
                    <a:pt x="2700" y="2529"/>
                    <a:pt x="2674" y="2502"/>
                    <a:pt x="2634" y="2476"/>
                  </a:cubicBezTo>
                  <a:cubicBezTo>
                    <a:pt x="2594" y="2449"/>
                    <a:pt x="2555" y="2396"/>
                    <a:pt x="2489" y="2317"/>
                  </a:cubicBezTo>
                  <a:cubicBezTo>
                    <a:pt x="2422" y="2238"/>
                    <a:pt x="2330" y="2132"/>
                    <a:pt x="2237" y="1986"/>
                  </a:cubicBezTo>
                  <a:cubicBezTo>
                    <a:pt x="2131" y="1854"/>
                    <a:pt x="1999" y="1668"/>
                    <a:pt x="1840" y="1443"/>
                  </a:cubicBezTo>
                  <a:cubicBezTo>
                    <a:pt x="1919" y="1324"/>
                    <a:pt x="1999" y="1218"/>
                    <a:pt x="2065" y="1113"/>
                  </a:cubicBezTo>
                  <a:cubicBezTo>
                    <a:pt x="2144" y="993"/>
                    <a:pt x="2224" y="888"/>
                    <a:pt x="2330" y="768"/>
                  </a:cubicBezTo>
                  <a:cubicBezTo>
                    <a:pt x="2396" y="676"/>
                    <a:pt x="2475" y="623"/>
                    <a:pt x="2542" y="596"/>
                  </a:cubicBezTo>
                  <a:cubicBezTo>
                    <a:pt x="2581" y="583"/>
                    <a:pt x="2661" y="570"/>
                    <a:pt x="2753" y="570"/>
                  </a:cubicBezTo>
                  <a:cubicBezTo>
                    <a:pt x="2859" y="557"/>
                    <a:pt x="2992" y="557"/>
                    <a:pt x="3177" y="557"/>
                  </a:cubicBezTo>
                  <a:cubicBezTo>
                    <a:pt x="3217" y="557"/>
                    <a:pt x="3243" y="543"/>
                    <a:pt x="3269" y="504"/>
                  </a:cubicBezTo>
                  <a:cubicBezTo>
                    <a:pt x="3296" y="477"/>
                    <a:pt x="3309" y="438"/>
                    <a:pt x="3309" y="411"/>
                  </a:cubicBezTo>
                  <a:cubicBezTo>
                    <a:pt x="3309" y="279"/>
                    <a:pt x="3256" y="226"/>
                    <a:pt x="3164" y="226"/>
                  </a:cubicBezTo>
                  <a:lnTo>
                    <a:pt x="2025" y="226"/>
                  </a:lnTo>
                  <a:cubicBezTo>
                    <a:pt x="1946" y="226"/>
                    <a:pt x="1880" y="239"/>
                    <a:pt x="1827" y="265"/>
                  </a:cubicBezTo>
                  <a:cubicBezTo>
                    <a:pt x="1787" y="292"/>
                    <a:pt x="1761" y="332"/>
                    <a:pt x="1761" y="398"/>
                  </a:cubicBezTo>
                  <a:cubicBezTo>
                    <a:pt x="1761" y="451"/>
                    <a:pt x="1774" y="490"/>
                    <a:pt x="1800" y="504"/>
                  </a:cubicBezTo>
                  <a:cubicBezTo>
                    <a:pt x="1840" y="530"/>
                    <a:pt x="1867" y="543"/>
                    <a:pt x="1880" y="557"/>
                  </a:cubicBezTo>
                  <a:cubicBezTo>
                    <a:pt x="1906" y="570"/>
                    <a:pt x="1919" y="583"/>
                    <a:pt x="1919" y="583"/>
                  </a:cubicBezTo>
                  <a:cubicBezTo>
                    <a:pt x="1919" y="610"/>
                    <a:pt x="1906" y="649"/>
                    <a:pt x="1867" y="702"/>
                  </a:cubicBezTo>
                  <a:cubicBezTo>
                    <a:pt x="1840" y="755"/>
                    <a:pt x="1800" y="808"/>
                    <a:pt x="1747" y="888"/>
                  </a:cubicBezTo>
                  <a:lnTo>
                    <a:pt x="1602" y="1126"/>
                  </a:lnTo>
                  <a:cubicBezTo>
                    <a:pt x="1536" y="1033"/>
                    <a:pt x="1469" y="954"/>
                    <a:pt x="1417" y="874"/>
                  </a:cubicBezTo>
                  <a:cubicBezTo>
                    <a:pt x="1364" y="795"/>
                    <a:pt x="1311" y="715"/>
                    <a:pt x="1271" y="663"/>
                  </a:cubicBezTo>
                  <a:cubicBezTo>
                    <a:pt x="1231" y="596"/>
                    <a:pt x="1192" y="543"/>
                    <a:pt x="1165" y="504"/>
                  </a:cubicBezTo>
                  <a:cubicBezTo>
                    <a:pt x="1152" y="464"/>
                    <a:pt x="1139" y="424"/>
                    <a:pt x="1139" y="411"/>
                  </a:cubicBezTo>
                  <a:cubicBezTo>
                    <a:pt x="1139" y="385"/>
                    <a:pt x="1152" y="371"/>
                    <a:pt x="1178" y="371"/>
                  </a:cubicBezTo>
                  <a:cubicBezTo>
                    <a:pt x="1218" y="358"/>
                    <a:pt x="1271" y="358"/>
                    <a:pt x="1324" y="358"/>
                  </a:cubicBezTo>
                  <a:cubicBezTo>
                    <a:pt x="1390" y="358"/>
                    <a:pt x="1443" y="345"/>
                    <a:pt x="1469" y="305"/>
                  </a:cubicBezTo>
                  <a:cubicBezTo>
                    <a:pt x="1509" y="265"/>
                    <a:pt x="1522" y="226"/>
                    <a:pt x="1522" y="199"/>
                  </a:cubicBezTo>
                  <a:cubicBezTo>
                    <a:pt x="1522" y="173"/>
                    <a:pt x="1522" y="146"/>
                    <a:pt x="1522" y="133"/>
                  </a:cubicBezTo>
                  <a:cubicBezTo>
                    <a:pt x="1522" y="107"/>
                    <a:pt x="1509" y="80"/>
                    <a:pt x="1483" y="67"/>
                  </a:cubicBezTo>
                  <a:cubicBezTo>
                    <a:pt x="1456" y="40"/>
                    <a:pt x="1430" y="27"/>
                    <a:pt x="1377" y="14"/>
                  </a:cubicBezTo>
                  <a:cubicBezTo>
                    <a:pt x="1337" y="1"/>
                    <a:pt x="1271" y="1"/>
                    <a:pt x="1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>
            <a:spLocks noGrp="1"/>
          </p:cNvSpPr>
          <p:nvPr>
            <p:ph type="title"/>
          </p:nvPr>
        </p:nvSpPr>
        <p:spPr>
          <a:xfrm>
            <a:off x="4533300" y="2609425"/>
            <a:ext cx="3424800" cy="7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200" b="1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9pPr>
          </a:lstStyle>
          <a:p>
            <a:endParaRPr dirty="0"/>
          </a:p>
        </p:txBody>
      </p:sp>
      <p:sp>
        <p:nvSpPr>
          <p:cNvPr id="239" name="Google Shape;239;p14"/>
          <p:cNvSpPr txBox="1">
            <a:spLocks noGrp="1"/>
          </p:cNvSpPr>
          <p:nvPr>
            <p:ph type="title" idx="2"/>
          </p:nvPr>
        </p:nvSpPr>
        <p:spPr>
          <a:xfrm>
            <a:off x="1643100" y="1120600"/>
            <a:ext cx="6315000" cy="13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Mukta"/>
              <a:buNone/>
              <a:defRPr sz="2500" b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0" name="Google Shape;240;p14"/>
          <p:cNvSpPr/>
          <p:nvPr/>
        </p:nvSpPr>
        <p:spPr>
          <a:xfrm>
            <a:off x="8361668" y="740908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"/>
          <p:cNvSpPr/>
          <p:nvPr/>
        </p:nvSpPr>
        <p:spPr>
          <a:xfrm>
            <a:off x="7397512" y="45165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" name="Google Shape;242;p14"/>
          <p:cNvGrpSpPr/>
          <p:nvPr/>
        </p:nvGrpSpPr>
        <p:grpSpPr>
          <a:xfrm>
            <a:off x="1358354" y="463708"/>
            <a:ext cx="721026" cy="252610"/>
            <a:chOff x="2109963" y="768908"/>
            <a:chExt cx="818604" cy="286796"/>
          </a:xfrm>
        </p:grpSpPr>
        <p:sp>
          <p:nvSpPr>
            <p:cNvPr id="243" name="Google Shape;243;p14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14"/>
          <p:cNvGrpSpPr/>
          <p:nvPr/>
        </p:nvGrpSpPr>
        <p:grpSpPr>
          <a:xfrm>
            <a:off x="577361" y="2038692"/>
            <a:ext cx="595379" cy="434972"/>
            <a:chOff x="570141" y="1610117"/>
            <a:chExt cx="675952" cy="493837"/>
          </a:xfrm>
        </p:grpSpPr>
        <p:sp>
          <p:nvSpPr>
            <p:cNvPr id="249" name="Google Shape;249;p14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14"/>
          <p:cNvGrpSpPr/>
          <p:nvPr/>
        </p:nvGrpSpPr>
        <p:grpSpPr>
          <a:xfrm>
            <a:off x="7061605" y="3896164"/>
            <a:ext cx="1357006" cy="707493"/>
            <a:chOff x="1787352" y="2530363"/>
            <a:chExt cx="1540651" cy="803239"/>
          </a:xfrm>
        </p:grpSpPr>
        <p:sp>
          <p:nvSpPr>
            <p:cNvPr id="253" name="Google Shape;253;p14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"/>
          <p:cNvSpPr/>
          <p:nvPr/>
        </p:nvSpPr>
        <p:spPr>
          <a:xfrm>
            <a:off x="665468" y="979633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15"/>
          <p:cNvGrpSpPr/>
          <p:nvPr/>
        </p:nvGrpSpPr>
        <p:grpSpPr>
          <a:xfrm rot="1053141">
            <a:off x="8045603" y="540688"/>
            <a:ext cx="675241" cy="304764"/>
            <a:chOff x="4763863" y="259761"/>
            <a:chExt cx="766705" cy="346045"/>
          </a:xfrm>
        </p:grpSpPr>
        <p:sp>
          <p:nvSpPr>
            <p:cNvPr id="262" name="Google Shape;262;p15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15"/>
          <p:cNvSpPr/>
          <p:nvPr/>
        </p:nvSpPr>
        <p:spPr>
          <a:xfrm>
            <a:off x="396637" y="44597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5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"/>
          <p:cNvSpPr txBox="1">
            <a:spLocks noGrp="1"/>
          </p:cNvSpPr>
          <p:nvPr>
            <p:ph type="body" idx="1"/>
          </p:nvPr>
        </p:nvSpPr>
        <p:spPr>
          <a:xfrm>
            <a:off x="886162" y="1663025"/>
            <a:ext cx="3630600" cy="24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Mukta Light"/>
              <a:buChar char="●"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Mukta Light"/>
              <a:buChar char="○"/>
              <a:defRPr sz="1200">
                <a:latin typeface="Mukta Light"/>
                <a:ea typeface="Mukta Light"/>
                <a:cs typeface="Mukta Light"/>
                <a:sym typeface="Mukta Light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■"/>
              <a:defRPr sz="1200">
                <a:latin typeface="Mukta Light"/>
                <a:ea typeface="Mukta Light"/>
                <a:cs typeface="Mukta Light"/>
                <a:sym typeface="Mukta Light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●"/>
              <a:defRPr sz="1200">
                <a:latin typeface="Mukta Light"/>
                <a:ea typeface="Mukta Light"/>
                <a:cs typeface="Mukta Light"/>
                <a:sym typeface="Mukta Light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○"/>
              <a:defRPr sz="1200">
                <a:latin typeface="Mukta Light"/>
                <a:ea typeface="Mukta Light"/>
                <a:cs typeface="Mukta Light"/>
                <a:sym typeface="Mukta Light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■"/>
              <a:defRPr sz="1200">
                <a:latin typeface="Mukta Light"/>
                <a:ea typeface="Mukta Light"/>
                <a:cs typeface="Mukta Light"/>
                <a:sym typeface="Mukta Light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●"/>
              <a:defRPr sz="1200">
                <a:latin typeface="Mukta Light"/>
                <a:ea typeface="Mukta Light"/>
                <a:cs typeface="Mukta Light"/>
                <a:sym typeface="Mukta Light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○"/>
              <a:defRPr sz="1200">
                <a:latin typeface="Mukta Light"/>
                <a:ea typeface="Mukta Light"/>
                <a:cs typeface="Mukta Light"/>
                <a:sym typeface="Mukta Light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Mukta Light"/>
              <a:buChar char="■"/>
              <a:defRPr sz="1200">
                <a:latin typeface="Mukta Light"/>
                <a:ea typeface="Mukta Light"/>
                <a:cs typeface="Mukta Light"/>
                <a:sym typeface="Mukta Light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71" name="Google Shape;271;p16"/>
          <p:cNvGrpSpPr/>
          <p:nvPr/>
        </p:nvGrpSpPr>
        <p:grpSpPr>
          <a:xfrm>
            <a:off x="393755" y="4192389"/>
            <a:ext cx="1357006" cy="707493"/>
            <a:chOff x="1787352" y="2530363"/>
            <a:chExt cx="1540651" cy="803239"/>
          </a:xfrm>
        </p:grpSpPr>
        <p:sp>
          <p:nvSpPr>
            <p:cNvPr id="272" name="Google Shape;272;p16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622839" y="286352"/>
            <a:ext cx="675314" cy="304797"/>
            <a:chOff x="4763863" y="259761"/>
            <a:chExt cx="766705" cy="346045"/>
          </a:xfrm>
        </p:grpSpPr>
        <p:sp>
          <p:nvSpPr>
            <p:cNvPr id="279" name="Google Shape;279;p16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16"/>
          <p:cNvSpPr/>
          <p:nvPr/>
        </p:nvSpPr>
        <p:spPr>
          <a:xfrm>
            <a:off x="261600" y="106740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6"/>
          <p:cNvSpPr/>
          <p:nvPr/>
        </p:nvSpPr>
        <p:spPr>
          <a:xfrm>
            <a:off x="1949535" y="201342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 txBox="1">
            <a:spLocks noGrp="1"/>
          </p:cNvSpPr>
          <p:nvPr>
            <p:ph type="title"/>
          </p:nvPr>
        </p:nvSpPr>
        <p:spPr>
          <a:xfrm>
            <a:off x="720000" y="28805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1"/>
          </p:nvPr>
        </p:nvSpPr>
        <p:spPr>
          <a:xfrm>
            <a:off x="890850" y="3390851"/>
            <a:ext cx="19947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title" idx="2"/>
          </p:nvPr>
        </p:nvSpPr>
        <p:spPr>
          <a:xfrm>
            <a:off x="3403800" y="28805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89" name="Google Shape;289;p17"/>
          <p:cNvSpPr txBox="1">
            <a:spLocks noGrp="1"/>
          </p:cNvSpPr>
          <p:nvPr>
            <p:ph type="subTitle" idx="3"/>
          </p:nvPr>
        </p:nvSpPr>
        <p:spPr>
          <a:xfrm>
            <a:off x="3575250" y="3390853"/>
            <a:ext cx="19935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4"/>
          </p:nvPr>
        </p:nvSpPr>
        <p:spPr>
          <a:xfrm>
            <a:off x="6087600" y="28805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5"/>
          </p:nvPr>
        </p:nvSpPr>
        <p:spPr>
          <a:xfrm>
            <a:off x="6259050" y="3390850"/>
            <a:ext cx="19935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6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93" name="Google Shape;293;p17"/>
          <p:cNvSpPr/>
          <p:nvPr/>
        </p:nvSpPr>
        <p:spPr>
          <a:xfrm>
            <a:off x="8589593" y="42909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8016637" y="19447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" name="Google Shape;295;p17"/>
          <p:cNvGrpSpPr/>
          <p:nvPr/>
        </p:nvGrpSpPr>
        <p:grpSpPr>
          <a:xfrm>
            <a:off x="544879" y="290520"/>
            <a:ext cx="721026" cy="252610"/>
            <a:chOff x="2109963" y="768908"/>
            <a:chExt cx="818604" cy="286796"/>
          </a:xfrm>
        </p:grpSpPr>
        <p:sp>
          <p:nvSpPr>
            <p:cNvPr id="296" name="Google Shape;296;p17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7"/>
          <p:cNvGrpSpPr/>
          <p:nvPr/>
        </p:nvGrpSpPr>
        <p:grpSpPr>
          <a:xfrm>
            <a:off x="8252556" y="1120038"/>
            <a:ext cx="563833" cy="258403"/>
            <a:chOff x="6301529" y="2700815"/>
            <a:chExt cx="640137" cy="293373"/>
          </a:xfrm>
        </p:grpSpPr>
        <p:sp>
          <p:nvSpPr>
            <p:cNvPr id="302" name="Google Shape;302;p17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7"/>
          <p:cNvSpPr/>
          <p:nvPr/>
        </p:nvSpPr>
        <p:spPr>
          <a:xfrm>
            <a:off x="298005" y="858252"/>
            <a:ext cx="84950" cy="18350"/>
          </a:xfrm>
          <a:custGeom>
            <a:avLst/>
            <a:gdLst/>
            <a:ahLst/>
            <a:cxnLst/>
            <a:rect l="l" t="t" r="r" b="b"/>
            <a:pathLst>
              <a:path w="1537" h="332" extrusionOk="0">
                <a:moveTo>
                  <a:pt x="1" y="1"/>
                </a:moveTo>
                <a:lnTo>
                  <a:pt x="1" y="332"/>
                </a:lnTo>
                <a:lnTo>
                  <a:pt x="1536" y="332"/>
                </a:lnTo>
                <a:lnTo>
                  <a:pt x="15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21"/>
          <p:cNvGrpSpPr/>
          <p:nvPr/>
        </p:nvGrpSpPr>
        <p:grpSpPr>
          <a:xfrm>
            <a:off x="7632755" y="4097514"/>
            <a:ext cx="1357006" cy="707493"/>
            <a:chOff x="1787352" y="2530363"/>
            <a:chExt cx="1540651" cy="803239"/>
          </a:xfrm>
        </p:grpSpPr>
        <p:sp>
          <p:nvSpPr>
            <p:cNvPr id="373" name="Google Shape;373;p21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21"/>
          <p:cNvGrpSpPr/>
          <p:nvPr/>
        </p:nvGrpSpPr>
        <p:grpSpPr>
          <a:xfrm rot="-760195">
            <a:off x="430697" y="629402"/>
            <a:ext cx="721066" cy="252624"/>
            <a:chOff x="2109963" y="768908"/>
            <a:chExt cx="818604" cy="286796"/>
          </a:xfrm>
        </p:grpSpPr>
        <p:sp>
          <p:nvSpPr>
            <p:cNvPr id="380" name="Google Shape;380;p21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2"/>
          <p:cNvSpPr/>
          <p:nvPr/>
        </p:nvSpPr>
        <p:spPr>
          <a:xfrm rot="-1315996">
            <a:off x="8629318" y="895859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2"/>
          <p:cNvSpPr/>
          <p:nvPr/>
        </p:nvSpPr>
        <p:spPr>
          <a:xfrm>
            <a:off x="8652743" y="21474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22"/>
          <p:cNvGrpSpPr/>
          <p:nvPr/>
        </p:nvGrpSpPr>
        <p:grpSpPr>
          <a:xfrm>
            <a:off x="289518" y="3889098"/>
            <a:ext cx="1010783" cy="1042425"/>
            <a:chOff x="213318" y="3936723"/>
            <a:chExt cx="1010783" cy="1042425"/>
          </a:xfrm>
        </p:grpSpPr>
        <p:grpSp>
          <p:nvGrpSpPr>
            <p:cNvPr id="389" name="Google Shape;389;p22"/>
            <p:cNvGrpSpPr/>
            <p:nvPr/>
          </p:nvGrpSpPr>
          <p:grpSpPr>
            <a:xfrm>
              <a:off x="213318" y="3936723"/>
              <a:ext cx="882102" cy="1042425"/>
              <a:chOff x="4385705" y="3356597"/>
              <a:chExt cx="1127287" cy="1332173"/>
            </a:xfrm>
          </p:grpSpPr>
          <p:sp>
            <p:nvSpPr>
              <p:cNvPr id="390" name="Google Shape;390;p22"/>
              <p:cNvSpPr/>
              <p:nvPr/>
            </p:nvSpPr>
            <p:spPr>
              <a:xfrm>
                <a:off x="4513711" y="4188355"/>
                <a:ext cx="30067" cy="29265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5295" extrusionOk="0">
                    <a:moveTo>
                      <a:pt x="0" y="0"/>
                    </a:moveTo>
                    <a:lnTo>
                      <a:pt x="0" y="5294"/>
                    </a:lnTo>
                    <a:lnTo>
                      <a:pt x="543" y="5294"/>
                    </a:lnTo>
                    <a:lnTo>
                      <a:pt x="543" y="3150"/>
                    </a:lnTo>
                    <a:lnTo>
                      <a:pt x="278" y="3150"/>
                    </a:lnTo>
                    <a:cubicBezTo>
                      <a:pt x="212" y="3150"/>
                      <a:pt x="159" y="3097"/>
                      <a:pt x="159" y="3044"/>
                    </a:cubicBezTo>
                    <a:cubicBezTo>
                      <a:pt x="159" y="2978"/>
                      <a:pt x="212" y="2978"/>
                      <a:pt x="278" y="2978"/>
                    </a:cubicBezTo>
                    <a:lnTo>
                      <a:pt x="543" y="2978"/>
                    </a:lnTo>
                    <a:lnTo>
                      <a:pt x="543" y="66"/>
                    </a:lnTo>
                    <a:cubicBezTo>
                      <a:pt x="331" y="66"/>
                      <a:pt x="159" y="66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1" name="Google Shape;391;p22"/>
              <p:cNvGrpSpPr/>
              <p:nvPr/>
            </p:nvGrpSpPr>
            <p:grpSpPr>
              <a:xfrm>
                <a:off x="4385705" y="3356597"/>
                <a:ext cx="1127287" cy="1332173"/>
                <a:chOff x="4385705" y="3127997"/>
                <a:chExt cx="1127287" cy="1332173"/>
              </a:xfrm>
            </p:grpSpPr>
            <p:sp>
              <p:nvSpPr>
                <p:cNvPr id="392" name="Google Shape;392;p22"/>
                <p:cNvSpPr/>
                <p:nvPr/>
              </p:nvSpPr>
              <p:spPr>
                <a:xfrm>
                  <a:off x="4513711" y="3396499"/>
                  <a:ext cx="30067" cy="5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10258" extrusionOk="0">
                      <a:moveTo>
                        <a:pt x="0" y="0"/>
                      </a:moveTo>
                      <a:lnTo>
                        <a:pt x="0" y="10191"/>
                      </a:lnTo>
                      <a:cubicBezTo>
                        <a:pt x="159" y="10257"/>
                        <a:pt x="331" y="10257"/>
                        <a:pt x="543" y="10257"/>
                      </a:cubicBezTo>
                      <a:lnTo>
                        <a:pt x="543" y="3137"/>
                      </a:lnTo>
                      <a:lnTo>
                        <a:pt x="278" y="3137"/>
                      </a:lnTo>
                      <a:cubicBezTo>
                        <a:pt x="212" y="3137"/>
                        <a:pt x="159" y="3084"/>
                        <a:pt x="159" y="3084"/>
                      </a:cubicBezTo>
                      <a:cubicBezTo>
                        <a:pt x="159" y="3031"/>
                        <a:pt x="212" y="2978"/>
                        <a:pt x="278" y="2978"/>
                      </a:cubicBezTo>
                      <a:lnTo>
                        <a:pt x="543" y="2978"/>
                      </a:lnTo>
                      <a:lnTo>
                        <a:pt x="54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22"/>
                <p:cNvSpPr/>
                <p:nvPr/>
              </p:nvSpPr>
              <p:spPr>
                <a:xfrm>
                  <a:off x="4385705" y="4252355"/>
                  <a:ext cx="1127287" cy="30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6" h="557" extrusionOk="0">
                      <a:moveTo>
                        <a:pt x="278" y="0"/>
                      </a:moveTo>
                      <a:cubicBezTo>
                        <a:pt x="106" y="0"/>
                        <a:pt x="0" y="172"/>
                        <a:pt x="0" y="278"/>
                      </a:cubicBezTo>
                      <a:cubicBezTo>
                        <a:pt x="0" y="450"/>
                        <a:pt x="106" y="556"/>
                        <a:pt x="278" y="556"/>
                      </a:cubicBezTo>
                      <a:lnTo>
                        <a:pt x="20396" y="556"/>
                      </a:lnTo>
                      <a:lnTo>
                        <a:pt x="20396" y="0"/>
                      </a:lnTo>
                      <a:lnTo>
                        <a:pt x="15049" y="0"/>
                      </a:lnTo>
                      <a:lnTo>
                        <a:pt x="15049" y="278"/>
                      </a:lnTo>
                      <a:cubicBezTo>
                        <a:pt x="15049" y="331"/>
                        <a:pt x="14996" y="397"/>
                        <a:pt x="14943" y="397"/>
                      </a:cubicBezTo>
                      <a:cubicBezTo>
                        <a:pt x="14890" y="397"/>
                        <a:pt x="14837" y="331"/>
                        <a:pt x="14837" y="278"/>
                      </a:cubicBezTo>
                      <a:lnTo>
                        <a:pt x="14837" y="0"/>
                      </a:lnTo>
                      <a:lnTo>
                        <a:pt x="5572" y="0"/>
                      </a:lnTo>
                      <a:lnTo>
                        <a:pt x="5572" y="278"/>
                      </a:lnTo>
                      <a:cubicBezTo>
                        <a:pt x="5572" y="331"/>
                        <a:pt x="5506" y="397"/>
                        <a:pt x="5506" y="397"/>
                      </a:cubicBezTo>
                      <a:cubicBezTo>
                        <a:pt x="5453" y="397"/>
                        <a:pt x="5400" y="331"/>
                        <a:pt x="5400" y="278"/>
                      </a:cubicBezTo>
                      <a:lnTo>
                        <a:pt x="540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22"/>
                <p:cNvSpPr/>
                <p:nvPr/>
              </p:nvSpPr>
              <p:spPr>
                <a:xfrm>
                  <a:off x="4467616" y="3261861"/>
                  <a:ext cx="122202" cy="134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437" extrusionOk="0">
                      <a:moveTo>
                        <a:pt x="1112" y="1"/>
                      </a:moveTo>
                      <a:lnTo>
                        <a:pt x="1" y="2436"/>
                      </a:lnTo>
                      <a:lnTo>
                        <a:pt x="2211" y="2436"/>
                      </a:lnTo>
                      <a:lnTo>
                        <a:pt x="111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22"/>
                <p:cNvSpPr/>
                <p:nvPr/>
              </p:nvSpPr>
              <p:spPr>
                <a:xfrm>
                  <a:off x="4836322" y="3945109"/>
                  <a:ext cx="615984" cy="2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5" h="4025" extrusionOk="0">
                      <a:moveTo>
                        <a:pt x="6843" y="3243"/>
                      </a:moveTo>
                      <a:cubicBezTo>
                        <a:pt x="6896" y="3243"/>
                        <a:pt x="6896" y="3309"/>
                        <a:pt x="6896" y="3309"/>
                      </a:cubicBezTo>
                      <a:cubicBezTo>
                        <a:pt x="6896" y="3362"/>
                        <a:pt x="6843" y="3415"/>
                        <a:pt x="6790" y="3415"/>
                      </a:cubicBezTo>
                      <a:lnTo>
                        <a:pt x="6075" y="3415"/>
                      </a:lnTo>
                      <a:cubicBezTo>
                        <a:pt x="6022" y="3415"/>
                        <a:pt x="5956" y="3362"/>
                        <a:pt x="5956" y="3309"/>
                      </a:cubicBezTo>
                      <a:cubicBezTo>
                        <a:pt x="5956" y="3243"/>
                        <a:pt x="6022" y="3243"/>
                        <a:pt x="6075" y="3243"/>
                      </a:cubicBezTo>
                      <a:close/>
                      <a:moveTo>
                        <a:pt x="728" y="1"/>
                      </a:moveTo>
                      <a:cubicBezTo>
                        <a:pt x="503" y="1"/>
                        <a:pt x="225" y="53"/>
                        <a:pt x="0" y="53"/>
                      </a:cubicBezTo>
                      <a:cubicBezTo>
                        <a:pt x="887" y="993"/>
                        <a:pt x="1986" y="1814"/>
                        <a:pt x="3428" y="2528"/>
                      </a:cubicBezTo>
                      <a:cubicBezTo>
                        <a:pt x="4037" y="2806"/>
                        <a:pt x="4633" y="3031"/>
                        <a:pt x="5294" y="3243"/>
                      </a:cubicBezTo>
                      <a:lnTo>
                        <a:pt x="5413" y="3243"/>
                      </a:lnTo>
                      <a:cubicBezTo>
                        <a:pt x="6949" y="3693"/>
                        <a:pt x="8722" y="4024"/>
                        <a:pt x="10866" y="4024"/>
                      </a:cubicBezTo>
                      <a:cubicBezTo>
                        <a:pt x="11038" y="4024"/>
                        <a:pt x="11144" y="3905"/>
                        <a:pt x="11144" y="3799"/>
                      </a:cubicBezTo>
                      <a:cubicBezTo>
                        <a:pt x="11144" y="3640"/>
                        <a:pt x="11038" y="3521"/>
                        <a:pt x="10866" y="3468"/>
                      </a:cubicBezTo>
                      <a:cubicBezTo>
                        <a:pt x="7836" y="3415"/>
                        <a:pt x="5466" y="2859"/>
                        <a:pt x="3706" y="2039"/>
                      </a:cubicBezTo>
                      <a:cubicBezTo>
                        <a:pt x="2436" y="1430"/>
                        <a:pt x="1496" y="768"/>
                        <a:pt x="7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22"/>
                <p:cNvSpPr/>
                <p:nvPr/>
              </p:nvSpPr>
              <p:spPr>
                <a:xfrm>
                  <a:off x="4675376" y="3423526"/>
                  <a:ext cx="201238" cy="52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" h="9491" extrusionOk="0">
                      <a:moveTo>
                        <a:pt x="331" y="1"/>
                      </a:moveTo>
                      <a:cubicBezTo>
                        <a:pt x="212" y="1"/>
                        <a:pt x="106" y="107"/>
                        <a:pt x="53" y="279"/>
                      </a:cubicBezTo>
                      <a:cubicBezTo>
                        <a:pt x="53" y="279"/>
                        <a:pt x="0" y="715"/>
                        <a:pt x="0" y="1496"/>
                      </a:cubicBezTo>
                      <a:cubicBezTo>
                        <a:pt x="0" y="1827"/>
                        <a:pt x="0" y="2092"/>
                        <a:pt x="53" y="2489"/>
                      </a:cubicBezTo>
                      <a:lnTo>
                        <a:pt x="331" y="2489"/>
                      </a:lnTo>
                      <a:lnTo>
                        <a:pt x="331" y="2595"/>
                      </a:lnTo>
                      <a:lnTo>
                        <a:pt x="331" y="2926"/>
                      </a:lnTo>
                      <a:cubicBezTo>
                        <a:pt x="331" y="2979"/>
                        <a:pt x="265" y="3032"/>
                        <a:pt x="265" y="3032"/>
                      </a:cubicBezTo>
                      <a:cubicBezTo>
                        <a:pt x="212" y="3032"/>
                        <a:pt x="159" y="2979"/>
                        <a:pt x="159" y="2926"/>
                      </a:cubicBezTo>
                      <a:lnTo>
                        <a:pt x="159" y="2648"/>
                      </a:lnTo>
                      <a:lnTo>
                        <a:pt x="53" y="2648"/>
                      </a:lnTo>
                      <a:cubicBezTo>
                        <a:pt x="53" y="2979"/>
                        <a:pt x="106" y="3257"/>
                        <a:pt x="159" y="3588"/>
                      </a:cubicBezTo>
                      <a:cubicBezTo>
                        <a:pt x="159" y="3588"/>
                        <a:pt x="212" y="3535"/>
                        <a:pt x="265" y="3535"/>
                      </a:cubicBezTo>
                      <a:cubicBezTo>
                        <a:pt x="265" y="3535"/>
                        <a:pt x="331" y="3588"/>
                        <a:pt x="331" y="3640"/>
                      </a:cubicBezTo>
                      <a:lnTo>
                        <a:pt x="331" y="4355"/>
                      </a:lnTo>
                      <a:lnTo>
                        <a:pt x="331" y="4408"/>
                      </a:lnTo>
                      <a:cubicBezTo>
                        <a:pt x="596" y="5732"/>
                        <a:pt x="1152" y="7227"/>
                        <a:pt x="2198" y="8604"/>
                      </a:cubicBezTo>
                      <a:cubicBezTo>
                        <a:pt x="2423" y="8882"/>
                        <a:pt x="2648" y="9213"/>
                        <a:pt x="2912" y="9490"/>
                      </a:cubicBezTo>
                      <a:cubicBezTo>
                        <a:pt x="3137" y="9490"/>
                        <a:pt x="3415" y="9438"/>
                        <a:pt x="3640" y="9438"/>
                      </a:cubicBezTo>
                      <a:cubicBezTo>
                        <a:pt x="2648" y="8498"/>
                        <a:pt x="1986" y="7452"/>
                        <a:pt x="1536" y="6393"/>
                      </a:cubicBezTo>
                      <a:cubicBezTo>
                        <a:pt x="715" y="4527"/>
                        <a:pt x="543" y="2648"/>
                        <a:pt x="543" y="1496"/>
                      </a:cubicBezTo>
                      <a:cubicBezTo>
                        <a:pt x="543" y="1165"/>
                        <a:pt x="543" y="835"/>
                        <a:pt x="596" y="663"/>
                      </a:cubicBezTo>
                      <a:lnTo>
                        <a:pt x="596" y="385"/>
                      </a:lnTo>
                      <a:lnTo>
                        <a:pt x="596" y="332"/>
                      </a:lnTo>
                      <a:cubicBezTo>
                        <a:pt x="662" y="173"/>
                        <a:pt x="543" y="54"/>
                        <a:pt x="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22"/>
                <p:cNvSpPr/>
                <p:nvPr/>
              </p:nvSpPr>
              <p:spPr>
                <a:xfrm>
                  <a:off x="4583959" y="3561093"/>
                  <a:ext cx="48306" cy="8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59" extrusionOk="0">
                      <a:moveTo>
                        <a:pt x="106" y="0"/>
                      </a:moveTo>
                      <a:cubicBezTo>
                        <a:pt x="53" y="0"/>
                        <a:pt x="0" y="53"/>
                        <a:pt x="0" y="106"/>
                      </a:cubicBezTo>
                      <a:cubicBezTo>
                        <a:pt x="0" y="106"/>
                        <a:pt x="53" y="159"/>
                        <a:pt x="106" y="159"/>
                      </a:cubicBezTo>
                      <a:lnTo>
                        <a:pt x="821" y="159"/>
                      </a:lnTo>
                      <a:cubicBezTo>
                        <a:pt x="874" y="159"/>
                        <a:pt x="874" y="106"/>
                        <a:pt x="874" y="106"/>
                      </a:cubicBezTo>
                      <a:cubicBezTo>
                        <a:pt x="874" y="53"/>
                        <a:pt x="874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22"/>
                <p:cNvSpPr/>
                <p:nvPr/>
              </p:nvSpPr>
              <p:spPr>
                <a:xfrm>
                  <a:off x="4684163" y="3618850"/>
                  <a:ext cx="9562" cy="28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5123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54"/>
                      </a:cubicBezTo>
                      <a:lnTo>
                        <a:pt x="0" y="106"/>
                      </a:lnTo>
                      <a:lnTo>
                        <a:pt x="0" y="821"/>
                      </a:lnTo>
                      <a:cubicBezTo>
                        <a:pt x="0" y="874"/>
                        <a:pt x="53" y="874"/>
                        <a:pt x="106" y="874"/>
                      </a:cubicBezTo>
                      <a:lnTo>
                        <a:pt x="172" y="874"/>
                      </a:lnTo>
                      <a:lnTo>
                        <a:pt x="172" y="821"/>
                      </a:lnTo>
                      <a:lnTo>
                        <a:pt x="172" y="106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83"/>
                        <a:pt x="0" y="1536"/>
                      </a:cubicBezTo>
                      <a:lnTo>
                        <a:pt x="0" y="2198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264"/>
                        <a:pt x="172" y="2198"/>
                      </a:cubicBezTo>
                      <a:lnTo>
                        <a:pt x="172" y="1536"/>
                      </a:lnTo>
                      <a:cubicBezTo>
                        <a:pt x="172" y="1483"/>
                        <a:pt x="106" y="1430"/>
                        <a:pt x="106" y="1430"/>
                      </a:cubicBezTo>
                      <a:close/>
                      <a:moveTo>
                        <a:pt x="106" y="2806"/>
                      </a:moveTo>
                      <a:cubicBezTo>
                        <a:pt x="53" y="2806"/>
                        <a:pt x="0" y="2859"/>
                        <a:pt x="0" y="2926"/>
                      </a:cubicBezTo>
                      <a:lnTo>
                        <a:pt x="0" y="3640"/>
                      </a:lnTo>
                      <a:cubicBezTo>
                        <a:pt x="0" y="3693"/>
                        <a:pt x="53" y="3746"/>
                        <a:pt x="106" y="3746"/>
                      </a:cubicBezTo>
                      <a:cubicBezTo>
                        <a:pt x="106" y="3746"/>
                        <a:pt x="172" y="3693"/>
                        <a:pt x="172" y="3640"/>
                      </a:cubicBezTo>
                      <a:lnTo>
                        <a:pt x="172" y="2926"/>
                      </a:lnTo>
                      <a:cubicBezTo>
                        <a:pt x="172" y="2859"/>
                        <a:pt x="106" y="2806"/>
                        <a:pt x="106" y="2806"/>
                      </a:cubicBezTo>
                      <a:close/>
                      <a:moveTo>
                        <a:pt x="106" y="4249"/>
                      </a:moveTo>
                      <a:cubicBezTo>
                        <a:pt x="53" y="4249"/>
                        <a:pt x="0" y="4302"/>
                        <a:pt x="0" y="4355"/>
                      </a:cubicBezTo>
                      <a:lnTo>
                        <a:pt x="0" y="5070"/>
                      </a:lnTo>
                      <a:cubicBezTo>
                        <a:pt x="0" y="5070"/>
                        <a:pt x="53" y="5123"/>
                        <a:pt x="106" y="5123"/>
                      </a:cubicBezTo>
                      <a:lnTo>
                        <a:pt x="172" y="5070"/>
                      </a:lnTo>
                      <a:lnTo>
                        <a:pt x="172" y="4355"/>
                      </a:lnTo>
                      <a:cubicBezTo>
                        <a:pt x="172" y="4302"/>
                        <a:pt x="106" y="4249"/>
                        <a:pt x="106" y="424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22"/>
                <p:cNvSpPr/>
                <p:nvPr/>
              </p:nvSpPr>
              <p:spPr>
                <a:xfrm>
                  <a:off x="4684163" y="3932673"/>
                  <a:ext cx="9562" cy="2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491" extrusionOk="0">
                      <a:moveTo>
                        <a:pt x="106" y="1"/>
                      </a:moveTo>
                      <a:cubicBezTo>
                        <a:pt x="53" y="1"/>
                        <a:pt x="0" y="1"/>
                        <a:pt x="0" y="53"/>
                      </a:cubicBezTo>
                      <a:lnTo>
                        <a:pt x="0" y="490"/>
                      </a:lnTo>
                      <a:lnTo>
                        <a:pt x="172" y="490"/>
                      </a:lnTo>
                      <a:lnTo>
                        <a:pt x="172" y="53"/>
                      </a:lnTo>
                      <a:cubicBezTo>
                        <a:pt x="172" y="1"/>
                        <a:pt x="106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22"/>
                <p:cNvSpPr/>
                <p:nvPr/>
              </p:nvSpPr>
              <p:spPr>
                <a:xfrm>
                  <a:off x="4684163" y="4008725"/>
                  <a:ext cx="9562" cy="20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3747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107"/>
                      </a:cubicBezTo>
                      <a:lnTo>
                        <a:pt x="0" y="835"/>
                      </a:lnTo>
                      <a:cubicBezTo>
                        <a:pt x="0" y="888"/>
                        <a:pt x="53" y="888"/>
                        <a:pt x="106" y="888"/>
                      </a:cubicBezTo>
                      <a:cubicBezTo>
                        <a:pt x="106" y="888"/>
                        <a:pt x="172" y="888"/>
                        <a:pt x="172" y="835"/>
                      </a:cubicBezTo>
                      <a:lnTo>
                        <a:pt x="172" y="107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97"/>
                        <a:pt x="0" y="1549"/>
                      </a:cubicBezTo>
                      <a:lnTo>
                        <a:pt x="0" y="2158"/>
                      </a:lnTo>
                      <a:cubicBezTo>
                        <a:pt x="0" y="2092"/>
                        <a:pt x="53" y="2092"/>
                        <a:pt x="106" y="2092"/>
                      </a:cubicBezTo>
                      <a:lnTo>
                        <a:pt x="172" y="2092"/>
                      </a:lnTo>
                      <a:lnTo>
                        <a:pt x="172" y="1549"/>
                      </a:lnTo>
                      <a:cubicBezTo>
                        <a:pt x="172" y="1497"/>
                        <a:pt x="106" y="1430"/>
                        <a:pt x="106" y="1430"/>
                      </a:cubicBezTo>
                      <a:close/>
                      <a:moveTo>
                        <a:pt x="0" y="2158"/>
                      </a:moveTo>
                      <a:lnTo>
                        <a:pt x="0" y="2211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317"/>
                        <a:pt x="172" y="2264"/>
                      </a:cubicBezTo>
                      <a:lnTo>
                        <a:pt x="106" y="2264"/>
                      </a:lnTo>
                      <a:cubicBezTo>
                        <a:pt x="53" y="2264"/>
                        <a:pt x="0" y="2211"/>
                        <a:pt x="0" y="2158"/>
                      </a:cubicBezTo>
                      <a:close/>
                      <a:moveTo>
                        <a:pt x="106" y="2873"/>
                      </a:moveTo>
                      <a:cubicBezTo>
                        <a:pt x="53" y="2873"/>
                        <a:pt x="0" y="2873"/>
                        <a:pt x="0" y="2926"/>
                      </a:cubicBezTo>
                      <a:lnTo>
                        <a:pt x="0" y="3641"/>
                      </a:lnTo>
                      <a:cubicBezTo>
                        <a:pt x="0" y="3694"/>
                        <a:pt x="53" y="3747"/>
                        <a:pt x="106" y="3747"/>
                      </a:cubicBezTo>
                      <a:cubicBezTo>
                        <a:pt x="106" y="3747"/>
                        <a:pt x="172" y="3694"/>
                        <a:pt x="172" y="3641"/>
                      </a:cubicBezTo>
                      <a:lnTo>
                        <a:pt x="172" y="2926"/>
                      </a:lnTo>
                      <a:cubicBezTo>
                        <a:pt x="172" y="2873"/>
                        <a:pt x="106" y="2873"/>
                        <a:pt x="106" y="28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22"/>
                <p:cNvSpPr/>
                <p:nvPr/>
              </p:nvSpPr>
              <p:spPr>
                <a:xfrm>
                  <a:off x="4522499" y="4124349"/>
                  <a:ext cx="694965" cy="150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4" h="2714" extrusionOk="0">
                      <a:moveTo>
                        <a:pt x="119" y="0"/>
                      </a:moveTo>
                      <a:cubicBezTo>
                        <a:pt x="53" y="0"/>
                        <a:pt x="0" y="0"/>
                        <a:pt x="0" y="66"/>
                      </a:cubicBezTo>
                      <a:cubicBezTo>
                        <a:pt x="0" y="119"/>
                        <a:pt x="53" y="172"/>
                        <a:pt x="119" y="172"/>
                      </a:cubicBezTo>
                      <a:lnTo>
                        <a:pt x="834" y="172"/>
                      </a:lnTo>
                      <a:cubicBezTo>
                        <a:pt x="887" y="172"/>
                        <a:pt x="940" y="119"/>
                        <a:pt x="940" y="66"/>
                      </a:cubicBezTo>
                      <a:cubicBezTo>
                        <a:pt x="940" y="0"/>
                        <a:pt x="887" y="0"/>
                        <a:pt x="834" y="0"/>
                      </a:cubicBezTo>
                      <a:close/>
                      <a:moveTo>
                        <a:pt x="1549" y="0"/>
                      </a:moveTo>
                      <a:cubicBezTo>
                        <a:pt x="1496" y="0"/>
                        <a:pt x="1443" y="0"/>
                        <a:pt x="1443" y="66"/>
                      </a:cubicBezTo>
                      <a:cubicBezTo>
                        <a:pt x="1443" y="119"/>
                        <a:pt x="1496" y="172"/>
                        <a:pt x="1549" y="172"/>
                      </a:cubicBezTo>
                      <a:lnTo>
                        <a:pt x="2264" y="172"/>
                      </a:lnTo>
                      <a:cubicBezTo>
                        <a:pt x="2316" y="172"/>
                        <a:pt x="2369" y="119"/>
                        <a:pt x="2369" y="66"/>
                      </a:cubicBezTo>
                      <a:cubicBezTo>
                        <a:pt x="2369" y="0"/>
                        <a:pt x="2316" y="0"/>
                        <a:pt x="2264" y="0"/>
                      </a:cubicBezTo>
                      <a:close/>
                      <a:moveTo>
                        <a:pt x="3031" y="0"/>
                      </a:moveTo>
                      <a:cubicBezTo>
                        <a:pt x="2978" y="0"/>
                        <a:pt x="2925" y="0"/>
                        <a:pt x="2925" y="66"/>
                      </a:cubicBezTo>
                      <a:cubicBezTo>
                        <a:pt x="2925" y="119"/>
                        <a:pt x="2978" y="172"/>
                        <a:pt x="3031" y="172"/>
                      </a:cubicBezTo>
                      <a:lnTo>
                        <a:pt x="3759" y="172"/>
                      </a:lnTo>
                      <a:cubicBezTo>
                        <a:pt x="3812" y="172"/>
                        <a:pt x="3812" y="119"/>
                        <a:pt x="3812" y="66"/>
                      </a:cubicBezTo>
                      <a:cubicBezTo>
                        <a:pt x="3812" y="0"/>
                        <a:pt x="3812" y="0"/>
                        <a:pt x="3759" y="0"/>
                      </a:cubicBezTo>
                      <a:close/>
                      <a:moveTo>
                        <a:pt x="4474" y="0"/>
                      </a:moveTo>
                      <a:cubicBezTo>
                        <a:pt x="4421" y="0"/>
                        <a:pt x="4355" y="0"/>
                        <a:pt x="4355" y="66"/>
                      </a:cubicBezTo>
                      <a:cubicBezTo>
                        <a:pt x="4355" y="119"/>
                        <a:pt x="4421" y="172"/>
                        <a:pt x="4474" y="172"/>
                      </a:cubicBezTo>
                      <a:lnTo>
                        <a:pt x="5189" y="172"/>
                      </a:lnTo>
                      <a:cubicBezTo>
                        <a:pt x="5241" y="172"/>
                        <a:pt x="5294" y="119"/>
                        <a:pt x="5294" y="66"/>
                      </a:cubicBezTo>
                      <a:cubicBezTo>
                        <a:pt x="5294" y="0"/>
                        <a:pt x="5241" y="0"/>
                        <a:pt x="5189" y="0"/>
                      </a:cubicBezTo>
                      <a:close/>
                      <a:moveTo>
                        <a:pt x="5903" y="0"/>
                      </a:moveTo>
                      <a:cubicBezTo>
                        <a:pt x="5850" y="0"/>
                        <a:pt x="5850" y="0"/>
                        <a:pt x="5850" y="66"/>
                      </a:cubicBezTo>
                      <a:cubicBezTo>
                        <a:pt x="5850" y="119"/>
                        <a:pt x="5850" y="172"/>
                        <a:pt x="5903" y="172"/>
                      </a:cubicBezTo>
                      <a:lnTo>
                        <a:pt x="6618" y="172"/>
                      </a:lnTo>
                      <a:cubicBezTo>
                        <a:pt x="6671" y="172"/>
                        <a:pt x="6737" y="119"/>
                        <a:pt x="6737" y="66"/>
                      </a:cubicBezTo>
                      <a:cubicBezTo>
                        <a:pt x="6737" y="0"/>
                        <a:pt x="6671" y="0"/>
                        <a:pt x="6618" y="0"/>
                      </a:cubicBezTo>
                      <a:close/>
                      <a:moveTo>
                        <a:pt x="7399" y="0"/>
                      </a:moveTo>
                      <a:cubicBezTo>
                        <a:pt x="7333" y="0"/>
                        <a:pt x="7280" y="0"/>
                        <a:pt x="7280" y="66"/>
                      </a:cubicBezTo>
                      <a:cubicBezTo>
                        <a:pt x="7280" y="119"/>
                        <a:pt x="7333" y="172"/>
                        <a:pt x="7399" y="172"/>
                      </a:cubicBezTo>
                      <a:lnTo>
                        <a:pt x="8114" y="172"/>
                      </a:lnTo>
                      <a:cubicBezTo>
                        <a:pt x="8166" y="172"/>
                        <a:pt x="8219" y="119"/>
                        <a:pt x="8219" y="66"/>
                      </a:cubicBezTo>
                      <a:cubicBezTo>
                        <a:pt x="8219" y="0"/>
                        <a:pt x="8166" y="0"/>
                        <a:pt x="8114" y="0"/>
                      </a:cubicBezTo>
                      <a:close/>
                      <a:moveTo>
                        <a:pt x="8828" y="0"/>
                      </a:moveTo>
                      <a:cubicBezTo>
                        <a:pt x="8775" y="0"/>
                        <a:pt x="8722" y="0"/>
                        <a:pt x="8722" y="66"/>
                      </a:cubicBezTo>
                      <a:cubicBezTo>
                        <a:pt x="8722" y="119"/>
                        <a:pt x="8775" y="172"/>
                        <a:pt x="8828" y="172"/>
                      </a:cubicBezTo>
                      <a:lnTo>
                        <a:pt x="9543" y="172"/>
                      </a:lnTo>
                      <a:cubicBezTo>
                        <a:pt x="9596" y="172"/>
                        <a:pt x="9649" y="119"/>
                        <a:pt x="9649" y="66"/>
                      </a:cubicBezTo>
                      <a:cubicBezTo>
                        <a:pt x="9649" y="0"/>
                        <a:pt x="9596" y="0"/>
                        <a:pt x="9543" y="0"/>
                      </a:cubicBezTo>
                      <a:close/>
                      <a:moveTo>
                        <a:pt x="10258" y="0"/>
                      </a:moveTo>
                      <a:cubicBezTo>
                        <a:pt x="10258" y="0"/>
                        <a:pt x="10205" y="0"/>
                        <a:pt x="10205" y="66"/>
                      </a:cubicBezTo>
                      <a:cubicBezTo>
                        <a:pt x="10205" y="119"/>
                        <a:pt x="10258" y="172"/>
                        <a:pt x="10258" y="172"/>
                      </a:cubicBezTo>
                      <a:lnTo>
                        <a:pt x="11039" y="172"/>
                      </a:lnTo>
                      <a:cubicBezTo>
                        <a:pt x="11091" y="172"/>
                        <a:pt x="11091" y="119"/>
                        <a:pt x="11091" y="66"/>
                      </a:cubicBezTo>
                      <a:lnTo>
                        <a:pt x="11091" y="0"/>
                      </a:lnTo>
                      <a:close/>
                      <a:moveTo>
                        <a:pt x="11753" y="0"/>
                      </a:moveTo>
                      <a:cubicBezTo>
                        <a:pt x="11700" y="0"/>
                        <a:pt x="11634" y="0"/>
                        <a:pt x="11634" y="66"/>
                      </a:cubicBezTo>
                      <a:cubicBezTo>
                        <a:pt x="11634" y="119"/>
                        <a:pt x="11700" y="172"/>
                        <a:pt x="11753" y="172"/>
                      </a:cubicBezTo>
                      <a:lnTo>
                        <a:pt x="12468" y="172"/>
                      </a:lnTo>
                      <a:cubicBezTo>
                        <a:pt x="12521" y="172"/>
                        <a:pt x="12574" y="119"/>
                        <a:pt x="12574" y="66"/>
                      </a:cubicBezTo>
                      <a:cubicBezTo>
                        <a:pt x="12574" y="66"/>
                        <a:pt x="12574" y="0"/>
                        <a:pt x="12521" y="0"/>
                      </a:cubicBezTo>
                      <a:close/>
                      <a:moveTo>
                        <a:pt x="12468" y="728"/>
                      </a:moveTo>
                      <a:cubicBezTo>
                        <a:pt x="12415" y="728"/>
                        <a:pt x="12362" y="728"/>
                        <a:pt x="12362" y="781"/>
                      </a:cubicBezTo>
                      <a:lnTo>
                        <a:pt x="12362" y="1549"/>
                      </a:lnTo>
                      <a:cubicBezTo>
                        <a:pt x="12362" y="1602"/>
                        <a:pt x="12415" y="1602"/>
                        <a:pt x="12468" y="1602"/>
                      </a:cubicBezTo>
                      <a:cubicBezTo>
                        <a:pt x="12521" y="1602"/>
                        <a:pt x="12574" y="1602"/>
                        <a:pt x="12574" y="1549"/>
                      </a:cubicBezTo>
                      <a:lnTo>
                        <a:pt x="12574" y="781"/>
                      </a:lnTo>
                      <a:cubicBezTo>
                        <a:pt x="12574" y="728"/>
                        <a:pt x="12521" y="728"/>
                        <a:pt x="12468" y="728"/>
                      </a:cubicBezTo>
                      <a:close/>
                      <a:moveTo>
                        <a:pt x="12468" y="2157"/>
                      </a:moveTo>
                      <a:cubicBezTo>
                        <a:pt x="12415" y="2157"/>
                        <a:pt x="12362" y="2210"/>
                        <a:pt x="12362" y="2263"/>
                      </a:cubicBezTo>
                      <a:lnTo>
                        <a:pt x="12362" y="2316"/>
                      </a:lnTo>
                      <a:lnTo>
                        <a:pt x="12362" y="2594"/>
                      </a:lnTo>
                      <a:cubicBezTo>
                        <a:pt x="12362" y="2647"/>
                        <a:pt x="12415" y="2713"/>
                        <a:pt x="12468" y="2713"/>
                      </a:cubicBezTo>
                      <a:cubicBezTo>
                        <a:pt x="12521" y="2713"/>
                        <a:pt x="12574" y="2647"/>
                        <a:pt x="12574" y="2594"/>
                      </a:cubicBezTo>
                      <a:lnTo>
                        <a:pt x="12574" y="2316"/>
                      </a:lnTo>
                      <a:lnTo>
                        <a:pt x="12574" y="2263"/>
                      </a:lnTo>
                      <a:cubicBezTo>
                        <a:pt x="12574" y="2210"/>
                        <a:pt x="12521" y="2157"/>
                        <a:pt x="12468" y="21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22"/>
                <p:cNvSpPr/>
                <p:nvPr/>
              </p:nvSpPr>
              <p:spPr>
                <a:xfrm>
                  <a:off x="4395212" y="4313815"/>
                  <a:ext cx="87824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2648" extrusionOk="0">
                      <a:moveTo>
                        <a:pt x="808" y="185"/>
                      </a:moveTo>
                      <a:cubicBezTo>
                        <a:pt x="887" y="185"/>
                        <a:pt x="953" y="212"/>
                        <a:pt x="1019" y="252"/>
                      </a:cubicBezTo>
                      <a:cubicBezTo>
                        <a:pt x="1072" y="278"/>
                        <a:pt x="1125" y="331"/>
                        <a:pt x="1165" y="397"/>
                      </a:cubicBezTo>
                      <a:cubicBezTo>
                        <a:pt x="1205" y="463"/>
                        <a:pt x="1231" y="529"/>
                        <a:pt x="1258" y="609"/>
                      </a:cubicBezTo>
                      <a:cubicBezTo>
                        <a:pt x="1284" y="688"/>
                        <a:pt x="1311" y="768"/>
                        <a:pt x="1311" y="860"/>
                      </a:cubicBezTo>
                      <a:cubicBezTo>
                        <a:pt x="1337" y="940"/>
                        <a:pt x="1337" y="1032"/>
                        <a:pt x="1350" y="1112"/>
                      </a:cubicBezTo>
                      <a:cubicBezTo>
                        <a:pt x="1350" y="1191"/>
                        <a:pt x="1350" y="1271"/>
                        <a:pt x="1350" y="1350"/>
                      </a:cubicBezTo>
                      <a:cubicBezTo>
                        <a:pt x="1350" y="1549"/>
                        <a:pt x="1337" y="1721"/>
                        <a:pt x="1297" y="1866"/>
                      </a:cubicBezTo>
                      <a:cubicBezTo>
                        <a:pt x="1258" y="1999"/>
                        <a:pt x="1218" y="2118"/>
                        <a:pt x="1165" y="2210"/>
                      </a:cubicBezTo>
                      <a:cubicBezTo>
                        <a:pt x="1099" y="2290"/>
                        <a:pt x="1033" y="2356"/>
                        <a:pt x="967" y="2396"/>
                      </a:cubicBezTo>
                      <a:cubicBezTo>
                        <a:pt x="900" y="2435"/>
                        <a:pt x="834" y="2462"/>
                        <a:pt x="768" y="2462"/>
                      </a:cubicBezTo>
                      <a:cubicBezTo>
                        <a:pt x="662" y="2462"/>
                        <a:pt x="569" y="2422"/>
                        <a:pt x="503" y="2356"/>
                      </a:cubicBezTo>
                      <a:cubicBezTo>
                        <a:pt x="437" y="2290"/>
                        <a:pt x="384" y="2197"/>
                        <a:pt x="344" y="2104"/>
                      </a:cubicBezTo>
                      <a:cubicBezTo>
                        <a:pt x="305" y="1999"/>
                        <a:pt x="278" y="1879"/>
                        <a:pt x="252" y="1760"/>
                      </a:cubicBezTo>
                      <a:cubicBezTo>
                        <a:pt x="239" y="1628"/>
                        <a:pt x="239" y="1509"/>
                        <a:pt x="239" y="1403"/>
                      </a:cubicBezTo>
                      <a:cubicBezTo>
                        <a:pt x="239" y="1257"/>
                        <a:pt x="252" y="1112"/>
                        <a:pt x="265" y="979"/>
                      </a:cubicBezTo>
                      <a:cubicBezTo>
                        <a:pt x="292" y="834"/>
                        <a:pt x="331" y="702"/>
                        <a:pt x="371" y="582"/>
                      </a:cubicBezTo>
                      <a:cubicBezTo>
                        <a:pt x="424" y="463"/>
                        <a:pt x="477" y="371"/>
                        <a:pt x="556" y="304"/>
                      </a:cubicBezTo>
                      <a:cubicBezTo>
                        <a:pt x="622" y="225"/>
                        <a:pt x="715" y="185"/>
                        <a:pt x="808" y="185"/>
                      </a:cubicBezTo>
                      <a:close/>
                      <a:moveTo>
                        <a:pt x="821" y="0"/>
                      </a:moveTo>
                      <a:cubicBezTo>
                        <a:pt x="662" y="0"/>
                        <a:pt x="530" y="40"/>
                        <a:pt x="424" y="132"/>
                      </a:cubicBezTo>
                      <a:cubicBezTo>
                        <a:pt x="318" y="225"/>
                        <a:pt x="239" y="344"/>
                        <a:pt x="172" y="477"/>
                      </a:cubicBezTo>
                      <a:cubicBezTo>
                        <a:pt x="119" y="622"/>
                        <a:pt x="67" y="781"/>
                        <a:pt x="40" y="953"/>
                      </a:cubicBezTo>
                      <a:cubicBezTo>
                        <a:pt x="14" y="1125"/>
                        <a:pt x="0" y="1297"/>
                        <a:pt x="0" y="1456"/>
                      </a:cubicBezTo>
                      <a:cubicBezTo>
                        <a:pt x="0" y="1681"/>
                        <a:pt x="27" y="1879"/>
                        <a:pt x="67" y="2025"/>
                      </a:cubicBezTo>
                      <a:cubicBezTo>
                        <a:pt x="119" y="2184"/>
                        <a:pt x="172" y="2303"/>
                        <a:pt x="239" y="2396"/>
                      </a:cubicBezTo>
                      <a:cubicBezTo>
                        <a:pt x="318" y="2488"/>
                        <a:pt x="397" y="2554"/>
                        <a:pt x="490" y="2594"/>
                      </a:cubicBezTo>
                      <a:cubicBezTo>
                        <a:pt x="569" y="2634"/>
                        <a:pt x="662" y="2647"/>
                        <a:pt x="755" y="2647"/>
                      </a:cubicBezTo>
                      <a:cubicBezTo>
                        <a:pt x="834" y="2647"/>
                        <a:pt x="927" y="2634"/>
                        <a:pt x="1033" y="2594"/>
                      </a:cubicBezTo>
                      <a:cubicBezTo>
                        <a:pt x="1125" y="2541"/>
                        <a:pt x="1218" y="2475"/>
                        <a:pt x="1297" y="2369"/>
                      </a:cubicBezTo>
                      <a:cubicBezTo>
                        <a:pt x="1390" y="2277"/>
                        <a:pt x="1456" y="2144"/>
                        <a:pt x="1509" y="1972"/>
                      </a:cubicBezTo>
                      <a:cubicBezTo>
                        <a:pt x="1562" y="1813"/>
                        <a:pt x="1589" y="1602"/>
                        <a:pt x="1589" y="1350"/>
                      </a:cubicBezTo>
                      <a:cubicBezTo>
                        <a:pt x="1589" y="1257"/>
                        <a:pt x="1575" y="1165"/>
                        <a:pt x="1575" y="1059"/>
                      </a:cubicBezTo>
                      <a:cubicBezTo>
                        <a:pt x="1562" y="953"/>
                        <a:pt x="1549" y="860"/>
                        <a:pt x="1536" y="754"/>
                      </a:cubicBezTo>
                      <a:cubicBezTo>
                        <a:pt x="1509" y="649"/>
                        <a:pt x="1483" y="556"/>
                        <a:pt x="1443" y="463"/>
                      </a:cubicBezTo>
                      <a:cubicBezTo>
                        <a:pt x="1403" y="371"/>
                        <a:pt x="1364" y="291"/>
                        <a:pt x="1297" y="225"/>
                      </a:cubicBezTo>
                      <a:cubicBezTo>
                        <a:pt x="1244" y="159"/>
                        <a:pt x="1178" y="106"/>
                        <a:pt x="1099" y="53"/>
                      </a:cubicBezTo>
                      <a:cubicBezTo>
                        <a:pt x="1019" y="13"/>
                        <a:pt x="927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22"/>
                <p:cNvSpPr/>
                <p:nvPr/>
              </p:nvSpPr>
              <p:spPr>
                <a:xfrm>
                  <a:off x="4452969" y="3127997"/>
                  <a:ext cx="105400" cy="10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" h="1894" extrusionOk="0">
                      <a:moveTo>
                        <a:pt x="186" y="1"/>
                      </a:moveTo>
                      <a:cubicBezTo>
                        <a:pt x="147" y="1"/>
                        <a:pt x="94" y="1"/>
                        <a:pt x="54" y="27"/>
                      </a:cubicBezTo>
                      <a:cubicBezTo>
                        <a:pt x="27" y="40"/>
                        <a:pt x="1" y="67"/>
                        <a:pt x="1" y="107"/>
                      </a:cubicBezTo>
                      <a:cubicBezTo>
                        <a:pt x="1" y="133"/>
                        <a:pt x="27" y="160"/>
                        <a:pt x="67" y="160"/>
                      </a:cubicBezTo>
                      <a:cubicBezTo>
                        <a:pt x="107" y="173"/>
                        <a:pt x="173" y="173"/>
                        <a:pt x="239" y="173"/>
                      </a:cubicBezTo>
                      <a:cubicBezTo>
                        <a:pt x="266" y="173"/>
                        <a:pt x="292" y="173"/>
                        <a:pt x="305" y="186"/>
                      </a:cubicBezTo>
                      <a:cubicBezTo>
                        <a:pt x="319" y="186"/>
                        <a:pt x="332" y="186"/>
                        <a:pt x="345" y="199"/>
                      </a:cubicBezTo>
                      <a:cubicBezTo>
                        <a:pt x="358" y="199"/>
                        <a:pt x="372" y="213"/>
                        <a:pt x="385" y="213"/>
                      </a:cubicBezTo>
                      <a:cubicBezTo>
                        <a:pt x="398" y="226"/>
                        <a:pt x="398" y="239"/>
                        <a:pt x="411" y="265"/>
                      </a:cubicBezTo>
                      <a:lnTo>
                        <a:pt x="1020" y="1364"/>
                      </a:lnTo>
                      <a:cubicBezTo>
                        <a:pt x="994" y="1417"/>
                        <a:pt x="967" y="1470"/>
                        <a:pt x="941" y="1523"/>
                      </a:cubicBezTo>
                      <a:cubicBezTo>
                        <a:pt x="914" y="1563"/>
                        <a:pt x="874" y="1602"/>
                        <a:pt x="848" y="1629"/>
                      </a:cubicBezTo>
                      <a:cubicBezTo>
                        <a:pt x="822" y="1655"/>
                        <a:pt x="795" y="1668"/>
                        <a:pt x="755" y="1695"/>
                      </a:cubicBezTo>
                      <a:cubicBezTo>
                        <a:pt x="716" y="1708"/>
                        <a:pt x="689" y="1721"/>
                        <a:pt x="649" y="1721"/>
                      </a:cubicBezTo>
                      <a:cubicBezTo>
                        <a:pt x="597" y="1721"/>
                        <a:pt x="544" y="1708"/>
                        <a:pt x="504" y="1668"/>
                      </a:cubicBezTo>
                      <a:cubicBezTo>
                        <a:pt x="464" y="1642"/>
                        <a:pt x="451" y="1615"/>
                        <a:pt x="451" y="1576"/>
                      </a:cubicBezTo>
                      <a:cubicBezTo>
                        <a:pt x="451" y="1563"/>
                        <a:pt x="451" y="1549"/>
                        <a:pt x="464" y="1536"/>
                      </a:cubicBezTo>
                      <a:cubicBezTo>
                        <a:pt x="464" y="1523"/>
                        <a:pt x="477" y="1510"/>
                        <a:pt x="504" y="1510"/>
                      </a:cubicBezTo>
                      <a:lnTo>
                        <a:pt x="544" y="1510"/>
                      </a:lnTo>
                      <a:cubicBezTo>
                        <a:pt x="557" y="1496"/>
                        <a:pt x="570" y="1496"/>
                        <a:pt x="583" y="1483"/>
                      </a:cubicBezTo>
                      <a:cubicBezTo>
                        <a:pt x="597" y="1483"/>
                        <a:pt x="597" y="1470"/>
                        <a:pt x="610" y="1457"/>
                      </a:cubicBezTo>
                      <a:cubicBezTo>
                        <a:pt x="623" y="1443"/>
                        <a:pt x="623" y="1430"/>
                        <a:pt x="623" y="1404"/>
                      </a:cubicBezTo>
                      <a:cubicBezTo>
                        <a:pt x="623" y="1377"/>
                        <a:pt x="610" y="1351"/>
                        <a:pt x="583" y="1338"/>
                      </a:cubicBezTo>
                      <a:cubicBezTo>
                        <a:pt x="557" y="1324"/>
                        <a:pt x="544" y="1311"/>
                        <a:pt x="517" y="1311"/>
                      </a:cubicBezTo>
                      <a:cubicBezTo>
                        <a:pt x="491" y="1311"/>
                        <a:pt x="451" y="1324"/>
                        <a:pt x="424" y="1338"/>
                      </a:cubicBezTo>
                      <a:cubicBezTo>
                        <a:pt x="398" y="1338"/>
                        <a:pt x="372" y="1364"/>
                        <a:pt x="358" y="1377"/>
                      </a:cubicBezTo>
                      <a:cubicBezTo>
                        <a:pt x="332" y="1404"/>
                        <a:pt x="319" y="1430"/>
                        <a:pt x="305" y="1470"/>
                      </a:cubicBezTo>
                      <a:cubicBezTo>
                        <a:pt x="292" y="1496"/>
                        <a:pt x="279" y="1536"/>
                        <a:pt x="279" y="1576"/>
                      </a:cubicBezTo>
                      <a:cubicBezTo>
                        <a:pt x="279" y="1629"/>
                        <a:pt x="292" y="1668"/>
                        <a:pt x="305" y="1708"/>
                      </a:cubicBezTo>
                      <a:cubicBezTo>
                        <a:pt x="332" y="1748"/>
                        <a:pt x="358" y="1774"/>
                        <a:pt x="385" y="1814"/>
                      </a:cubicBezTo>
                      <a:cubicBezTo>
                        <a:pt x="411" y="1840"/>
                        <a:pt x="451" y="1854"/>
                        <a:pt x="491" y="1867"/>
                      </a:cubicBezTo>
                      <a:cubicBezTo>
                        <a:pt x="530" y="1880"/>
                        <a:pt x="570" y="1893"/>
                        <a:pt x="610" y="1893"/>
                      </a:cubicBezTo>
                      <a:cubicBezTo>
                        <a:pt x="702" y="1893"/>
                        <a:pt x="769" y="1867"/>
                        <a:pt x="835" y="1840"/>
                      </a:cubicBezTo>
                      <a:cubicBezTo>
                        <a:pt x="901" y="1814"/>
                        <a:pt x="967" y="1761"/>
                        <a:pt x="1033" y="1682"/>
                      </a:cubicBezTo>
                      <a:cubicBezTo>
                        <a:pt x="1073" y="1629"/>
                        <a:pt x="1126" y="1563"/>
                        <a:pt x="1152" y="1483"/>
                      </a:cubicBezTo>
                      <a:cubicBezTo>
                        <a:pt x="1192" y="1390"/>
                        <a:pt x="1232" y="1298"/>
                        <a:pt x="1272" y="1192"/>
                      </a:cubicBezTo>
                      <a:lnTo>
                        <a:pt x="1589" y="305"/>
                      </a:lnTo>
                      <a:cubicBezTo>
                        <a:pt x="1602" y="265"/>
                        <a:pt x="1616" y="252"/>
                        <a:pt x="1629" y="239"/>
                      </a:cubicBezTo>
                      <a:cubicBezTo>
                        <a:pt x="1655" y="226"/>
                        <a:pt x="1682" y="226"/>
                        <a:pt x="1735" y="226"/>
                      </a:cubicBezTo>
                      <a:cubicBezTo>
                        <a:pt x="1774" y="226"/>
                        <a:pt x="1814" y="213"/>
                        <a:pt x="1841" y="213"/>
                      </a:cubicBezTo>
                      <a:cubicBezTo>
                        <a:pt x="1880" y="199"/>
                        <a:pt x="1907" y="173"/>
                        <a:pt x="1907" y="133"/>
                      </a:cubicBezTo>
                      <a:cubicBezTo>
                        <a:pt x="1907" y="107"/>
                        <a:pt x="1880" y="80"/>
                        <a:pt x="1854" y="67"/>
                      </a:cubicBezTo>
                      <a:cubicBezTo>
                        <a:pt x="1814" y="54"/>
                        <a:pt x="1774" y="54"/>
                        <a:pt x="1735" y="54"/>
                      </a:cubicBezTo>
                      <a:lnTo>
                        <a:pt x="1219" y="54"/>
                      </a:lnTo>
                      <a:cubicBezTo>
                        <a:pt x="1166" y="54"/>
                        <a:pt x="1139" y="54"/>
                        <a:pt x="1126" y="67"/>
                      </a:cubicBezTo>
                      <a:cubicBezTo>
                        <a:pt x="1113" y="80"/>
                        <a:pt x="1099" y="107"/>
                        <a:pt x="1099" y="133"/>
                      </a:cubicBezTo>
                      <a:cubicBezTo>
                        <a:pt x="1099" y="160"/>
                        <a:pt x="1113" y="186"/>
                        <a:pt x="1126" y="199"/>
                      </a:cubicBezTo>
                      <a:cubicBezTo>
                        <a:pt x="1152" y="213"/>
                        <a:pt x="1192" y="226"/>
                        <a:pt x="1245" y="226"/>
                      </a:cubicBezTo>
                      <a:cubicBezTo>
                        <a:pt x="1285" y="226"/>
                        <a:pt x="1324" y="226"/>
                        <a:pt x="1338" y="239"/>
                      </a:cubicBezTo>
                      <a:cubicBezTo>
                        <a:pt x="1351" y="252"/>
                        <a:pt x="1351" y="265"/>
                        <a:pt x="1351" y="279"/>
                      </a:cubicBezTo>
                      <a:cubicBezTo>
                        <a:pt x="1351" y="305"/>
                        <a:pt x="1351" y="345"/>
                        <a:pt x="1324" y="398"/>
                      </a:cubicBezTo>
                      <a:lnTo>
                        <a:pt x="1099" y="1113"/>
                      </a:lnTo>
                      <a:lnTo>
                        <a:pt x="676" y="305"/>
                      </a:lnTo>
                      <a:cubicBezTo>
                        <a:pt x="663" y="292"/>
                        <a:pt x="649" y="265"/>
                        <a:pt x="649" y="252"/>
                      </a:cubicBezTo>
                      <a:cubicBezTo>
                        <a:pt x="649" y="226"/>
                        <a:pt x="649" y="213"/>
                        <a:pt x="649" y="213"/>
                      </a:cubicBezTo>
                      <a:cubicBezTo>
                        <a:pt x="649" y="186"/>
                        <a:pt x="649" y="186"/>
                        <a:pt x="649" y="173"/>
                      </a:cubicBezTo>
                      <a:lnTo>
                        <a:pt x="676" y="173"/>
                      </a:lnTo>
                      <a:cubicBezTo>
                        <a:pt x="729" y="173"/>
                        <a:pt x="755" y="160"/>
                        <a:pt x="769" y="146"/>
                      </a:cubicBezTo>
                      <a:cubicBezTo>
                        <a:pt x="782" y="120"/>
                        <a:pt x="782" y="107"/>
                        <a:pt x="782" y="80"/>
                      </a:cubicBezTo>
                      <a:cubicBezTo>
                        <a:pt x="782" y="54"/>
                        <a:pt x="782" y="40"/>
                        <a:pt x="755" y="27"/>
                      </a:cubicBezTo>
                      <a:cubicBezTo>
                        <a:pt x="742" y="1"/>
                        <a:pt x="716" y="1"/>
                        <a:pt x="6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04" name="Google Shape;404;p22"/>
            <p:cNvSpPr/>
            <p:nvPr/>
          </p:nvSpPr>
          <p:spPr>
            <a:xfrm>
              <a:off x="1147048" y="4807395"/>
              <a:ext cx="77053" cy="66983"/>
            </a:xfrm>
            <a:custGeom>
              <a:avLst/>
              <a:gdLst/>
              <a:ahLst/>
              <a:cxnLst/>
              <a:rect l="l" t="t" r="r" b="b"/>
              <a:pathLst>
                <a:path w="3336" h="2900" extrusionOk="0">
                  <a:moveTo>
                    <a:pt x="477" y="1"/>
                  </a:moveTo>
                  <a:cubicBezTo>
                    <a:pt x="278" y="1"/>
                    <a:pt x="146" y="14"/>
                    <a:pt x="93" y="40"/>
                  </a:cubicBezTo>
                  <a:cubicBezTo>
                    <a:pt x="27" y="67"/>
                    <a:pt x="0" y="107"/>
                    <a:pt x="0" y="173"/>
                  </a:cubicBezTo>
                  <a:cubicBezTo>
                    <a:pt x="0" y="239"/>
                    <a:pt x="27" y="279"/>
                    <a:pt x="80" y="305"/>
                  </a:cubicBezTo>
                  <a:cubicBezTo>
                    <a:pt x="146" y="332"/>
                    <a:pt x="239" y="345"/>
                    <a:pt x="358" y="345"/>
                  </a:cubicBezTo>
                  <a:cubicBezTo>
                    <a:pt x="450" y="358"/>
                    <a:pt x="517" y="371"/>
                    <a:pt x="569" y="398"/>
                  </a:cubicBezTo>
                  <a:cubicBezTo>
                    <a:pt x="609" y="424"/>
                    <a:pt x="675" y="477"/>
                    <a:pt x="742" y="570"/>
                  </a:cubicBezTo>
                  <a:lnTo>
                    <a:pt x="1364" y="1457"/>
                  </a:lnTo>
                  <a:lnTo>
                    <a:pt x="1271" y="1576"/>
                  </a:lnTo>
                  <a:lnTo>
                    <a:pt x="1178" y="1695"/>
                  </a:lnTo>
                  <a:lnTo>
                    <a:pt x="1033" y="1893"/>
                  </a:lnTo>
                  <a:cubicBezTo>
                    <a:pt x="967" y="1973"/>
                    <a:pt x="887" y="2092"/>
                    <a:pt x="781" y="2238"/>
                  </a:cubicBezTo>
                  <a:cubicBezTo>
                    <a:pt x="742" y="2277"/>
                    <a:pt x="702" y="2304"/>
                    <a:pt x="662" y="2330"/>
                  </a:cubicBezTo>
                  <a:cubicBezTo>
                    <a:pt x="622" y="2343"/>
                    <a:pt x="569" y="2357"/>
                    <a:pt x="517" y="2370"/>
                  </a:cubicBezTo>
                  <a:cubicBezTo>
                    <a:pt x="424" y="2370"/>
                    <a:pt x="344" y="2396"/>
                    <a:pt x="265" y="2423"/>
                  </a:cubicBezTo>
                  <a:cubicBezTo>
                    <a:pt x="186" y="2436"/>
                    <a:pt x="133" y="2489"/>
                    <a:pt x="133" y="2555"/>
                  </a:cubicBezTo>
                  <a:cubicBezTo>
                    <a:pt x="133" y="2595"/>
                    <a:pt x="146" y="2621"/>
                    <a:pt x="159" y="2648"/>
                  </a:cubicBezTo>
                  <a:cubicBezTo>
                    <a:pt x="186" y="2674"/>
                    <a:pt x="212" y="2688"/>
                    <a:pt x="225" y="2701"/>
                  </a:cubicBezTo>
                  <a:cubicBezTo>
                    <a:pt x="265" y="2714"/>
                    <a:pt x="292" y="2727"/>
                    <a:pt x="318" y="2727"/>
                  </a:cubicBezTo>
                  <a:lnTo>
                    <a:pt x="609" y="2727"/>
                  </a:lnTo>
                  <a:cubicBezTo>
                    <a:pt x="702" y="2727"/>
                    <a:pt x="794" y="2714"/>
                    <a:pt x="874" y="2714"/>
                  </a:cubicBezTo>
                  <a:cubicBezTo>
                    <a:pt x="927" y="2714"/>
                    <a:pt x="967" y="2727"/>
                    <a:pt x="1006" y="2727"/>
                  </a:cubicBezTo>
                  <a:lnTo>
                    <a:pt x="1337" y="2727"/>
                  </a:lnTo>
                  <a:cubicBezTo>
                    <a:pt x="1390" y="2727"/>
                    <a:pt x="1443" y="2727"/>
                    <a:pt x="1509" y="2701"/>
                  </a:cubicBezTo>
                  <a:cubicBezTo>
                    <a:pt x="1562" y="2688"/>
                    <a:pt x="1602" y="2635"/>
                    <a:pt x="1602" y="2568"/>
                  </a:cubicBezTo>
                  <a:cubicBezTo>
                    <a:pt x="1602" y="2542"/>
                    <a:pt x="1575" y="2515"/>
                    <a:pt x="1549" y="2476"/>
                  </a:cubicBezTo>
                  <a:cubicBezTo>
                    <a:pt x="1509" y="2436"/>
                    <a:pt x="1430" y="2410"/>
                    <a:pt x="1311" y="2410"/>
                  </a:cubicBezTo>
                  <a:cubicBezTo>
                    <a:pt x="1258" y="2410"/>
                    <a:pt x="1218" y="2410"/>
                    <a:pt x="1205" y="2396"/>
                  </a:cubicBezTo>
                  <a:cubicBezTo>
                    <a:pt x="1205" y="2383"/>
                    <a:pt x="1192" y="2370"/>
                    <a:pt x="1192" y="2343"/>
                  </a:cubicBezTo>
                  <a:cubicBezTo>
                    <a:pt x="1192" y="2330"/>
                    <a:pt x="1205" y="2304"/>
                    <a:pt x="1244" y="2251"/>
                  </a:cubicBezTo>
                  <a:cubicBezTo>
                    <a:pt x="1271" y="2211"/>
                    <a:pt x="1297" y="2171"/>
                    <a:pt x="1324" y="2145"/>
                  </a:cubicBezTo>
                  <a:cubicBezTo>
                    <a:pt x="1364" y="2092"/>
                    <a:pt x="1403" y="2039"/>
                    <a:pt x="1443" y="1986"/>
                  </a:cubicBezTo>
                  <a:cubicBezTo>
                    <a:pt x="1483" y="1933"/>
                    <a:pt x="1536" y="1867"/>
                    <a:pt x="1602" y="1774"/>
                  </a:cubicBezTo>
                  <a:cubicBezTo>
                    <a:pt x="1655" y="1840"/>
                    <a:pt x="1708" y="1907"/>
                    <a:pt x="1761" y="1986"/>
                  </a:cubicBezTo>
                  <a:cubicBezTo>
                    <a:pt x="1827" y="2065"/>
                    <a:pt x="1867" y="2132"/>
                    <a:pt x="1919" y="2198"/>
                  </a:cubicBezTo>
                  <a:cubicBezTo>
                    <a:pt x="1959" y="2264"/>
                    <a:pt x="1999" y="2330"/>
                    <a:pt x="2025" y="2383"/>
                  </a:cubicBezTo>
                  <a:cubicBezTo>
                    <a:pt x="2065" y="2423"/>
                    <a:pt x="2078" y="2463"/>
                    <a:pt x="2078" y="2476"/>
                  </a:cubicBezTo>
                  <a:cubicBezTo>
                    <a:pt x="2078" y="2515"/>
                    <a:pt x="2065" y="2542"/>
                    <a:pt x="2052" y="2542"/>
                  </a:cubicBezTo>
                  <a:lnTo>
                    <a:pt x="1972" y="2568"/>
                  </a:lnTo>
                  <a:cubicBezTo>
                    <a:pt x="1933" y="2568"/>
                    <a:pt x="1906" y="2595"/>
                    <a:pt x="1893" y="2635"/>
                  </a:cubicBezTo>
                  <a:cubicBezTo>
                    <a:pt x="1880" y="2661"/>
                    <a:pt x="1880" y="2701"/>
                    <a:pt x="1880" y="2714"/>
                  </a:cubicBezTo>
                  <a:cubicBezTo>
                    <a:pt x="1880" y="2754"/>
                    <a:pt x="1893" y="2793"/>
                    <a:pt x="1933" y="2833"/>
                  </a:cubicBezTo>
                  <a:cubicBezTo>
                    <a:pt x="1986" y="2886"/>
                    <a:pt x="2052" y="2899"/>
                    <a:pt x="2158" y="2899"/>
                  </a:cubicBezTo>
                  <a:lnTo>
                    <a:pt x="3071" y="2899"/>
                  </a:lnTo>
                  <a:cubicBezTo>
                    <a:pt x="3124" y="2899"/>
                    <a:pt x="3190" y="2899"/>
                    <a:pt x="3243" y="2886"/>
                  </a:cubicBezTo>
                  <a:cubicBezTo>
                    <a:pt x="3296" y="2873"/>
                    <a:pt x="3336" y="2820"/>
                    <a:pt x="3336" y="2740"/>
                  </a:cubicBezTo>
                  <a:cubicBezTo>
                    <a:pt x="3336" y="2688"/>
                    <a:pt x="3309" y="2648"/>
                    <a:pt x="3256" y="2635"/>
                  </a:cubicBezTo>
                  <a:cubicBezTo>
                    <a:pt x="3217" y="2608"/>
                    <a:pt x="3150" y="2595"/>
                    <a:pt x="3084" y="2595"/>
                  </a:cubicBezTo>
                  <a:cubicBezTo>
                    <a:pt x="3018" y="2582"/>
                    <a:pt x="2952" y="2582"/>
                    <a:pt x="2899" y="2582"/>
                  </a:cubicBezTo>
                  <a:cubicBezTo>
                    <a:pt x="2846" y="2568"/>
                    <a:pt x="2793" y="2555"/>
                    <a:pt x="2727" y="2529"/>
                  </a:cubicBezTo>
                  <a:cubicBezTo>
                    <a:pt x="2700" y="2529"/>
                    <a:pt x="2674" y="2502"/>
                    <a:pt x="2634" y="2476"/>
                  </a:cubicBezTo>
                  <a:cubicBezTo>
                    <a:pt x="2594" y="2449"/>
                    <a:pt x="2555" y="2396"/>
                    <a:pt x="2489" y="2317"/>
                  </a:cubicBezTo>
                  <a:cubicBezTo>
                    <a:pt x="2422" y="2238"/>
                    <a:pt x="2330" y="2132"/>
                    <a:pt x="2237" y="1986"/>
                  </a:cubicBezTo>
                  <a:cubicBezTo>
                    <a:pt x="2131" y="1854"/>
                    <a:pt x="1999" y="1668"/>
                    <a:pt x="1840" y="1443"/>
                  </a:cubicBezTo>
                  <a:cubicBezTo>
                    <a:pt x="1919" y="1324"/>
                    <a:pt x="1999" y="1218"/>
                    <a:pt x="2065" y="1113"/>
                  </a:cubicBezTo>
                  <a:cubicBezTo>
                    <a:pt x="2144" y="993"/>
                    <a:pt x="2224" y="888"/>
                    <a:pt x="2330" y="768"/>
                  </a:cubicBezTo>
                  <a:cubicBezTo>
                    <a:pt x="2396" y="676"/>
                    <a:pt x="2475" y="623"/>
                    <a:pt x="2542" y="596"/>
                  </a:cubicBezTo>
                  <a:cubicBezTo>
                    <a:pt x="2581" y="583"/>
                    <a:pt x="2661" y="570"/>
                    <a:pt x="2753" y="570"/>
                  </a:cubicBezTo>
                  <a:cubicBezTo>
                    <a:pt x="2859" y="557"/>
                    <a:pt x="2992" y="557"/>
                    <a:pt x="3177" y="557"/>
                  </a:cubicBezTo>
                  <a:cubicBezTo>
                    <a:pt x="3217" y="557"/>
                    <a:pt x="3243" y="543"/>
                    <a:pt x="3269" y="504"/>
                  </a:cubicBezTo>
                  <a:cubicBezTo>
                    <a:pt x="3296" y="477"/>
                    <a:pt x="3309" y="438"/>
                    <a:pt x="3309" y="411"/>
                  </a:cubicBezTo>
                  <a:cubicBezTo>
                    <a:pt x="3309" y="279"/>
                    <a:pt x="3256" y="226"/>
                    <a:pt x="3164" y="226"/>
                  </a:cubicBezTo>
                  <a:lnTo>
                    <a:pt x="2025" y="226"/>
                  </a:lnTo>
                  <a:cubicBezTo>
                    <a:pt x="1946" y="226"/>
                    <a:pt x="1880" y="239"/>
                    <a:pt x="1827" y="265"/>
                  </a:cubicBezTo>
                  <a:cubicBezTo>
                    <a:pt x="1787" y="292"/>
                    <a:pt x="1761" y="332"/>
                    <a:pt x="1761" y="398"/>
                  </a:cubicBezTo>
                  <a:cubicBezTo>
                    <a:pt x="1761" y="451"/>
                    <a:pt x="1774" y="490"/>
                    <a:pt x="1800" y="504"/>
                  </a:cubicBezTo>
                  <a:cubicBezTo>
                    <a:pt x="1840" y="530"/>
                    <a:pt x="1867" y="543"/>
                    <a:pt x="1880" y="557"/>
                  </a:cubicBezTo>
                  <a:cubicBezTo>
                    <a:pt x="1906" y="570"/>
                    <a:pt x="1919" y="583"/>
                    <a:pt x="1919" y="583"/>
                  </a:cubicBezTo>
                  <a:cubicBezTo>
                    <a:pt x="1919" y="610"/>
                    <a:pt x="1906" y="649"/>
                    <a:pt x="1867" y="702"/>
                  </a:cubicBezTo>
                  <a:cubicBezTo>
                    <a:pt x="1840" y="755"/>
                    <a:pt x="1800" y="808"/>
                    <a:pt x="1747" y="888"/>
                  </a:cubicBezTo>
                  <a:lnTo>
                    <a:pt x="1602" y="1126"/>
                  </a:lnTo>
                  <a:cubicBezTo>
                    <a:pt x="1536" y="1033"/>
                    <a:pt x="1469" y="954"/>
                    <a:pt x="1417" y="874"/>
                  </a:cubicBezTo>
                  <a:cubicBezTo>
                    <a:pt x="1364" y="795"/>
                    <a:pt x="1311" y="715"/>
                    <a:pt x="1271" y="663"/>
                  </a:cubicBezTo>
                  <a:cubicBezTo>
                    <a:pt x="1231" y="596"/>
                    <a:pt x="1192" y="543"/>
                    <a:pt x="1165" y="504"/>
                  </a:cubicBezTo>
                  <a:cubicBezTo>
                    <a:pt x="1152" y="464"/>
                    <a:pt x="1139" y="424"/>
                    <a:pt x="1139" y="411"/>
                  </a:cubicBezTo>
                  <a:cubicBezTo>
                    <a:pt x="1139" y="385"/>
                    <a:pt x="1152" y="371"/>
                    <a:pt x="1178" y="371"/>
                  </a:cubicBezTo>
                  <a:cubicBezTo>
                    <a:pt x="1218" y="358"/>
                    <a:pt x="1271" y="358"/>
                    <a:pt x="1324" y="358"/>
                  </a:cubicBezTo>
                  <a:cubicBezTo>
                    <a:pt x="1390" y="358"/>
                    <a:pt x="1443" y="345"/>
                    <a:pt x="1469" y="305"/>
                  </a:cubicBezTo>
                  <a:cubicBezTo>
                    <a:pt x="1509" y="265"/>
                    <a:pt x="1522" y="226"/>
                    <a:pt x="1522" y="199"/>
                  </a:cubicBezTo>
                  <a:cubicBezTo>
                    <a:pt x="1522" y="173"/>
                    <a:pt x="1522" y="146"/>
                    <a:pt x="1522" y="133"/>
                  </a:cubicBezTo>
                  <a:cubicBezTo>
                    <a:pt x="1522" y="107"/>
                    <a:pt x="1509" y="80"/>
                    <a:pt x="1483" y="67"/>
                  </a:cubicBezTo>
                  <a:cubicBezTo>
                    <a:pt x="1456" y="40"/>
                    <a:pt x="1430" y="27"/>
                    <a:pt x="1377" y="14"/>
                  </a:cubicBezTo>
                  <a:cubicBezTo>
                    <a:pt x="1337" y="1"/>
                    <a:pt x="1271" y="1"/>
                    <a:pt x="1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23"/>
          <p:cNvGrpSpPr/>
          <p:nvPr/>
        </p:nvGrpSpPr>
        <p:grpSpPr>
          <a:xfrm>
            <a:off x="8184519" y="322805"/>
            <a:ext cx="595379" cy="434972"/>
            <a:chOff x="570141" y="1610117"/>
            <a:chExt cx="675952" cy="493837"/>
          </a:xfrm>
        </p:grpSpPr>
        <p:sp>
          <p:nvSpPr>
            <p:cNvPr id="407" name="Google Shape;407;p23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23"/>
          <p:cNvGrpSpPr/>
          <p:nvPr/>
        </p:nvGrpSpPr>
        <p:grpSpPr>
          <a:xfrm rot="-1178179">
            <a:off x="371435" y="547332"/>
            <a:ext cx="721047" cy="252617"/>
            <a:chOff x="2109963" y="768908"/>
            <a:chExt cx="818604" cy="286796"/>
          </a:xfrm>
        </p:grpSpPr>
        <p:sp>
          <p:nvSpPr>
            <p:cNvPr id="411" name="Google Shape;411;p23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24"/>
          <p:cNvGrpSpPr/>
          <p:nvPr/>
        </p:nvGrpSpPr>
        <p:grpSpPr>
          <a:xfrm rot="-1051789">
            <a:off x="283009" y="4563877"/>
            <a:ext cx="675317" cy="304798"/>
            <a:chOff x="4763863" y="259761"/>
            <a:chExt cx="766705" cy="346045"/>
          </a:xfrm>
        </p:grpSpPr>
        <p:sp>
          <p:nvSpPr>
            <p:cNvPr id="418" name="Google Shape;418;p24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4"/>
          <p:cNvGrpSpPr/>
          <p:nvPr/>
        </p:nvGrpSpPr>
        <p:grpSpPr>
          <a:xfrm rot="1189416">
            <a:off x="8174506" y="4520277"/>
            <a:ext cx="563830" cy="258402"/>
            <a:chOff x="6301529" y="2700815"/>
            <a:chExt cx="640137" cy="293373"/>
          </a:xfrm>
        </p:grpSpPr>
        <p:sp>
          <p:nvSpPr>
            <p:cNvPr id="423" name="Google Shape;423;p24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24"/>
          <p:cNvSpPr/>
          <p:nvPr/>
        </p:nvSpPr>
        <p:spPr>
          <a:xfrm>
            <a:off x="8675098" y="3951429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4"/>
          <p:cNvSpPr/>
          <p:nvPr/>
        </p:nvSpPr>
        <p:spPr>
          <a:xfrm rot="-1315996">
            <a:off x="284137" y="3916946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4"/>
          <p:cNvSpPr/>
          <p:nvPr/>
        </p:nvSpPr>
        <p:spPr>
          <a:xfrm>
            <a:off x="359038" y="340404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9pPr>
          </a:lstStyle>
          <a:p>
            <a:endParaRPr dirty="0"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720000" y="1123900"/>
            <a:ext cx="7704000" cy="3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505031" y="26574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1437650" y="49147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235848" y="867429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 rot="-1315996">
            <a:off x="8660343" y="877746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8418593" y="34229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6"/>
          <p:cNvSpPr/>
          <p:nvPr/>
        </p:nvSpPr>
        <p:spPr>
          <a:xfrm>
            <a:off x="8361668" y="740908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6"/>
          <p:cNvGrpSpPr/>
          <p:nvPr/>
        </p:nvGrpSpPr>
        <p:grpSpPr>
          <a:xfrm rot="-1110540">
            <a:off x="482951" y="506221"/>
            <a:ext cx="675282" cy="304782"/>
            <a:chOff x="4763863" y="259761"/>
            <a:chExt cx="766705" cy="346045"/>
          </a:xfrm>
        </p:grpSpPr>
        <p:sp>
          <p:nvSpPr>
            <p:cNvPr id="113" name="Google Shape;113;p6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6"/>
          <p:cNvSpPr/>
          <p:nvPr/>
        </p:nvSpPr>
        <p:spPr>
          <a:xfrm>
            <a:off x="7397512" y="45165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7"/>
          <p:cNvGrpSpPr/>
          <p:nvPr/>
        </p:nvGrpSpPr>
        <p:grpSpPr>
          <a:xfrm>
            <a:off x="7632755" y="4325739"/>
            <a:ext cx="1357006" cy="707493"/>
            <a:chOff x="1787352" y="2530363"/>
            <a:chExt cx="1540651" cy="803239"/>
          </a:xfrm>
        </p:grpSpPr>
        <p:sp>
          <p:nvSpPr>
            <p:cNvPr id="120" name="Google Shape;120;p7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7"/>
          <p:cNvSpPr txBox="1">
            <a:spLocks noGrp="1"/>
          </p:cNvSpPr>
          <p:nvPr>
            <p:ph type="subTitle" idx="1"/>
          </p:nvPr>
        </p:nvSpPr>
        <p:spPr>
          <a:xfrm>
            <a:off x="5652925" y="2257425"/>
            <a:ext cx="2304300" cy="13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28" name="Google Shape;128;p7"/>
          <p:cNvSpPr/>
          <p:nvPr/>
        </p:nvSpPr>
        <p:spPr>
          <a:xfrm rot="-1315996">
            <a:off x="8449968" y="1052396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>
            <a:off x="8524868" y="53949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/>
          <p:nvPr/>
        </p:nvSpPr>
        <p:spPr>
          <a:xfrm>
            <a:off x="1839854" y="-160396"/>
            <a:ext cx="5464293" cy="5464293"/>
          </a:xfrm>
          <a:custGeom>
            <a:avLst/>
            <a:gdLst/>
            <a:ahLst/>
            <a:cxnLst/>
            <a:rect l="l" t="t" r="r" b="b"/>
            <a:pathLst>
              <a:path w="79637" h="79637" extrusionOk="0">
                <a:moveTo>
                  <a:pt x="39825" y="0"/>
                </a:moveTo>
                <a:cubicBezTo>
                  <a:pt x="17815" y="0"/>
                  <a:pt x="0" y="17815"/>
                  <a:pt x="0" y="39812"/>
                </a:cubicBezTo>
                <a:cubicBezTo>
                  <a:pt x="0" y="61822"/>
                  <a:pt x="17815" y="79636"/>
                  <a:pt x="39825" y="79636"/>
                </a:cubicBezTo>
                <a:cubicBezTo>
                  <a:pt x="61822" y="79636"/>
                  <a:pt x="79637" y="61822"/>
                  <a:pt x="79637" y="39812"/>
                </a:cubicBezTo>
                <a:cubicBezTo>
                  <a:pt x="79637" y="17815"/>
                  <a:pt x="61822" y="0"/>
                  <a:pt x="39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313168" y="684333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8"/>
          <p:cNvGrpSpPr/>
          <p:nvPr/>
        </p:nvGrpSpPr>
        <p:grpSpPr>
          <a:xfrm>
            <a:off x="7455302" y="3984540"/>
            <a:ext cx="675314" cy="304797"/>
            <a:chOff x="4763863" y="259761"/>
            <a:chExt cx="766705" cy="346045"/>
          </a:xfrm>
        </p:grpSpPr>
        <p:sp>
          <p:nvSpPr>
            <p:cNvPr id="134" name="Google Shape;134;p8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8"/>
          <p:cNvSpPr/>
          <p:nvPr/>
        </p:nvSpPr>
        <p:spPr>
          <a:xfrm>
            <a:off x="349012" y="39507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"/>
          <p:cNvSpPr/>
          <p:nvPr/>
        </p:nvSpPr>
        <p:spPr>
          <a:xfrm>
            <a:off x="349010" y="2944392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8"/>
          <p:cNvGrpSpPr/>
          <p:nvPr/>
        </p:nvGrpSpPr>
        <p:grpSpPr>
          <a:xfrm>
            <a:off x="7641004" y="725508"/>
            <a:ext cx="721026" cy="252610"/>
            <a:chOff x="2109963" y="768908"/>
            <a:chExt cx="818604" cy="286796"/>
          </a:xfrm>
        </p:grpSpPr>
        <p:sp>
          <p:nvSpPr>
            <p:cNvPr id="141" name="Google Shape;141;p8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8"/>
          <p:cNvGrpSpPr/>
          <p:nvPr/>
        </p:nvGrpSpPr>
        <p:grpSpPr>
          <a:xfrm>
            <a:off x="7903636" y="1989680"/>
            <a:ext cx="595379" cy="434972"/>
            <a:chOff x="570141" y="1610117"/>
            <a:chExt cx="675952" cy="493837"/>
          </a:xfrm>
        </p:grpSpPr>
        <p:sp>
          <p:nvSpPr>
            <p:cNvPr id="147" name="Google Shape;147;p8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8"/>
          <p:cNvGrpSpPr/>
          <p:nvPr/>
        </p:nvGrpSpPr>
        <p:grpSpPr>
          <a:xfrm>
            <a:off x="911731" y="1723613"/>
            <a:ext cx="563833" cy="258403"/>
            <a:chOff x="6301529" y="2700815"/>
            <a:chExt cx="640137" cy="293373"/>
          </a:xfrm>
        </p:grpSpPr>
        <p:sp>
          <p:nvSpPr>
            <p:cNvPr id="151" name="Google Shape;151;p8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8"/>
          <p:cNvSpPr/>
          <p:nvPr/>
        </p:nvSpPr>
        <p:spPr>
          <a:xfrm>
            <a:off x="7985855" y="3316577"/>
            <a:ext cx="84950" cy="18350"/>
          </a:xfrm>
          <a:custGeom>
            <a:avLst/>
            <a:gdLst/>
            <a:ahLst/>
            <a:cxnLst/>
            <a:rect l="l" t="t" r="r" b="b"/>
            <a:pathLst>
              <a:path w="1537" h="332" extrusionOk="0">
                <a:moveTo>
                  <a:pt x="1" y="1"/>
                </a:moveTo>
                <a:lnTo>
                  <a:pt x="1" y="332"/>
                </a:lnTo>
                <a:lnTo>
                  <a:pt x="1536" y="332"/>
                </a:lnTo>
                <a:lnTo>
                  <a:pt x="15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1839850" y="1307100"/>
            <a:ext cx="5464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subTitle" idx="1"/>
          </p:nvPr>
        </p:nvSpPr>
        <p:spPr>
          <a:xfrm>
            <a:off x="4707375" y="2448600"/>
            <a:ext cx="2907600" cy="13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9" name="Google Shape;159;p9"/>
          <p:cNvGrpSpPr/>
          <p:nvPr/>
        </p:nvGrpSpPr>
        <p:grpSpPr>
          <a:xfrm>
            <a:off x="7632755" y="4325739"/>
            <a:ext cx="1357006" cy="707493"/>
            <a:chOff x="1787352" y="2530363"/>
            <a:chExt cx="1540651" cy="803239"/>
          </a:xfrm>
        </p:grpSpPr>
        <p:sp>
          <p:nvSpPr>
            <p:cNvPr id="160" name="Google Shape;160;p9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4707375" y="1498625"/>
            <a:ext cx="3711300" cy="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3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>
            <a:spLocks noGrp="1"/>
          </p:cNvSpPr>
          <p:nvPr>
            <p:ph type="title"/>
          </p:nvPr>
        </p:nvSpPr>
        <p:spPr>
          <a:xfrm>
            <a:off x="5549475" y="1238300"/>
            <a:ext cx="2607900" cy="26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1" name="Google Shape;171;p11"/>
          <p:cNvSpPr txBox="1">
            <a:spLocks noGrp="1"/>
          </p:cNvSpPr>
          <p:nvPr>
            <p:ph type="subTitle" idx="1"/>
          </p:nvPr>
        </p:nvSpPr>
        <p:spPr>
          <a:xfrm>
            <a:off x="3135900" y="3069625"/>
            <a:ext cx="2872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72" name="Google Shape;172;p11"/>
          <p:cNvGrpSpPr/>
          <p:nvPr/>
        </p:nvGrpSpPr>
        <p:grpSpPr>
          <a:xfrm>
            <a:off x="1197377" y="4163777"/>
            <a:ext cx="675314" cy="304797"/>
            <a:chOff x="4763863" y="259761"/>
            <a:chExt cx="766705" cy="346045"/>
          </a:xfrm>
        </p:grpSpPr>
        <p:sp>
          <p:nvSpPr>
            <p:cNvPr id="173" name="Google Shape;173;p11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11"/>
          <p:cNvGrpSpPr/>
          <p:nvPr/>
        </p:nvGrpSpPr>
        <p:grpSpPr>
          <a:xfrm>
            <a:off x="1174529" y="741120"/>
            <a:ext cx="721026" cy="252610"/>
            <a:chOff x="2109963" y="768908"/>
            <a:chExt cx="818604" cy="286796"/>
          </a:xfrm>
        </p:grpSpPr>
        <p:sp>
          <p:nvSpPr>
            <p:cNvPr id="178" name="Google Shape;178;p11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11"/>
          <p:cNvGrpSpPr/>
          <p:nvPr/>
        </p:nvGrpSpPr>
        <p:grpSpPr>
          <a:xfrm>
            <a:off x="579149" y="2344267"/>
            <a:ext cx="595379" cy="434972"/>
            <a:chOff x="570141" y="1610117"/>
            <a:chExt cx="675952" cy="493837"/>
          </a:xfrm>
        </p:grpSpPr>
        <p:sp>
          <p:nvSpPr>
            <p:cNvPr id="184" name="Google Shape;184;p11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87;p11"/>
          <p:cNvGrpSpPr/>
          <p:nvPr/>
        </p:nvGrpSpPr>
        <p:grpSpPr>
          <a:xfrm>
            <a:off x="7578957" y="753109"/>
            <a:ext cx="1205251" cy="628374"/>
            <a:chOff x="1787352" y="2530363"/>
            <a:chExt cx="1540651" cy="803239"/>
          </a:xfrm>
        </p:grpSpPr>
        <p:sp>
          <p:nvSpPr>
            <p:cNvPr id="188" name="Google Shape;188;p11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11"/>
          <p:cNvSpPr/>
          <p:nvPr/>
        </p:nvSpPr>
        <p:spPr>
          <a:xfrm>
            <a:off x="6832818" y="329108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1"/>
          <p:cNvGrpSpPr/>
          <p:nvPr/>
        </p:nvGrpSpPr>
        <p:grpSpPr>
          <a:xfrm>
            <a:off x="8031856" y="2129313"/>
            <a:ext cx="563833" cy="258403"/>
            <a:chOff x="6301529" y="2700815"/>
            <a:chExt cx="640137" cy="293373"/>
          </a:xfrm>
        </p:grpSpPr>
        <p:sp>
          <p:nvSpPr>
            <p:cNvPr id="196" name="Google Shape;196;p11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27485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Font typeface="Life Savers"/>
              <a:buNone/>
              <a:defRPr sz="2800" b="1">
                <a:solidFill>
                  <a:srgbClr val="FFEC9D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ukta"/>
              <a:buChar char="●"/>
              <a:defRPr sz="1800"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○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■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●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○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■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●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○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ukta"/>
              <a:buChar char="■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7" r:id="rId15"/>
    <p:sldLayoutId id="2147483668" r:id="rId16"/>
    <p:sldLayoutId id="2147483669" r:id="rId17"/>
    <p:sldLayoutId id="2147483670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24.vn/quiz/neu-gieo-mot-con-xuc-xac-22-lan-lien-tiep-co-7-lan-xuat-hien-mat-5-cham-thi-xac-suat-thuc-nghiem-xuat-hien-mat-5-cham-ladfrac722dfrac522dfrac111dfrac57.36438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nso.org/viet-nam%20v&#224;o%20ng&#224;y%2010/03/202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85A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7"/>
          <p:cNvSpPr/>
          <p:nvPr/>
        </p:nvSpPr>
        <p:spPr>
          <a:xfrm>
            <a:off x="1295110" y="351530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F6E5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7"/>
          <p:cNvSpPr/>
          <p:nvPr/>
        </p:nvSpPr>
        <p:spPr>
          <a:xfrm>
            <a:off x="2455953" y="1284249"/>
            <a:ext cx="46150" cy="55"/>
          </a:xfrm>
          <a:custGeom>
            <a:avLst/>
            <a:gdLst/>
            <a:ahLst/>
            <a:cxnLst/>
            <a:rect l="l" t="t" r="r" b="b"/>
            <a:pathLst>
              <a:path w="835" h="1" extrusionOk="0">
                <a:moveTo>
                  <a:pt x="1" y="0"/>
                </a:moveTo>
                <a:lnTo>
                  <a:pt x="834" y="0"/>
                </a:lnTo>
                <a:lnTo>
                  <a:pt x="834" y="0"/>
                </a:lnTo>
                <a:close/>
              </a:path>
            </a:pathLst>
          </a:custGeom>
          <a:solidFill>
            <a:srgbClr val="F9CF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7"/>
          <p:cNvSpPr/>
          <p:nvPr/>
        </p:nvSpPr>
        <p:spPr>
          <a:xfrm>
            <a:off x="2502049" y="1284249"/>
            <a:ext cx="15420" cy="55"/>
          </a:xfrm>
          <a:custGeom>
            <a:avLst/>
            <a:gdLst/>
            <a:ahLst/>
            <a:cxnLst/>
            <a:rect l="l" t="t" r="r" b="b"/>
            <a:pathLst>
              <a:path w="279" h="1" extrusionOk="0">
                <a:moveTo>
                  <a:pt x="0" y="0"/>
                </a:moveTo>
                <a:lnTo>
                  <a:pt x="278" y="0"/>
                </a:lnTo>
                <a:lnTo>
                  <a:pt x="278" y="0"/>
                </a:lnTo>
                <a:close/>
              </a:path>
            </a:pathLst>
          </a:custGeom>
          <a:solidFill>
            <a:srgbClr val="FFD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7"/>
          <p:cNvSpPr/>
          <p:nvPr/>
        </p:nvSpPr>
        <p:spPr>
          <a:xfrm>
            <a:off x="2139201" y="1284249"/>
            <a:ext cx="57868" cy="55"/>
          </a:xfrm>
          <a:custGeom>
            <a:avLst/>
            <a:gdLst/>
            <a:ahLst/>
            <a:cxnLst/>
            <a:rect l="l" t="t" r="r" b="b"/>
            <a:pathLst>
              <a:path w="1047" h="1" extrusionOk="0">
                <a:moveTo>
                  <a:pt x="1" y="0"/>
                </a:moveTo>
                <a:lnTo>
                  <a:pt x="1046" y="0"/>
                </a:lnTo>
                <a:lnTo>
                  <a:pt x="1046" y="0"/>
                </a:lnTo>
                <a:close/>
              </a:path>
            </a:pathLst>
          </a:custGeom>
          <a:solidFill>
            <a:srgbClr val="F9CF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7"/>
          <p:cNvSpPr/>
          <p:nvPr/>
        </p:nvSpPr>
        <p:spPr>
          <a:xfrm>
            <a:off x="2382831" y="1982088"/>
            <a:ext cx="2929" cy="11773"/>
          </a:xfrm>
          <a:custGeom>
            <a:avLst/>
            <a:gdLst/>
            <a:ahLst/>
            <a:cxnLst/>
            <a:rect l="l" t="t" r="r" b="b"/>
            <a:pathLst>
              <a:path w="53" h="213" extrusionOk="0">
                <a:moveTo>
                  <a:pt x="53" y="1"/>
                </a:moveTo>
                <a:cubicBezTo>
                  <a:pt x="53" y="1"/>
                  <a:pt x="0" y="54"/>
                  <a:pt x="0" y="107"/>
                </a:cubicBezTo>
                <a:cubicBezTo>
                  <a:pt x="0" y="160"/>
                  <a:pt x="53" y="213"/>
                  <a:pt x="53" y="213"/>
                </a:cubicBezTo>
                <a:lnTo>
                  <a:pt x="53" y="160"/>
                </a:lnTo>
                <a:lnTo>
                  <a:pt x="53" y="1"/>
                </a:lnTo>
                <a:close/>
              </a:path>
            </a:pathLst>
          </a:custGeom>
          <a:solidFill>
            <a:srgbClr val="F09C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7"/>
          <p:cNvSpPr/>
          <p:nvPr/>
        </p:nvSpPr>
        <p:spPr>
          <a:xfrm>
            <a:off x="6428668" y="3109374"/>
            <a:ext cx="55" cy="3703"/>
          </a:xfrm>
          <a:custGeom>
            <a:avLst/>
            <a:gdLst/>
            <a:ahLst/>
            <a:cxnLst/>
            <a:rect l="l" t="t" r="r" b="b"/>
            <a:pathLst>
              <a:path w="1" h="67" extrusionOk="0">
                <a:moveTo>
                  <a:pt x="1" y="66"/>
                </a:moveTo>
                <a:lnTo>
                  <a:pt x="1" y="66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D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7"/>
          <p:cNvSpPr/>
          <p:nvPr/>
        </p:nvSpPr>
        <p:spPr>
          <a:xfrm>
            <a:off x="3944447" y="5047859"/>
            <a:ext cx="210026" cy="3703"/>
          </a:xfrm>
          <a:custGeom>
            <a:avLst/>
            <a:gdLst/>
            <a:ahLst/>
            <a:cxnLst/>
            <a:rect l="l" t="t" r="r" b="b"/>
            <a:pathLst>
              <a:path w="3800" h="67" extrusionOk="0">
                <a:moveTo>
                  <a:pt x="1" y="1"/>
                </a:moveTo>
                <a:lnTo>
                  <a:pt x="1" y="67"/>
                </a:lnTo>
                <a:lnTo>
                  <a:pt x="3799" y="67"/>
                </a:lnTo>
                <a:lnTo>
                  <a:pt x="3799" y="1"/>
                </a:lnTo>
                <a:close/>
              </a:path>
            </a:pathLst>
          </a:custGeom>
          <a:solidFill>
            <a:srgbClr val="CDAC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27"/>
          <p:cNvGrpSpPr/>
          <p:nvPr/>
        </p:nvGrpSpPr>
        <p:grpSpPr>
          <a:xfrm>
            <a:off x="5574646" y="3076797"/>
            <a:ext cx="2301388" cy="1593766"/>
            <a:chOff x="4799733" y="3457797"/>
            <a:chExt cx="2301388" cy="1593766"/>
          </a:xfrm>
        </p:grpSpPr>
        <p:sp>
          <p:nvSpPr>
            <p:cNvPr id="448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27"/>
          <p:cNvGrpSpPr/>
          <p:nvPr/>
        </p:nvGrpSpPr>
        <p:grpSpPr>
          <a:xfrm>
            <a:off x="1267546" y="2652268"/>
            <a:ext cx="2204156" cy="3249434"/>
            <a:chOff x="1330834" y="3033268"/>
            <a:chExt cx="2204156" cy="3249434"/>
          </a:xfrm>
        </p:grpSpPr>
        <p:grpSp>
          <p:nvGrpSpPr>
            <p:cNvPr id="505" name="Google Shape;505;p27"/>
            <p:cNvGrpSpPr/>
            <p:nvPr/>
          </p:nvGrpSpPr>
          <p:grpSpPr>
            <a:xfrm>
              <a:off x="1330834" y="3793115"/>
              <a:ext cx="868990" cy="1258447"/>
              <a:chOff x="3235834" y="3793115"/>
              <a:chExt cx="868990" cy="1258447"/>
            </a:xfrm>
          </p:grpSpPr>
          <p:sp>
            <p:nvSpPr>
              <p:cNvPr id="506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7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508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32" name="Google Shape;532;p27"/>
            <p:cNvSpPr/>
            <p:nvPr/>
          </p:nvSpPr>
          <p:spPr>
            <a:xfrm>
              <a:off x="2147989" y="3033268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2385761" y="3033268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2243109" y="309472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2303795" y="3170835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2303795" y="327396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2303795" y="3380750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2303795" y="354534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2303795" y="3652126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2303795" y="3758963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2303795" y="3920628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2303795" y="4023761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303795" y="4130543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2303795" y="4292208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2303795" y="4398989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2303795" y="4505826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2303795" y="4667491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2303795" y="477355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2303795" y="4877406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2243109" y="3466363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2243109" y="3840873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2243109" y="4213227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2243109" y="4587736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2330877" y="3728233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7"/>
            <p:cNvSpPr/>
            <p:nvPr/>
          </p:nvSpPr>
          <p:spPr>
            <a:xfrm>
              <a:off x="2340384" y="4042056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2455953" y="3840431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2257700" y="3341232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7"/>
            <p:cNvSpPr/>
            <p:nvPr/>
          </p:nvSpPr>
          <p:spPr>
            <a:xfrm>
              <a:off x="2300866" y="3488914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7"/>
            <p:cNvSpPr/>
            <p:nvPr/>
          </p:nvSpPr>
          <p:spPr>
            <a:xfrm>
              <a:off x="2319160" y="3684625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7"/>
            <p:cNvSpPr/>
            <p:nvPr/>
          </p:nvSpPr>
          <p:spPr>
            <a:xfrm rot="41933">
              <a:off x="2322676" y="3739527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2456672" y="4432649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7"/>
            <p:cNvSpPr/>
            <p:nvPr/>
          </p:nvSpPr>
          <p:spPr>
            <a:xfrm>
              <a:off x="2462531" y="3783060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2575171" y="3798426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2578542" y="3612663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7"/>
            <p:cNvSpPr/>
            <p:nvPr/>
          </p:nvSpPr>
          <p:spPr>
            <a:xfrm>
              <a:off x="2675431" y="3611472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2071937" y="4088096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2108462" y="4246876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2166283" y="4298066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3108471" y="4362456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7"/>
            <p:cNvSpPr/>
            <p:nvPr/>
          </p:nvSpPr>
          <p:spPr>
            <a:xfrm>
              <a:off x="2627125" y="4246886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2660066" y="4246886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2" name="Google Shape;572;p27"/>
            <p:cNvGrpSpPr/>
            <p:nvPr/>
          </p:nvGrpSpPr>
          <p:grpSpPr>
            <a:xfrm>
              <a:off x="2774143" y="4536556"/>
              <a:ext cx="320455" cy="156580"/>
              <a:chOff x="2774143" y="4536556"/>
              <a:chExt cx="320455" cy="156580"/>
            </a:xfrm>
          </p:grpSpPr>
          <p:sp>
            <p:nvSpPr>
              <p:cNvPr id="573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6" name="Google Shape;576;p27"/>
            <p:cNvSpPr/>
            <p:nvPr/>
          </p:nvSpPr>
          <p:spPr>
            <a:xfrm>
              <a:off x="2760989" y="5002538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2239406" y="5831311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2239406" y="5831311"/>
              <a:ext cx="265628" cy="164649"/>
            </a:xfrm>
            <a:custGeom>
              <a:avLst/>
              <a:gdLst/>
              <a:ahLst/>
              <a:cxnLst/>
              <a:rect l="l" t="t" r="r" b="b"/>
              <a:pathLst>
                <a:path w="4806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805" y="2978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27"/>
          <p:cNvGrpSpPr/>
          <p:nvPr/>
        </p:nvGrpSpPr>
        <p:grpSpPr>
          <a:xfrm>
            <a:off x="1003510" y="4670507"/>
            <a:ext cx="7315206" cy="1231195"/>
            <a:chOff x="929285" y="5051507"/>
            <a:chExt cx="7315206" cy="1231195"/>
          </a:xfrm>
        </p:grpSpPr>
        <p:sp>
          <p:nvSpPr>
            <p:cNvPr id="580" name="Google Shape;580;p27"/>
            <p:cNvSpPr/>
            <p:nvPr/>
          </p:nvSpPr>
          <p:spPr>
            <a:xfrm>
              <a:off x="929285" y="5051507"/>
              <a:ext cx="7315206" cy="420715"/>
            </a:xfrm>
            <a:custGeom>
              <a:avLst/>
              <a:gdLst/>
              <a:ahLst/>
              <a:cxnLst/>
              <a:rect l="l" t="t" r="r" b="b"/>
              <a:pathLst>
                <a:path w="132354" h="7612" extrusionOk="0">
                  <a:moveTo>
                    <a:pt x="1" y="1"/>
                  </a:moveTo>
                  <a:lnTo>
                    <a:pt x="1" y="7611"/>
                  </a:lnTo>
                  <a:lnTo>
                    <a:pt x="132353" y="7611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EFE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7"/>
            <p:cNvSpPr/>
            <p:nvPr/>
          </p:nvSpPr>
          <p:spPr>
            <a:xfrm>
              <a:off x="929285" y="5051507"/>
              <a:ext cx="7315206" cy="133919"/>
            </a:xfrm>
            <a:custGeom>
              <a:avLst/>
              <a:gdLst/>
              <a:ahLst/>
              <a:cxnLst/>
              <a:rect l="l" t="t" r="r" b="b"/>
              <a:pathLst>
                <a:path w="132354" h="2423" extrusionOk="0">
                  <a:moveTo>
                    <a:pt x="1" y="1"/>
                  </a:moveTo>
                  <a:lnTo>
                    <a:pt x="1" y="2423"/>
                  </a:lnTo>
                  <a:lnTo>
                    <a:pt x="132353" y="2423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FFFE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7"/>
            <p:cNvSpPr/>
            <p:nvPr/>
          </p:nvSpPr>
          <p:spPr>
            <a:xfrm>
              <a:off x="6668743" y="5831311"/>
              <a:ext cx="264854" cy="451390"/>
            </a:xfrm>
            <a:custGeom>
              <a:avLst/>
              <a:gdLst/>
              <a:ahLst/>
              <a:cxnLst/>
              <a:rect l="l" t="t" r="r" b="b"/>
              <a:pathLst>
                <a:path w="4792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792" y="8167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7"/>
            <p:cNvSpPr/>
            <p:nvPr/>
          </p:nvSpPr>
          <p:spPr>
            <a:xfrm>
              <a:off x="6668743" y="5831311"/>
              <a:ext cx="264854" cy="164649"/>
            </a:xfrm>
            <a:custGeom>
              <a:avLst/>
              <a:gdLst/>
              <a:ahLst/>
              <a:cxnLst/>
              <a:rect l="l" t="t" r="r" b="b"/>
              <a:pathLst>
                <a:path w="4792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792" y="2978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7"/>
            <p:cNvSpPr/>
            <p:nvPr/>
          </p:nvSpPr>
          <p:spPr>
            <a:xfrm>
              <a:off x="1654207" y="5472167"/>
              <a:ext cx="5864644" cy="359200"/>
            </a:xfrm>
            <a:custGeom>
              <a:avLst/>
              <a:gdLst/>
              <a:ahLst/>
              <a:cxnLst/>
              <a:rect l="l" t="t" r="r" b="b"/>
              <a:pathLst>
                <a:path w="106109" h="6499" extrusionOk="0">
                  <a:moveTo>
                    <a:pt x="1" y="0"/>
                  </a:moveTo>
                  <a:lnTo>
                    <a:pt x="1" y="6499"/>
                  </a:lnTo>
                  <a:lnTo>
                    <a:pt x="106108" y="6499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7"/>
            <p:cNvSpPr/>
            <p:nvPr/>
          </p:nvSpPr>
          <p:spPr>
            <a:xfrm>
              <a:off x="1654207" y="5472167"/>
              <a:ext cx="5864644" cy="176311"/>
            </a:xfrm>
            <a:custGeom>
              <a:avLst/>
              <a:gdLst/>
              <a:ahLst/>
              <a:cxnLst/>
              <a:rect l="l" t="t" r="r" b="b"/>
              <a:pathLst>
                <a:path w="106109" h="3190" extrusionOk="0">
                  <a:moveTo>
                    <a:pt x="1" y="0"/>
                  </a:moveTo>
                  <a:lnTo>
                    <a:pt x="1" y="3190"/>
                  </a:lnTo>
                  <a:lnTo>
                    <a:pt x="106108" y="3190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110;p38">
            <a:extLst>
              <a:ext uri="{FF2B5EF4-FFF2-40B4-BE49-F238E27FC236}">
                <a16:creationId xmlns:a16="http://schemas.microsoft.com/office/drawing/2014/main" id="{C9837EC0-D5C1-4693-89E4-2F901D6E652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08117" y="546283"/>
            <a:ext cx="5482714" cy="31860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+mn-lt"/>
              </a:rPr>
              <a:t>CHÀO MỪNG CÁC EM ĐẾN VỚI TIẾT HỌC!</a:t>
            </a:r>
            <a:endParaRPr sz="4800" dirty="0"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85A"/>
        </a:solidFill>
        <a:effectLst/>
      </p:bgPr>
    </p:bg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1868A48D-91D4-4718-A0C2-2A28656C6504}"/>
              </a:ext>
            </a:extLst>
          </p:cNvPr>
          <p:cNvSpPr txBox="1"/>
          <p:nvPr/>
        </p:nvSpPr>
        <p:spPr>
          <a:xfrm>
            <a:off x="346881" y="1122805"/>
            <a:ext cx="7358976" cy="3490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a) Sau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 </a:t>
            </a:r>
          </a:p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96 975 052 + (96 975 052 . 2%) = 98 914 553 (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 ≈ 98,91 (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b) Sau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 </a:t>
            </a: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98 914 553.04 + (98 914 553 . 2% ) = 100 892 844 (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 ≈ 100,89 (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A1549A-11FB-4F57-A327-994D488960DA}"/>
              </a:ext>
            </a:extLst>
          </p:cNvPr>
          <p:cNvSpPr txBox="1"/>
          <p:nvPr/>
        </p:nvSpPr>
        <p:spPr>
          <a:xfrm>
            <a:off x="2959640" y="570916"/>
            <a:ext cx="2441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4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b="1" dirty="0">
              <a:solidFill>
                <a:srgbClr val="92D050"/>
              </a:solidFill>
            </a:endParaRPr>
          </a:p>
        </p:txBody>
      </p:sp>
      <p:grpSp>
        <p:nvGrpSpPr>
          <p:cNvPr id="44" name="Google Shape;1930;p50">
            <a:extLst>
              <a:ext uri="{FF2B5EF4-FFF2-40B4-BE49-F238E27FC236}">
                <a16:creationId xmlns:a16="http://schemas.microsoft.com/office/drawing/2014/main" id="{FB99B006-1DDA-48BD-B883-4673B893A6CB}"/>
              </a:ext>
            </a:extLst>
          </p:cNvPr>
          <p:cNvGrpSpPr/>
          <p:nvPr/>
        </p:nvGrpSpPr>
        <p:grpSpPr>
          <a:xfrm>
            <a:off x="7477887" y="2153885"/>
            <a:ext cx="1065511" cy="1472002"/>
            <a:chOff x="1503900" y="516575"/>
            <a:chExt cx="1399500" cy="1985350"/>
          </a:xfrm>
        </p:grpSpPr>
        <p:sp>
          <p:nvSpPr>
            <p:cNvPr id="45" name="Google Shape;1931;p50">
              <a:extLst>
                <a:ext uri="{FF2B5EF4-FFF2-40B4-BE49-F238E27FC236}">
                  <a16:creationId xmlns:a16="http://schemas.microsoft.com/office/drawing/2014/main" id="{54FFBC4D-1E96-4EDE-9A70-8BA456F7D8B3}"/>
                </a:ext>
              </a:extLst>
            </p:cNvPr>
            <p:cNvSpPr/>
            <p:nvPr/>
          </p:nvSpPr>
          <p:spPr>
            <a:xfrm>
              <a:off x="1872325" y="2415450"/>
              <a:ext cx="908550" cy="86475"/>
            </a:xfrm>
            <a:custGeom>
              <a:avLst/>
              <a:gdLst/>
              <a:ahLst/>
              <a:cxnLst/>
              <a:rect l="l" t="t" r="r" b="b"/>
              <a:pathLst>
                <a:path w="36342" h="3459" extrusionOk="0">
                  <a:moveTo>
                    <a:pt x="18171" y="0"/>
                  </a:moveTo>
                  <a:cubicBezTo>
                    <a:pt x="8146" y="0"/>
                    <a:pt x="0" y="727"/>
                    <a:pt x="0" y="1679"/>
                  </a:cubicBezTo>
                  <a:cubicBezTo>
                    <a:pt x="0" y="2707"/>
                    <a:pt x="8146" y="3459"/>
                    <a:pt x="18171" y="3459"/>
                  </a:cubicBezTo>
                  <a:cubicBezTo>
                    <a:pt x="28196" y="3459"/>
                    <a:pt x="36341" y="2707"/>
                    <a:pt x="36341" y="1679"/>
                  </a:cubicBezTo>
                  <a:cubicBezTo>
                    <a:pt x="36341" y="727"/>
                    <a:pt x="28196" y="0"/>
                    <a:pt x="1817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32;p50">
              <a:extLst>
                <a:ext uri="{FF2B5EF4-FFF2-40B4-BE49-F238E27FC236}">
                  <a16:creationId xmlns:a16="http://schemas.microsoft.com/office/drawing/2014/main" id="{F79AA1C8-44BC-4B34-92FE-7D4540CCC504}"/>
                </a:ext>
              </a:extLst>
            </p:cNvPr>
            <p:cNvSpPr/>
            <p:nvPr/>
          </p:nvSpPr>
          <p:spPr>
            <a:xfrm>
              <a:off x="1503900" y="597500"/>
              <a:ext cx="1305175" cy="1443775"/>
            </a:xfrm>
            <a:custGeom>
              <a:avLst/>
              <a:gdLst/>
              <a:ahLst/>
              <a:cxnLst/>
              <a:rect l="l" t="t" r="r" b="b"/>
              <a:pathLst>
                <a:path w="52207" h="57751" extrusionOk="0">
                  <a:moveTo>
                    <a:pt x="32777" y="1"/>
                  </a:moveTo>
                  <a:cubicBezTo>
                    <a:pt x="29745" y="1"/>
                    <a:pt x="26259" y="627"/>
                    <a:pt x="22256" y="2116"/>
                  </a:cubicBezTo>
                  <a:cubicBezTo>
                    <a:pt x="22256" y="2116"/>
                    <a:pt x="0" y="15600"/>
                    <a:pt x="17118" y="56853"/>
                  </a:cubicBezTo>
                  <a:cubicBezTo>
                    <a:pt x="17118" y="56853"/>
                    <a:pt x="22115" y="57751"/>
                    <a:pt x="28983" y="57751"/>
                  </a:cubicBezTo>
                  <a:cubicBezTo>
                    <a:pt x="35549" y="57751"/>
                    <a:pt x="43826" y="56930"/>
                    <a:pt x="51078" y="53721"/>
                  </a:cubicBezTo>
                  <a:cubicBezTo>
                    <a:pt x="51078" y="53721"/>
                    <a:pt x="49600" y="39084"/>
                    <a:pt x="52206" y="17680"/>
                  </a:cubicBezTo>
                  <a:cubicBezTo>
                    <a:pt x="52206" y="17680"/>
                    <a:pt x="48887" y="1"/>
                    <a:pt x="32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33;p50">
              <a:extLst>
                <a:ext uri="{FF2B5EF4-FFF2-40B4-BE49-F238E27FC236}">
                  <a16:creationId xmlns:a16="http://schemas.microsoft.com/office/drawing/2014/main" id="{16AD6EAE-C2A4-423D-ACAA-F9A08FD19C04}"/>
                </a:ext>
              </a:extLst>
            </p:cNvPr>
            <p:cNvSpPr/>
            <p:nvPr/>
          </p:nvSpPr>
          <p:spPr>
            <a:xfrm>
              <a:off x="1681225" y="844000"/>
              <a:ext cx="1099650" cy="1197275"/>
            </a:xfrm>
            <a:custGeom>
              <a:avLst/>
              <a:gdLst/>
              <a:ahLst/>
              <a:cxnLst/>
              <a:rect l="l" t="t" r="r" b="b"/>
              <a:pathLst>
                <a:path w="43986" h="47891" extrusionOk="0">
                  <a:moveTo>
                    <a:pt x="8271" y="1"/>
                  </a:moveTo>
                  <a:cubicBezTo>
                    <a:pt x="3559" y="7921"/>
                    <a:pt x="0" y="22657"/>
                    <a:pt x="10025" y="46993"/>
                  </a:cubicBezTo>
                  <a:cubicBezTo>
                    <a:pt x="10025" y="46993"/>
                    <a:pt x="15022" y="47891"/>
                    <a:pt x="21890" y="47891"/>
                  </a:cubicBezTo>
                  <a:cubicBezTo>
                    <a:pt x="28456" y="47891"/>
                    <a:pt x="36733" y="47070"/>
                    <a:pt x="43985" y="43861"/>
                  </a:cubicBezTo>
                  <a:lnTo>
                    <a:pt x="12857" y="42507"/>
                  </a:lnTo>
                  <a:cubicBezTo>
                    <a:pt x="4186" y="21505"/>
                    <a:pt x="4612" y="8547"/>
                    <a:pt x="8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34;p50">
              <a:extLst>
                <a:ext uri="{FF2B5EF4-FFF2-40B4-BE49-F238E27FC236}">
                  <a16:creationId xmlns:a16="http://schemas.microsoft.com/office/drawing/2014/main" id="{9A1938DA-E3CD-4FEC-AFC6-0C97B4ECB8CA}"/>
                </a:ext>
              </a:extLst>
            </p:cNvPr>
            <p:cNvSpPr/>
            <p:nvPr/>
          </p:nvSpPr>
          <p:spPr>
            <a:xfrm>
              <a:off x="2072825" y="2018825"/>
              <a:ext cx="258800" cy="444025"/>
            </a:xfrm>
            <a:custGeom>
              <a:avLst/>
              <a:gdLst/>
              <a:ahLst/>
              <a:cxnLst/>
              <a:rect l="l" t="t" r="r" b="b"/>
              <a:pathLst>
                <a:path w="10352" h="17761" extrusionOk="0">
                  <a:moveTo>
                    <a:pt x="0" y="0"/>
                  </a:moveTo>
                  <a:lnTo>
                    <a:pt x="22" y="6"/>
                  </a:lnTo>
                  <a:lnTo>
                    <a:pt x="22" y="6"/>
                  </a:lnTo>
                  <a:cubicBezTo>
                    <a:pt x="15" y="2"/>
                    <a:pt x="8" y="0"/>
                    <a:pt x="0" y="0"/>
                  </a:cubicBezTo>
                  <a:close/>
                  <a:moveTo>
                    <a:pt x="22" y="6"/>
                  </a:moveTo>
                  <a:lnTo>
                    <a:pt x="22" y="6"/>
                  </a:lnTo>
                  <a:cubicBezTo>
                    <a:pt x="245" y="125"/>
                    <a:pt x="527" y="1987"/>
                    <a:pt x="527" y="2181"/>
                  </a:cubicBezTo>
                  <a:cubicBezTo>
                    <a:pt x="953" y="3860"/>
                    <a:pt x="1479" y="5640"/>
                    <a:pt x="1880" y="7294"/>
                  </a:cubicBezTo>
                  <a:cubicBezTo>
                    <a:pt x="2507" y="9173"/>
                    <a:pt x="3133" y="11053"/>
                    <a:pt x="3985" y="12933"/>
                  </a:cubicBezTo>
                  <a:cubicBezTo>
                    <a:pt x="4286" y="13885"/>
                    <a:pt x="4712" y="14712"/>
                    <a:pt x="5239" y="15564"/>
                  </a:cubicBezTo>
                  <a:cubicBezTo>
                    <a:pt x="5539" y="16066"/>
                    <a:pt x="4612" y="17118"/>
                    <a:pt x="5013" y="17544"/>
                  </a:cubicBezTo>
                  <a:cubicBezTo>
                    <a:pt x="5148" y="17725"/>
                    <a:pt x="5843" y="17761"/>
                    <a:pt x="6485" y="17761"/>
                  </a:cubicBezTo>
                  <a:cubicBezTo>
                    <a:pt x="6914" y="17761"/>
                    <a:pt x="7319" y="17745"/>
                    <a:pt x="7519" y="17745"/>
                  </a:cubicBezTo>
                  <a:cubicBezTo>
                    <a:pt x="10351" y="17745"/>
                    <a:pt x="9098" y="6166"/>
                    <a:pt x="9098" y="3660"/>
                  </a:cubicBezTo>
                  <a:cubicBezTo>
                    <a:pt x="9098" y="3534"/>
                    <a:pt x="9198" y="2507"/>
                    <a:pt x="9198" y="2507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35;p50">
              <a:extLst>
                <a:ext uri="{FF2B5EF4-FFF2-40B4-BE49-F238E27FC236}">
                  <a16:creationId xmlns:a16="http://schemas.microsoft.com/office/drawing/2014/main" id="{13AA18CE-1B48-425D-BBF5-92BE2CE3F735}"/>
                </a:ext>
              </a:extLst>
            </p:cNvPr>
            <p:cNvSpPr/>
            <p:nvPr/>
          </p:nvSpPr>
          <p:spPr>
            <a:xfrm>
              <a:off x="2302775" y="1958675"/>
              <a:ext cx="219325" cy="499400"/>
            </a:xfrm>
            <a:custGeom>
              <a:avLst/>
              <a:gdLst/>
              <a:ahLst/>
              <a:cxnLst/>
              <a:rect l="l" t="t" r="r" b="b"/>
              <a:pathLst>
                <a:path w="8773" h="19976" extrusionOk="0">
                  <a:moveTo>
                    <a:pt x="8772" y="0"/>
                  </a:moveTo>
                  <a:lnTo>
                    <a:pt x="201" y="4286"/>
                  </a:lnTo>
                  <a:cubicBezTo>
                    <a:pt x="101" y="4386"/>
                    <a:pt x="101" y="5640"/>
                    <a:pt x="0" y="5840"/>
                  </a:cubicBezTo>
                  <a:lnTo>
                    <a:pt x="0" y="7319"/>
                  </a:lnTo>
                  <a:cubicBezTo>
                    <a:pt x="0" y="8146"/>
                    <a:pt x="101" y="9073"/>
                    <a:pt x="201" y="9925"/>
                  </a:cubicBezTo>
                  <a:cubicBezTo>
                    <a:pt x="326" y="11279"/>
                    <a:pt x="427" y="12632"/>
                    <a:pt x="828" y="13985"/>
                  </a:cubicBezTo>
                  <a:cubicBezTo>
                    <a:pt x="1053" y="14612"/>
                    <a:pt x="1254" y="15339"/>
                    <a:pt x="1454" y="16091"/>
                  </a:cubicBezTo>
                  <a:cubicBezTo>
                    <a:pt x="1579" y="16717"/>
                    <a:pt x="1780" y="17219"/>
                    <a:pt x="1980" y="17745"/>
                  </a:cubicBezTo>
                  <a:cubicBezTo>
                    <a:pt x="2406" y="18697"/>
                    <a:pt x="2607" y="19950"/>
                    <a:pt x="3760" y="19950"/>
                  </a:cubicBezTo>
                  <a:cubicBezTo>
                    <a:pt x="3918" y="19967"/>
                    <a:pt x="4089" y="19975"/>
                    <a:pt x="4266" y="19975"/>
                  </a:cubicBezTo>
                  <a:cubicBezTo>
                    <a:pt x="5156" y="19975"/>
                    <a:pt x="6182" y="19763"/>
                    <a:pt x="6266" y="19324"/>
                  </a:cubicBezTo>
                  <a:cubicBezTo>
                    <a:pt x="6366" y="18998"/>
                    <a:pt x="5539" y="17645"/>
                    <a:pt x="5640" y="17344"/>
                  </a:cubicBezTo>
                  <a:cubicBezTo>
                    <a:pt x="6066" y="15865"/>
                    <a:pt x="6592" y="14311"/>
                    <a:pt x="6993" y="12732"/>
                  </a:cubicBezTo>
                  <a:cubicBezTo>
                    <a:pt x="7720" y="9925"/>
                    <a:pt x="8246" y="6993"/>
                    <a:pt x="8472" y="3960"/>
                  </a:cubicBezTo>
                  <a:cubicBezTo>
                    <a:pt x="8672" y="2707"/>
                    <a:pt x="8772" y="1354"/>
                    <a:pt x="8772" y="0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36;p50">
              <a:extLst>
                <a:ext uri="{FF2B5EF4-FFF2-40B4-BE49-F238E27FC236}">
                  <a16:creationId xmlns:a16="http://schemas.microsoft.com/office/drawing/2014/main" id="{0C57DD06-30F4-41F3-AD10-1F8AB8757C55}"/>
                </a:ext>
              </a:extLst>
            </p:cNvPr>
            <p:cNvSpPr/>
            <p:nvPr/>
          </p:nvSpPr>
          <p:spPr>
            <a:xfrm>
              <a:off x="2072825" y="2018825"/>
              <a:ext cx="238125" cy="342500"/>
            </a:xfrm>
            <a:custGeom>
              <a:avLst/>
              <a:gdLst/>
              <a:ahLst/>
              <a:cxnLst/>
              <a:rect l="l" t="t" r="r" b="b"/>
              <a:pathLst>
                <a:path w="9525" h="13700" extrusionOk="0">
                  <a:moveTo>
                    <a:pt x="0" y="0"/>
                  </a:moveTo>
                  <a:lnTo>
                    <a:pt x="22" y="6"/>
                  </a:lnTo>
                  <a:lnTo>
                    <a:pt x="22" y="6"/>
                  </a:lnTo>
                  <a:cubicBezTo>
                    <a:pt x="15" y="2"/>
                    <a:pt x="8" y="0"/>
                    <a:pt x="0" y="0"/>
                  </a:cubicBezTo>
                  <a:close/>
                  <a:moveTo>
                    <a:pt x="22" y="6"/>
                  </a:moveTo>
                  <a:lnTo>
                    <a:pt x="22" y="6"/>
                  </a:lnTo>
                  <a:cubicBezTo>
                    <a:pt x="245" y="125"/>
                    <a:pt x="527" y="1987"/>
                    <a:pt x="527" y="2181"/>
                  </a:cubicBezTo>
                  <a:cubicBezTo>
                    <a:pt x="853" y="3434"/>
                    <a:pt x="1153" y="4687"/>
                    <a:pt x="1579" y="5840"/>
                  </a:cubicBezTo>
                  <a:cubicBezTo>
                    <a:pt x="2992" y="5924"/>
                    <a:pt x="4687" y="6540"/>
                    <a:pt x="7054" y="6540"/>
                  </a:cubicBezTo>
                  <a:cubicBezTo>
                    <a:pt x="7502" y="6540"/>
                    <a:pt x="7973" y="6518"/>
                    <a:pt x="8472" y="6467"/>
                  </a:cubicBezTo>
                  <a:cubicBezTo>
                    <a:pt x="8472" y="6464"/>
                    <a:pt x="8472" y="6463"/>
                    <a:pt x="8472" y="6463"/>
                  </a:cubicBezTo>
                  <a:cubicBezTo>
                    <a:pt x="8492" y="6463"/>
                    <a:pt x="9258" y="13700"/>
                    <a:pt x="9297" y="13700"/>
                  </a:cubicBezTo>
                  <a:cubicBezTo>
                    <a:pt x="9298" y="13700"/>
                    <a:pt x="9299" y="13695"/>
                    <a:pt x="9299" y="13685"/>
                  </a:cubicBezTo>
                  <a:cubicBezTo>
                    <a:pt x="9299" y="12933"/>
                    <a:pt x="9524" y="7519"/>
                    <a:pt x="9098" y="3660"/>
                  </a:cubicBezTo>
                  <a:cubicBezTo>
                    <a:pt x="9098" y="3534"/>
                    <a:pt x="9198" y="2507"/>
                    <a:pt x="9198" y="2507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37;p50">
              <a:extLst>
                <a:ext uri="{FF2B5EF4-FFF2-40B4-BE49-F238E27FC236}">
                  <a16:creationId xmlns:a16="http://schemas.microsoft.com/office/drawing/2014/main" id="{E38F11D0-794C-4E98-9079-4DB8BEFCEF9B}"/>
                </a:ext>
              </a:extLst>
            </p:cNvPr>
            <p:cNvSpPr/>
            <p:nvPr/>
          </p:nvSpPr>
          <p:spPr>
            <a:xfrm>
              <a:off x="2297750" y="1958675"/>
              <a:ext cx="224350" cy="414800"/>
            </a:xfrm>
            <a:custGeom>
              <a:avLst/>
              <a:gdLst/>
              <a:ahLst/>
              <a:cxnLst/>
              <a:rect l="l" t="t" r="r" b="b"/>
              <a:pathLst>
                <a:path w="8974" h="16592" extrusionOk="0">
                  <a:moveTo>
                    <a:pt x="8973" y="0"/>
                  </a:moveTo>
                  <a:lnTo>
                    <a:pt x="402" y="4286"/>
                  </a:lnTo>
                  <a:cubicBezTo>
                    <a:pt x="302" y="4386"/>
                    <a:pt x="302" y="5640"/>
                    <a:pt x="201" y="5840"/>
                  </a:cubicBezTo>
                  <a:lnTo>
                    <a:pt x="201" y="7319"/>
                  </a:lnTo>
                  <a:cubicBezTo>
                    <a:pt x="201" y="7519"/>
                    <a:pt x="1" y="11078"/>
                    <a:pt x="1780" y="16592"/>
                  </a:cubicBezTo>
                  <a:cubicBezTo>
                    <a:pt x="1981" y="16592"/>
                    <a:pt x="928" y="8873"/>
                    <a:pt x="1154" y="8772"/>
                  </a:cubicBezTo>
                  <a:cubicBezTo>
                    <a:pt x="3861" y="8346"/>
                    <a:pt x="6166" y="7193"/>
                    <a:pt x="8447" y="6366"/>
                  </a:cubicBezTo>
                  <a:cubicBezTo>
                    <a:pt x="8547" y="5539"/>
                    <a:pt x="8673" y="4812"/>
                    <a:pt x="8673" y="3960"/>
                  </a:cubicBezTo>
                  <a:cubicBezTo>
                    <a:pt x="8873" y="2707"/>
                    <a:pt x="8973" y="1354"/>
                    <a:pt x="8973" y="0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38;p50">
              <a:extLst>
                <a:ext uri="{FF2B5EF4-FFF2-40B4-BE49-F238E27FC236}">
                  <a16:creationId xmlns:a16="http://schemas.microsoft.com/office/drawing/2014/main" id="{91567C5D-A6C3-4625-8208-38C855F3B390}"/>
                </a:ext>
              </a:extLst>
            </p:cNvPr>
            <p:cNvSpPr/>
            <p:nvPr/>
          </p:nvSpPr>
          <p:spPr>
            <a:xfrm>
              <a:off x="2036475" y="1483525"/>
              <a:ext cx="535125" cy="672500"/>
            </a:xfrm>
            <a:custGeom>
              <a:avLst/>
              <a:gdLst/>
              <a:ahLst/>
              <a:cxnLst/>
              <a:rect l="l" t="t" r="r" b="b"/>
              <a:pathLst>
                <a:path w="21405" h="26900" extrusionOk="0">
                  <a:moveTo>
                    <a:pt x="9745" y="0"/>
                  </a:moveTo>
                  <a:cubicBezTo>
                    <a:pt x="7840" y="0"/>
                    <a:pt x="5749" y="836"/>
                    <a:pt x="3760" y="3342"/>
                  </a:cubicBezTo>
                  <a:cubicBezTo>
                    <a:pt x="3760" y="3342"/>
                    <a:pt x="2081" y="7528"/>
                    <a:pt x="1354" y="12415"/>
                  </a:cubicBezTo>
                  <a:cubicBezTo>
                    <a:pt x="728" y="16074"/>
                    <a:pt x="1" y="23693"/>
                    <a:pt x="1454" y="26826"/>
                  </a:cubicBezTo>
                  <a:cubicBezTo>
                    <a:pt x="1454" y="26826"/>
                    <a:pt x="2723" y="26900"/>
                    <a:pt x="4648" y="26900"/>
                  </a:cubicBezTo>
                  <a:cubicBezTo>
                    <a:pt x="9264" y="26900"/>
                    <a:pt x="17655" y="26476"/>
                    <a:pt x="21404" y="23593"/>
                  </a:cubicBezTo>
                  <a:cubicBezTo>
                    <a:pt x="21404" y="23593"/>
                    <a:pt x="19224" y="20460"/>
                    <a:pt x="18998" y="11914"/>
                  </a:cubicBezTo>
                  <a:cubicBezTo>
                    <a:pt x="18597" y="9407"/>
                    <a:pt x="17871" y="6475"/>
                    <a:pt x="16617" y="3342"/>
                  </a:cubicBezTo>
                  <a:cubicBezTo>
                    <a:pt x="16617" y="3342"/>
                    <a:pt x="13554" y="0"/>
                    <a:pt x="97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39;p50">
              <a:extLst>
                <a:ext uri="{FF2B5EF4-FFF2-40B4-BE49-F238E27FC236}">
                  <a16:creationId xmlns:a16="http://schemas.microsoft.com/office/drawing/2014/main" id="{317E4CC3-FF9A-4698-8DEA-1C2DD537D53F}"/>
                </a:ext>
              </a:extLst>
            </p:cNvPr>
            <p:cNvSpPr/>
            <p:nvPr/>
          </p:nvSpPr>
          <p:spPr>
            <a:xfrm>
              <a:off x="2036475" y="1527600"/>
              <a:ext cx="535125" cy="628425"/>
            </a:xfrm>
            <a:custGeom>
              <a:avLst/>
              <a:gdLst/>
              <a:ahLst/>
              <a:cxnLst/>
              <a:rect l="l" t="t" r="r" b="b"/>
              <a:pathLst>
                <a:path w="21405" h="25137" extrusionOk="0">
                  <a:moveTo>
                    <a:pt x="5214" y="0"/>
                  </a:moveTo>
                  <a:lnTo>
                    <a:pt x="5214" y="0"/>
                  </a:lnTo>
                  <a:cubicBezTo>
                    <a:pt x="4713" y="426"/>
                    <a:pt x="4287" y="953"/>
                    <a:pt x="3760" y="1579"/>
                  </a:cubicBezTo>
                  <a:cubicBezTo>
                    <a:pt x="3760" y="1579"/>
                    <a:pt x="2081" y="5765"/>
                    <a:pt x="1354" y="10652"/>
                  </a:cubicBezTo>
                  <a:cubicBezTo>
                    <a:pt x="728" y="14311"/>
                    <a:pt x="1" y="21930"/>
                    <a:pt x="1454" y="25063"/>
                  </a:cubicBezTo>
                  <a:cubicBezTo>
                    <a:pt x="1454" y="25063"/>
                    <a:pt x="2723" y="25137"/>
                    <a:pt x="4648" y="25137"/>
                  </a:cubicBezTo>
                  <a:cubicBezTo>
                    <a:pt x="9264" y="25137"/>
                    <a:pt x="17655" y="24713"/>
                    <a:pt x="21404" y="21830"/>
                  </a:cubicBezTo>
                  <a:cubicBezTo>
                    <a:pt x="21404" y="21830"/>
                    <a:pt x="21003" y="21203"/>
                    <a:pt x="20477" y="19850"/>
                  </a:cubicBezTo>
                  <a:cubicBezTo>
                    <a:pt x="19537" y="21452"/>
                    <a:pt x="14867" y="21830"/>
                    <a:pt x="10671" y="21830"/>
                  </a:cubicBezTo>
                  <a:cubicBezTo>
                    <a:pt x="6927" y="21830"/>
                    <a:pt x="3560" y="21529"/>
                    <a:pt x="3560" y="21529"/>
                  </a:cubicBezTo>
                  <a:cubicBezTo>
                    <a:pt x="2081" y="18396"/>
                    <a:pt x="3033" y="10777"/>
                    <a:pt x="3560" y="7118"/>
                  </a:cubicBezTo>
                  <a:cubicBezTo>
                    <a:pt x="3961" y="4286"/>
                    <a:pt x="4713" y="1679"/>
                    <a:pt x="5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40;p50">
              <a:extLst>
                <a:ext uri="{FF2B5EF4-FFF2-40B4-BE49-F238E27FC236}">
                  <a16:creationId xmlns:a16="http://schemas.microsoft.com/office/drawing/2014/main" id="{F44DD15D-42B0-4609-A814-5FFC20D4D6E1}"/>
                </a:ext>
              </a:extLst>
            </p:cNvPr>
            <p:cNvSpPr/>
            <p:nvPr/>
          </p:nvSpPr>
          <p:spPr>
            <a:xfrm>
              <a:off x="2169950" y="1473075"/>
              <a:ext cx="234975" cy="185500"/>
            </a:xfrm>
            <a:custGeom>
              <a:avLst/>
              <a:gdLst/>
              <a:ahLst/>
              <a:cxnLst/>
              <a:rect l="l" t="t" r="r" b="b"/>
              <a:pathLst>
                <a:path w="9399" h="7420" extrusionOk="0">
                  <a:moveTo>
                    <a:pt x="4587" y="1"/>
                  </a:moveTo>
                  <a:cubicBezTo>
                    <a:pt x="2707" y="1"/>
                    <a:pt x="0" y="627"/>
                    <a:pt x="0" y="2708"/>
                  </a:cubicBezTo>
                  <a:cubicBezTo>
                    <a:pt x="0" y="4688"/>
                    <a:pt x="2707" y="7419"/>
                    <a:pt x="4587" y="7419"/>
                  </a:cubicBezTo>
                  <a:cubicBezTo>
                    <a:pt x="6466" y="7419"/>
                    <a:pt x="9399" y="4287"/>
                    <a:pt x="9399" y="2181"/>
                  </a:cubicBezTo>
                  <a:cubicBezTo>
                    <a:pt x="9399" y="201"/>
                    <a:pt x="6466" y="1"/>
                    <a:pt x="4587" y="1"/>
                  </a:cubicBez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41;p50">
              <a:extLst>
                <a:ext uri="{FF2B5EF4-FFF2-40B4-BE49-F238E27FC236}">
                  <a16:creationId xmlns:a16="http://schemas.microsoft.com/office/drawing/2014/main" id="{5B8376D8-EE1E-4A4B-8BB8-5F818BB51CEF}"/>
                </a:ext>
              </a:extLst>
            </p:cNvPr>
            <p:cNvSpPr/>
            <p:nvPr/>
          </p:nvSpPr>
          <p:spPr>
            <a:xfrm>
              <a:off x="2394300" y="1490025"/>
              <a:ext cx="235025" cy="272550"/>
            </a:xfrm>
            <a:custGeom>
              <a:avLst/>
              <a:gdLst/>
              <a:ahLst/>
              <a:cxnLst/>
              <a:rect l="l" t="t" r="r" b="b"/>
              <a:pathLst>
                <a:path w="9401" h="10902" extrusionOk="0">
                  <a:moveTo>
                    <a:pt x="1527" y="1"/>
                  </a:moveTo>
                  <a:cubicBezTo>
                    <a:pt x="530" y="1"/>
                    <a:pt x="0" y="1090"/>
                    <a:pt x="725" y="4436"/>
                  </a:cubicBezTo>
                  <a:cubicBezTo>
                    <a:pt x="725" y="4436"/>
                    <a:pt x="2179" y="9974"/>
                    <a:pt x="4585" y="10902"/>
                  </a:cubicBezTo>
                  <a:cubicBezTo>
                    <a:pt x="4585" y="10902"/>
                    <a:pt x="3858" y="7268"/>
                    <a:pt x="4184" y="7268"/>
                  </a:cubicBezTo>
                  <a:cubicBezTo>
                    <a:pt x="4184" y="7268"/>
                    <a:pt x="4812" y="7369"/>
                    <a:pt x="5561" y="7369"/>
                  </a:cubicBezTo>
                  <a:cubicBezTo>
                    <a:pt x="7195" y="7369"/>
                    <a:pt x="9400" y="6886"/>
                    <a:pt x="6891" y="3809"/>
                  </a:cubicBezTo>
                  <a:cubicBezTo>
                    <a:pt x="6891" y="3809"/>
                    <a:pt x="3391" y="1"/>
                    <a:pt x="1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42;p50">
              <a:extLst>
                <a:ext uri="{FF2B5EF4-FFF2-40B4-BE49-F238E27FC236}">
                  <a16:creationId xmlns:a16="http://schemas.microsoft.com/office/drawing/2014/main" id="{074787B2-0B44-4299-A274-59F9DB9DE89D}"/>
                </a:ext>
              </a:extLst>
            </p:cNvPr>
            <p:cNvSpPr/>
            <p:nvPr/>
          </p:nvSpPr>
          <p:spPr>
            <a:xfrm>
              <a:off x="1955575" y="1490025"/>
              <a:ext cx="234150" cy="260025"/>
            </a:xfrm>
            <a:custGeom>
              <a:avLst/>
              <a:gdLst/>
              <a:ahLst/>
              <a:cxnLst/>
              <a:rect l="l" t="t" r="r" b="b"/>
              <a:pathLst>
                <a:path w="9366" h="10401" extrusionOk="0">
                  <a:moveTo>
                    <a:pt x="7830" y="1"/>
                  </a:moveTo>
                  <a:cubicBezTo>
                    <a:pt x="5967" y="1"/>
                    <a:pt x="2510" y="3809"/>
                    <a:pt x="2510" y="3809"/>
                  </a:cubicBezTo>
                  <a:cubicBezTo>
                    <a:pt x="0" y="6886"/>
                    <a:pt x="2159" y="7369"/>
                    <a:pt x="3763" y="7369"/>
                  </a:cubicBezTo>
                  <a:cubicBezTo>
                    <a:pt x="4498" y="7369"/>
                    <a:pt x="5116" y="7268"/>
                    <a:pt x="5116" y="7268"/>
                  </a:cubicBezTo>
                  <a:cubicBezTo>
                    <a:pt x="5543" y="7268"/>
                    <a:pt x="4816" y="10401"/>
                    <a:pt x="4816" y="10401"/>
                  </a:cubicBezTo>
                  <a:cubicBezTo>
                    <a:pt x="7197" y="9348"/>
                    <a:pt x="8675" y="4436"/>
                    <a:pt x="8675" y="4436"/>
                  </a:cubicBezTo>
                  <a:cubicBezTo>
                    <a:pt x="9365" y="1090"/>
                    <a:pt x="8826" y="1"/>
                    <a:pt x="7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43;p50">
              <a:extLst>
                <a:ext uri="{FF2B5EF4-FFF2-40B4-BE49-F238E27FC236}">
                  <a16:creationId xmlns:a16="http://schemas.microsoft.com/office/drawing/2014/main" id="{48E44C6B-64C2-489A-8673-32953222728D}"/>
                </a:ext>
              </a:extLst>
            </p:cNvPr>
            <p:cNvSpPr/>
            <p:nvPr/>
          </p:nvSpPr>
          <p:spPr>
            <a:xfrm>
              <a:off x="1759550" y="555275"/>
              <a:ext cx="1031350" cy="1019325"/>
            </a:xfrm>
            <a:custGeom>
              <a:avLst/>
              <a:gdLst/>
              <a:ahLst/>
              <a:cxnLst/>
              <a:rect l="l" t="t" r="r" b="b"/>
              <a:pathLst>
                <a:path w="41254" h="40773" extrusionOk="0">
                  <a:moveTo>
                    <a:pt x="21660" y="0"/>
                  </a:moveTo>
                  <a:cubicBezTo>
                    <a:pt x="18165" y="0"/>
                    <a:pt x="14693" y="619"/>
                    <a:pt x="11905" y="1725"/>
                  </a:cubicBezTo>
                  <a:cubicBezTo>
                    <a:pt x="0" y="6637"/>
                    <a:pt x="852" y="18216"/>
                    <a:pt x="952" y="28993"/>
                  </a:cubicBezTo>
                  <a:cubicBezTo>
                    <a:pt x="952" y="32227"/>
                    <a:pt x="4386" y="40773"/>
                    <a:pt x="12030" y="40773"/>
                  </a:cubicBezTo>
                  <a:lnTo>
                    <a:pt x="29875" y="40773"/>
                  </a:lnTo>
                  <a:cubicBezTo>
                    <a:pt x="40953" y="40372"/>
                    <a:pt x="40852" y="25861"/>
                    <a:pt x="40852" y="24808"/>
                  </a:cubicBezTo>
                  <a:cubicBezTo>
                    <a:pt x="40852" y="16462"/>
                    <a:pt x="41253" y="7790"/>
                    <a:pt x="33008" y="2778"/>
                  </a:cubicBezTo>
                  <a:cubicBezTo>
                    <a:pt x="29907" y="855"/>
                    <a:pt x="25767" y="0"/>
                    <a:pt x="21660" y="0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44;p50">
              <a:extLst>
                <a:ext uri="{FF2B5EF4-FFF2-40B4-BE49-F238E27FC236}">
                  <a16:creationId xmlns:a16="http://schemas.microsoft.com/office/drawing/2014/main" id="{B2A51A5D-32CF-4DA7-852C-AFD84D397FB4}"/>
                </a:ext>
              </a:extLst>
            </p:cNvPr>
            <p:cNvSpPr/>
            <p:nvPr/>
          </p:nvSpPr>
          <p:spPr>
            <a:xfrm>
              <a:off x="1872325" y="616550"/>
              <a:ext cx="918575" cy="958050"/>
            </a:xfrm>
            <a:custGeom>
              <a:avLst/>
              <a:gdLst/>
              <a:ahLst/>
              <a:cxnLst/>
              <a:rect l="l" t="t" r="r" b="b"/>
              <a:pathLst>
                <a:path w="36743" h="38322" extrusionOk="0">
                  <a:moveTo>
                    <a:pt x="27970" y="1"/>
                  </a:moveTo>
                  <a:cubicBezTo>
                    <a:pt x="32983" y="5114"/>
                    <a:pt x="34762" y="17344"/>
                    <a:pt x="34762" y="24663"/>
                  </a:cubicBezTo>
                  <a:cubicBezTo>
                    <a:pt x="34762" y="25690"/>
                    <a:pt x="33935" y="37194"/>
                    <a:pt x="22858" y="37495"/>
                  </a:cubicBezTo>
                  <a:lnTo>
                    <a:pt x="4687" y="36568"/>
                  </a:lnTo>
                  <a:cubicBezTo>
                    <a:pt x="3233" y="36568"/>
                    <a:pt x="1128" y="35314"/>
                    <a:pt x="0" y="34788"/>
                  </a:cubicBezTo>
                  <a:lnTo>
                    <a:pt x="0" y="34788"/>
                  </a:lnTo>
                  <a:cubicBezTo>
                    <a:pt x="1755" y="36768"/>
                    <a:pt x="4261" y="38322"/>
                    <a:pt x="7519" y="38322"/>
                  </a:cubicBezTo>
                  <a:lnTo>
                    <a:pt x="25364" y="38322"/>
                  </a:lnTo>
                  <a:cubicBezTo>
                    <a:pt x="36442" y="37921"/>
                    <a:pt x="36341" y="23410"/>
                    <a:pt x="36341" y="22357"/>
                  </a:cubicBezTo>
                  <a:cubicBezTo>
                    <a:pt x="36341" y="14011"/>
                    <a:pt x="36742" y="5239"/>
                    <a:pt x="28497" y="226"/>
                  </a:cubicBezTo>
                  <a:cubicBezTo>
                    <a:pt x="28296" y="101"/>
                    <a:pt x="28071" y="101"/>
                    <a:pt x="27970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45;p50">
              <a:extLst>
                <a:ext uri="{FF2B5EF4-FFF2-40B4-BE49-F238E27FC236}">
                  <a16:creationId xmlns:a16="http://schemas.microsoft.com/office/drawing/2014/main" id="{54AD8E62-BF70-49E5-8147-3818A3F423C2}"/>
                </a:ext>
              </a:extLst>
            </p:cNvPr>
            <p:cNvSpPr/>
            <p:nvPr/>
          </p:nvSpPr>
          <p:spPr>
            <a:xfrm>
              <a:off x="2405825" y="1490025"/>
              <a:ext cx="262275" cy="264625"/>
            </a:xfrm>
            <a:custGeom>
              <a:avLst/>
              <a:gdLst/>
              <a:ahLst/>
              <a:cxnLst/>
              <a:rect l="l" t="t" r="r" b="b"/>
              <a:pathLst>
                <a:path w="10491" h="10585" extrusionOk="0">
                  <a:moveTo>
                    <a:pt x="1536" y="1"/>
                  </a:moveTo>
                  <a:cubicBezTo>
                    <a:pt x="540" y="1"/>
                    <a:pt x="1" y="1090"/>
                    <a:pt x="691" y="4436"/>
                  </a:cubicBezTo>
                  <a:cubicBezTo>
                    <a:pt x="691" y="4436"/>
                    <a:pt x="2485" y="10584"/>
                    <a:pt x="5395" y="10584"/>
                  </a:cubicBezTo>
                  <a:cubicBezTo>
                    <a:pt x="5855" y="10584"/>
                    <a:pt x="6343" y="10430"/>
                    <a:pt x="6856" y="10075"/>
                  </a:cubicBezTo>
                  <a:cubicBezTo>
                    <a:pt x="6856" y="10075"/>
                    <a:pt x="10490" y="8295"/>
                    <a:pt x="6856" y="3809"/>
                  </a:cubicBezTo>
                  <a:cubicBezTo>
                    <a:pt x="6856" y="3809"/>
                    <a:pt x="3399" y="1"/>
                    <a:pt x="1536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46;p50">
              <a:extLst>
                <a:ext uri="{FF2B5EF4-FFF2-40B4-BE49-F238E27FC236}">
                  <a16:creationId xmlns:a16="http://schemas.microsoft.com/office/drawing/2014/main" id="{589244DA-1C6E-4C83-88FC-46A49F86576D}"/>
                </a:ext>
              </a:extLst>
            </p:cNvPr>
            <p:cNvSpPr/>
            <p:nvPr/>
          </p:nvSpPr>
          <p:spPr>
            <a:xfrm>
              <a:off x="2412425" y="1517575"/>
              <a:ext cx="219325" cy="237075"/>
            </a:xfrm>
            <a:custGeom>
              <a:avLst/>
              <a:gdLst/>
              <a:ahLst/>
              <a:cxnLst/>
              <a:rect l="l" t="t" r="r" b="b"/>
              <a:pathLst>
                <a:path w="8773" h="9483" extrusionOk="0">
                  <a:moveTo>
                    <a:pt x="201" y="0"/>
                  </a:moveTo>
                  <a:cubicBezTo>
                    <a:pt x="0" y="727"/>
                    <a:pt x="101" y="1780"/>
                    <a:pt x="427" y="3334"/>
                  </a:cubicBezTo>
                  <a:cubicBezTo>
                    <a:pt x="427" y="3334"/>
                    <a:pt x="2221" y="9482"/>
                    <a:pt x="5131" y="9482"/>
                  </a:cubicBezTo>
                  <a:cubicBezTo>
                    <a:pt x="5591" y="9482"/>
                    <a:pt x="6079" y="9328"/>
                    <a:pt x="6592" y="8973"/>
                  </a:cubicBezTo>
                  <a:cubicBezTo>
                    <a:pt x="6592" y="8973"/>
                    <a:pt x="8772" y="7920"/>
                    <a:pt x="8046" y="5414"/>
                  </a:cubicBezTo>
                  <a:lnTo>
                    <a:pt x="8046" y="5414"/>
                  </a:lnTo>
                  <a:cubicBezTo>
                    <a:pt x="7720" y="6667"/>
                    <a:pt x="6592" y="7193"/>
                    <a:pt x="6592" y="7193"/>
                  </a:cubicBezTo>
                  <a:cubicBezTo>
                    <a:pt x="6079" y="7549"/>
                    <a:pt x="5591" y="7703"/>
                    <a:pt x="5131" y="7703"/>
                  </a:cubicBezTo>
                  <a:cubicBezTo>
                    <a:pt x="2221" y="7703"/>
                    <a:pt x="427" y="1554"/>
                    <a:pt x="427" y="1554"/>
                  </a:cubicBezTo>
                  <a:cubicBezTo>
                    <a:pt x="326" y="928"/>
                    <a:pt x="201" y="401"/>
                    <a:pt x="201" y="0"/>
                  </a:cubicBezTo>
                  <a:close/>
                </a:path>
              </a:pathLst>
            </a:custGeom>
            <a:solidFill>
              <a:srgbClr val="FFB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47;p50">
              <a:extLst>
                <a:ext uri="{FF2B5EF4-FFF2-40B4-BE49-F238E27FC236}">
                  <a16:creationId xmlns:a16="http://schemas.microsoft.com/office/drawing/2014/main" id="{9184CF6B-C9B3-4916-BDFA-DFEBCDCA8E41}"/>
                </a:ext>
              </a:extLst>
            </p:cNvPr>
            <p:cNvSpPr/>
            <p:nvPr/>
          </p:nvSpPr>
          <p:spPr>
            <a:xfrm>
              <a:off x="1916175" y="1490025"/>
              <a:ext cx="262900" cy="264625"/>
            </a:xfrm>
            <a:custGeom>
              <a:avLst/>
              <a:gdLst/>
              <a:ahLst/>
              <a:cxnLst/>
              <a:rect l="l" t="t" r="r" b="b"/>
              <a:pathLst>
                <a:path w="10516" h="10585" extrusionOk="0">
                  <a:moveTo>
                    <a:pt x="8979" y="1"/>
                  </a:moveTo>
                  <a:cubicBezTo>
                    <a:pt x="7117" y="1"/>
                    <a:pt x="3660" y="3809"/>
                    <a:pt x="3660" y="3809"/>
                  </a:cubicBezTo>
                  <a:cubicBezTo>
                    <a:pt x="1" y="8295"/>
                    <a:pt x="3660" y="10075"/>
                    <a:pt x="3660" y="10075"/>
                  </a:cubicBezTo>
                  <a:cubicBezTo>
                    <a:pt x="4173" y="10430"/>
                    <a:pt x="4661" y="10584"/>
                    <a:pt x="5121" y="10584"/>
                  </a:cubicBezTo>
                  <a:cubicBezTo>
                    <a:pt x="8031" y="10584"/>
                    <a:pt x="9825" y="4436"/>
                    <a:pt x="9825" y="4436"/>
                  </a:cubicBezTo>
                  <a:cubicBezTo>
                    <a:pt x="10515" y="1090"/>
                    <a:pt x="9976" y="1"/>
                    <a:pt x="8979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48;p50">
              <a:extLst>
                <a:ext uri="{FF2B5EF4-FFF2-40B4-BE49-F238E27FC236}">
                  <a16:creationId xmlns:a16="http://schemas.microsoft.com/office/drawing/2014/main" id="{DCA5E5FC-E563-4A99-B196-C554CCFDECBA}"/>
                </a:ext>
              </a:extLst>
            </p:cNvPr>
            <p:cNvSpPr/>
            <p:nvPr/>
          </p:nvSpPr>
          <p:spPr>
            <a:xfrm>
              <a:off x="1966300" y="1496275"/>
              <a:ext cx="208675" cy="258375"/>
            </a:xfrm>
            <a:custGeom>
              <a:avLst/>
              <a:gdLst/>
              <a:ahLst/>
              <a:cxnLst/>
              <a:rect l="l" t="t" r="r" b="b"/>
              <a:pathLst>
                <a:path w="8347" h="10335" extrusionOk="0">
                  <a:moveTo>
                    <a:pt x="7620" y="0"/>
                  </a:moveTo>
                  <a:lnTo>
                    <a:pt x="7620" y="0"/>
                  </a:lnTo>
                  <a:cubicBezTo>
                    <a:pt x="7720" y="627"/>
                    <a:pt x="7620" y="1579"/>
                    <a:pt x="7294" y="2832"/>
                  </a:cubicBezTo>
                  <a:cubicBezTo>
                    <a:pt x="7294" y="2832"/>
                    <a:pt x="5593" y="8981"/>
                    <a:pt x="2708" y="8981"/>
                  </a:cubicBezTo>
                  <a:cubicBezTo>
                    <a:pt x="2253" y="8981"/>
                    <a:pt x="1767" y="8827"/>
                    <a:pt x="1254" y="8471"/>
                  </a:cubicBezTo>
                  <a:cubicBezTo>
                    <a:pt x="1254" y="8471"/>
                    <a:pt x="502" y="8145"/>
                    <a:pt x="1" y="7419"/>
                  </a:cubicBezTo>
                  <a:lnTo>
                    <a:pt x="1" y="7419"/>
                  </a:lnTo>
                  <a:cubicBezTo>
                    <a:pt x="201" y="9098"/>
                    <a:pt x="1655" y="9825"/>
                    <a:pt x="1655" y="9825"/>
                  </a:cubicBezTo>
                  <a:cubicBezTo>
                    <a:pt x="2168" y="10180"/>
                    <a:pt x="2656" y="10334"/>
                    <a:pt x="3116" y="10334"/>
                  </a:cubicBezTo>
                  <a:cubicBezTo>
                    <a:pt x="6026" y="10334"/>
                    <a:pt x="7820" y="4186"/>
                    <a:pt x="7820" y="4186"/>
                  </a:cubicBezTo>
                  <a:cubicBezTo>
                    <a:pt x="8347" y="1679"/>
                    <a:pt x="8146" y="526"/>
                    <a:pt x="7620" y="0"/>
                  </a:cubicBezTo>
                  <a:close/>
                </a:path>
              </a:pathLst>
            </a:custGeom>
            <a:solidFill>
              <a:srgbClr val="FFB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49;p50">
              <a:extLst>
                <a:ext uri="{FF2B5EF4-FFF2-40B4-BE49-F238E27FC236}">
                  <a16:creationId xmlns:a16="http://schemas.microsoft.com/office/drawing/2014/main" id="{0FE8692F-A77A-4A34-9046-5FFBE7E64362}"/>
                </a:ext>
              </a:extLst>
            </p:cNvPr>
            <p:cNvSpPr/>
            <p:nvPr/>
          </p:nvSpPr>
          <p:spPr>
            <a:xfrm>
              <a:off x="1966300" y="1115300"/>
              <a:ext cx="190500" cy="185500"/>
            </a:xfrm>
            <a:custGeom>
              <a:avLst/>
              <a:gdLst/>
              <a:ahLst/>
              <a:cxnLst/>
              <a:rect l="l" t="t" r="r" b="b"/>
              <a:pathLst>
                <a:path w="7620" h="7420" extrusionOk="0">
                  <a:moveTo>
                    <a:pt x="3860" y="1"/>
                  </a:moveTo>
                  <a:cubicBezTo>
                    <a:pt x="1755" y="1"/>
                    <a:pt x="1" y="1680"/>
                    <a:pt x="1" y="3660"/>
                  </a:cubicBezTo>
                  <a:cubicBezTo>
                    <a:pt x="1" y="5740"/>
                    <a:pt x="1755" y="7419"/>
                    <a:pt x="3860" y="7419"/>
                  </a:cubicBezTo>
                  <a:cubicBezTo>
                    <a:pt x="5941" y="7419"/>
                    <a:pt x="7620" y="5740"/>
                    <a:pt x="7620" y="3660"/>
                  </a:cubicBezTo>
                  <a:cubicBezTo>
                    <a:pt x="7620" y="1680"/>
                    <a:pt x="5941" y="1"/>
                    <a:pt x="3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50;p50">
              <a:extLst>
                <a:ext uri="{FF2B5EF4-FFF2-40B4-BE49-F238E27FC236}">
                  <a16:creationId xmlns:a16="http://schemas.microsoft.com/office/drawing/2014/main" id="{F82B3FB8-61BC-4A0F-9FF3-5241FF80EA94}"/>
                </a:ext>
              </a:extLst>
            </p:cNvPr>
            <p:cNvSpPr/>
            <p:nvPr/>
          </p:nvSpPr>
          <p:spPr>
            <a:xfrm>
              <a:off x="2049650" y="1141625"/>
              <a:ext cx="80850" cy="80850"/>
            </a:xfrm>
            <a:custGeom>
              <a:avLst/>
              <a:gdLst/>
              <a:ahLst/>
              <a:cxnLst/>
              <a:rect l="l" t="t" r="r" b="b"/>
              <a:pathLst>
                <a:path w="3234" h="3234" extrusionOk="0">
                  <a:moveTo>
                    <a:pt x="1679" y="1"/>
                  </a:moveTo>
                  <a:cubicBezTo>
                    <a:pt x="727" y="1"/>
                    <a:pt x="0" y="727"/>
                    <a:pt x="0" y="1655"/>
                  </a:cubicBezTo>
                  <a:cubicBezTo>
                    <a:pt x="0" y="2507"/>
                    <a:pt x="727" y="3234"/>
                    <a:pt x="1679" y="3234"/>
                  </a:cubicBezTo>
                  <a:cubicBezTo>
                    <a:pt x="2506" y="3234"/>
                    <a:pt x="3233" y="2507"/>
                    <a:pt x="3233" y="1655"/>
                  </a:cubicBezTo>
                  <a:cubicBezTo>
                    <a:pt x="3233" y="727"/>
                    <a:pt x="2506" y="1"/>
                    <a:pt x="1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51;p50">
              <a:extLst>
                <a:ext uri="{FF2B5EF4-FFF2-40B4-BE49-F238E27FC236}">
                  <a16:creationId xmlns:a16="http://schemas.microsoft.com/office/drawing/2014/main" id="{11E79B54-AEE3-41CD-B85A-9073D0A05D07}"/>
                </a:ext>
              </a:extLst>
            </p:cNvPr>
            <p:cNvSpPr/>
            <p:nvPr/>
          </p:nvSpPr>
          <p:spPr>
            <a:xfrm>
              <a:off x="2015800" y="1229975"/>
              <a:ext cx="38875" cy="39500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828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254"/>
                    <a:pt x="301" y="1579"/>
                    <a:pt x="828" y="1579"/>
                  </a:cubicBezTo>
                  <a:cubicBezTo>
                    <a:pt x="1254" y="1579"/>
                    <a:pt x="1555" y="1254"/>
                    <a:pt x="1555" y="752"/>
                  </a:cubicBezTo>
                  <a:cubicBezTo>
                    <a:pt x="1555" y="326"/>
                    <a:pt x="1254" y="0"/>
                    <a:pt x="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52;p50">
              <a:extLst>
                <a:ext uri="{FF2B5EF4-FFF2-40B4-BE49-F238E27FC236}">
                  <a16:creationId xmlns:a16="http://schemas.microsoft.com/office/drawing/2014/main" id="{27DD0B97-4BC6-46C0-A196-CE4016C8DB28}"/>
                </a:ext>
              </a:extLst>
            </p:cNvPr>
            <p:cNvSpPr/>
            <p:nvPr/>
          </p:nvSpPr>
          <p:spPr>
            <a:xfrm>
              <a:off x="1950650" y="1135975"/>
              <a:ext cx="80850" cy="71200"/>
            </a:xfrm>
            <a:custGeom>
              <a:avLst/>
              <a:gdLst/>
              <a:ahLst/>
              <a:cxnLst/>
              <a:rect l="l" t="t" r="r" b="b"/>
              <a:pathLst>
                <a:path w="3234" h="2848" extrusionOk="0">
                  <a:moveTo>
                    <a:pt x="0" y="1"/>
                  </a:moveTo>
                  <a:cubicBezTo>
                    <a:pt x="0" y="1"/>
                    <a:pt x="100" y="126"/>
                    <a:pt x="100" y="327"/>
                  </a:cubicBezTo>
                  <a:cubicBezTo>
                    <a:pt x="100" y="527"/>
                    <a:pt x="201" y="628"/>
                    <a:pt x="201" y="753"/>
                  </a:cubicBezTo>
                  <a:cubicBezTo>
                    <a:pt x="301" y="853"/>
                    <a:pt x="301" y="1054"/>
                    <a:pt x="401" y="1154"/>
                  </a:cubicBezTo>
                  <a:cubicBezTo>
                    <a:pt x="401" y="1379"/>
                    <a:pt x="501" y="1480"/>
                    <a:pt x="627" y="1680"/>
                  </a:cubicBezTo>
                  <a:cubicBezTo>
                    <a:pt x="627" y="1780"/>
                    <a:pt x="727" y="1881"/>
                    <a:pt x="827" y="2006"/>
                  </a:cubicBezTo>
                  <a:cubicBezTo>
                    <a:pt x="927" y="2207"/>
                    <a:pt x="927" y="2307"/>
                    <a:pt x="927" y="2307"/>
                  </a:cubicBezTo>
                  <a:cubicBezTo>
                    <a:pt x="1128" y="2633"/>
                    <a:pt x="1454" y="2833"/>
                    <a:pt x="1755" y="2833"/>
                  </a:cubicBezTo>
                  <a:cubicBezTo>
                    <a:pt x="1816" y="2843"/>
                    <a:pt x="1878" y="2848"/>
                    <a:pt x="1939" y="2848"/>
                  </a:cubicBezTo>
                  <a:cubicBezTo>
                    <a:pt x="2499" y="2848"/>
                    <a:pt x="3020" y="2446"/>
                    <a:pt x="3133" y="1881"/>
                  </a:cubicBezTo>
                  <a:cubicBezTo>
                    <a:pt x="3233" y="1154"/>
                    <a:pt x="2807" y="853"/>
                    <a:pt x="2181" y="427"/>
                  </a:cubicBezTo>
                  <a:cubicBezTo>
                    <a:pt x="2181" y="427"/>
                    <a:pt x="2092" y="472"/>
                    <a:pt x="1965" y="472"/>
                  </a:cubicBezTo>
                  <a:cubicBezTo>
                    <a:pt x="1902" y="472"/>
                    <a:pt x="1830" y="460"/>
                    <a:pt x="1755" y="427"/>
                  </a:cubicBezTo>
                  <a:cubicBezTo>
                    <a:pt x="1654" y="427"/>
                    <a:pt x="1554" y="527"/>
                    <a:pt x="1454" y="527"/>
                  </a:cubicBezTo>
                  <a:cubicBezTo>
                    <a:pt x="1354" y="527"/>
                    <a:pt x="1253" y="527"/>
                    <a:pt x="1028" y="427"/>
                  </a:cubicBezTo>
                  <a:cubicBezTo>
                    <a:pt x="927" y="427"/>
                    <a:pt x="827" y="327"/>
                    <a:pt x="727" y="327"/>
                  </a:cubicBezTo>
                  <a:cubicBezTo>
                    <a:pt x="627" y="227"/>
                    <a:pt x="401" y="227"/>
                    <a:pt x="401" y="126"/>
                  </a:cubicBezTo>
                  <a:cubicBezTo>
                    <a:pt x="201" y="126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53;p50">
              <a:extLst>
                <a:ext uri="{FF2B5EF4-FFF2-40B4-BE49-F238E27FC236}">
                  <a16:creationId xmlns:a16="http://schemas.microsoft.com/office/drawing/2014/main" id="{52A160AA-A59F-4027-B963-2B666B60B855}"/>
                </a:ext>
              </a:extLst>
            </p:cNvPr>
            <p:cNvSpPr/>
            <p:nvPr/>
          </p:nvSpPr>
          <p:spPr>
            <a:xfrm>
              <a:off x="2425575" y="1115300"/>
              <a:ext cx="190500" cy="185500"/>
            </a:xfrm>
            <a:custGeom>
              <a:avLst/>
              <a:gdLst/>
              <a:ahLst/>
              <a:cxnLst/>
              <a:rect l="l" t="t" r="r" b="b"/>
              <a:pathLst>
                <a:path w="7620" h="7420" extrusionOk="0">
                  <a:moveTo>
                    <a:pt x="3760" y="1"/>
                  </a:moveTo>
                  <a:cubicBezTo>
                    <a:pt x="1680" y="1"/>
                    <a:pt x="1" y="1680"/>
                    <a:pt x="1" y="3660"/>
                  </a:cubicBezTo>
                  <a:cubicBezTo>
                    <a:pt x="1" y="5740"/>
                    <a:pt x="1680" y="7419"/>
                    <a:pt x="3760" y="7419"/>
                  </a:cubicBezTo>
                  <a:cubicBezTo>
                    <a:pt x="5941" y="7419"/>
                    <a:pt x="7620" y="5740"/>
                    <a:pt x="7620" y="3660"/>
                  </a:cubicBezTo>
                  <a:cubicBezTo>
                    <a:pt x="7620" y="1680"/>
                    <a:pt x="5941" y="1"/>
                    <a:pt x="3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54;p50">
              <a:extLst>
                <a:ext uri="{FF2B5EF4-FFF2-40B4-BE49-F238E27FC236}">
                  <a16:creationId xmlns:a16="http://schemas.microsoft.com/office/drawing/2014/main" id="{C73F97F8-1D56-449F-9D5B-4E209474D94B}"/>
                </a:ext>
              </a:extLst>
            </p:cNvPr>
            <p:cNvSpPr/>
            <p:nvPr/>
          </p:nvSpPr>
          <p:spPr>
            <a:xfrm>
              <a:off x="2545875" y="1135975"/>
              <a:ext cx="83375" cy="74275"/>
            </a:xfrm>
            <a:custGeom>
              <a:avLst/>
              <a:gdLst/>
              <a:ahLst/>
              <a:cxnLst/>
              <a:rect l="l" t="t" r="r" b="b"/>
              <a:pathLst>
                <a:path w="3335" h="2971" extrusionOk="0">
                  <a:moveTo>
                    <a:pt x="3334" y="1"/>
                  </a:moveTo>
                  <a:cubicBezTo>
                    <a:pt x="3334" y="1"/>
                    <a:pt x="3134" y="126"/>
                    <a:pt x="2908" y="126"/>
                  </a:cubicBezTo>
                  <a:cubicBezTo>
                    <a:pt x="2808" y="227"/>
                    <a:pt x="2708" y="227"/>
                    <a:pt x="2607" y="327"/>
                  </a:cubicBezTo>
                  <a:cubicBezTo>
                    <a:pt x="2507" y="327"/>
                    <a:pt x="2382" y="427"/>
                    <a:pt x="2181" y="427"/>
                  </a:cubicBezTo>
                  <a:cubicBezTo>
                    <a:pt x="2081" y="527"/>
                    <a:pt x="1981" y="527"/>
                    <a:pt x="1881" y="527"/>
                  </a:cubicBezTo>
                  <a:lnTo>
                    <a:pt x="1555" y="527"/>
                  </a:lnTo>
                  <a:cubicBezTo>
                    <a:pt x="1354" y="628"/>
                    <a:pt x="1129" y="628"/>
                    <a:pt x="1129" y="628"/>
                  </a:cubicBezTo>
                  <a:cubicBezTo>
                    <a:pt x="828" y="628"/>
                    <a:pt x="502" y="853"/>
                    <a:pt x="302" y="1154"/>
                  </a:cubicBezTo>
                  <a:cubicBezTo>
                    <a:pt x="1" y="1780"/>
                    <a:pt x="201" y="2407"/>
                    <a:pt x="728" y="2833"/>
                  </a:cubicBezTo>
                  <a:cubicBezTo>
                    <a:pt x="920" y="2925"/>
                    <a:pt x="1122" y="2971"/>
                    <a:pt x="1318" y="2971"/>
                  </a:cubicBezTo>
                  <a:cubicBezTo>
                    <a:pt x="1760" y="2971"/>
                    <a:pt x="2173" y="2741"/>
                    <a:pt x="2382" y="2307"/>
                  </a:cubicBezTo>
                  <a:cubicBezTo>
                    <a:pt x="2382" y="2307"/>
                    <a:pt x="2382" y="2207"/>
                    <a:pt x="2507" y="2006"/>
                  </a:cubicBezTo>
                  <a:cubicBezTo>
                    <a:pt x="2607" y="1881"/>
                    <a:pt x="2708" y="1780"/>
                    <a:pt x="2708" y="1680"/>
                  </a:cubicBezTo>
                  <a:cubicBezTo>
                    <a:pt x="2808" y="1480"/>
                    <a:pt x="2908" y="1379"/>
                    <a:pt x="2908" y="1154"/>
                  </a:cubicBezTo>
                  <a:cubicBezTo>
                    <a:pt x="3008" y="1054"/>
                    <a:pt x="3008" y="853"/>
                    <a:pt x="3134" y="753"/>
                  </a:cubicBezTo>
                  <a:cubicBezTo>
                    <a:pt x="3134" y="628"/>
                    <a:pt x="3234" y="527"/>
                    <a:pt x="3234" y="327"/>
                  </a:cubicBezTo>
                  <a:cubicBezTo>
                    <a:pt x="3234" y="126"/>
                    <a:pt x="3334" y="1"/>
                    <a:pt x="3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55;p50">
              <a:extLst>
                <a:ext uri="{FF2B5EF4-FFF2-40B4-BE49-F238E27FC236}">
                  <a16:creationId xmlns:a16="http://schemas.microsoft.com/office/drawing/2014/main" id="{BE374E83-8643-487A-92AA-A7812238761C}"/>
                </a:ext>
              </a:extLst>
            </p:cNvPr>
            <p:cNvSpPr/>
            <p:nvPr/>
          </p:nvSpPr>
          <p:spPr>
            <a:xfrm>
              <a:off x="2506400" y="1141625"/>
              <a:ext cx="83375" cy="80850"/>
            </a:xfrm>
            <a:custGeom>
              <a:avLst/>
              <a:gdLst/>
              <a:ahLst/>
              <a:cxnLst/>
              <a:rect l="l" t="t" r="r" b="b"/>
              <a:pathLst>
                <a:path w="3335" h="3234" extrusionOk="0">
                  <a:moveTo>
                    <a:pt x="1680" y="1"/>
                  </a:moveTo>
                  <a:cubicBezTo>
                    <a:pt x="728" y="1"/>
                    <a:pt x="1" y="727"/>
                    <a:pt x="1" y="1655"/>
                  </a:cubicBezTo>
                  <a:cubicBezTo>
                    <a:pt x="1" y="2507"/>
                    <a:pt x="728" y="3234"/>
                    <a:pt x="1680" y="3234"/>
                  </a:cubicBezTo>
                  <a:cubicBezTo>
                    <a:pt x="2607" y="3234"/>
                    <a:pt x="3334" y="2507"/>
                    <a:pt x="3334" y="1655"/>
                  </a:cubicBezTo>
                  <a:cubicBezTo>
                    <a:pt x="3334" y="727"/>
                    <a:pt x="2607" y="1"/>
                    <a:pt x="1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56;p50">
              <a:extLst>
                <a:ext uri="{FF2B5EF4-FFF2-40B4-BE49-F238E27FC236}">
                  <a16:creationId xmlns:a16="http://schemas.microsoft.com/office/drawing/2014/main" id="{ADE4E480-ADC0-4C08-8CDD-63BCB6D048BF}"/>
                </a:ext>
              </a:extLst>
            </p:cNvPr>
            <p:cNvSpPr/>
            <p:nvPr/>
          </p:nvSpPr>
          <p:spPr>
            <a:xfrm>
              <a:off x="2472575" y="1229975"/>
              <a:ext cx="42000" cy="39500"/>
            </a:xfrm>
            <a:custGeom>
              <a:avLst/>
              <a:gdLst/>
              <a:ahLst/>
              <a:cxnLst/>
              <a:rect l="l" t="t" r="r" b="b"/>
              <a:pathLst>
                <a:path w="1680" h="1580" extrusionOk="0">
                  <a:moveTo>
                    <a:pt x="828" y="0"/>
                  </a:moveTo>
                  <a:cubicBezTo>
                    <a:pt x="427" y="0"/>
                    <a:pt x="0" y="326"/>
                    <a:pt x="0" y="752"/>
                  </a:cubicBezTo>
                  <a:cubicBezTo>
                    <a:pt x="0" y="1254"/>
                    <a:pt x="427" y="1579"/>
                    <a:pt x="828" y="1579"/>
                  </a:cubicBezTo>
                  <a:cubicBezTo>
                    <a:pt x="1254" y="1579"/>
                    <a:pt x="1680" y="1254"/>
                    <a:pt x="1680" y="752"/>
                  </a:cubicBezTo>
                  <a:cubicBezTo>
                    <a:pt x="1680" y="326"/>
                    <a:pt x="1254" y="0"/>
                    <a:pt x="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57;p50">
              <a:extLst>
                <a:ext uri="{FF2B5EF4-FFF2-40B4-BE49-F238E27FC236}">
                  <a16:creationId xmlns:a16="http://schemas.microsoft.com/office/drawing/2014/main" id="{26533878-4FFF-45B7-AF02-4CD3C8397C7E}"/>
                </a:ext>
              </a:extLst>
            </p:cNvPr>
            <p:cNvSpPr/>
            <p:nvPr/>
          </p:nvSpPr>
          <p:spPr>
            <a:xfrm>
              <a:off x="2229475" y="1370950"/>
              <a:ext cx="65800" cy="37000"/>
            </a:xfrm>
            <a:custGeom>
              <a:avLst/>
              <a:gdLst/>
              <a:ahLst/>
              <a:cxnLst/>
              <a:rect l="l" t="t" r="r" b="b"/>
              <a:pathLst>
                <a:path w="2632" h="1480" extrusionOk="0">
                  <a:moveTo>
                    <a:pt x="226" y="1"/>
                  </a:moveTo>
                  <a:cubicBezTo>
                    <a:pt x="125" y="1"/>
                    <a:pt x="0" y="126"/>
                    <a:pt x="0" y="226"/>
                  </a:cubicBezTo>
                  <a:cubicBezTo>
                    <a:pt x="0" y="953"/>
                    <a:pt x="627" y="1479"/>
                    <a:pt x="1253" y="1479"/>
                  </a:cubicBezTo>
                  <a:cubicBezTo>
                    <a:pt x="2005" y="1479"/>
                    <a:pt x="2632" y="953"/>
                    <a:pt x="2632" y="226"/>
                  </a:cubicBezTo>
                  <a:cubicBezTo>
                    <a:pt x="2632" y="126"/>
                    <a:pt x="2506" y="1"/>
                    <a:pt x="2406" y="1"/>
                  </a:cubicBezTo>
                  <a:cubicBezTo>
                    <a:pt x="2306" y="1"/>
                    <a:pt x="2206" y="126"/>
                    <a:pt x="2206" y="226"/>
                  </a:cubicBezTo>
                  <a:cubicBezTo>
                    <a:pt x="2206" y="627"/>
                    <a:pt x="1780" y="1053"/>
                    <a:pt x="1253" y="1053"/>
                  </a:cubicBezTo>
                  <a:cubicBezTo>
                    <a:pt x="852" y="1053"/>
                    <a:pt x="426" y="627"/>
                    <a:pt x="426" y="226"/>
                  </a:cubicBezTo>
                  <a:cubicBezTo>
                    <a:pt x="426" y="126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58;p50">
              <a:extLst>
                <a:ext uri="{FF2B5EF4-FFF2-40B4-BE49-F238E27FC236}">
                  <a16:creationId xmlns:a16="http://schemas.microsoft.com/office/drawing/2014/main" id="{7EA55E4D-9EA2-4EA5-999A-1EAE01CE0361}"/>
                </a:ext>
              </a:extLst>
            </p:cNvPr>
            <p:cNvSpPr/>
            <p:nvPr/>
          </p:nvSpPr>
          <p:spPr>
            <a:xfrm>
              <a:off x="2284600" y="1370950"/>
              <a:ext cx="65200" cy="37000"/>
            </a:xfrm>
            <a:custGeom>
              <a:avLst/>
              <a:gdLst/>
              <a:ahLst/>
              <a:cxnLst/>
              <a:rect l="l" t="t" r="r" b="b"/>
              <a:pathLst>
                <a:path w="2608" h="1480" extrusionOk="0">
                  <a:moveTo>
                    <a:pt x="201" y="1"/>
                  </a:moveTo>
                  <a:cubicBezTo>
                    <a:pt x="101" y="1"/>
                    <a:pt x="1" y="126"/>
                    <a:pt x="1" y="226"/>
                  </a:cubicBezTo>
                  <a:cubicBezTo>
                    <a:pt x="1" y="953"/>
                    <a:pt x="527" y="1479"/>
                    <a:pt x="1254" y="1479"/>
                  </a:cubicBezTo>
                  <a:cubicBezTo>
                    <a:pt x="1981" y="1479"/>
                    <a:pt x="2607" y="953"/>
                    <a:pt x="2607" y="226"/>
                  </a:cubicBezTo>
                  <a:cubicBezTo>
                    <a:pt x="2607" y="126"/>
                    <a:pt x="2507" y="1"/>
                    <a:pt x="2407" y="1"/>
                  </a:cubicBezTo>
                  <a:cubicBezTo>
                    <a:pt x="2181" y="1"/>
                    <a:pt x="2181" y="126"/>
                    <a:pt x="2181" y="226"/>
                  </a:cubicBezTo>
                  <a:cubicBezTo>
                    <a:pt x="2181" y="627"/>
                    <a:pt x="1780" y="1053"/>
                    <a:pt x="1254" y="1053"/>
                  </a:cubicBezTo>
                  <a:cubicBezTo>
                    <a:pt x="828" y="1053"/>
                    <a:pt x="427" y="627"/>
                    <a:pt x="427" y="226"/>
                  </a:cubicBezTo>
                  <a:cubicBezTo>
                    <a:pt x="427" y="126"/>
                    <a:pt x="301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59;p50">
              <a:extLst>
                <a:ext uri="{FF2B5EF4-FFF2-40B4-BE49-F238E27FC236}">
                  <a16:creationId xmlns:a16="http://schemas.microsoft.com/office/drawing/2014/main" id="{902CBCFA-93AB-4F35-9A72-1788E0564A7A}"/>
                </a:ext>
              </a:extLst>
            </p:cNvPr>
            <p:cNvSpPr/>
            <p:nvPr/>
          </p:nvSpPr>
          <p:spPr>
            <a:xfrm>
              <a:off x="1884850" y="1323950"/>
              <a:ext cx="138500" cy="50150"/>
            </a:xfrm>
            <a:custGeom>
              <a:avLst/>
              <a:gdLst/>
              <a:ahLst/>
              <a:cxnLst/>
              <a:rect l="l" t="t" r="r" b="b"/>
              <a:pathLst>
                <a:path w="5540" h="2006" extrusionOk="0">
                  <a:moveTo>
                    <a:pt x="2732" y="1"/>
                  </a:moveTo>
                  <a:cubicBezTo>
                    <a:pt x="1254" y="1"/>
                    <a:pt x="1" y="427"/>
                    <a:pt x="1" y="953"/>
                  </a:cubicBezTo>
                  <a:cubicBezTo>
                    <a:pt x="1" y="1580"/>
                    <a:pt x="1254" y="2006"/>
                    <a:pt x="2732" y="2006"/>
                  </a:cubicBezTo>
                  <a:cubicBezTo>
                    <a:pt x="4286" y="2006"/>
                    <a:pt x="5539" y="1580"/>
                    <a:pt x="5539" y="953"/>
                  </a:cubicBezTo>
                  <a:cubicBezTo>
                    <a:pt x="5539" y="427"/>
                    <a:pt x="4286" y="1"/>
                    <a:pt x="27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60;p50">
              <a:extLst>
                <a:ext uri="{FF2B5EF4-FFF2-40B4-BE49-F238E27FC236}">
                  <a16:creationId xmlns:a16="http://schemas.microsoft.com/office/drawing/2014/main" id="{E89D5FEC-5C27-4E5C-893B-54BFE7B3564C}"/>
                </a:ext>
              </a:extLst>
            </p:cNvPr>
            <p:cNvSpPr/>
            <p:nvPr/>
          </p:nvSpPr>
          <p:spPr>
            <a:xfrm>
              <a:off x="1884850" y="1323950"/>
              <a:ext cx="23825" cy="23850"/>
            </a:xfrm>
            <a:custGeom>
              <a:avLst/>
              <a:gdLst/>
              <a:ahLst/>
              <a:cxnLst/>
              <a:rect l="l" t="t" r="r" b="b"/>
              <a:pathLst>
                <a:path w="953" h="954" extrusionOk="0">
                  <a:moveTo>
                    <a:pt x="427" y="1"/>
                  </a:moveTo>
                  <a:cubicBezTo>
                    <a:pt x="226" y="1"/>
                    <a:pt x="1" y="226"/>
                    <a:pt x="1" y="427"/>
                  </a:cubicBezTo>
                  <a:cubicBezTo>
                    <a:pt x="1" y="753"/>
                    <a:pt x="226" y="953"/>
                    <a:pt x="427" y="953"/>
                  </a:cubicBezTo>
                  <a:cubicBezTo>
                    <a:pt x="752" y="953"/>
                    <a:pt x="953" y="753"/>
                    <a:pt x="953" y="427"/>
                  </a:cubicBezTo>
                  <a:cubicBezTo>
                    <a:pt x="953" y="226"/>
                    <a:pt x="752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1;p50">
              <a:extLst>
                <a:ext uri="{FF2B5EF4-FFF2-40B4-BE49-F238E27FC236}">
                  <a16:creationId xmlns:a16="http://schemas.microsoft.com/office/drawing/2014/main" id="{100484A3-7F8A-4CE9-887A-E21F69DD0138}"/>
                </a:ext>
              </a:extLst>
            </p:cNvPr>
            <p:cNvSpPr/>
            <p:nvPr/>
          </p:nvSpPr>
          <p:spPr>
            <a:xfrm>
              <a:off x="2555900" y="1323950"/>
              <a:ext cx="138500" cy="50150"/>
            </a:xfrm>
            <a:custGeom>
              <a:avLst/>
              <a:gdLst/>
              <a:ahLst/>
              <a:cxnLst/>
              <a:rect l="l" t="t" r="r" b="b"/>
              <a:pathLst>
                <a:path w="5540" h="2006" extrusionOk="0">
                  <a:moveTo>
                    <a:pt x="2833" y="1"/>
                  </a:moveTo>
                  <a:cubicBezTo>
                    <a:pt x="1254" y="1"/>
                    <a:pt x="1" y="427"/>
                    <a:pt x="1" y="953"/>
                  </a:cubicBezTo>
                  <a:cubicBezTo>
                    <a:pt x="1" y="1580"/>
                    <a:pt x="1254" y="2006"/>
                    <a:pt x="2833" y="2006"/>
                  </a:cubicBezTo>
                  <a:cubicBezTo>
                    <a:pt x="4287" y="2006"/>
                    <a:pt x="5540" y="1580"/>
                    <a:pt x="5540" y="953"/>
                  </a:cubicBezTo>
                  <a:cubicBezTo>
                    <a:pt x="5540" y="427"/>
                    <a:pt x="4287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62;p50">
              <a:extLst>
                <a:ext uri="{FF2B5EF4-FFF2-40B4-BE49-F238E27FC236}">
                  <a16:creationId xmlns:a16="http://schemas.microsoft.com/office/drawing/2014/main" id="{8632FAAF-1760-4217-B7B7-281695FF1059}"/>
                </a:ext>
              </a:extLst>
            </p:cNvPr>
            <p:cNvSpPr/>
            <p:nvPr/>
          </p:nvSpPr>
          <p:spPr>
            <a:xfrm>
              <a:off x="2671200" y="1323950"/>
              <a:ext cx="23200" cy="23850"/>
            </a:xfrm>
            <a:custGeom>
              <a:avLst/>
              <a:gdLst/>
              <a:ahLst/>
              <a:cxnLst/>
              <a:rect l="l" t="t" r="r" b="b"/>
              <a:pathLst>
                <a:path w="928" h="954" extrusionOk="0">
                  <a:moveTo>
                    <a:pt x="502" y="1"/>
                  </a:moveTo>
                  <a:cubicBezTo>
                    <a:pt x="201" y="1"/>
                    <a:pt x="0" y="226"/>
                    <a:pt x="0" y="427"/>
                  </a:cubicBezTo>
                  <a:cubicBezTo>
                    <a:pt x="0" y="753"/>
                    <a:pt x="201" y="953"/>
                    <a:pt x="502" y="953"/>
                  </a:cubicBezTo>
                  <a:cubicBezTo>
                    <a:pt x="727" y="953"/>
                    <a:pt x="928" y="753"/>
                    <a:pt x="928" y="427"/>
                  </a:cubicBezTo>
                  <a:cubicBezTo>
                    <a:pt x="928" y="226"/>
                    <a:pt x="727" y="1"/>
                    <a:pt x="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63;p50">
              <a:extLst>
                <a:ext uri="{FF2B5EF4-FFF2-40B4-BE49-F238E27FC236}">
                  <a16:creationId xmlns:a16="http://schemas.microsoft.com/office/drawing/2014/main" id="{3E259FE2-BD6E-4DA8-9E19-869FA0CFE730}"/>
                </a:ext>
              </a:extLst>
            </p:cNvPr>
            <p:cNvSpPr/>
            <p:nvPr/>
          </p:nvSpPr>
          <p:spPr>
            <a:xfrm>
              <a:off x="1767075" y="571875"/>
              <a:ext cx="1013800" cy="796600"/>
            </a:xfrm>
            <a:custGeom>
              <a:avLst/>
              <a:gdLst/>
              <a:ahLst/>
              <a:cxnLst/>
              <a:rect l="l" t="t" r="r" b="b"/>
              <a:pathLst>
                <a:path w="40552" h="31864" extrusionOk="0">
                  <a:moveTo>
                    <a:pt x="16" y="25476"/>
                  </a:moveTo>
                  <a:cubicBezTo>
                    <a:pt x="1" y="25476"/>
                    <a:pt x="2" y="25582"/>
                    <a:pt x="25" y="25823"/>
                  </a:cubicBezTo>
                  <a:cubicBezTo>
                    <a:pt x="25" y="25823"/>
                    <a:pt x="30" y="25722"/>
                    <a:pt x="46" y="25533"/>
                  </a:cubicBezTo>
                  <a:lnTo>
                    <a:pt x="46" y="25533"/>
                  </a:lnTo>
                  <a:cubicBezTo>
                    <a:pt x="33" y="25495"/>
                    <a:pt x="23" y="25476"/>
                    <a:pt x="16" y="25476"/>
                  </a:cubicBezTo>
                  <a:close/>
                  <a:moveTo>
                    <a:pt x="23663" y="1"/>
                  </a:moveTo>
                  <a:cubicBezTo>
                    <a:pt x="2790" y="1"/>
                    <a:pt x="278" y="22693"/>
                    <a:pt x="46" y="25533"/>
                  </a:cubicBezTo>
                  <a:lnTo>
                    <a:pt x="46" y="25533"/>
                  </a:lnTo>
                  <a:cubicBezTo>
                    <a:pt x="261" y="26166"/>
                    <a:pt x="1278" y="31863"/>
                    <a:pt x="1278" y="31863"/>
                  </a:cubicBezTo>
                  <a:cubicBezTo>
                    <a:pt x="3358" y="23818"/>
                    <a:pt x="10977" y="18505"/>
                    <a:pt x="10977" y="18505"/>
                  </a:cubicBezTo>
                  <a:lnTo>
                    <a:pt x="10977" y="18505"/>
                  </a:lnTo>
                  <a:lnTo>
                    <a:pt x="9849" y="21312"/>
                  </a:lnTo>
                  <a:cubicBezTo>
                    <a:pt x="9896" y="21313"/>
                    <a:pt x="9943" y="21313"/>
                    <a:pt x="9990" y="21313"/>
                  </a:cubicBezTo>
                  <a:cubicBezTo>
                    <a:pt x="15482" y="21313"/>
                    <a:pt x="22381" y="14119"/>
                    <a:pt x="22381" y="14119"/>
                  </a:cubicBezTo>
                  <a:lnTo>
                    <a:pt x="22381" y="14119"/>
                  </a:lnTo>
                  <a:lnTo>
                    <a:pt x="21328" y="18505"/>
                  </a:lnTo>
                  <a:cubicBezTo>
                    <a:pt x="25915" y="16425"/>
                    <a:pt x="29048" y="15798"/>
                    <a:pt x="31153" y="13066"/>
                  </a:cubicBezTo>
                  <a:cubicBezTo>
                    <a:pt x="33233" y="19232"/>
                    <a:pt x="38872" y="21938"/>
                    <a:pt x="38872" y="21938"/>
                  </a:cubicBezTo>
                  <a:cubicBezTo>
                    <a:pt x="40551" y="11713"/>
                    <a:pt x="28220" y="334"/>
                    <a:pt x="28220" y="334"/>
                  </a:cubicBezTo>
                  <a:cubicBezTo>
                    <a:pt x="26612" y="107"/>
                    <a:pt x="25094" y="1"/>
                    <a:pt x="23663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64;p50">
              <a:extLst>
                <a:ext uri="{FF2B5EF4-FFF2-40B4-BE49-F238E27FC236}">
                  <a16:creationId xmlns:a16="http://schemas.microsoft.com/office/drawing/2014/main" id="{733C6A10-69DD-4AD0-93D6-E448B2E3B454}"/>
                </a:ext>
              </a:extLst>
            </p:cNvPr>
            <p:cNvSpPr/>
            <p:nvPr/>
          </p:nvSpPr>
          <p:spPr>
            <a:xfrm>
              <a:off x="1561575" y="516575"/>
              <a:ext cx="1065150" cy="922700"/>
            </a:xfrm>
            <a:custGeom>
              <a:avLst/>
              <a:gdLst/>
              <a:ahLst/>
              <a:cxnLst/>
              <a:rect l="l" t="t" r="r" b="b"/>
              <a:pathLst>
                <a:path w="42606" h="36908" extrusionOk="0">
                  <a:moveTo>
                    <a:pt x="29770" y="0"/>
                  </a:moveTo>
                  <a:cubicBezTo>
                    <a:pt x="0" y="0"/>
                    <a:pt x="8771" y="36907"/>
                    <a:pt x="8771" y="36907"/>
                  </a:cubicBezTo>
                  <a:cubicBezTo>
                    <a:pt x="7518" y="25830"/>
                    <a:pt x="20450" y="18837"/>
                    <a:pt x="20450" y="18837"/>
                  </a:cubicBezTo>
                  <a:lnTo>
                    <a:pt x="20450" y="18837"/>
                  </a:lnTo>
                  <a:lnTo>
                    <a:pt x="19323" y="21769"/>
                  </a:lnTo>
                  <a:cubicBezTo>
                    <a:pt x="24962" y="21769"/>
                    <a:pt x="31954" y="13925"/>
                    <a:pt x="31954" y="13925"/>
                  </a:cubicBezTo>
                  <a:lnTo>
                    <a:pt x="31954" y="13925"/>
                  </a:lnTo>
                  <a:lnTo>
                    <a:pt x="30902" y="18837"/>
                  </a:lnTo>
                  <a:cubicBezTo>
                    <a:pt x="38847" y="15278"/>
                    <a:pt x="42280" y="7033"/>
                    <a:pt x="42280" y="7033"/>
                  </a:cubicBezTo>
                  <a:cubicBezTo>
                    <a:pt x="42606" y="1494"/>
                    <a:pt x="37794" y="767"/>
                    <a:pt x="37794" y="767"/>
                  </a:cubicBezTo>
                  <a:cubicBezTo>
                    <a:pt x="34849" y="243"/>
                    <a:pt x="32183" y="0"/>
                    <a:pt x="29770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65;p50">
              <a:extLst>
                <a:ext uri="{FF2B5EF4-FFF2-40B4-BE49-F238E27FC236}">
                  <a16:creationId xmlns:a16="http://schemas.microsoft.com/office/drawing/2014/main" id="{26B583EB-0942-4FE2-8EFF-EEF43F98B8C2}"/>
                </a:ext>
              </a:extLst>
            </p:cNvPr>
            <p:cNvSpPr/>
            <p:nvPr/>
          </p:nvSpPr>
          <p:spPr>
            <a:xfrm>
              <a:off x="1736350" y="556400"/>
              <a:ext cx="919200" cy="882875"/>
            </a:xfrm>
            <a:custGeom>
              <a:avLst/>
              <a:gdLst/>
              <a:ahLst/>
              <a:cxnLst/>
              <a:rect l="l" t="t" r="r" b="b"/>
              <a:pathLst>
                <a:path w="36768" h="35315" extrusionOk="0">
                  <a:moveTo>
                    <a:pt x="32883" y="1"/>
                  </a:moveTo>
                  <a:lnTo>
                    <a:pt x="32883" y="527"/>
                  </a:lnTo>
                  <a:cubicBezTo>
                    <a:pt x="32883" y="527"/>
                    <a:pt x="28823" y="10026"/>
                    <a:pt x="19625" y="14212"/>
                  </a:cubicBezTo>
                  <a:lnTo>
                    <a:pt x="20778" y="8472"/>
                  </a:lnTo>
                  <a:lnTo>
                    <a:pt x="20778" y="8472"/>
                  </a:lnTo>
                  <a:cubicBezTo>
                    <a:pt x="20777" y="8473"/>
                    <a:pt x="12841" y="17546"/>
                    <a:pt x="6300" y="17546"/>
                  </a:cubicBezTo>
                  <a:cubicBezTo>
                    <a:pt x="6255" y="17546"/>
                    <a:pt x="6211" y="17546"/>
                    <a:pt x="6166" y="17545"/>
                  </a:cubicBezTo>
                  <a:lnTo>
                    <a:pt x="7520" y="14212"/>
                  </a:lnTo>
                  <a:lnTo>
                    <a:pt x="7520" y="14212"/>
                  </a:lnTo>
                  <a:cubicBezTo>
                    <a:pt x="7519" y="14212"/>
                    <a:pt x="4186" y="15991"/>
                    <a:pt x="828" y="19224"/>
                  </a:cubicBezTo>
                  <a:cubicBezTo>
                    <a:pt x="1" y="27570"/>
                    <a:pt x="1780" y="35314"/>
                    <a:pt x="1780" y="35314"/>
                  </a:cubicBezTo>
                  <a:cubicBezTo>
                    <a:pt x="527" y="24237"/>
                    <a:pt x="13459" y="17244"/>
                    <a:pt x="13459" y="17244"/>
                  </a:cubicBezTo>
                  <a:lnTo>
                    <a:pt x="13459" y="17244"/>
                  </a:lnTo>
                  <a:lnTo>
                    <a:pt x="12332" y="20176"/>
                  </a:lnTo>
                  <a:cubicBezTo>
                    <a:pt x="17971" y="20176"/>
                    <a:pt x="24963" y="12332"/>
                    <a:pt x="24963" y="12332"/>
                  </a:cubicBezTo>
                  <a:lnTo>
                    <a:pt x="24963" y="12332"/>
                  </a:lnTo>
                  <a:lnTo>
                    <a:pt x="23911" y="17244"/>
                  </a:lnTo>
                  <a:cubicBezTo>
                    <a:pt x="31856" y="13685"/>
                    <a:pt x="36542" y="9525"/>
                    <a:pt x="36542" y="9525"/>
                  </a:cubicBezTo>
                  <a:cubicBezTo>
                    <a:pt x="36768" y="6592"/>
                    <a:pt x="34136" y="853"/>
                    <a:pt x="32883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66;p50">
              <a:extLst>
                <a:ext uri="{FF2B5EF4-FFF2-40B4-BE49-F238E27FC236}">
                  <a16:creationId xmlns:a16="http://schemas.microsoft.com/office/drawing/2014/main" id="{D745DFE7-4742-4EAB-94E2-A05F73D835E2}"/>
                </a:ext>
              </a:extLst>
            </p:cNvPr>
            <p:cNvSpPr/>
            <p:nvPr/>
          </p:nvSpPr>
          <p:spPr>
            <a:xfrm>
              <a:off x="2506400" y="627125"/>
              <a:ext cx="397000" cy="799000"/>
            </a:xfrm>
            <a:custGeom>
              <a:avLst/>
              <a:gdLst/>
              <a:ahLst/>
              <a:cxnLst/>
              <a:rect l="l" t="t" r="r" b="b"/>
              <a:pathLst>
                <a:path w="15880" h="31960" extrusionOk="0">
                  <a:moveTo>
                    <a:pt x="5779" y="1"/>
                  </a:moveTo>
                  <a:cubicBezTo>
                    <a:pt x="5046" y="1"/>
                    <a:pt x="4233" y="169"/>
                    <a:pt x="3334" y="530"/>
                  </a:cubicBezTo>
                  <a:cubicBezTo>
                    <a:pt x="3334" y="530"/>
                    <a:pt x="1" y="6997"/>
                    <a:pt x="7419" y="15969"/>
                  </a:cubicBezTo>
                  <a:cubicBezTo>
                    <a:pt x="7419" y="15969"/>
                    <a:pt x="10853" y="18175"/>
                    <a:pt x="10978" y="31959"/>
                  </a:cubicBezTo>
                  <a:cubicBezTo>
                    <a:pt x="10978" y="31959"/>
                    <a:pt x="15880" y="1"/>
                    <a:pt x="5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67;p50">
              <a:extLst>
                <a:ext uri="{FF2B5EF4-FFF2-40B4-BE49-F238E27FC236}">
                  <a16:creationId xmlns:a16="http://schemas.microsoft.com/office/drawing/2014/main" id="{FD381EC3-0A33-49BF-80B4-3A65386F6D7F}"/>
                </a:ext>
              </a:extLst>
            </p:cNvPr>
            <p:cNvSpPr/>
            <p:nvPr/>
          </p:nvSpPr>
          <p:spPr>
            <a:xfrm>
              <a:off x="2506400" y="634725"/>
              <a:ext cx="297650" cy="804550"/>
            </a:xfrm>
            <a:custGeom>
              <a:avLst/>
              <a:gdLst/>
              <a:ahLst/>
              <a:cxnLst/>
              <a:rect l="l" t="t" r="r" b="b"/>
              <a:pathLst>
                <a:path w="11906" h="32182" extrusionOk="0">
                  <a:moveTo>
                    <a:pt x="4086" y="1"/>
                  </a:moveTo>
                  <a:cubicBezTo>
                    <a:pt x="3861" y="1"/>
                    <a:pt x="3660" y="126"/>
                    <a:pt x="3334" y="226"/>
                  </a:cubicBezTo>
                  <a:cubicBezTo>
                    <a:pt x="3334" y="226"/>
                    <a:pt x="1" y="6693"/>
                    <a:pt x="7419" y="15665"/>
                  </a:cubicBezTo>
                  <a:cubicBezTo>
                    <a:pt x="7419" y="15665"/>
                    <a:pt x="10653" y="18397"/>
                    <a:pt x="10753" y="32181"/>
                  </a:cubicBezTo>
                  <a:cubicBezTo>
                    <a:pt x="10753" y="32181"/>
                    <a:pt x="11480" y="27795"/>
                    <a:pt x="11906" y="22683"/>
                  </a:cubicBezTo>
                  <a:cubicBezTo>
                    <a:pt x="11079" y="14412"/>
                    <a:pt x="8773" y="12958"/>
                    <a:pt x="8773" y="12958"/>
                  </a:cubicBezTo>
                  <a:cubicBezTo>
                    <a:pt x="4086" y="7319"/>
                    <a:pt x="3760" y="2632"/>
                    <a:pt x="40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68;p50">
              <a:extLst>
                <a:ext uri="{FF2B5EF4-FFF2-40B4-BE49-F238E27FC236}">
                  <a16:creationId xmlns:a16="http://schemas.microsoft.com/office/drawing/2014/main" id="{0296B31A-96EC-49A6-A4EA-D86C9CFB95F8}"/>
                </a:ext>
              </a:extLst>
            </p:cNvPr>
            <p:cNvSpPr/>
            <p:nvPr/>
          </p:nvSpPr>
          <p:spPr>
            <a:xfrm>
              <a:off x="1994500" y="546375"/>
              <a:ext cx="384125" cy="119700"/>
            </a:xfrm>
            <a:custGeom>
              <a:avLst/>
              <a:gdLst/>
              <a:ahLst/>
              <a:cxnLst/>
              <a:rect l="l" t="t" r="r" b="b"/>
              <a:pathLst>
                <a:path w="15365" h="4788" extrusionOk="0">
                  <a:moveTo>
                    <a:pt x="8672" y="1"/>
                  </a:moveTo>
                  <a:cubicBezTo>
                    <a:pt x="8146" y="101"/>
                    <a:pt x="7645" y="201"/>
                    <a:pt x="7118" y="201"/>
                  </a:cubicBezTo>
                  <a:cubicBezTo>
                    <a:pt x="6592" y="402"/>
                    <a:pt x="6066" y="527"/>
                    <a:pt x="5539" y="627"/>
                  </a:cubicBezTo>
                  <a:cubicBezTo>
                    <a:pt x="5339" y="728"/>
                    <a:pt x="5013" y="828"/>
                    <a:pt x="4813" y="928"/>
                  </a:cubicBezTo>
                  <a:cubicBezTo>
                    <a:pt x="4612" y="1028"/>
                    <a:pt x="4387" y="1154"/>
                    <a:pt x="4086" y="1254"/>
                  </a:cubicBezTo>
                  <a:cubicBezTo>
                    <a:pt x="3660" y="1455"/>
                    <a:pt x="3259" y="1655"/>
                    <a:pt x="2833" y="1881"/>
                  </a:cubicBezTo>
                  <a:cubicBezTo>
                    <a:pt x="2407" y="2181"/>
                    <a:pt x="2106" y="2407"/>
                    <a:pt x="1780" y="2708"/>
                  </a:cubicBezTo>
                  <a:cubicBezTo>
                    <a:pt x="1479" y="2908"/>
                    <a:pt x="1153" y="3234"/>
                    <a:pt x="953" y="3434"/>
                  </a:cubicBezTo>
                  <a:cubicBezTo>
                    <a:pt x="752" y="3760"/>
                    <a:pt x="527" y="3961"/>
                    <a:pt x="427" y="4161"/>
                  </a:cubicBezTo>
                  <a:cubicBezTo>
                    <a:pt x="126" y="4587"/>
                    <a:pt x="1" y="4788"/>
                    <a:pt x="1" y="4788"/>
                  </a:cubicBezTo>
                  <a:cubicBezTo>
                    <a:pt x="1" y="4788"/>
                    <a:pt x="326" y="4788"/>
                    <a:pt x="853" y="4688"/>
                  </a:cubicBezTo>
                  <a:cubicBezTo>
                    <a:pt x="1053" y="4688"/>
                    <a:pt x="1254" y="4587"/>
                    <a:pt x="1580" y="4587"/>
                  </a:cubicBezTo>
                  <a:cubicBezTo>
                    <a:pt x="1880" y="4587"/>
                    <a:pt x="2306" y="4487"/>
                    <a:pt x="2632" y="4387"/>
                  </a:cubicBezTo>
                  <a:lnTo>
                    <a:pt x="3133" y="4387"/>
                  </a:lnTo>
                  <a:cubicBezTo>
                    <a:pt x="3359" y="4287"/>
                    <a:pt x="3559" y="4287"/>
                    <a:pt x="3760" y="4287"/>
                  </a:cubicBezTo>
                  <a:cubicBezTo>
                    <a:pt x="4186" y="4161"/>
                    <a:pt x="4612" y="4161"/>
                    <a:pt x="5013" y="4061"/>
                  </a:cubicBezTo>
                  <a:cubicBezTo>
                    <a:pt x="5439" y="3961"/>
                    <a:pt x="5966" y="3861"/>
                    <a:pt x="6392" y="3760"/>
                  </a:cubicBezTo>
                  <a:cubicBezTo>
                    <a:pt x="6793" y="3660"/>
                    <a:pt x="7319" y="3660"/>
                    <a:pt x="7745" y="3535"/>
                  </a:cubicBezTo>
                  <a:cubicBezTo>
                    <a:pt x="8146" y="3434"/>
                    <a:pt x="8672" y="3334"/>
                    <a:pt x="9098" y="3234"/>
                  </a:cubicBezTo>
                  <a:cubicBezTo>
                    <a:pt x="9625" y="3134"/>
                    <a:pt x="10026" y="3033"/>
                    <a:pt x="10452" y="2908"/>
                  </a:cubicBezTo>
                  <a:cubicBezTo>
                    <a:pt x="10878" y="2808"/>
                    <a:pt x="11279" y="2708"/>
                    <a:pt x="11705" y="2607"/>
                  </a:cubicBezTo>
                  <a:cubicBezTo>
                    <a:pt x="12131" y="2507"/>
                    <a:pt x="12532" y="2407"/>
                    <a:pt x="12858" y="2181"/>
                  </a:cubicBezTo>
                  <a:cubicBezTo>
                    <a:pt x="13585" y="1981"/>
                    <a:pt x="14211" y="1780"/>
                    <a:pt x="14637" y="1555"/>
                  </a:cubicBezTo>
                  <a:cubicBezTo>
                    <a:pt x="14838" y="1455"/>
                    <a:pt x="15038" y="1455"/>
                    <a:pt x="15164" y="1354"/>
                  </a:cubicBezTo>
                  <a:cubicBezTo>
                    <a:pt x="15264" y="1354"/>
                    <a:pt x="15364" y="1254"/>
                    <a:pt x="15364" y="1254"/>
                  </a:cubicBezTo>
                  <a:cubicBezTo>
                    <a:pt x="15364" y="1254"/>
                    <a:pt x="15164" y="1154"/>
                    <a:pt x="14737" y="928"/>
                  </a:cubicBezTo>
                  <a:cubicBezTo>
                    <a:pt x="14211" y="728"/>
                    <a:pt x="13585" y="527"/>
                    <a:pt x="12858" y="302"/>
                  </a:cubicBezTo>
                  <a:cubicBezTo>
                    <a:pt x="12031" y="101"/>
                    <a:pt x="11179" y="1"/>
                    <a:pt x="10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69;p50">
              <a:extLst>
                <a:ext uri="{FF2B5EF4-FFF2-40B4-BE49-F238E27FC236}">
                  <a16:creationId xmlns:a16="http://schemas.microsoft.com/office/drawing/2014/main" id="{08264B2B-63A5-46B2-AAE4-98AB6B7B4B22}"/>
                </a:ext>
              </a:extLst>
            </p:cNvPr>
            <p:cNvSpPr/>
            <p:nvPr/>
          </p:nvSpPr>
          <p:spPr>
            <a:xfrm>
              <a:off x="2676200" y="676700"/>
              <a:ext cx="65200" cy="62700"/>
            </a:xfrm>
            <a:custGeom>
              <a:avLst/>
              <a:gdLst/>
              <a:ahLst/>
              <a:cxnLst/>
              <a:rect l="l" t="t" r="r" b="b"/>
              <a:pathLst>
                <a:path w="2608" h="2508" extrusionOk="0">
                  <a:moveTo>
                    <a:pt x="627" y="1"/>
                  </a:moveTo>
                  <a:cubicBezTo>
                    <a:pt x="527" y="1"/>
                    <a:pt x="302" y="1"/>
                    <a:pt x="201" y="101"/>
                  </a:cubicBezTo>
                  <a:lnTo>
                    <a:pt x="1" y="101"/>
                  </a:lnTo>
                  <a:lnTo>
                    <a:pt x="1" y="201"/>
                  </a:lnTo>
                  <a:lnTo>
                    <a:pt x="1" y="327"/>
                  </a:lnTo>
                  <a:cubicBezTo>
                    <a:pt x="101" y="527"/>
                    <a:pt x="101" y="628"/>
                    <a:pt x="201" y="828"/>
                  </a:cubicBezTo>
                  <a:cubicBezTo>
                    <a:pt x="201" y="953"/>
                    <a:pt x="302" y="1154"/>
                    <a:pt x="427" y="1354"/>
                  </a:cubicBezTo>
                  <a:cubicBezTo>
                    <a:pt x="527" y="1354"/>
                    <a:pt x="527" y="1455"/>
                    <a:pt x="627" y="1580"/>
                  </a:cubicBezTo>
                  <a:cubicBezTo>
                    <a:pt x="627" y="1680"/>
                    <a:pt x="728" y="1680"/>
                    <a:pt x="828" y="1780"/>
                  </a:cubicBezTo>
                  <a:cubicBezTo>
                    <a:pt x="828" y="1881"/>
                    <a:pt x="928" y="1881"/>
                    <a:pt x="1054" y="1981"/>
                  </a:cubicBezTo>
                  <a:cubicBezTo>
                    <a:pt x="1154" y="1981"/>
                    <a:pt x="1154" y="2081"/>
                    <a:pt x="1254" y="2081"/>
                  </a:cubicBezTo>
                  <a:cubicBezTo>
                    <a:pt x="1354" y="2081"/>
                    <a:pt x="1455" y="2206"/>
                    <a:pt x="1455" y="2206"/>
                  </a:cubicBezTo>
                  <a:cubicBezTo>
                    <a:pt x="1555" y="2307"/>
                    <a:pt x="1680" y="2307"/>
                    <a:pt x="1780" y="2307"/>
                  </a:cubicBezTo>
                  <a:cubicBezTo>
                    <a:pt x="1981" y="2407"/>
                    <a:pt x="2081" y="2407"/>
                    <a:pt x="2181" y="2407"/>
                  </a:cubicBezTo>
                  <a:cubicBezTo>
                    <a:pt x="2307" y="2507"/>
                    <a:pt x="2407" y="2507"/>
                    <a:pt x="2407" y="2507"/>
                  </a:cubicBezTo>
                  <a:lnTo>
                    <a:pt x="2507" y="2507"/>
                  </a:lnTo>
                  <a:lnTo>
                    <a:pt x="2507" y="2407"/>
                  </a:lnTo>
                  <a:lnTo>
                    <a:pt x="2507" y="2307"/>
                  </a:lnTo>
                  <a:cubicBezTo>
                    <a:pt x="2507" y="2206"/>
                    <a:pt x="2607" y="1981"/>
                    <a:pt x="2607" y="1780"/>
                  </a:cubicBezTo>
                  <a:cubicBezTo>
                    <a:pt x="2507" y="1580"/>
                    <a:pt x="2507" y="1354"/>
                    <a:pt x="2407" y="1154"/>
                  </a:cubicBezTo>
                  <a:cubicBezTo>
                    <a:pt x="2307" y="953"/>
                    <a:pt x="2081" y="728"/>
                    <a:pt x="1981" y="527"/>
                  </a:cubicBezTo>
                  <a:cubicBezTo>
                    <a:pt x="1881" y="427"/>
                    <a:pt x="1780" y="427"/>
                    <a:pt x="1680" y="327"/>
                  </a:cubicBezTo>
                  <a:cubicBezTo>
                    <a:pt x="1555" y="201"/>
                    <a:pt x="1455" y="201"/>
                    <a:pt x="1354" y="101"/>
                  </a:cubicBezTo>
                  <a:cubicBezTo>
                    <a:pt x="1154" y="101"/>
                    <a:pt x="928" y="1"/>
                    <a:pt x="7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70;p50">
              <a:extLst>
                <a:ext uri="{FF2B5EF4-FFF2-40B4-BE49-F238E27FC236}">
                  <a16:creationId xmlns:a16="http://schemas.microsoft.com/office/drawing/2014/main" id="{588F7127-5F52-4DF3-9800-5E1B91E2D962}"/>
                </a:ext>
              </a:extLst>
            </p:cNvPr>
            <p:cNvSpPr/>
            <p:nvPr/>
          </p:nvSpPr>
          <p:spPr>
            <a:xfrm>
              <a:off x="2188100" y="2394775"/>
              <a:ext cx="114700" cy="68075"/>
            </a:xfrm>
            <a:custGeom>
              <a:avLst/>
              <a:gdLst/>
              <a:ahLst/>
              <a:cxnLst/>
              <a:rect l="l" t="t" r="r" b="b"/>
              <a:pathLst>
                <a:path w="4588" h="2723" extrusionOk="0">
                  <a:moveTo>
                    <a:pt x="4587" y="0"/>
                  </a:moveTo>
                  <a:cubicBezTo>
                    <a:pt x="4346" y="413"/>
                    <a:pt x="3474" y="656"/>
                    <a:pt x="2513" y="656"/>
                  </a:cubicBezTo>
                  <a:cubicBezTo>
                    <a:pt x="1781" y="656"/>
                    <a:pt x="998" y="515"/>
                    <a:pt x="402" y="201"/>
                  </a:cubicBezTo>
                  <a:lnTo>
                    <a:pt x="402" y="201"/>
                  </a:lnTo>
                  <a:cubicBezTo>
                    <a:pt x="527" y="301"/>
                    <a:pt x="527" y="401"/>
                    <a:pt x="628" y="526"/>
                  </a:cubicBezTo>
                  <a:cubicBezTo>
                    <a:pt x="928" y="1028"/>
                    <a:pt x="1" y="2080"/>
                    <a:pt x="402" y="2506"/>
                  </a:cubicBezTo>
                  <a:cubicBezTo>
                    <a:pt x="537" y="2687"/>
                    <a:pt x="1232" y="2723"/>
                    <a:pt x="1874" y="2723"/>
                  </a:cubicBezTo>
                  <a:cubicBezTo>
                    <a:pt x="2303" y="2723"/>
                    <a:pt x="2708" y="2707"/>
                    <a:pt x="2908" y="2707"/>
                  </a:cubicBezTo>
                  <a:cubicBezTo>
                    <a:pt x="3861" y="2707"/>
                    <a:pt x="4287" y="1554"/>
                    <a:pt x="45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71;p50">
              <a:extLst>
                <a:ext uri="{FF2B5EF4-FFF2-40B4-BE49-F238E27FC236}">
                  <a16:creationId xmlns:a16="http://schemas.microsoft.com/office/drawing/2014/main" id="{C89CA944-2786-48A2-BD8D-9E1FFA79E9AE}"/>
                </a:ext>
              </a:extLst>
            </p:cNvPr>
            <p:cNvSpPr/>
            <p:nvPr/>
          </p:nvSpPr>
          <p:spPr>
            <a:xfrm>
              <a:off x="2352275" y="2392250"/>
              <a:ext cx="109675" cy="65825"/>
            </a:xfrm>
            <a:custGeom>
              <a:avLst/>
              <a:gdLst/>
              <a:ahLst/>
              <a:cxnLst/>
              <a:rect l="l" t="t" r="r" b="b"/>
              <a:pathLst>
                <a:path w="4387" h="2633" extrusionOk="0">
                  <a:moveTo>
                    <a:pt x="3660" y="1"/>
                  </a:moveTo>
                  <a:cubicBezTo>
                    <a:pt x="3659" y="1"/>
                    <a:pt x="1982" y="646"/>
                    <a:pt x="850" y="646"/>
                  </a:cubicBezTo>
                  <a:cubicBezTo>
                    <a:pt x="486" y="646"/>
                    <a:pt x="178" y="579"/>
                    <a:pt x="0" y="402"/>
                  </a:cubicBezTo>
                  <a:lnTo>
                    <a:pt x="0" y="402"/>
                  </a:lnTo>
                  <a:cubicBezTo>
                    <a:pt x="527" y="1254"/>
                    <a:pt x="627" y="2607"/>
                    <a:pt x="1780" y="2607"/>
                  </a:cubicBezTo>
                  <a:cubicBezTo>
                    <a:pt x="1938" y="2624"/>
                    <a:pt x="2109" y="2632"/>
                    <a:pt x="2286" y="2632"/>
                  </a:cubicBezTo>
                  <a:cubicBezTo>
                    <a:pt x="3176" y="2632"/>
                    <a:pt x="4202" y="2420"/>
                    <a:pt x="4286" y="1981"/>
                  </a:cubicBezTo>
                  <a:cubicBezTo>
                    <a:pt x="4386" y="1655"/>
                    <a:pt x="3559" y="302"/>
                    <a:pt x="3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72;p50">
              <a:extLst>
                <a:ext uri="{FF2B5EF4-FFF2-40B4-BE49-F238E27FC236}">
                  <a16:creationId xmlns:a16="http://schemas.microsoft.com/office/drawing/2014/main" id="{5AB0BF90-EAFB-462D-9E77-EB063A0C319E}"/>
                </a:ext>
              </a:extLst>
            </p:cNvPr>
            <p:cNvSpPr/>
            <p:nvPr/>
          </p:nvSpPr>
          <p:spPr>
            <a:xfrm>
              <a:off x="2195625" y="2394775"/>
              <a:ext cx="107175" cy="68075"/>
            </a:xfrm>
            <a:custGeom>
              <a:avLst/>
              <a:gdLst/>
              <a:ahLst/>
              <a:cxnLst/>
              <a:rect l="l" t="t" r="r" b="b"/>
              <a:pathLst>
                <a:path w="4287" h="2723" extrusionOk="0">
                  <a:moveTo>
                    <a:pt x="4286" y="0"/>
                  </a:moveTo>
                  <a:lnTo>
                    <a:pt x="4286" y="0"/>
                  </a:lnTo>
                  <a:cubicBezTo>
                    <a:pt x="4186" y="100"/>
                    <a:pt x="3986" y="301"/>
                    <a:pt x="3660" y="401"/>
                  </a:cubicBezTo>
                  <a:cubicBezTo>
                    <a:pt x="3359" y="1554"/>
                    <a:pt x="2933" y="2281"/>
                    <a:pt x="2206" y="2281"/>
                  </a:cubicBezTo>
                  <a:cubicBezTo>
                    <a:pt x="1922" y="2281"/>
                    <a:pt x="1271" y="2337"/>
                    <a:pt x="712" y="2337"/>
                  </a:cubicBezTo>
                  <a:cubicBezTo>
                    <a:pt x="432" y="2337"/>
                    <a:pt x="176" y="2323"/>
                    <a:pt x="1" y="2281"/>
                  </a:cubicBezTo>
                  <a:lnTo>
                    <a:pt x="1" y="2281"/>
                  </a:lnTo>
                  <a:cubicBezTo>
                    <a:pt x="1" y="2406"/>
                    <a:pt x="1" y="2506"/>
                    <a:pt x="101" y="2506"/>
                  </a:cubicBezTo>
                  <a:cubicBezTo>
                    <a:pt x="236" y="2687"/>
                    <a:pt x="931" y="2723"/>
                    <a:pt x="1573" y="2723"/>
                  </a:cubicBezTo>
                  <a:cubicBezTo>
                    <a:pt x="2002" y="2723"/>
                    <a:pt x="2407" y="2707"/>
                    <a:pt x="2607" y="2707"/>
                  </a:cubicBezTo>
                  <a:cubicBezTo>
                    <a:pt x="3560" y="2707"/>
                    <a:pt x="3986" y="1554"/>
                    <a:pt x="4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73;p50">
              <a:extLst>
                <a:ext uri="{FF2B5EF4-FFF2-40B4-BE49-F238E27FC236}">
                  <a16:creationId xmlns:a16="http://schemas.microsoft.com/office/drawing/2014/main" id="{7A52F5FC-4BA0-450D-8ECC-3CEDE50C319A}"/>
                </a:ext>
              </a:extLst>
            </p:cNvPr>
            <p:cNvSpPr/>
            <p:nvPr/>
          </p:nvSpPr>
          <p:spPr>
            <a:xfrm>
              <a:off x="2351480" y="2402275"/>
              <a:ext cx="107175" cy="55800"/>
            </a:xfrm>
            <a:custGeom>
              <a:avLst/>
              <a:gdLst/>
              <a:ahLst/>
              <a:cxnLst/>
              <a:rect l="l" t="t" r="r" b="b"/>
              <a:pathLst>
                <a:path w="4287" h="2232" extrusionOk="0">
                  <a:moveTo>
                    <a:pt x="0" y="1"/>
                  </a:moveTo>
                  <a:lnTo>
                    <a:pt x="0" y="1"/>
                  </a:lnTo>
                  <a:cubicBezTo>
                    <a:pt x="527" y="853"/>
                    <a:pt x="627" y="2206"/>
                    <a:pt x="1780" y="2206"/>
                  </a:cubicBezTo>
                  <a:cubicBezTo>
                    <a:pt x="1938" y="2223"/>
                    <a:pt x="2109" y="2231"/>
                    <a:pt x="2286" y="2231"/>
                  </a:cubicBezTo>
                  <a:cubicBezTo>
                    <a:pt x="3176" y="2231"/>
                    <a:pt x="4202" y="2019"/>
                    <a:pt x="4286" y="1580"/>
                  </a:cubicBezTo>
                  <a:lnTo>
                    <a:pt x="4286" y="1580"/>
                  </a:lnTo>
                  <a:cubicBezTo>
                    <a:pt x="3760" y="1780"/>
                    <a:pt x="2833" y="1780"/>
                    <a:pt x="2206" y="1780"/>
                  </a:cubicBezTo>
                  <a:cubicBezTo>
                    <a:pt x="1354" y="1780"/>
                    <a:pt x="1053" y="953"/>
                    <a:pt x="727" y="226"/>
                  </a:cubicBezTo>
                  <a:cubicBezTo>
                    <a:pt x="426" y="226"/>
                    <a:pt x="226" y="22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2009;p50">
            <a:extLst>
              <a:ext uri="{FF2B5EF4-FFF2-40B4-BE49-F238E27FC236}">
                <a16:creationId xmlns:a16="http://schemas.microsoft.com/office/drawing/2014/main" id="{3187BB47-0A39-460C-B754-766A5BE8A47A}"/>
              </a:ext>
            </a:extLst>
          </p:cNvPr>
          <p:cNvGrpSpPr/>
          <p:nvPr/>
        </p:nvGrpSpPr>
        <p:grpSpPr>
          <a:xfrm>
            <a:off x="6215203" y="306918"/>
            <a:ext cx="886050" cy="1444812"/>
            <a:chOff x="1705025" y="2943175"/>
            <a:chExt cx="1331475" cy="1971050"/>
          </a:xfrm>
        </p:grpSpPr>
        <p:sp>
          <p:nvSpPr>
            <p:cNvPr id="124" name="Google Shape;2010;p50">
              <a:extLst>
                <a:ext uri="{FF2B5EF4-FFF2-40B4-BE49-F238E27FC236}">
                  <a16:creationId xmlns:a16="http://schemas.microsoft.com/office/drawing/2014/main" id="{81F2A521-E9D6-455F-B595-1C7E5B677378}"/>
                </a:ext>
              </a:extLst>
            </p:cNvPr>
            <p:cNvSpPr/>
            <p:nvPr/>
          </p:nvSpPr>
          <p:spPr>
            <a:xfrm>
              <a:off x="2488250" y="4003850"/>
              <a:ext cx="367800" cy="132175"/>
            </a:xfrm>
            <a:custGeom>
              <a:avLst/>
              <a:gdLst/>
              <a:ahLst/>
              <a:cxnLst/>
              <a:rect l="l" t="t" r="r" b="b"/>
              <a:pathLst>
                <a:path w="14712" h="5287" extrusionOk="0">
                  <a:moveTo>
                    <a:pt x="10268" y="1"/>
                  </a:moveTo>
                  <a:cubicBezTo>
                    <a:pt x="6035" y="1"/>
                    <a:pt x="0" y="1201"/>
                    <a:pt x="0" y="1201"/>
                  </a:cubicBezTo>
                  <a:lnTo>
                    <a:pt x="827" y="5287"/>
                  </a:lnTo>
                  <a:cubicBezTo>
                    <a:pt x="14712" y="3081"/>
                    <a:pt x="14311" y="1527"/>
                    <a:pt x="14311" y="1527"/>
                  </a:cubicBezTo>
                  <a:cubicBezTo>
                    <a:pt x="14418" y="372"/>
                    <a:pt x="12622" y="1"/>
                    <a:pt x="10268" y="1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11;p50">
              <a:extLst>
                <a:ext uri="{FF2B5EF4-FFF2-40B4-BE49-F238E27FC236}">
                  <a16:creationId xmlns:a16="http://schemas.microsoft.com/office/drawing/2014/main" id="{58200445-AE6B-4D4C-B3A7-663F4FF93FBE}"/>
                </a:ext>
              </a:extLst>
            </p:cNvPr>
            <p:cNvSpPr/>
            <p:nvPr/>
          </p:nvSpPr>
          <p:spPr>
            <a:xfrm>
              <a:off x="2488250" y="4026350"/>
              <a:ext cx="367800" cy="109675"/>
            </a:xfrm>
            <a:custGeom>
              <a:avLst/>
              <a:gdLst/>
              <a:ahLst/>
              <a:cxnLst/>
              <a:rect l="l" t="t" r="r" b="b"/>
              <a:pathLst>
                <a:path w="14712" h="4387" extrusionOk="0">
                  <a:moveTo>
                    <a:pt x="14211" y="1"/>
                  </a:moveTo>
                  <a:cubicBezTo>
                    <a:pt x="13684" y="527"/>
                    <a:pt x="11379" y="1880"/>
                    <a:pt x="827" y="3560"/>
                  </a:cubicBezTo>
                  <a:lnTo>
                    <a:pt x="201" y="201"/>
                  </a:lnTo>
                  <a:cubicBezTo>
                    <a:pt x="100" y="201"/>
                    <a:pt x="0" y="301"/>
                    <a:pt x="0" y="301"/>
                  </a:cubicBezTo>
                  <a:lnTo>
                    <a:pt x="827" y="4387"/>
                  </a:lnTo>
                  <a:cubicBezTo>
                    <a:pt x="14712" y="2181"/>
                    <a:pt x="14311" y="627"/>
                    <a:pt x="14311" y="627"/>
                  </a:cubicBezTo>
                  <a:cubicBezTo>
                    <a:pt x="14311" y="301"/>
                    <a:pt x="14311" y="201"/>
                    <a:pt x="14211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12;p50">
              <a:extLst>
                <a:ext uri="{FF2B5EF4-FFF2-40B4-BE49-F238E27FC236}">
                  <a16:creationId xmlns:a16="http://schemas.microsoft.com/office/drawing/2014/main" id="{F07193FF-83F2-42EB-AE78-80AFE23DFC98}"/>
                </a:ext>
              </a:extLst>
            </p:cNvPr>
            <p:cNvSpPr/>
            <p:nvPr/>
          </p:nvSpPr>
          <p:spPr>
            <a:xfrm>
              <a:off x="2467550" y="4002550"/>
              <a:ext cx="297650" cy="159800"/>
            </a:xfrm>
            <a:custGeom>
              <a:avLst/>
              <a:gdLst/>
              <a:ahLst/>
              <a:cxnLst/>
              <a:rect l="l" t="t" r="r" b="b"/>
              <a:pathLst>
                <a:path w="11906" h="6392" extrusionOk="0">
                  <a:moveTo>
                    <a:pt x="11154" y="0"/>
                  </a:moveTo>
                  <a:lnTo>
                    <a:pt x="628" y="527"/>
                  </a:lnTo>
                  <a:lnTo>
                    <a:pt x="1" y="6391"/>
                  </a:lnTo>
                  <a:cubicBezTo>
                    <a:pt x="2908" y="5539"/>
                    <a:pt x="11906" y="3258"/>
                    <a:pt x="11906" y="3258"/>
                  </a:cubicBezTo>
                  <a:lnTo>
                    <a:pt x="11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13;p50">
              <a:extLst>
                <a:ext uri="{FF2B5EF4-FFF2-40B4-BE49-F238E27FC236}">
                  <a16:creationId xmlns:a16="http://schemas.microsoft.com/office/drawing/2014/main" id="{CE7A226E-9C1B-4FF6-8D24-EF61DD261191}"/>
                </a:ext>
              </a:extLst>
            </p:cNvPr>
            <p:cNvSpPr/>
            <p:nvPr/>
          </p:nvSpPr>
          <p:spPr>
            <a:xfrm>
              <a:off x="2467550" y="4019790"/>
              <a:ext cx="297650" cy="144150"/>
            </a:xfrm>
            <a:custGeom>
              <a:avLst/>
              <a:gdLst/>
              <a:ahLst/>
              <a:cxnLst/>
              <a:rect l="l" t="t" r="r" b="b"/>
              <a:pathLst>
                <a:path w="11906" h="5766" extrusionOk="0">
                  <a:moveTo>
                    <a:pt x="628" y="1"/>
                  </a:moveTo>
                  <a:lnTo>
                    <a:pt x="1" y="5765"/>
                  </a:lnTo>
                  <a:cubicBezTo>
                    <a:pt x="2908" y="5013"/>
                    <a:pt x="11906" y="2632"/>
                    <a:pt x="11906" y="2632"/>
                  </a:cubicBezTo>
                  <a:lnTo>
                    <a:pt x="11906" y="2632"/>
                  </a:lnTo>
                  <a:cubicBezTo>
                    <a:pt x="11905" y="2632"/>
                    <a:pt x="5841" y="2933"/>
                    <a:pt x="4061" y="3359"/>
                  </a:cubicBezTo>
                  <a:lnTo>
                    <a:pt x="21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014;p50">
              <a:extLst>
                <a:ext uri="{FF2B5EF4-FFF2-40B4-BE49-F238E27FC236}">
                  <a16:creationId xmlns:a16="http://schemas.microsoft.com/office/drawing/2014/main" id="{D669107A-FA81-404D-8428-1D1D274B5C9B}"/>
                </a:ext>
              </a:extLst>
            </p:cNvPr>
            <p:cNvSpPr/>
            <p:nvPr/>
          </p:nvSpPr>
          <p:spPr>
            <a:xfrm>
              <a:off x="1822200" y="4025500"/>
              <a:ext cx="381600" cy="202675"/>
            </a:xfrm>
            <a:custGeom>
              <a:avLst/>
              <a:gdLst/>
              <a:ahLst/>
              <a:cxnLst/>
              <a:rect l="l" t="t" r="r" b="b"/>
              <a:pathLst>
                <a:path w="15264" h="8107" extrusionOk="0">
                  <a:moveTo>
                    <a:pt x="15143" y="1"/>
                  </a:moveTo>
                  <a:cubicBezTo>
                    <a:pt x="14115" y="1"/>
                    <a:pt x="6816" y="1843"/>
                    <a:pt x="4186" y="2215"/>
                  </a:cubicBezTo>
                  <a:cubicBezTo>
                    <a:pt x="4012" y="2246"/>
                    <a:pt x="3827" y="2259"/>
                    <a:pt x="3635" y="2259"/>
                  </a:cubicBezTo>
                  <a:cubicBezTo>
                    <a:pt x="2682" y="2259"/>
                    <a:pt x="1556" y="1941"/>
                    <a:pt x="864" y="1941"/>
                  </a:cubicBezTo>
                  <a:cubicBezTo>
                    <a:pt x="686" y="1941"/>
                    <a:pt x="537" y="1962"/>
                    <a:pt x="426" y="2015"/>
                  </a:cubicBezTo>
                  <a:cubicBezTo>
                    <a:pt x="0" y="2340"/>
                    <a:pt x="226" y="3268"/>
                    <a:pt x="2005" y="4721"/>
                  </a:cubicBezTo>
                  <a:cubicBezTo>
                    <a:pt x="1780" y="6300"/>
                    <a:pt x="1880" y="7754"/>
                    <a:pt x="2206" y="7980"/>
                  </a:cubicBezTo>
                  <a:cubicBezTo>
                    <a:pt x="2322" y="8068"/>
                    <a:pt x="2443" y="8106"/>
                    <a:pt x="2571" y="8106"/>
                  </a:cubicBezTo>
                  <a:cubicBezTo>
                    <a:pt x="3356" y="8106"/>
                    <a:pt x="4424" y="6666"/>
                    <a:pt x="6492" y="6300"/>
                  </a:cubicBezTo>
                  <a:cubicBezTo>
                    <a:pt x="7118" y="6100"/>
                    <a:pt x="13158" y="5147"/>
                    <a:pt x="13284" y="4947"/>
                  </a:cubicBezTo>
                  <a:cubicBezTo>
                    <a:pt x="13284" y="4947"/>
                    <a:pt x="15163" y="135"/>
                    <a:pt x="15264" y="35"/>
                  </a:cubicBezTo>
                  <a:cubicBezTo>
                    <a:pt x="15264" y="11"/>
                    <a:pt x="15222" y="1"/>
                    <a:pt x="15143" y="1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015;p50">
              <a:extLst>
                <a:ext uri="{FF2B5EF4-FFF2-40B4-BE49-F238E27FC236}">
                  <a16:creationId xmlns:a16="http://schemas.microsoft.com/office/drawing/2014/main" id="{F92C8DBD-4EB8-4EED-B393-230EE15D49C0}"/>
                </a:ext>
              </a:extLst>
            </p:cNvPr>
            <p:cNvSpPr/>
            <p:nvPr/>
          </p:nvSpPr>
          <p:spPr>
            <a:xfrm>
              <a:off x="1869200" y="4026350"/>
              <a:ext cx="334600" cy="201825"/>
            </a:xfrm>
            <a:custGeom>
              <a:avLst/>
              <a:gdLst/>
              <a:ahLst/>
              <a:cxnLst/>
              <a:rect l="l" t="t" r="r" b="b"/>
              <a:pathLst>
                <a:path w="13384" h="8073" extrusionOk="0">
                  <a:moveTo>
                    <a:pt x="12957" y="1"/>
                  </a:moveTo>
                  <a:cubicBezTo>
                    <a:pt x="12431" y="1354"/>
                    <a:pt x="11404" y="4061"/>
                    <a:pt x="11404" y="4061"/>
                  </a:cubicBezTo>
                  <a:cubicBezTo>
                    <a:pt x="11278" y="4286"/>
                    <a:pt x="5238" y="5214"/>
                    <a:pt x="4612" y="5439"/>
                  </a:cubicBezTo>
                  <a:cubicBezTo>
                    <a:pt x="2544" y="5784"/>
                    <a:pt x="1476" y="7220"/>
                    <a:pt x="692" y="7220"/>
                  </a:cubicBezTo>
                  <a:cubicBezTo>
                    <a:pt x="563" y="7220"/>
                    <a:pt x="442" y="7182"/>
                    <a:pt x="326" y="7093"/>
                  </a:cubicBezTo>
                  <a:cubicBezTo>
                    <a:pt x="125" y="6993"/>
                    <a:pt x="0" y="6567"/>
                    <a:pt x="0" y="5941"/>
                  </a:cubicBezTo>
                  <a:lnTo>
                    <a:pt x="0" y="5941"/>
                  </a:lnTo>
                  <a:cubicBezTo>
                    <a:pt x="0" y="6993"/>
                    <a:pt x="125" y="7820"/>
                    <a:pt x="326" y="7946"/>
                  </a:cubicBezTo>
                  <a:cubicBezTo>
                    <a:pt x="442" y="8034"/>
                    <a:pt x="563" y="8072"/>
                    <a:pt x="691" y="8072"/>
                  </a:cubicBezTo>
                  <a:cubicBezTo>
                    <a:pt x="1476" y="8072"/>
                    <a:pt x="2544" y="6632"/>
                    <a:pt x="4612" y="6266"/>
                  </a:cubicBezTo>
                  <a:cubicBezTo>
                    <a:pt x="5238" y="6066"/>
                    <a:pt x="11278" y="5113"/>
                    <a:pt x="11404" y="4913"/>
                  </a:cubicBezTo>
                  <a:cubicBezTo>
                    <a:pt x="11404" y="4913"/>
                    <a:pt x="13283" y="101"/>
                    <a:pt x="13384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016;p50">
              <a:extLst>
                <a:ext uri="{FF2B5EF4-FFF2-40B4-BE49-F238E27FC236}">
                  <a16:creationId xmlns:a16="http://schemas.microsoft.com/office/drawing/2014/main" id="{F5953CF5-99CF-4C62-ADE2-67604BFCA2DB}"/>
                </a:ext>
              </a:extLst>
            </p:cNvPr>
            <p:cNvSpPr/>
            <p:nvPr/>
          </p:nvSpPr>
          <p:spPr>
            <a:xfrm>
              <a:off x="1822200" y="4078350"/>
              <a:ext cx="50150" cy="62700"/>
            </a:xfrm>
            <a:custGeom>
              <a:avLst/>
              <a:gdLst/>
              <a:ahLst/>
              <a:cxnLst/>
              <a:rect l="l" t="t" r="r" b="b"/>
              <a:pathLst>
                <a:path w="2006" h="2508" extrusionOk="0">
                  <a:moveTo>
                    <a:pt x="426" y="1"/>
                  </a:moveTo>
                  <a:cubicBezTo>
                    <a:pt x="0" y="327"/>
                    <a:pt x="326" y="1154"/>
                    <a:pt x="1880" y="2507"/>
                  </a:cubicBezTo>
                  <a:cubicBezTo>
                    <a:pt x="1880" y="2307"/>
                    <a:pt x="2005" y="1981"/>
                    <a:pt x="2005" y="1780"/>
                  </a:cubicBezTo>
                  <a:cubicBezTo>
                    <a:pt x="1053" y="1053"/>
                    <a:pt x="627" y="427"/>
                    <a:pt x="426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017;p50">
              <a:extLst>
                <a:ext uri="{FF2B5EF4-FFF2-40B4-BE49-F238E27FC236}">
                  <a16:creationId xmlns:a16="http://schemas.microsoft.com/office/drawing/2014/main" id="{FDA44875-0C27-4070-B46F-4B9A581B053F}"/>
                </a:ext>
              </a:extLst>
            </p:cNvPr>
            <p:cNvSpPr/>
            <p:nvPr/>
          </p:nvSpPr>
          <p:spPr>
            <a:xfrm>
              <a:off x="1934975" y="4015700"/>
              <a:ext cx="284500" cy="172325"/>
            </a:xfrm>
            <a:custGeom>
              <a:avLst/>
              <a:gdLst/>
              <a:ahLst/>
              <a:cxnLst/>
              <a:rect l="l" t="t" r="r" b="b"/>
              <a:pathLst>
                <a:path w="11380" h="6893" extrusionOk="0">
                  <a:moveTo>
                    <a:pt x="11379" y="1"/>
                  </a:moveTo>
                  <a:lnTo>
                    <a:pt x="1" y="2507"/>
                  </a:lnTo>
                  <a:lnTo>
                    <a:pt x="1128" y="6893"/>
                  </a:lnTo>
                  <a:cubicBezTo>
                    <a:pt x="1128" y="6893"/>
                    <a:pt x="7519" y="5865"/>
                    <a:pt x="9399" y="5239"/>
                  </a:cubicBezTo>
                  <a:lnTo>
                    <a:pt x="113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018;p50">
              <a:extLst>
                <a:ext uri="{FF2B5EF4-FFF2-40B4-BE49-F238E27FC236}">
                  <a16:creationId xmlns:a16="http://schemas.microsoft.com/office/drawing/2014/main" id="{F2537EDF-A96A-4D9F-B5E5-D9643C42EBD4}"/>
                </a:ext>
              </a:extLst>
            </p:cNvPr>
            <p:cNvSpPr/>
            <p:nvPr/>
          </p:nvSpPr>
          <p:spPr>
            <a:xfrm>
              <a:off x="1963175" y="4017290"/>
              <a:ext cx="256300" cy="172325"/>
            </a:xfrm>
            <a:custGeom>
              <a:avLst/>
              <a:gdLst/>
              <a:ahLst/>
              <a:cxnLst/>
              <a:rect l="l" t="t" r="r" b="b"/>
              <a:pathLst>
                <a:path w="10252" h="6893" extrusionOk="0">
                  <a:moveTo>
                    <a:pt x="10251" y="1"/>
                  </a:moveTo>
                  <a:lnTo>
                    <a:pt x="8046" y="427"/>
                  </a:lnTo>
                  <a:lnTo>
                    <a:pt x="5138" y="4712"/>
                  </a:lnTo>
                  <a:cubicBezTo>
                    <a:pt x="3760" y="5239"/>
                    <a:pt x="0" y="6893"/>
                    <a:pt x="0" y="6893"/>
                  </a:cubicBezTo>
                  <a:cubicBezTo>
                    <a:pt x="0" y="6893"/>
                    <a:pt x="6391" y="5865"/>
                    <a:pt x="8271" y="5239"/>
                  </a:cubicBezTo>
                  <a:lnTo>
                    <a:pt x="102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019;p50">
              <a:extLst>
                <a:ext uri="{FF2B5EF4-FFF2-40B4-BE49-F238E27FC236}">
                  <a16:creationId xmlns:a16="http://schemas.microsoft.com/office/drawing/2014/main" id="{1E81A0CC-6CA7-4C31-A993-23B34A7B21C4}"/>
                </a:ext>
              </a:extLst>
            </p:cNvPr>
            <p:cNvSpPr/>
            <p:nvPr/>
          </p:nvSpPr>
          <p:spPr>
            <a:xfrm>
              <a:off x="1916175" y="4827725"/>
              <a:ext cx="906050" cy="86500"/>
            </a:xfrm>
            <a:custGeom>
              <a:avLst/>
              <a:gdLst/>
              <a:ahLst/>
              <a:cxnLst/>
              <a:rect l="l" t="t" r="r" b="b"/>
              <a:pathLst>
                <a:path w="36242" h="3460" extrusionOk="0">
                  <a:moveTo>
                    <a:pt x="18171" y="1"/>
                  </a:moveTo>
                  <a:cubicBezTo>
                    <a:pt x="8146" y="1"/>
                    <a:pt x="1" y="728"/>
                    <a:pt x="1" y="1780"/>
                  </a:cubicBezTo>
                  <a:cubicBezTo>
                    <a:pt x="1" y="2708"/>
                    <a:pt x="8146" y="3460"/>
                    <a:pt x="18171" y="3460"/>
                  </a:cubicBezTo>
                  <a:cubicBezTo>
                    <a:pt x="28196" y="3460"/>
                    <a:pt x="36242" y="2708"/>
                    <a:pt x="36242" y="1780"/>
                  </a:cubicBezTo>
                  <a:cubicBezTo>
                    <a:pt x="36242" y="728"/>
                    <a:pt x="28196" y="1"/>
                    <a:pt x="18171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020;p50">
              <a:extLst>
                <a:ext uri="{FF2B5EF4-FFF2-40B4-BE49-F238E27FC236}">
                  <a16:creationId xmlns:a16="http://schemas.microsoft.com/office/drawing/2014/main" id="{40CC5B9C-68C7-4ADD-AE06-C088453B70A7}"/>
                </a:ext>
              </a:extLst>
            </p:cNvPr>
            <p:cNvSpPr/>
            <p:nvPr/>
          </p:nvSpPr>
          <p:spPr>
            <a:xfrm>
              <a:off x="1887975" y="4415450"/>
              <a:ext cx="879750" cy="458025"/>
            </a:xfrm>
            <a:custGeom>
              <a:avLst/>
              <a:gdLst/>
              <a:ahLst/>
              <a:cxnLst/>
              <a:rect l="l" t="t" r="r" b="b"/>
              <a:pathLst>
                <a:path w="35190" h="18321" extrusionOk="0">
                  <a:moveTo>
                    <a:pt x="26091" y="1"/>
                  </a:moveTo>
                  <a:lnTo>
                    <a:pt x="10026" y="2607"/>
                  </a:lnTo>
                  <a:cubicBezTo>
                    <a:pt x="10026" y="2607"/>
                    <a:pt x="4888" y="8773"/>
                    <a:pt x="2382" y="14612"/>
                  </a:cubicBezTo>
                  <a:cubicBezTo>
                    <a:pt x="2382" y="14612"/>
                    <a:pt x="502" y="14813"/>
                    <a:pt x="201" y="15565"/>
                  </a:cubicBezTo>
                  <a:cubicBezTo>
                    <a:pt x="1" y="16191"/>
                    <a:pt x="1354" y="17545"/>
                    <a:pt x="1655" y="17845"/>
                  </a:cubicBezTo>
                  <a:cubicBezTo>
                    <a:pt x="1975" y="18165"/>
                    <a:pt x="2246" y="18320"/>
                    <a:pt x="2549" y="18320"/>
                  </a:cubicBezTo>
                  <a:cubicBezTo>
                    <a:pt x="3247" y="18320"/>
                    <a:pt x="4117" y="17502"/>
                    <a:pt x="6141" y="15966"/>
                  </a:cubicBezTo>
                  <a:cubicBezTo>
                    <a:pt x="6141" y="15966"/>
                    <a:pt x="14086" y="10327"/>
                    <a:pt x="15966" y="9073"/>
                  </a:cubicBezTo>
                  <a:cubicBezTo>
                    <a:pt x="15966" y="9073"/>
                    <a:pt x="20252" y="9073"/>
                    <a:pt x="22858" y="8246"/>
                  </a:cubicBezTo>
                  <a:cubicBezTo>
                    <a:pt x="22858" y="8246"/>
                    <a:pt x="26517" y="8547"/>
                    <a:pt x="26718" y="10327"/>
                  </a:cubicBezTo>
                  <a:cubicBezTo>
                    <a:pt x="26718" y="10327"/>
                    <a:pt x="27244" y="13459"/>
                    <a:pt x="27344" y="15665"/>
                  </a:cubicBezTo>
                  <a:cubicBezTo>
                    <a:pt x="27344" y="17219"/>
                    <a:pt x="27971" y="17645"/>
                    <a:pt x="29650" y="17645"/>
                  </a:cubicBezTo>
                  <a:cubicBezTo>
                    <a:pt x="29650" y="17645"/>
                    <a:pt x="31204" y="17645"/>
                    <a:pt x="31630" y="16918"/>
                  </a:cubicBezTo>
                  <a:cubicBezTo>
                    <a:pt x="31831" y="16492"/>
                    <a:pt x="30703" y="15765"/>
                    <a:pt x="30903" y="15439"/>
                  </a:cubicBezTo>
                  <a:cubicBezTo>
                    <a:pt x="31730" y="14186"/>
                    <a:pt x="33084" y="12006"/>
                    <a:pt x="33836" y="10327"/>
                  </a:cubicBezTo>
                  <a:cubicBezTo>
                    <a:pt x="33836" y="10327"/>
                    <a:pt x="35189" y="8146"/>
                    <a:pt x="32683" y="5640"/>
                  </a:cubicBezTo>
                  <a:cubicBezTo>
                    <a:pt x="32683" y="5640"/>
                    <a:pt x="30703" y="2908"/>
                    <a:pt x="260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021;p50">
              <a:extLst>
                <a:ext uri="{FF2B5EF4-FFF2-40B4-BE49-F238E27FC236}">
                  <a16:creationId xmlns:a16="http://schemas.microsoft.com/office/drawing/2014/main" id="{2C0310F3-CF34-41B4-A56A-3CF8C9B88592}"/>
                </a:ext>
              </a:extLst>
            </p:cNvPr>
            <p:cNvSpPr/>
            <p:nvPr/>
          </p:nvSpPr>
          <p:spPr>
            <a:xfrm>
              <a:off x="1887975" y="4590275"/>
              <a:ext cx="793275" cy="283200"/>
            </a:xfrm>
            <a:custGeom>
              <a:avLst/>
              <a:gdLst/>
              <a:ahLst/>
              <a:cxnLst/>
              <a:rect l="l" t="t" r="r" b="b"/>
              <a:pathLst>
                <a:path w="31731" h="11328" extrusionOk="0">
                  <a:moveTo>
                    <a:pt x="23284" y="0"/>
                  </a:moveTo>
                  <a:cubicBezTo>
                    <a:pt x="20678" y="827"/>
                    <a:pt x="16392" y="827"/>
                    <a:pt x="16392" y="827"/>
                  </a:cubicBezTo>
                  <a:cubicBezTo>
                    <a:pt x="14512" y="2080"/>
                    <a:pt x="6567" y="7719"/>
                    <a:pt x="6567" y="7719"/>
                  </a:cubicBezTo>
                  <a:cubicBezTo>
                    <a:pt x="4525" y="9256"/>
                    <a:pt x="3662" y="10074"/>
                    <a:pt x="2971" y="10074"/>
                  </a:cubicBezTo>
                  <a:cubicBezTo>
                    <a:pt x="2669" y="10074"/>
                    <a:pt x="2401" y="9919"/>
                    <a:pt x="2081" y="9599"/>
                  </a:cubicBezTo>
                  <a:cubicBezTo>
                    <a:pt x="1881" y="9399"/>
                    <a:pt x="1129" y="8672"/>
                    <a:pt x="828" y="8045"/>
                  </a:cubicBezTo>
                  <a:cubicBezTo>
                    <a:pt x="502" y="8146"/>
                    <a:pt x="302" y="8346"/>
                    <a:pt x="201" y="8572"/>
                  </a:cubicBezTo>
                  <a:cubicBezTo>
                    <a:pt x="1" y="9198"/>
                    <a:pt x="1354" y="10552"/>
                    <a:pt x="1655" y="10852"/>
                  </a:cubicBezTo>
                  <a:cubicBezTo>
                    <a:pt x="1975" y="11172"/>
                    <a:pt x="2246" y="11327"/>
                    <a:pt x="2549" y="11327"/>
                  </a:cubicBezTo>
                  <a:cubicBezTo>
                    <a:pt x="3247" y="11327"/>
                    <a:pt x="4117" y="10509"/>
                    <a:pt x="6141" y="8973"/>
                  </a:cubicBezTo>
                  <a:cubicBezTo>
                    <a:pt x="6141" y="8973"/>
                    <a:pt x="14086" y="3334"/>
                    <a:pt x="15966" y="2080"/>
                  </a:cubicBezTo>
                  <a:cubicBezTo>
                    <a:pt x="15966" y="2080"/>
                    <a:pt x="20252" y="2080"/>
                    <a:pt x="22858" y="1253"/>
                  </a:cubicBezTo>
                  <a:cubicBezTo>
                    <a:pt x="22858" y="1253"/>
                    <a:pt x="26517" y="1554"/>
                    <a:pt x="26718" y="3334"/>
                  </a:cubicBezTo>
                  <a:cubicBezTo>
                    <a:pt x="26718" y="3334"/>
                    <a:pt x="27244" y="6466"/>
                    <a:pt x="27344" y="8672"/>
                  </a:cubicBezTo>
                  <a:cubicBezTo>
                    <a:pt x="27344" y="10226"/>
                    <a:pt x="27971" y="10652"/>
                    <a:pt x="29650" y="10652"/>
                  </a:cubicBezTo>
                  <a:cubicBezTo>
                    <a:pt x="29650" y="10652"/>
                    <a:pt x="31204" y="10652"/>
                    <a:pt x="31630" y="9925"/>
                  </a:cubicBezTo>
                  <a:cubicBezTo>
                    <a:pt x="31730" y="9699"/>
                    <a:pt x="31530" y="9499"/>
                    <a:pt x="31329" y="9198"/>
                  </a:cubicBezTo>
                  <a:cubicBezTo>
                    <a:pt x="30703" y="9399"/>
                    <a:pt x="30076" y="9399"/>
                    <a:pt x="30076" y="9399"/>
                  </a:cubicBezTo>
                  <a:cubicBezTo>
                    <a:pt x="28397" y="9399"/>
                    <a:pt x="27770" y="8973"/>
                    <a:pt x="27770" y="7419"/>
                  </a:cubicBezTo>
                  <a:cubicBezTo>
                    <a:pt x="27670" y="5213"/>
                    <a:pt x="27144" y="2080"/>
                    <a:pt x="27144" y="2080"/>
                  </a:cubicBezTo>
                  <a:cubicBezTo>
                    <a:pt x="26943" y="301"/>
                    <a:pt x="23284" y="0"/>
                    <a:pt x="23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022;p50">
              <a:extLst>
                <a:ext uri="{FF2B5EF4-FFF2-40B4-BE49-F238E27FC236}">
                  <a16:creationId xmlns:a16="http://schemas.microsoft.com/office/drawing/2014/main" id="{42915218-CDD1-45E4-B186-F019346D914C}"/>
                </a:ext>
              </a:extLst>
            </p:cNvPr>
            <p:cNvSpPr/>
            <p:nvPr/>
          </p:nvSpPr>
          <p:spPr>
            <a:xfrm>
              <a:off x="2072825" y="3958850"/>
              <a:ext cx="556425" cy="593625"/>
            </a:xfrm>
            <a:custGeom>
              <a:avLst/>
              <a:gdLst/>
              <a:ahLst/>
              <a:cxnLst/>
              <a:rect l="l" t="t" r="r" b="b"/>
              <a:pathLst>
                <a:path w="22257" h="23745" extrusionOk="0">
                  <a:moveTo>
                    <a:pt x="10368" y="0"/>
                  </a:moveTo>
                  <a:cubicBezTo>
                    <a:pt x="8212" y="0"/>
                    <a:pt x="5945" y="657"/>
                    <a:pt x="4286" y="2801"/>
                  </a:cubicBezTo>
                  <a:cubicBezTo>
                    <a:pt x="4286" y="2801"/>
                    <a:pt x="0" y="6460"/>
                    <a:pt x="1053" y="21498"/>
                  </a:cubicBezTo>
                  <a:cubicBezTo>
                    <a:pt x="2507" y="22325"/>
                    <a:pt x="5765" y="23052"/>
                    <a:pt x="7319" y="23478"/>
                  </a:cubicBezTo>
                  <a:cubicBezTo>
                    <a:pt x="8048" y="23660"/>
                    <a:pt x="8795" y="23745"/>
                    <a:pt x="9543" y="23745"/>
                  </a:cubicBezTo>
                  <a:cubicBezTo>
                    <a:pt x="11367" y="23745"/>
                    <a:pt x="13203" y="23242"/>
                    <a:pt x="14838" y="22425"/>
                  </a:cubicBezTo>
                  <a:cubicBezTo>
                    <a:pt x="16780" y="21608"/>
                    <a:pt x="19111" y="20053"/>
                    <a:pt x="21352" y="20053"/>
                  </a:cubicBezTo>
                  <a:cubicBezTo>
                    <a:pt x="21655" y="20053"/>
                    <a:pt x="21957" y="20082"/>
                    <a:pt x="22256" y="20144"/>
                  </a:cubicBezTo>
                  <a:cubicBezTo>
                    <a:pt x="22256" y="20144"/>
                    <a:pt x="21630" y="10119"/>
                    <a:pt x="16918" y="1648"/>
                  </a:cubicBezTo>
                  <a:cubicBezTo>
                    <a:pt x="16918" y="1648"/>
                    <a:pt x="13782" y="0"/>
                    <a:pt x="10368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023;p50">
              <a:extLst>
                <a:ext uri="{FF2B5EF4-FFF2-40B4-BE49-F238E27FC236}">
                  <a16:creationId xmlns:a16="http://schemas.microsoft.com/office/drawing/2014/main" id="{E2D9CA0D-FFAD-462D-AA8C-A33934465A6B}"/>
                </a:ext>
              </a:extLst>
            </p:cNvPr>
            <p:cNvSpPr/>
            <p:nvPr/>
          </p:nvSpPr>
          <p:spPr>
            <a:xfrm>
              <a:off x="2065459" y="3985991"/>
              <a:ext cx="566329" cy="568100"/>
            </a:xfrm>
            <a:custGeom>
              <a:avLst/>
              <a:gdLst/>
              <a:ahLst/>
              <a:cxnLst/>
              <a:rect l="l" t="t" r="r" b="b"/>
              <a:pathLst>
                <a:path w="22257" h="22724" extrusionOk="0">
                  <a:moveTo>
                    <a:pt x="6166" y="0"/>
                  </a:moveTo>
                  <a:lnTo>
                    <a:pt x="6166" y="0"/>
                  </a:lnTo>
                  <a:cubicBezTo>
                    <a:pt x="5539" y="427"/>
                    <a:pt x="4913" y="1053"/>
                    <a:pt x="4286" y="1780"/>
                  </a:cubicBezTo>
                  <a:cubicBezTo>
                    <a:pt x="4286" y="1780"/>
                    <a:pt x="0" y="5439"/>
                    <a:pt x="1053" y="20477"/>
                  </a:cubicBezTo>
                  <a:cubicBezTo>
                    <a:pt x="2507" y="21304"/>
                    <a:pt x="5765" y="22031"/>
                    <a:pt x="7319" y="22457"/>
                  </a:cubicBezTo>
                  <a:cubicBezTo>
                    <a:pt x="8048" y="22639"/>
                    <a:pt x="8795" y="22724"/>
                    <a:pt x="9543" y="22724"/>
                  </a:cubicBezTo>
                  <a:cubicBezTo>
                    <a:pt x="11367" y="22724"/>
                    <a:pt x="13203" y="22221"/>
                    <a:pt x="14838" y="21404"/>
                  </a:cubicBezTo>
                  <a:cubicBezTo>
                    <a:pt x="16780" y="20587"/>
                    <a:pt x="19111" y="19032"/>
                    <a:pt x="21352" y="19032"/>
                  </a:cubicBezTo>
                  <a:cubicBezTo>
                    <a:pt x="21655" y="19032"/>
                    <a:pt x="21957" y="19061"/>
                    <a:pt x="22256" y="19123"/>
                  </a:cubicBezTo>
                  <a:cubicBezTo>
                    <a:pt x="22256" y="19123"/>
                    <a:pt x="22156" y="18271"/>
                    <a:pt x="22056" y="16818"/>
                  </a:cubicBezTo>
                  <a:cubicBezTo>
                    <a:pt x="20376" y="17344"/>
                    <a:pt x="18697" y="18271"/>
                    <a:pt x="17344" y="18898"/>
                  </a:cubicBezTo>
                  <a:cubicBezTo>
                    <a:pt x="15709" y="19715"/>
                    <a:pt x="13873" y="20218"/>
                    <a:pt x="12050" y="20218"/>
                  </a:cubicBezTo>
                  <a:cubicBezTo>
                    <a:pt x="11301" y="20218"/>
                    <a:pt x="10555" y="20133"/>
                    <a:pt x="9825" y="19950"/>
                  </a:cubicBezTo>
                  <a:cubicBezTo>
                    <a:pt x="8271" y="19524"/>
                    <a:pt x="5013" y="18798"/>
                    <a:pt x="3559" y="17970"/>
                  </a:cubicBezTo>
                  <a:cubicBezTo>
                    <a:pt x="2732" y="6692"/>
                    <a:pt x="5013" y="1780"/>
                    <a:pt x="6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024;p50">
              <a:extLst>
                <a:ext uri="{FF2B5EF4-FFF2-40B4-BE49-F238E27FC236}">
                  <a16:creationId xmlns:a16="http://schemas.microsoft.com/office/drawing/2014/main" id="{14C91C0B-BB39-4A4C-B580-832A538FDCA3}"/>
                </a:ext>
              </a:extLst>
            </p:cNvPr>
            <p:cNvSpPr/>
            <p:nvPr/>
          </p:nvSpPr>
          <p:spPr>
            <a:xfrm>
              <a:off x="2240125" y="3927350"/>
              <a:ext cx="182975" cy="143525"/>
            </a:xfrm>
            <a:custGeom>
              <a:avLst/>
              <a:gdLst/>
              <a:ahLst/>
              <a:cxnLst/>
              <a:rect l="l" t="t" r="r" b="b"/>
              <a:pathLst>
                <a:path w="7319" h="5741" extrusionOk="0">
                  <a:moveTo>
                    <a:pt x="3559" y="1"/>
                  </a:moveTo>
                  <a:cubicBezTo>
                    <a:pt x="2080" y="1"/>
                    <a:pt x="0" y="502"/>
                    <a:pt x="0" y="2081"/>
                  </a:cubicBezTo>
                  <a:cubicBezTo>
                    <a:pt x="0" y="3635"/>
                    <a:pt x="2080" y="5740"/>
                    <a:pt x="3559" y="5740"/>
                  </a:cubicBezTo>
                  <a:cubicBezTo>
                    <a:pt x="5013" y="5740"/>
                    <a:pt x="7319" y="3334"/>
                    <a:pt x="7319" y="1755"/>
                  </a:cubicBezTo>
                  <a:cubicBezTo>
                    <a:pt x="7319" y="201"/>
                    <a:pt x="5013" y="1"/>
                    <a:pt x="3559" y="1"/>
                  </a:cubicBez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025;p50">
              <a:extLst>
                <a:ext uri="{FF2B5EF4-FFF2-40B4-BE49-F238E27FC236}">
                  <a16:creationId xmlns:a16="http://schemas.microsoft.com/office/drawing/2014/main" id="{5B53644B-34F3-43B7-AC32-F2088553B5CA}"/>
                </a:ext>
              </a:extLst>
            </p:cNvPr>
            <p:cNvSpPr/>
            <p:nvPr/>
          </p:nvSpPr>
          <p:spPr>
            <a:xfrm>
              <a:off x="1804025" y="3009875"/>
              <a:ext cx="1028850" cy="1019000"/>
            </a:xfrm>
            <a:custGeom>
              <a:avLst/>
              <a:gdLst/>
              <a:ahLst/>
              <a:cxnLst/>
              <a:rect l="l" t="t" r="r" b="b"/>
              <a:pathLst>
                <a:path w="41154" h="40760" extrusionOk="0">
                  <a:moveTo>
                    <a:pt x="21777" y="0"/>
                  </a:moveTo>
                  <a:cubicBezTo>
                    <a:pt x="18224" y="0"/>
                    <a:pt x="14675" y="646"/>
                    <a:pt x="11805" y="1812"/>
                  </a:cubicBezTo>
                  <a:cubicBezTo>
                    <a:pt x="0" y="6624"/>
                    <a:pt x="953" y="16649"/>
                    <a:pt x="853" y="27301"/>
                  </a:cubicBezTo>
                  <a:cubicBezTo>
                    <a:pt x="853" y="32715"/>
                    <a:pt x="4286" y="40760"/>
                    <a:pt x="12006" y="40760"/>
                  </a:cubicBezTo>
                  <a:lnTo>
                    <a:pt x="29875" y="40760"/>
                  </a:lnTo>
                  <a:cubicBezTo>
                    <a:pt x="40953" y="40334"/>
                    <a:pt x="40728" y="25923"/>
                    <a:pt x="40728" y="24895"/>
                  </a:cubicBezTo>
                  <a:cubicBezTo>
                    <a:pt x="40728" y="16424"/>
                    <a:pt x="41154" y="7752"/>
                    <a:pt x="33008" y="2740"/>
                  </a:cubicBezTo>
                  <a:cubicBezTo>
                    <a:pt x="29941" y="851"/>
                    <a:pt x="25856" y="0"/>
                    <a:pt x="21777" y="0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026;p50">
              <a:extLst>
                <a:ext uri="{FF2B5EF4-FFF2-40B4-BE49-F238E27FC236}">
                  <a16:creationId xmlns:a16="http://schemas.microsoft.com/office/drawing/2014/main" id="{4362FAAA-457C-4663-AEDE-C5A65619922C}"/>
                </a:ext>
              </a:extLst>
            </p:cNvPr>
            <p:cNvSpPr/>
            <p:nvPr/>
          </p:nvSpPr>
          <p:spPr>
            <a:xfrm>
              <a:off x="1887975" y="3154175"/>
              <a:ext cx="942400" cy="874700"/>
            </a:xfrm>
            <a:custGeom>
              <a:avLst/>
              <a:gdLst/>
              <a:ahLst/>
              <a:cxnLst/>
              <a:rect l="l" t="t" r="r" b="b"/>
              <a:pathLst>
                <a:path w="37696" h="34988" extrusionOk="0">
                  <a:moveTo>
                    <a:pt x="33309" y="0"/>
                  </a:moveTo>
                  <a:lnTo>
                    <a:pt x="33309" y="0"/>
                  </a:lnTo>
                  <a:cubicBezTo>
                    <a:pt x="36442" y="4913"/>
                    <a:pt x="36116" y="11178"/>
                    <a:pt x="36116" y="17444"/>
                  </a:cubicBezTo>
                  <a:cubicBezTo>
                    <a:pt x="36116" y="18497"/>
                    <a:pt x="36342" y="32908"/>
                    <a:pt x="25264" y="33309"/>
                  </a:cubicBezTo>
                  <a:lnTo>
                    <a:pt x="7394" y="33309"/>
                  </a:lnTo>
                  <a:cubicBezTo>
                    <a:pt x="4161" y="33309"/>
                    <a:pt x="1755" y="31955"/>
                    <a:pt x="1" y="29875"/>
                  </a:cubicBezTo>
                  <a:lnTo>
                    <a:pt x="1" y="29875"/>
                  </a:lnTo>
                  <a:cubicBezTo>
                    <a:pt x="1755" y="32807"/>
                    <a:pt x="4587" y="34988"/>
                    <a:pt x="8648" y="34988"/>
                  </a:cubicBezTo>
                  <a:lnTo>
                    <a:pt x="26517" y="34988"/>
                  </a:lnTo>
                  <a:cubicBezTo>
                    <a:pt x="37595" y="34562"/>
                    <a:pt x="37370" y="20151"/>
                    <a:pt x="37370" y="19123"/>
                  </a:cubicBezTo>
                  <a:cubicBezTo>
                    <a:pt x="37370" y="12131"/>
                    <a:pt x="37695" y="5013"/>
                    <a:pt x="33309" y="0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027;p50">
              <a:extLst>
                <a:ext uri="{FF2B5EF4-FFF2-40B4-BE49-F238E27FC236}">
                  <a16:creationId xmlns:a16="http://schemas.microsoft.com/office/drawing/2014/main" id="{CCCDFCEF-5D79-4726-BD2D-CD258D8FA654}"/>
                </a:ext>
              </a:extLst>
            </p:cNvPr>
            <p:cNvSpPr/>
            <p:nvPr/>
          </p:nvSpPr>
          <p:spPr>
            <a:xfrm>
              <a:off x="2456900" y="3621600"/>
              <a:ext cx="190500" cy="185475"/>
            </a:xfrm>
            <a:custGeom>
              <a:avLst/>
              <a:gdLst/>
              <a:ahLst/>
              <a:cxnLst/>
              <a:rect l="l" t="t" r="r" b="b"/>
              <a:pathLst>
                <a:path w="7620" h="7419" extrusionOk="0">
                  <a:moveTo>
                    <a:pt x="3760" y="0"/>
                  </a:moveTo>
                  <a:cubicBezTo>
                    <a:pt x="1680" y="0"/>
                    <a:pt x="1" y="1679"/>
                    <a:pt x="1" y="3659"/>
                  </a:cubicBezTo>
                  <a:cubicBezTo>
                    <a:pt x="1" y="5739"/>
                    <a:pt x="1680" y="7419"/>
                    <a:pt x="3760" y="7419"/>
                  </a:cubicBezTo>
                  <a:cubicBezTo>
                    <a:pt x="5941" y="7419"/>
                    <a:pt x="7620" y="5739"/>
                    <a:pt x="7620" y="3659"/>
                  </a:cubicBezTo>
                  <a:cubicBezTo>
                    <a:pt x="7620" y="1679"/>
                    <a:pt x="5941" y="0"/>
                    <a:pt x="3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028;p50">
              <a:extLst>
                <a:ext uri="{FF2B5EF4-FFF2-40B4-BE49-F238E27FC236}">
                  <a16:creationId xmlns:a16="http://schemas.microsoft.com/office/drawing/2014/main" id="{174B84F8-11C0-41C3-9038-C0E670DA0E91}"/>
                </a:ext>
              </a:extLst>
            </p:cNvPr>
            <p:cNvSpPr/>
            <p:nvPr/>
          </p:nvSpPr>
          <p:spPr>
            <a:xfrm>
              <a:off x="2537750" y="3647900"/>
              <a:ext cx="83350" cy="80850"/>
            </a:xfrm>
            <a:custGeom>
              <a:avLst/>
              <a:gdLst/>
              <a:ahLst/>
              <a:cxnLst/>
              <a:rect l="l" t="t" r="r" b="b"/>
              <a:pathLst>
                <a:path w="3334" h="3234" extrusionOk="0">
                  <a:moveTo>
                    <a:pt x="1679" y="1"/>
                  </a:moveTo>
                  <a:cubicBezTo>
                    <a:pt x="727" y="1"/>
                    <a:pt x="0" y="728"/>
                    <a:pt x="0" y="1655"/>
                  </a:cubicBezTo>
                  <a:cubicBezTo>
                    <a:pt x="0" y="2507"/>
                    <a:pt x="727" y="3234"/>
                    <a:pt x="1679" y="3234"/>
                  </a:cubicBezTo>
                  <a:cubicBezTo>
                    <a:pt x="2607" y="3234"/>
                    <a:pt x="3333" y="2507"/>
                    <a:pt x="3333" y="1655"/>
                  </a:cubicBezTo>
                  <a:cubicBezTo>
                    <a:pt x="3333" y="728"/>
                    <a:pt x="2607" y="1"/>
                    <a:pt x="1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029;p50">
              <a:extLst>
                <a:ext uri="{FF2B5EF4-FFF2-40B4-BE49-F238E27FC236}">
                  <a16:creationId xmlns:a16="http://schemas.microsoft.com/office/drawing/2014/main" id="{2FB447BC-0690-4CE7-B800-FF781EB7CC28}"/>
                </a:ext>
              </a:extLst>
            </p:cNvPr>
            <p:cNvSpPr/>
            <p:nvPr/>
          </p:nvSpPr>
          <p:spPr>
            <a:xfrm>
              <a:off x="2503900" y="3736250"/>
              <a:ext cx="42000" cy="39500"/>
            </a:xfrm>
            <a:custGeom>
              <a:avLst/>
              <a:gdLst/>
              <a:ahLst/>
              <a:cxnLst/>
              <a:rect l="l" t="t" r="r" b="b"/>
              <a:pathLst>
                <a:path w="1680" h="1580" extrusionOk="0">
                  <a:moveTo>
                    <a:pt x="828" y="1"/>
                  </a:moveTo>
                  <a:cubicBezTo>
                    <a:pt x="427" y="1"/>
                    <a:pt x="1" y="326"/>
                    <a:pt x="1" y="752"/>
                  </a:cubicBezTo>
                  <a:cubicBezTo>
                    <a:pt x="1" y="1254"/>
                    <a:pt x="427" y="1580"/>
                    <a:pt x="828" y="1580"/>
                  </a:cubicBezTo>
                  <a:cubicBezTo>
                    <a:pt x="1254" y="1580"/>
                    <a:pt x="1680" y="1254"/>
                    <a:pt x="1680" y="752"/>
                  </a:cubicBezTo>
                  <a:cubicBezTo>
                    <a:pt x="1680" y="326"/>
                    <a:pt x="1254" y="1"/>
                    <a:pt x="8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030;p50">
              <a:extLst>
                <a:ext uri="{FF2B5EF4-FFF2-40B4-BE49-F238E27FC236}">
                  <a16:creationId xmlns:a16="http://schemas.microsoft.com/office/drawing/2014/main" id="{A7544963-7888-4F4E-8348-CC4D19E9B1C4}"/>
                </a:ext>
              </a:extLst>
            </p:cNvPr>
            <p:cNvSpPr/>
            <p:nvPr/>
          </p:nvSpPr>
          <p:spPr>
            <a:xfrm>
              <a:off x="1705025" y="2943175"/>
              <a:ext cx="1331475" cy="926550"/>
            </a:xfrm>
            <a:custGeom>
              <a:avLst/>
              <a:gdLst/>
              <a:ahLst/>
              <a:cxnLst/>
              <a:rect l="l" t="t" r="r" b="b"/>
              <a:pathLst>
                <a:path w="53259" h="37062" extrusionOk="0">
                  <a:moveTo>
                    <a:pt x="25586" y="0"/>
                  </a:moveTo>
                  <a:cubicBezTo>
                    <a:pt x="22427" y="0"/>
                    <a:pt x="19200" y="496"/>
                    <a:pt x="16191" y="1448"/>
                  </a:cubicBezTo>
                  <a:cubicBezTo>
                    <a:pt x="7194" y="4280"/>
                    <a:pt x="1" y="11272"/>
                    <a:pt x="1354" y="21824"/>
                  </a:cubicBezTo>
                  <a:cubicBezTo>
                    <a:pt x="1981" y="26611"/>
                    <a:pt x="3760" y="32876"/>
                    <a:pt x="6367" y="37062"/>
                  </a:cubicBezTo>
                  <a:cubicBezTo>
                    <a:pt x="4913" y="29017"/>
                    <a:pt x="12432" y="18891"/>
                    <a:pt x="10552" y="14932"/>
                  </a:cubicBezTo>
                  <a:lnTo>
                    <a:pt x="10552" y="14932"/>
                  </a:lnTo>
                  <a:cubicBezTo>
                    <a:pt x="15448" y="25115"/>
                    <a:pt x="25030" y="27241"/>
                    <a:pt x="25357" y="27241"/>
                  </a:cubicBezTo>
                  <a:cubicBezTo>
                    <a:pt x="25364" y="27241"/>
                    <a:pt x="25367" y="27240"/>
                    <a:pt x="25364" y="27237"/>
                  </a:cubicBezTo>
                  <a:lnTo>
                    <a:pt x="23184" y="20445"/>
                  </a:lnTo>
                  <a:lnTo>
                    <a:pt x="23184" y="20445"/>
                  </a:lnTo>
                  <a:cubicBezTo>
                    <a:pt x="23184" y="20446"/>
                    <a:pt x="28196" y="26611"/>
                    <a:pt x="35189" y="28089"/>
                  </a:cubicBezTo>
                  <a:lnTo>
                    <a:pt x="32056" y="20445"/>
                  </a:lnTo>
                  <a:cubicBezTo>
                    <a:pt x="32576" y="20391"/>
                    <a:pt x="33071" y="20364"/>
                    <a:pt x="33543" y="20364"/>
                  </a:cubicBezTo>
                  <a:cubicBezTo>
                    <a:pt x="39332" y="20364"/>
                    <a:pt x="41634" y="24320"/>
                    <a:pt x="42607" y="28190"/>
                  </a:cubicBezTo>
                  <a:cubicBezTo>
                    <a:pt x="43490" y="32149"/>
                    <a:pt x="43079" y="36040"/>
                    <a:pt x="43296" y="36040"/>
                  </a:cubicBezTo>
                  <a:cubicBezTo>
                    <a:pt x="43307" y="36040"/>
                    <a:pt x="43320" y="36030"/>
                    <a:pt x="43334" y="36009"/>
                  </a:cubicBezTo>
                  <a:cubicBezTo>
                    <a:pt x="45214" y="33603"/>
                    <a:pt x="50026" y="31222"/>
                    <a:pt x="51279" y="24731"/>
                  </a:cubicBezTo>
                  <a:lnTo>
                    <a:pt x="51279" y="24731"/>
                  </a:lnTo>
                  <a:lnTo>
                    <a:pt x="47094" y="24831"/>
                  </a:lnTo>
                  <a:cubicBezTo>
                    <a:pt x="47094" y="24831"/>
                    <a:pt x="51580" y="22225"/>
                    <a:pt x="53259" y="15558"/>
                  </a:cubicBezTo>
                  <a:lnTo>
                    <a:pt x="45941" y="14606"/>
                  </a:lnTo>
                  <a:cubicBezTo>
                    <a:pt x="45941" y="14606"/>
                    <a:pt x="51680" y="12300"/>
                    <a:pt x="53259" y="8766"/>
                  </a:cubicBezTo>
                  <a:cubicBezTo>
                    <a:pt x="53259" y="8766"/>
                    <a:pt x="43760" y="8766"/>
                    <a:pt x="40302" y="7914"/>
                  </a:cubicBezTo>
                  <a:lnTo>
                    <a:pt x="40302" y="7914"/>
                  </a:lnTo>
                  <a:cubicBezTo>
                    <a:pt x="40341" y="7923"/>
                    <a:pt x="40382" y="7928"/>
                    <a:pt x="40425" y="7928"/>
                  </a:cubicBezTo>
                  <a:cubicBezTo>
                    <a:pt x="41865" y="7928"/>
                    <a:pt x="45329" y="2771"/>
                    <a:pt x="45840" y="1774"/>
                  </a:cubicBezTo>
                  <a:lnTo>
                    <a:pt x="45840" y="1774"/>
                  </a:lnTo>
                  <a:cubicBezTo>
                    <a:pt x="45135" y="3113"/>
                    <a:pt x="43832" y="3577"/>
                    <a:pt x="42319" y="3577"/>
                  </a:cubicBezTo>
                  <a:cubicBezTo>
                    <a:pt x="39585" y="3577"/>
                    <a:pt x="36169" y="2061"/>
                    <a:pt x="34362" y="1448"/>
                  </a:cubicBezTo>
                  <a:cubicBezTo>
                    <a:pt x="31678" y="471"/>
                    <a:pt x="28664" y="0"/>
                    <a:pt x="25586" y="0"/>
                  </a:cubicBezTo>
                  <a:close/>
                </a:path>
              </a:pathLst>
            </a:custGeom>
            <a:solidFill>
              <a:srgbClr val="FA51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031;p50">
              <a:extLst>
                <a:ext uri="{FF2B5EF4-FFF2-40B4-BE49-F238E27FC236}">
                  <a16:creationId xmlns:a16="http://schemas.microsoft.com/office/drawing/2014/main" id="{CA6F0910-A6AA-4665-80EC-15BC0557128E}"/>
                </a:ext>
              </a:extLst>
            </p:cNvPr>
            <p:cNvSpPr/>
            <p:nvPr/>
          </p:nvSpPr>
          <p:spPr>
            <a:xfrm>
              <a:off x="2822200" y="3162325"/>
              <a:ext cx="214300" cy="164175"/>
            </a:xfrm>
            <a:custGeom>
              <a:avLst/>
              <a:gdLst/>
              <a:ahLst/>
              <a:cxnLst/>
              <a:rect l="l" t="t" r="r" b="b"/>
              <a:pathLst>
                <a:path w="8572" h="6567" extrusionOk="0">
                  <a:moveTo>
                    <a:pt x="7620" y="0"/>
                  </a:moveTo>
                  <a:cubicBezTo>
                    <a:pt x="6066" y="927"/>
                    <a:pt x="226" y="6040"/>
                    <a:pt x="1" y="6567"/>
                  </a:cubicBezTo>
                  <a:cubicBezTo>
                    <a:pt x="6592" y="3233"/>
                    <a:pt x="7945" y="1454"/>
                    <a:pt x="8572" y="0"/>
                  </a:cubicBezTo>
                  <a:close/>
                </a:path>
              </a:pathLst>
            </a:custGeom>
            <a:solidFill>
              <a:srgbClr val="6E5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032;p50">
              <a:extLst>
                <a:ext uri="{FF2B5EF4-FFF2-40B4-BE49-F238E27FC236}">
                  <a16:creationId xmlns:a16="http://schemas.microsoft.com/office/drawing/2014/main" id="{D1C67C57-A537-42B9-A6E7-ECBD899F8B93}"/>
                </a:ext>
              </a:extLst>
            </p:cNvPr>
            <p:cNvSpPr/>
            <p:nvPr/>
          </p:nvSpPr>
          <p:spPr>
            <a:xfrm>
              <a:off x="1788350" y="3164825"/>
              <a:ext cx="1248150" cy="704900"/>
            </a:xfrm>
            <a:custGeom>
              <a:avLst/>
              <a:gdLst/>
              <a:ahLst/>
              <a:cxnLst/>
              <a:rect l="l" t="t" r="r" b="b"/>
              <a:pathLst>
                <a:path w="49926" h="28196" extrusionOk="0">
                  <a:moveTo>
                    <a:pt x="5866" y="0"/>
                  </a:moveTo>
                  <a:lnTo>
                    <a:pt x="5866" y="0"/>
                  </a:lnTo>
                  <a:cubicBezTo>
                    <a:pt x="7520" y="3659"/>
                    <a:pt x="226" y="13459"/>
                    <a:pt x="1" y="21304"/>
                  </a:cubicBezTo>
                  <a:cubicBezTo>
                    <a:pt x="728" y="23810"/>
                    <a:pt x="1780" y="26216"/>
                    <a:pt x="3034" y="28196"/>
                  </a:cubicBezTo>
                  <a:cubicBezTo>
                    <a:pt x="1580" y="20151"/>
                    <a:pt x="9099" y="10025"/>
                    <a:pt x="7219" y="6066"/>
                  </a:cubicBezTo>
                  <a:lnTo>
                    <a:pt x="7219" y="6066"/>
                  </a:lnTo>
                  <a:cubicBezTo>
                    <a:pt x="12115" y="16249"/>
                    <a:pt x="21697" y="18375"/>
                    <a:pt x="22024" y="18375"/>
                  </a:cubicBezTo>
                  <a:cubicBezTo>
                    <a:pt x="22031" y="18375"/>
                    <a:pt x="22034" y="18374"/>
                    <a:pt x="22031" y="18371"/>
                  </a:cubicBezTo>
                  <a:lnTo>
                    <a:pt x="19851" y="11579"/>
                  </a:lnTo>
                  <a:lnTo>
                    <a:pt x="19851" y="11579"/>
                  </a:lnTo>
                  <a:cubicBezTo>
                    <a:pt x="19851" y="11580"/>
                    <a:pt x="24863" y="17745"/>
                    <a:pt x="31856" y="19223"/>
                  </a:cubicBezTo>
                  <a:lnTo>
                    <a:pt x="28723" y="11579"/>
                  </a:lnTo>
                  <a:cubicBezTo>
                    <a:pt x="29254" y="11522"/>
                    <a:pt x="29760" y="11495"/>
                    <a:pt x="30242" y="11495"/>
                  </a:cubicBezTo>
                  <a:cubicBezTo>
                    <a:pt x="41796" y="11495"/>
                    <a:pt x="39521" y="27173"/>
                    <a:pt x="39963" y="27173"/>
                  </a:cubicBezTo>
                  <a:cubicBezTo>
                    <a:pt x="39974" y="27173"/>
                    <a:pt x="39987" y="27163"/>
                    <a:pt x="40001" y="27143"/>
                  </a:cubicBezTo>
                  <a:cubicBezTo>
                    <a:pt x="41881" y="24737"/>
                    <a:pt x="46693" y="22356"/>
                    <a:pt x="47946" y="15865"/>
                  </a:cubicBezTo>
                  <a:lnTo>
                    <a:pt x="47946" y="15865"/>
                  </a:lnTo>
                  <a:lnTo>
                    <a:pt x="43761" y="15965"/>
                  </a:lnTo>
                  <a:cubicBezTo>
                    <a:pt x="43761" y="15965"/>
                    <a:pt x="48247" y="13359"/>
                    <a:pt x="49926" y="6692"/>
                  </a:cubicBezTo>
                  <a:lnTo>
                    <a:pt x="48974" y="6567"/>
                  </a:lnTo>
                  <a:cubicBezTo>
                    <a:pt x="47094" y="12632"/>
                    <a:pt x="42833" y="14837"/>
                    <a:pt x="42833" y="14837"/>
                  </a:cubicBezTo>
                  <a:cubicBezTo>
                    <a:pt x="42620" y="15921"/>
                    <a:pt x="42379" y="16366"/>
                    <a:pt x="42059" y="16366"/>
                  </a:cubicBezTo>
                  <a:cubicBezTo>
                    <a:pt x="40584" y="16366"/>
                    <a:pt x="37427" y="6897"/>
                    <a:pt x="27547" y="6897"/>
                  </a:cubicBezTo>
                  <a:cubicBezTo>
                    <a:pt x="26983" y="6897"/>
                    <a:pt x="26398" y="6928"/>
                    <a:pt x="25791" y="6993"/>
                  </a:cubicBezTo>
                  <a:lnTo>
                    <a:pt x="28923" y="14612"/>
                  </a:lnTo>
                  <a:cubicBezTo>
                    <a:pt x="21931" y="13158"/>
                    <a:pt x="16919" y="6993"/>
                    <a:pt x="16918" y="6993"/>
                  </a:cubicBezTo>
                  <a:lnTo>
                    <a:pt x="16918" y="6993"/>
                  </a:lnTo>
                  <a:lnTo>
                    <a:pt x="19124" y="13785"/>
                  </a:lnTo>
                  <a:cubicBezTo>
                    <a:pt x="19125" y="13786"/>
                    <a:pt x="19125" y="13787"/>
                    <a:pt x="19123" y="13787"/>
                  </a:cubicBezTo>
                  <a:cubicBezTo>
                    <a:pt x="18990" y="13787"/>
                    <a:pt x="10808" y="10304"/>
                    <a:pt x="58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033;p50">
              <a:extLst>
                <a:ext uri="{FF2B5EF4-FFF2-40B4-BE49-F238E27FC236}">
                  <a16:creationId xmlns:a16="http://schemas.microsoft.com/office/drawing/2014/main" id="{FD2114C2-A072-49AE-A92A-5A64EF0630F4}"/>
                </a:ext>
              </a:extLst>
            </p:cNvPr>
            <p:cNvSpPr/>
            <p:nvPr/>
          </p:nvSpPr>
          <p:spPr>
            <a:xfrm>
              <a:off x="2015800" y="2976850"/>
              <a:ext cx="407300" cy="120325"/>
            </a:xfrm>
            <a:custGeom>
              <a:avLst/>
              <a:gdLst/>
              <a:ahLst/>
              <a:cxnLst/>
              <a:rect l="l" t="t" r="r" b="b"/>
              <a:pathLst>
                <a:path w="16292" h="4813" extrusionOk="0">
                  <a:moveTo>
                    <a:pt x="10026" y="0"/>
                  </a:moveTo>
                  <a:cubicBezTo>
                    <a:pt x="9700" y="0"/>
                    <a:pt x="9399" y="101"/>
                    <a:pt x="9174" y="101"/>
                  </a:cubicBezTo>
                  <a:cubicBezTo>
                    <a:pt x="8672" y="201"/>
                    <a:pt x="8046" y="201"/>
                    <a:pt x="7520" y="427"/>
                  </a:cubicBezTo>
                  <a:cubicBezTo>
                    <a:pt x="6993" y="527"/>
                    <a:pt x="6467" y="627"/>
                    <a:pt x="5941" y="828"/>
                  </a:cubicBezTo>
                  <a:cubicBezTo>
                    <a:pt x="5414" y="1053"/>
                    <a:pt x="4913" y="1254"/>
                    <a:pt x="4487" y="1454"/>
                  </a:cubicBezTo>
                  <a:cubicBezTo>
                    <a:pt x="3535" y="1880"/>
                    <a:pt x="2707" y="2406"/>
                    <a:pt x="1981" y="2807"/>
                  </a:cubicBezTo>
                  <a:cubicBezTo>
                    <a:pt x="1354" y="3334"/>
                    <a:pt x="828" y="3860"/>
                    <a:pt x="527" y="4186"/>
                  </a:cubicBezTo>
                  <a:cubicBezTo>
                    <a:pt x="101" y="4587"/>
                    <a:pt x="1" y="4813"/>
                    <a:pt x="1" y="4813"/>
                  </a:cubicBezTo>
                  <a:lnTo>
                    <a:pt x="728" y="4813"/>
                  </a:lnTo>
                  <a:cubicBezTo>
                    <a:pt x="1254" y="4813"/>
                    <a:pt x="1981" y="4813"/>
                    <a:pt x="2707" y="4687"/>
                  </a:cubicBezTo>
                  <a:cubicBezTo>
                    <a:pt x="3134" y="4587"/>
                    <a:pt x="3535" y="4587"/>
                    <a:pt x="3961" y="4487"/>
                  </a:cubicBezTo>
                  <a:cubicBezTo>
                    <a:pt x="4487" y="4386"/>
                    <a:pt x="4913" y="4286"/>
                    <a:pt x="5414" y="4286"/>
                  </a:cubicBezTo>
                  <a:cubicBezTo>
                    <a:pt x="5640" y="4186"/>
                    <a:pt x="5840" y="4186"/>
                    <a:pt x="6041" y="4061"/>
                  </a:cubicBezTo>
                  <a:cubicBezTo>
                    <a:pt x="6367" y="4061"/>
                    <a:pt x="6567" y="3960"/>
                    <a:pt x="6793" y="3960"/>
                  </a:cubicBezTo>
                  <a:cubicBezTo>
                    <a:pt x="7294" y="3860"/>
                    <a:pt x="7820" y="3760"/>
                    <a:pt x="8246" y="3660"/>
                  </a:cubicBezTo>
                  <a:cubicBezTo>
                    <a:pt x="8773" y="3559"/>
                    <a:pt x="9299" y="3434"/>
                    <a:pt x="9700" y="3234"/>
                  </a:cubicBezTo>
                  <a:cubicBezTo>
                    <a:pt x="10226" y="3133"/>
                    <a:pt x="10652" y="3033"/>
                    <a:pt x="11179" y="2933"/>
                  </a:cubicBezTo>
                  <a:cubicBezTo>
                    <a:pt x="11580" y="2807"/>
                    <a:pt x="12006" y="2707"/>
                    <a:pt x="12432" y="2607"/>
                  </a:cubicBezTo>
                  <a:cubicBezTo>
                    <a:pt x="12833" y="2507"/>
                    <a:pt x="13259" y="2406"/>
                    <a:pt x="13560" y="2306"/>
                  </a:cubicBezTo>
                  <a:cubicBezTo>
                    <a:pt x="13986" y="2181"/>
                    <a:pt x="14312" y="2181"/>
                    <a:pt x="14612" y="2081"/>
                  </a:cubicBezTo>
                  <a:cubicBezTo>
                    <a:pt x="14938" y="1980"/>
                    <a:pt x="15239" y="1880"/>
                    <a:pt x="15439" y="1880"/>
                  </a:cubicBezTo>
                  <a:cubicBezTo>
                    <a:pt x="15966" y="1780"/>
                    <a:pt x="16292" y="1680"/>
                    <a:pt x="16292" y="1680"/>
                  </a:cubicBezTo>
                  <a:cubicBezTo>
                    <a:pt x="16292" y="1680"/>
                    <a:pt x="16066" y="1454"/>
                    <a:pt x="15565" y="1153"/>
                  </a:cubicBezTo>
                  <a:cubicBezTo>
                    <a:pt x="15339" y="1053"/>
                    <a:pt x="15139" y="928"/>
                    <a:pt x="14813" y="727"/>
                  </a:cubicBezTo>
                  <a:cubicBezTo>
                    <a:pt x="14512" y="627"/>
                    <a:pt x="14086" y="527"/>
                    <a:pt x="13685" y="427"/>
                  </a:cubicBezTo>
                  <a:cubicBezTo>
                    <a:pt x="13259" y="301"/>
                    <a:pt x="12833" y="201"/>
                    <a:pt x="12307" y="101"/>
                  </a:cubicBezTo>
                  <a:cubicBezTo>
                    <a:pt x="11805" y="0"/>
                    <a:pt x="11279" y="0"/>
                    <a:pt x="107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034;p50">
              <a:extLst>
                <a:ext uri="{FF2B5EF4-FFF2-40B4-BE49-F238E27FC236}">
                  <a16:creationId xmlns:a16="http://schemas.microsoft.com/office/drawing/2014/main" id="{3A58099A-546C-498A-9F3E-E778C10E5DD2}"/>
                </a:ext>
              </a:extLst>
            </p:cNvPr>
            <p:cNvSpPr/>
            <p:nvPr/>
          </p:nvSpPr>
          <p:spPr>
            <a:xfrm>
              <a:off x="2558425" y="3021325"/>
              <a:ext cx="73325" cy="62700"/>
            </a:xfrm>
            <a:custGeom>
              <a:avLst/>
              <a:gdLst/>
              <a:ahLst/>
              <a:cxnLst/>
              <a:rect l="l" t="t" r="r" b="b"/>
              <a:pathLst>
                <a:path w="2933" h="2508" extrusionOk="0">
                  <a:moveTo>
                    <a:pt x="1253" y="1"/>
                  </a:moveTo>
                  <a:cubicBezTo>
                    <a:pt x="1153" y="101"/>
                    <a:pt x="1053" y="101"/>
                    <a:pt x="952" y="101"/>
                  </a:cubicBezTo>
                  <a:cubicBezTo>
                    <a:pt x="852" y="101"/>
                    <a:pt x="752" y="201"/>
                    <a:pt x="627" y="201"/>
                  </a:cubicBezTo>
                  <a:cubicBezTo>
                    <a:pt x="526" y="302"/>
                    <a:pt x="426" y="402"/>
                    <a:pt x="426" y="402"/>
                  </a:cubicBezTo>
                  <a:cubicBezTo>
                    <a:pt x="326" y="527"/>
                    <a:pt x="226" y="527"/>
                    <a:pt x="226" y="627"/>
                  </a:cubicBezTo>
                  <a:cubicBezTo>
                    <a:pt x="125" y="627"/>
                    <a:pt x="125" y="728"/>
                    <a:pt x="0" y="728"/>
                  </a:cubicBezTo>
                  <a:lnTo>
                    <a:pt x="0" y="828"/>
                  </a:lnTo>
                  <a:lnTo>
                    <a:pt x="0" y="928"/>
                  </a:lnTo>
                  <a:cubicBezTo>
                    <a:pt x="0" y="928"/>
                    <a:pt x="0" y="1028"/>
                    <a:pt x="125" y="1154"/>
                  </a:cubicBezTo>
                  <a:cubicBezTo>
                    <a:pt x="125" y="1254"/>
                    <a:pt x="226" y="1455"/>
                    <a:pt x="326" y="1655"/>
                  </a:cubicBezTo>
                  <a:cubicBezTo>
                    <a:pt x="426" y="1881"/>
                    <a:pt x="526" y="1981"/>
                    <a:pt x="627" y="2181"/>
                  </a:cubicBezTo>
                  <a:cubicBezTo>
                    <a:pt x="752" y="2282"/>
                    <a:pt x="852" y="2407"/>
                    <a:pt x="1053" y="2507"/>
                  </a:cubicBezTo>
                  <a:lnTo>
                    <a:pt x="1579" y="2507"/>
                  </a:lnTo>
                  <a:cubicBezTo>
                    <a:pt x="1780" y="2507"/>
                    <a:pt x="2005" y="2507"/>
                    <a:pt x="2206" y="2407"/>
                  </a:cubicBezTo>
                  <a:cubicBezTo>
                    <a:pt x="2306" y="2282"/>
                    <a:pt x="2506" y="2181"/>
                    <a:pt x="2732" y="2081"/>
                  </a:cubicBezTo>
                  <a:cubicBezTo>
                    <a:pt x="2732" y="2081"/>
                    <a:pt x="2832" y="2081"/>
                    <a:pt x="2832" y="1981"/>
                  </a:cubicBezTo>
                  <a:lnTo>
                    <a:pt x="2932" y="1981"/>
                  </a:lnTo>
                  <a:lnTo>
                    <a:pt x="2932" y="1881"/>
                  </a:lnTo>
                  <a:lnTo>
                    <a:pt x="2932" y="1655"/>
                  </a:lnTo>
                  <a:cubicBezTo>
                    <a:pt x="2932" y="1555"/>
                    <a:pt x="2932" y="1354"/>
                    <a:pt x="2832" y="1154"/>
                  </a:cubicBezTo>
                  <a:cubicBezTo>
                    <a:pt x="2732" y="928"/>
                    <a:pt x="2632" y="728"/>
                    <a:pt x="2506" y="527"/>
                  </a:cubicBezTo>
                  <a:cubicBezTo>
                    <a:pt x="2406" y="402"/>
                    <a:pt x="2306" y="302"/>
                    <a:pt x="2306" y="302"/>
                  </a:cubicBezTo>
                  <a:cubicBezTo>
                    <a:pt x="2206" y="201"/>
                    <a:pt x="2105" y="201"/>
                    <a:pt x="2005" y="101"/>
                  </a:cubicBezTo>
                  <a:cubicBezTo>
                    <a:pt x="1780" y="101"/>
                    <a:pt x="1579" y="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035;p50">
              <a:extLst>
                <a:ext uri="{FF2B5EF4-FFF2-40B4-BE49-F238E27FC236}">
                  <a16:creationId xmlns:a16="http://schemas.microsoft.com/office/drawing/2014/main" id="{8B4B0874-4AAF-4AE5-866C-7DEFE2A4FE93}"/>
                </a:ext>
              </a:extLst>
            </p:cNvPr>
            <p:cNvSpPr/>
            <p:nvPr/>
          </p:nvSpPr>
          <p:spPr>
            <a:xfrm>
              <a:off x="1916175" y="3830225"/>
              <a:ext cx="138500" cy="50150"/>
            </a:xfrm>
            <a:custGeom>
              <a:avLst/>
              <a:gdLst/>
              <a:ahLst/>
              <a:cxnLst/>
              <a:rect l="l" t="t" r="r" b="b"/>
              <a:pathLst>
                <a:path w="5540" h="2006" extrusionOk="0">
                  <a:moveTo>
                    <a:pt x="2733" y="1"/>
                  </a:moveTo>
                  <a:cubicBezTo>
                    <a:pt x="1254" y="1"/>
                    <a:pt x="1" y="427"/>
                    <a:pt x="1" y="953"/>
                  </a:cubicBezTo>
                  <a:cubicBezTo>
                    <a:pt x="1" y="1580"/>
                    <a:pt x="1254" y="2006"/>
                    <a:pt x="2733" y="2006"/>
                  </a:cubicBezTo>
                  <a:cubicBezTo>
                    <a:pt x="4286" y="2006"/>
                    <a:pt x="5540" y="1580"/>
                    <a:pt x="5540" y="953"/>
                  </a:cubicBezTo>
                  <a:cubicBezTo>
                    <a:pt x="5540" y="427"/>
                    <a:pt x="4286" y="1"/>
                    <a:pt x="27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036;p50">
              <a:extLst>
                <a:ext uri="{FF2B5EF4-FFF2-40B4-BE49-F238E27FC236}">
                  <a16:creationId xmlns:a16="http://schemas.microsoft.com/office/drawing/2014/main" id="{93F1BE78-5E6B-4C1B-A63D-C731BA5AF3CF}"/>
                </a:ext>
              </a:extLst>
            </p:cNvPr>
            <p:cNvSpPr/>
            <p:nvPr/>
          </p:nvSpPr>
          <p:spPr>
            <a:xfrm>
              <a:off x="1916175" y="3830225"/>
              <a:ext cx="23850" cy="23850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27" y="1"/>
                  </a:moveTo>
                  <a:cubicBezTo>
                    <a:pt x="226" y="1"/>
                    <a:pt x="1" y="227"/>
                    <a:pt x="1" y="427"/>
                  </a:cubicBezTo>
                  <a:cubicBezTo>
                    <a:pt x="1" y="753"/>
                    <a:pt x="226" y="953"/>
                    <a:pt x="427" y="953"/>
                  </a:cubicBezTo>
                  <a:cubicBezTo>
                    <a:pt x="753" y="953"/>
                    <a:pt x="953" y="753"/>
                    <a:pt x="953" y="427"/>
                  </a:cubicBezTo>
                  <a:cubicBezTo>
                    <a:pt x="953" y="227"/>
                    <a:pt x="753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037;p50">
              <a:extLst>
                <a:ext uri="{FF2B5EF4-FFF2-40B4-BE49-F238E27FC236}">
                  <a16:creationId xmlns:a16="http://schemas.microsoft.com/office/drawing/2014/main" id="{142C9272-08ED-477B-8BA3-775DF4568C9B}"/>
                </a:ext>
              </a:extLst>
            </p:cNvPr>
            <p:cNvSpPr/>
            <p:nvPr/>
          </p:nvSpPr>
          <p:spPr>
            <a:xfrm>
              <a:off x="2587225" y="3830225"/>
              <a:ext cx="138500" cy="50150"/>
            </a:xfrm>
            <a:custGeom>
              <a:avLst/>
              <a:gdLst/>
              <a:ahLst/>
              <a:cxnLst/>
              <a:rect l="l" t="t" r="r" b="b"/>
              <a:pathLst>
                <a:path w="5540" h="2006" extrusionOk="0">
                  <a:moveTo>
                    <a:pt x="2833" y="1"/>
                  </a:moveTo>
                  <a:cubicBezTo>
                    <a:pt x="1254" y="1"/>
                    <a:pt x="1" y="427"/>
                    <a:pt x="1" y="953"/>
                  </a:cubicBezTo>
                  <a:cubicBezTo>
                    <a:pt x="1" y="1580"/>
                    <a:pt x="1254" y="2006"/>
                    <a:pt x="2833" y="2006"/>
                  </a:cubicBezTo>
                  <a:cubicBezTo>
                    <a:pt x="4287" y="2006"/>
                    <a:pt x="5540" y="1580"/>
                    <a:pt x="5540" y="953"/>
                  </a:cubicBezTo>
                  <a:cubicBezTo>
                    <a:pt x="5540" y="427"/>
                    <a:pt x="4287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038;p50">
              <a:extLst>
                <a:ext uri="{FF2B5EF4-FFF2-40B4-BE49-F238E27FC236}">
                  <a16:creationId xmlns:a16="http://schemas.microsoft.com/office/drawing/2014/main" id="{A4004818-159E-4566-9A62-EF3546B80136}"/>
                </a:ext>
              </a:extLst>
            </p:cNvPr>
            <p:cNvSpPr/>
            <p:nvPr/>
          </p:nvSpPr>
          <p:spPr>
            <a:xfrm>
              <a:off x="2702525" y="3830225"/>
              <a:ext cx="23200" cy="23850"/>
            </a:xfrm>
            <a:custGeom>
              <a:avLst/>
              <a:gdLst/>
              <a:ahLst/>
              <a:cxnLst/>
              <a:rect l="l" t="t" r="r" b="b"/>
              <a:pathLst>
                <a:path w="928" h="954" extrusionOk="0">
                  <a:moveTo>
                    <a:pt x="502" y="1"/>
                  </a:moveTo>
                  <a:cubicBezTo>
                    <a:pt x="201" y="1"/>
                    <a:pt x="1" y="227"/>
                    <a:pt x="1" y="427"/>
                  </a:cubicBezTo>
                  <a:cubicBezTo>
                    <a:pt x="1" y="753"/>
                    <a:pt x="201" y="953"/>
                    <a:pt x="502" y="953"/>
                  </a:cubicBezTo>
                  <a:cubicBezTo>
                    <a:pt x="727" y="953"/>
                    <a:pt x="928" y="753"/>
                    <a:pt x="928" y="427"/>
                  </a:cubicBezTo>
                  <a:cubicBezTo>
                    <a:pt x="928" y="227"/>
                    <a:pt x="727" y="1"/>
                    <a:pt x="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039;p50">
              <a:extLst>
                <a:ext uri="{FF2B5EF4-FFF2-40B4-BE49-F238E27FC236}">
                  <a16:creationId xmlns:a16="http://schemas.microsoft.com/office/drawing/2014/main" id="{9FAEBA5F-193B-4393-B18A-A9883F988DF6}"/>
                </a:ext>
              </a:extLst>
            </p:cNvPr>
            <p:cNvSpPr/>
            <p:nvPr/>
          </p:nvSpPr>
          <p:spPr>
            <a:xfrm>
              <a:off x="1984475" y="3708050"/>
              <a:ext cx="221825" cy="57050"/>
            </a:xfrm>
            <a:custGeom>
              <a:avLst/>
              <a:gdLst/>
              <a:ahLst/>
              <a:cxnLst/>
              <a:rect l="l" t="t" r="r" b="b"/>
              <a:pathLst>
                <a:path w="8873" h="2282" extrusionOk="0">
                  <a:moveTo>
                    <a:pt x="4587" y="1"/>
                  </a:moveTo>
                  <a:cubicBezTo>
                    <a:pt x="2081" y="1"/>
                    <a:pt x="101" y="1655"/>
                    <a:pt x="101" y="1655"/>
                  </a:cubicBezTo>
                  <a:cubicBezTo>
                    <a:pt x="1" y="1655"/>
                    <a:pt x="1" y="1880"/>
                    <a:pt x="1" y="1880"/>
                  </a:cubicBezTo>
                  <a:cubicBezTo>
                    <a:pt x="71" y="1951"/>
                    <a:pt x="142" y="2022"/>
                    <a:pt x="213" y="2022"/>
                  </a:cubicBezTo>
                  <a:cubicBezTo>
                    <a:pt x="243" y="2022"/>
                    <a:pt x="272" y="2010"/>
                    <a:pt x="301" y="1981"/>
                  </a:cubicBezTo>
                  <a:cubicBezTo>
                    <a:pt x="527" y="1755"/>
                    <a:pt x="2407" y="402"/>
                    <a:pt x="4587" y="402"/>
                  </a:cubicBezTo>
                  <a:cubicBezTo>
                    <a:pt x="5840" y="402"/>
                    <a:pt x="7294" y="828"/>
                    <a:pt x="8547" y="2281"/>
                  </a:cubicBezTo>
                  <a:lnTo>
                    <a:pt x="8873" y="2281"/>
                  </a:lnTo>
                  <a:lnTo>
                    <a:pt x="8873" y="1981"/>
                  </a:lnTo>
                  <a:cubicBezTo>
                    <a:pt x="7519" y="502"/>
                    <a:pt x="5940" y="1"/>
                    <a:pt x="4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040;p50">
              <a:extLst>
                <a:ext uri="{FF2B5EF4-FFF2-40B4-BE49-F238E27FC236}">
                  <a16:creationId xmlns:a16="http://schemas.microsoft.com/office/drawing/2014/main" id="{94BE80BC-38E0-4F1D-BBAB-D574E71AE4D7}"/>
                </a:ext>
              </a:extLst>
            </p:cNvPr>
            <p:cNvSpPr/>
            <p:nvPr/>
          </p:nvSpPr>
          <p:spPr>
            <a:xfrm>
              <a:off x="2271450" y="3864700"/>
              <a:ext cx="107175" cy="43875"/>
            </a:xfrm>
            <a:custGeom>
              <a:avLst/>
              <a:gdLst/>
              <a:ahLst/>
              <a:cxnLst/>
              <a:rect l="l" t="t" r="r" b="b"/>
              <a:pathLst>
                <a:path w="4287" h="1755" extrusionOk="0">
                  <a:moveTo>
                    <a:pt x="101" y="0"/>
                  </a:moveTo>
                  <a:cubicBezTo>
                    <a:pt x="0" y="101"/>
                    <a:pt x="0" y="201"/>
                    <a:pt x="0" y="301"/>
                  </a:cubicBezTo>
                  <a:cubicBezTo>
                    <a:pt x="0" y="301"/>
                    <a:pt x="326" y="627"/>
                    <a:pt x="627" y="1028"/>
                  </a:cubicBezTo>
                  <a:cubicBezTo>
                    <a:pt x="1053" y="1354"/>
                    <a:pt x="1579" y="1755"/>
                    <a:pt x="2206" y="1755"/>
                  </a:cubicBezTo>
                  <a:cubicBezTo>
                    <a:pt x="2607" y="1755"/>
                    <a:pt x="2933" y="1655"/>
                    <a:pt x="3233" y="1354"/>
                  </a:cubicBezTo>
                  <a:cubicBezTo>
                    <a:pt x="3559" y="1128"/>
                    <a:pt x="3860" y="828"/>
                    <a:pt x="4186" y="301"/>
                  </a:cubicBezTo>
                  <a:cubicBezTo>
                    <a:pt x="4286" y="201"/>
                    <a:pt x="4286" y="101"/>
                    <a:pt x="4186" y="0"/>
                  </a:cubicBezTo>
                  <a:cubicBezTo>
                    <a:pt x="4086" y="0"/>
                    <a:pt x="3860" y="0"/>
                    <a:pt x="3860" y="101"/>
                  </a:cubicBezTo>
                  <a:cubicBezTo>
                    <a:pt x="3559" y="627"/>
                    <a:pt x="3233" y="828"/>
                    <a:pt x="3033" y="1028"/>
                  </a:cubicBezTo>
                  <a:cubicBezTo>
                    <a:pt x="2707" y="1254"/>
                    <a:pt x="2507" y="1354"/>
                    <a:pt x="2206" y="1354"/>
                  </a:cubicBezTo>
                  <a:cubicBezTo>
                    <a:pt x="1780" y="1354"/>
                    <a:pt x="1253" y="1028"/>
                    <a:pt x="953" y="727"/>
                  </a:cubicBezTo>
                  <a:cubicBezTo>
                    <a:pt x="727" y="502"/>
                    <a:pt x="627" y="401"/>
                    <a:pt x="527" y="301"/>
                  </a:cubicBezTo>
                  <a:cubicBezTo>
                    <a:pt x="527" y="201"/>
                    <a:pt x="426" y="201"/>
                    <a:pt x="426" y="101"/>
                  </a:cubicBezTo>
                  <a:cubicBezTo>
                    <a:pt x="326" y="0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2041;p50">
            <a:extLst>
              <a:ext uri="{FF2B5EF4-FFF2-40B4-BE49-F238E27FC236}">
                <a16:creationId xmlns:a16="http://schemas.microsoft.com/office/drawing/2014/main" id="{8288A35E-7835-4F31-B713-48994B51613C}"/>
              </a:ext>
            </a:extLst>
          </p:cNvPr>
          <p:cNvGrpSpPr/>
          <p:nvPr/>
        </p:nvGrpSpPr>
        <p:grpSpPr>
          <a:xfrm>
            <a:off x="7521289" y="218364"/>
            <a:ext cx="1049505" cy="1606187"/>
            <a:chOff x="4555925" y="2701725"/>
            <a:chExt cx="1577100" cy="2191200"/>
          </a:xfrm>
        </p:grpSpPr>
        <p:sp>
          <p:nvSpPr>
            <p:cNvPr id="156" name="Google Shape;2042;p50">
              <a:extLst>
                <a:ext uri="{FF2B5EF4-FFF2-40B4-BE49-F238E27FC236}">
                  <a16:creationId xmlns:a16="http://schemas.microsoft.com/office/drawing/2014/main" id="{83D2B9C2-32BD-4CE6-AC08-6193F11D2261}"/>
                </a:ext>
              </a:extLst>
            </p:cNvPr>
            <p:cNvSpPr/>
            <p:nvPr/>
          </p:nvSpPr>
          <p:spPr>
            <a:xfrm>
              <a:off x="4555925" y="2701725"/>
              <a:ext cx="1577100" cy="1762825"/>
            </a:xfrm>
            <a:custGeom>
              <a:avLst/>
              <a:gdLst/>
              <a:ahLst/>
              <a:cxnLst/>
              <a:rect l="l" t="t" r="r" b="b"/>
              <a:pathLst>
                <a:path w="63084" h="70513" extrusionOk="0">
                  <a:moveTo>
                    <a:pt x="30342" y="1"/>
                  </a:moveTo>
                  <a:cubicBezTo>
                    <a:pt x="29283" y="1"/>
                    <a:pt x="28227" y="129"/>
                    <a:pt x="27244" y="354"/>
                  </a:cubicBezTo>
                  <a:cubicBezTo>
                    <a:pt x="25489" y="655"/>
                    <a:pt x="23810" y="1406"/>
                    <a:pt x="22557" y="2760"/>
                  </a:cubicBezTo>
                  <a:cubicBezTo>
                    <a:pt x="20777" y="4539"/>
                    <a:pt x="19725" y="10178"/>
                    <a:pt x="19725" y="10178"/>
                  </a:cubicBezTo>
                  <a:cubicBezTo>
                    <a:pt x="19725" y="10178"/>
                    <a:pt x="17739" y="9918"/>
                    <a:pt x="15700" y="9918"/>
                  </a:cubicBezTo>
                  <a:cubicBezTo>
                    <a:pt x="14273" y="9918"/>
                    <a:pt x="12821" y="10046"/>
                    <a:pt x="12005" y="10479"/>
                  </a:cubicBezTo>
                  <a:cubicBezTo>
                    <a:pt x="6366" y="13612"/>
                    <a:pt x="6366" y="18524"/>
                    <a:pt x="8572" y="23437"/>
                  </a:cubicBezTo>
                  <a:cubicBezTo>
                    <a:pt x="6266" y="24690"/>
                    <a:pt x="5213" y="25316"/>
                    <a:pt x="3334" y="27597"/>
                  </a:cubicBezTo>
                  <a:cubicBezTo>
                    <a:pt x="0" y="31682"/>
                    <a:pt x="5314" y="34088"/>
                    <a:pt x="8446" y="35241"/>
                  </a:cubicBezTo>
                  <a:cubicBezTo>
                    <a:pt x="6065" y="36996"/>
                    <a:pt x="3559" y="40555"/>
                    <a:pt x="4186" y="43788"/>
                  </a:cubicBezTo>
                  <a:cubicBezTo>
                    <a:pt x="4440" y="44846"/>
                    <a:pt x="7463" y="48370"/>
                    <a:pt x="9273" y="48370"/>
                  </a:cubicBezTo>
                  <a:cubicBezTo>
                    <a:pt x="9583" y="48370"/>
                    <a:pt x="9856" y="48267"/>
                    <a:pt x="10075" y="48031"/>
                  </a:cubicBezTo>
                  <a:lnTo>
                    <a:pt x="10075" y="48031"/>
                  </a:lnTo>
                  <a:cubicBezTo>
                    <a:pt x="8688" y="49627"/>
                    <a:pt x="5338" y="53640"/>
                    <a:pt x="7319" y="55918"/>
                  </a:cubicBezTo>
                  <a:cubicBezTo>
                    <a:pt x="8772" y="57472"/>
                    <a:pt x="11178" y="56018"/>
                    <a:pt x="12532" y="58424"/>
                  </a:cubicBezTo>
                  <a:cubicBezTo>
                    <a:pt x="14086" y="61231"/>
                    <a:pt x="12331" y="63537"/>
                    <a:pt x="16391" y="63738"/>
                  </a:cubicBezTo>
                  <a:cubicBezTo>
                    <a:pt x="16676" y="63738"/>
                    <a:pt x="16926" y="63735"/>
                    <a:pt x="17151" y="63735"/>
                  </a:cubicBezTo>
                  <a:cubicBezTo>
                    <a:pt x="18333" y="63735"/>
                    <a:pt x="18829" y="63806"/>
                    <a:pt x="20050" y="64690"/>
                  </a:cubicBezTo>
                  <a:cubicBezTo>
                    <a:pt x="21170" y="65400"/>
                    <a:pt x="22330" y="66407"/>
                    <a:pt x="23398" y="66407"/>
                  </a:cubicBezTo>
                  <a:cubicBezTo>
                    <a:pt x="24027" y="66407"/>
                    <a:pt x="24624" y="66057"/>
                    <a:pt x="25163" y="65091"/>
                  </a:cubicBezTo>
                  <a:cubicBezTo>
                    <a:pt x="25617" y="67047"/>
                    <a:pt x="26608" y="67576"/>
                    <a:pt x="27618" y="67576"/>
                  </a:cubicBezTo>
                  <a:cubicBezTo>
                    <a:pt x="28226" y="67576"/>
                    <a:pt x="28840" y="67385"/>
                    <a:pt x="29349" y="67196"/>
                  </a:cubicBezTo>
                  <a:cubicBezTo>
                    <a:pt x="29835" y="66943"/>
                    <a:pt x="30261" y="66706"/>
                    <a:pt x="30474" y="66706"/>
                  </a:cubicBezTo>
                  <a:cubicBezTo>
                    <a:pt x="30536" y="66706"/>
                    <a:pt x="30579" y="66725"/>
                    <a:pt x="30602" y="66770"/>
                  </a:cubicBezTo>
                  <a:cubicBezTo>
                    <a:pt x="32293" y="69561"/>
                    <a:pt x="33679" y="70513"/>
                    <a:pt x="34783" y="70513"/>
                  </a:cubicBezTo>
                  <a:cubicBezTo>
                    <a:pt x="37149" y="70513"/>
                    <a:pt x="38221" y="66145"/>
                    <a:pt x="38221" y="66144"/>
                  </a:cubicBezTo>
                  <a:lnTo>
                    <a:pt x="38221" y="66144"/>
                  </a:lnTo>
                  <a:cubicBezTo>
                    <a:pt x="38029" y="67247"/>
                    <a:pt x="42615" y="69591"/>
                    <a:pt x="43908" y="69591"/>
                  </a:cubicBezTo>
                  <a:cubicBezTo>
                    <a:pt x="43966" y="69591"/>
                    <a:pt x="44017" y="69587"/>
                    <a:pt x="44061" y="69577"/>
                  </a:cubicBezTo>
                  <a:cubicBezTo>
                    <a:pt x="45314" y="69477"/>
                    <a:pt x="46366" y="68449"/>
                    <a:pt x="46993" y="67397"/>
                  </a:cubicBezTo>
                  <a:cubicBezTo>
                    <a:pt x="47620" y="66144"/>
                    <a:pt x="47193" y="65191"/>
                    <a:pt x="48246" y="64164"/>
                  </a:cubicBezTo>
                  <a:cubicBezTo>
                    <a:pt x="49925" y="62685"/>
                    <a:pt x="52432" y="62911"/>
                    <a:pt x="53785" y="60931"/>
                  </a:cubicBezTo>
                  <a:cubicBezTo>
                    <a:pt x="54378" y="60030"/>
                    <a:pt x="54208" y="55116"/>
                    <a:pt x="53403" y="55116"/>
                  </a:cubicBezTo>
                  <a:cubicBezTo>
                    <a:pt x="53359" y="55116"/>
                    <a:pt x="53314" y="55131"/>
                    <a:pt x="53266" y="55161"/>
                  </a:cubicBezTo>
                  <a:lnTo>
                    <a:pt x="53266" y="55161"/>
                  </a:lnTo>
                  <a:cubicBezTo>
                    <a:pt x="54818" y="54138"/>
                    <a:pt x="56693" y="54035"/>
                    <a:pt x="57219" y="51733"/>
                  </a:cubicBezTo>
                  <a:cubicBezTo>
                    <a:pt x="57317" y="51022"/>
                    <a:pt x="56528" y="46814"/>
                    <a:pt x="55509" y="46814"/>
                  </a:cubicBezTo>
                  <a:cubicBezTo>
                    <a:pt x="55487" y="46814"/>
                    <a:pt x="55465" y="46816"/>
                    <a:pt x="55443" y="46820"/>
                  </a:cubicBezTo>
                  <a:lnTo>
                    <a:pt x="55443" y="46820"/>
                  </a:lnTo>
                  <a:cubicBezTo>
                    <a:pt x="57749" y="46390"/>
                    <a:pt x="61304" y="42633"/>
                    <a:pt x="61705" y="40254"/>
                  </a:cubicBezTo>
                  <a:cubicBezTo>
                    <a:pt x="62331" y="37121"/>
                    <a:pt x="59324" y="37321"/>
                    <a:pt x="58071" y="35442"/>
                  </a:cubicBezTo>
                  <a:cubicBezTo>
                    <a:pt x="56191" y="32735"/>
                    <a:pt x="60351" y="30003"/>
                    <a:pt x="61504" y="27823"/>
                  </a:cubicBezTo>
                  <a:cubicBezTo>
                    <a:pt x="63083" y="24690"/>
                    <a:pt x="60778" y="20504"/>
                    <a:pt x="57745" y="19677"/>
                  </a:cubicBezTo>
                  <a:cubicBezTo>
                    <a:pt x="56772" y="19413"/>
                    <a:pt x="55746" y="19296"/>
                    <a:pt x="54713" y="19296"/>
                  </a:cubicBezTo>
                  <a:cubicBezTo>
                    <a:pt x="53298" y="19296"/>
                    <a:pt x="51870" y="19516"/>
                    <a:pt x="50552" y="19878"/>
                  </a:cubicBezTo>
                  <a:cubicBezTo>
                    <a:pt x="51178" y="18098"/>
                    <a:pt x="51379" y="15918"/>
                    <a:pt x="51053" y="14038"/>
                  </a:cubicBezTo>
                  <a:cubicBezTo>
                    <a:pt x="50752" y="11833"/>
                    <a:pt x="49600" y="10178"/>
                    <a:pt x="47519" y="9427"/>
                  </a:cubicBezTo>
                  <a:cubicBezTo>
                    <a:pt x="45729" y="8777"/>
                    <a:pt x="44069" y="8408"/>
                    <a:pt x="42380" y="8408"/>
                  </a:cubicBezTo>
                  <a:cubicBezTo>
                    <a:pt x="41398" y="8408"/>
                    <a:pt x="40406" y="8533"/>
                    <a:pt x="39374" y="8800"/>
                  </a:cubicBezTo>
                  <a:cubicBezTo>
                    <a:pt x="38948" y="4840"/>
                    <a:pt x="38848" y="2534"/>
                    <a:pt x="34462" y="780"/>
                  </a:cubicBezTo>
                  <a:cubicBezTo>
                    <a:pt x="33197" y="234"/>
                    <a:pt x="31767" y="1"/>
                    <a:pt x="30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043;p50">
              <a:extLst>
                <a:ext uri="{FF2B5EF4-FFF2-40B4-BE49-F238E27FC236}">
                  <a16:creationId xmlns:a16="http://schemas.microsoft.com/office/drawing/2014/main" id="{D71CEF56-E394-467C-9131-40B28780C09F}"/>
                </a:ext>
              </a:extLst>
            </p:cNvPr>
            <p:cNvSpPr/>
            <p:nvPr/>
          </p:nvSpPr>
          <p:spPr>
            <a:xfrm>
              <a:off x="5487625" y="2762550"/>
              <a:ext cx="3150" cy="2550"/>
            </a:xfrm>
            <a:custGeom>
              <a:avLst/>
              <a:gdLst/>
              <a:ahLst/>
              <a:cxnLst/>
              <a:rect l="l" t="t" r="r" b="b"/>
              <a:pathLst>
                <a:path w="126" h="102" extrusionOk="0">
                  <a:moveTo>
                    <a:pt x="1" y="1"/>
                  </a:moveTo>
                  <a:lnTo>
                    <a:pt x="1" y="101"/>
                  </a:lnTo>
                  <a:lnTo>
                    <a:pt x="126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044;p50">
              <a:extLst>
                <a:ext uri="{FF2B5EF4-FFF2-40B4-BE49-F238E27FC236}">
                  <a16:creationId xmlns:a16="http://schemas.microsoft.com/office/drawing/2014/main" id="{E85FABB2-8913-4B90-AD27-E3B232AB4F56}"/>
                </a:ext>
              </a:extLst>
            </p:cNvPr>
            <p:cNvSpPr/>
            <p:nvPr/>
          </p:nvSpPr>
          <p:spPr>
            <a:xfrm>
              <a:off x="4686152" y="3605916"/>
              <a:ext cx="1425529" cy="858625"/>
            </a:xfrm>
            <a:custGeom>
              <a:avLst/>
              <a:gdLst/>
              <a:ahLst/>
              <a:cxnLst/>
              <a:rect l="l" t="t" r="r" b="b"/>
              <a:pathLst>
                <a:path w="56794" h="34345" extrusionOk="0">
                  <a:moveTo>
                    <a:pt x="47928" y="4385"/>
                  </a:moveTo>
                  <a:cubicBezTo>
                    <a:pt x="47926" y="4386"/>
                    <a:pt x="47923" y="4386"/>
                    <a:pt x="47921" y="4387"/>
                  </a:cubicBezTo>
                  <a:cubicBezTo>
                    <a:pt x="47923" y="4386"/>
                    <a:pt x="47926" y="4386"/>
                    <a:pt x="47928" y="4385"/>
                  </a:cubicBezTo>
                  <a:close/>
                  <a:moveTo>
                    <a:pt x="45748" y="12728"/>
                  </a:moveTo>
                  <a:cubicBezTo>
                    <a:pt x="45745" y="12729"/>
                    <a:pt x="45743" y="12731"/>
                    <a:pt x="45740" y="12732"/>
                  </a:cubicBezTo>
                  <a:cubicBezTo>
                    <a:pt x="45743" y="12731"/>
                    <a:pt x="45745" y="12729"/>
                    <a:pt x="45748" y="12728"/>
                  </a:cubicBezTo>
                  <a:close/>
                  <a:moveTo>
                    <a:pt x="53259" y="1"/>
                  </a:moveTo>
                  <a:cubicBezTo>
                    <a:pt x="51883" y="1978"/>
                    <a:pt x="49607" y="4080"/>
                    <a:pt x="47928" y="4385"/>
                  </a:cubicBezTo>
                  <a:lnTo>
                    <a:pt x="47928" y="4385"/>
                  </a:lnTo>
                  <a:cubicBezTo>
                    <a:pt x="47949" y="4382"/>
                    <a:pt x="47970" y="4380"/>
                    <a:pt x="47991" y="4380"/>
                  </a:cubicBezTo>
                  <a:cubicBezTo>
                    <a:pt x="49010" y="4380"/>
                    <a:pt x="49798" y="8588"/>
                    <a:pt x="49700" y="9299"/>
                  </a:cubicBezTo>
                  <a:cubicBezTo>
                    <a:pt x="49175" y="11601"/>
                    <a:pt x="47300" y="11705"/>
                    <a:pt x="45748" y="12728"/>
                  </a:cubicBezTo>
                  <a:lnTo>
                    <a:pt x="45748" y="12728"/>
                  </a:lnTo>
                  <a:cubicBezTo>
                    <a:pt x="45795" y="12697"/>
                    <a:pt x="45841" y="12682"/>
                    <a:pt x="45885" y="12682"/>
                  </a:cubicBezTo>
                  <a:cubicBezTo>
                    <a:pt x="46687" y="12682"/>
                    <a:pt x="46834" y="17596"/>
                    <a:pt x="46242" y="18497"/>
                  </a:cubicBezTo>
                  <a:cubicBezTo>
                    <a:pt x="44888" y="20477"/>
                    <a:pt x="42382" y="20251"/>
                    <a:pt x="40728" y="21730"/>
                  </a:cubicBezTo>
                  <a:cubicBezTo>
                    <a:pt x="39675" y="22758"/>
                    <a:pt x="40101" y="23710"/>
                    <a:pt x="39475" y="24963"/>
                  </a:cubicBezTo>
                  <a:cubicBezTo>
                    <a:pt x="38848" y="26016"/>
                    <a:pt x="37796" y="27043"/>
                    <a:pt x="36542" y="27144"/>
                  </a:cubicBezTo>
                  <a:cubicBezTo>
                    <a:pt x="36498" y="27153"/>
                    <a:pt x="36445" y="27158"/>
                    <a:pt x="36387" y="27158"/>
                  </a:cubicBezTo>
                  <a:cubicBezTo>
                    <a:pt x="35072" y="27158"/>
                    <a:pt x="30487" y="24814"/>
                    <a:pt x="30703" y="23710"/>
                  </a:cubicBezTo>
                  <a:lnTo>
                    <a:pt x="30703" y="23710"/>
                  </a:lnTo>
                  <a:cubicBezTo>
                    <a:pt x="30702" y="23712"/>
                    <a:pt x="29630" y="28079"/>
                    <a:pt x="27257" y="28079"/>
                  </a:cubicBezTo>
                  <a:cubicBezTo>
                    <a:pt x="26149" y="28079"/>
                    <a:pt x="24757" y="27128"/>
                    <a:pt x="23059" y="24336"/>
                  </a:cubicBezTo>
                  <a:cubicBezTo>
                    <a:pt x="23036" y="24292"/>
                    <a:pt x="22992" y="24272"/>
                    <a:pt x="22931" y="24272"/>
                  </a:cubicBezTo>
                  <a:cubicBezTo>
                    <a:pt x="22718" y="24272"/>
                    <a:pt x="22292" y="24510"/>
                    <a:pt x="21806" y="24763"/>
                  </a:cubicBezTo>
                  <a:cubicBezTo>
                    <a:pt x="21297" y="24951"/>
                    <a:pt x="20686" y="25143"/>
                    <a:pt x="20083" y="25143"/>
                  </a:cubicBezTo>
                  <a:cubicBezTo>
                    <a:pt x="19080" y="25143"/>
                    <a:pt x="18099" y="24613"/>
                    <a:pt x="17645" y="22657"/>
                  </a:cubicBezTo>
                  <a:cubicBezTo>
                    <a:pt x="17097" y="23624"/>
                    <a:pt x="16494" y="23973"/>
                    <a:pt x="15862" y="23973"/>
                  </a:cubicBezTo>
                  <a:cubicBezTo>
                    <a:pt x="14790" y="23973"/>
                    <a:pt x="13636" y="22966"/>
                    <a:pt x="12532" y="22256"/>
                  </a:cubicBezTo>
                  <a:cubicBezTo>
                    <a:pt x="11290" y="21372"/>
                    <a:pt x="10808" y="21301"/>
                    <a:pt x="9631" y="21301"/>
                  </a:cubicBezTo>
                  <a:cubicBezTo>
                    <a:pt x="9407" y="21301"/>
                    <a:pt x="9158" y="21304"/>
                    <a:pt x="8873" y="21304"/>
                  </a:cubicBezTo>
                  <a:cubicBezTo>
                    <a:pt x="4788" y="21103"/>
                    <a:pt x="4788" y="20477"/>
                    <a:pt x="3134" y="17645"/>
                  </a:cubicBezTo>
                  <a:cubicBezTo>
                    <a:pt x="2607" y="16617"/>
                    <a:pt x="5515" y="11905"/>
                    <a:pt x="4688" y="11805"/>
                  </a:cubicBezTo>
                  <a:lnTo>
                    <a:pt x="4688" y="11805"/>
                  </a:lnTo>
                  <a:cubicBezTo>
                    <a:pt x="3535" y="13585"/>
                    <a:pt x="1" y="17444"/>
                    <a:pt x="1881" y="19750"/>
                  </a:cubicBezTo>
                  <a:cubicBezTo>
                    <a:pt x="3234" y="21304"/>
                    <a:pt x="5740" y="19850"/>
                    <a:pt x="7094" y="22256"/>
                  </a:cubicBezTo>
                  <a:cubicBezTo>
                    <a:pt x="8648" y="25063"/>
                    <a:pt x="6893" y="27369"/>
                    <a:pt x="10953" y="27570"/>
                  </a:cubicBezTo>
                  <a:cubicBezTo>
                    <a:pt x="11238" y="27570"/>
                    <a:pt x="11488" y="27567"/>
                    <a:pt x="11713" y="27567"/>
                  </a:cubicBezTo>
                  <a:cubicBezTo>
                    <a:pt x="12895" y="27567"/>
                    <a:pt x="13391" y="27638"/>
                    <a:pt x="14612" y="28522"/>
                  </a:cubicBezTo>
                  <a:cubicBezTo>
                    <a:pt x="15732" y="29232"/>
                    <a:pt x="16892" y="30239"/>
                    <a:pt x="17960" y="30239"/>
                  </a:cubicBezTo>
                  <a:cubicBezTo>
                    <a:pt x="18589" y="30239"/>
                    <a:pt x="19186" y="29889"/>
                    <a:pt x="19725" y="28923"/>
                  </a:cubicBezTo>
                  <a:cubicBezTo>
                    <a:pt x="20179" y="30879"/>
                    <a:pt x="21170" y="31408"/>
                    <a:pt x="22180" y="31408"/>
                  </a:cubicBezTo>
                  <a:cubicBezTo>
                    <a:pt x="22788" y="31408"/>
                    <a:pt x="23402" y="31217"/>
                    <a:pt x="23911" y="31028"/>
                  </a:cubicBezTo>
                  <a:cubicBezTo>
                    <a:pt x="24397" y="30775"/>
                    <a:pt x="24823" y="30538"/>
                    <a:pt x="25036" y="30538"/>
                  </a:cubicBezTo>
                  <a:cubicBezTo>
                    <a:pt x="25098" y="30538"/>
                    <a:pt x="25141" y="30557"/>
                    <a:pt x="25164" y="30602"/>
                  </a:cubicBezTo>
                  <a:cubicBezTo>
                    <a:pt x="26855" y="33393"/>
                    <a:pt x="28241" y="34345"/>
                    <a:pt x="29345" y="34345"/>
                  </a:cubicBezTo>
                  <a:cubicBezTo>
                    <a:pt x="31711" y="34345"/>
                    <a:pt x="32783" y="29977"/>
                    <a:pt x="32783" y="29976"/>
                  </a:cubicBezTo>
                  <a:lnTo>
                    <a:pt x="32783" y="29976"/>
                  </a:lnTo>
                  <a:cubicBezTo>
                    <a:pt x="32591" y="31079"/>
                    <a:pt x="37177" y="33423"/>
                    <a:pt x="38470" y="33423"/>
                  </a:cubicBezTo>
                  <a:cubicBezTo>
                    <a:pt x="38528" y="33423"/>
                    <a:pt x="38579" y="33419"/>
                    <a:pt x="38623" y="33409"/>
                  </a:cubicBezTo>
                  <a:cubicBezTo>
                    <a:pt x="39876" y="33309"/>
                    <a:pt x="40928" y="32281"/>
                    <a:pt x="41555" y="31229"/>
                  </a:cubicBezTo>
                  <a:cubicBezTo>
                    <a:pt x="42182" y="29976"/>
                    <a:pt x="41755" y="29023"/>
                    <a:pt x="42808" y="27996"/>
                  </a:cubicBezTo>
                  <a:cubicBezTo>
                    <a:pt x="44487" y="26517"/>
                    <a:pt x="46994" y="26743"/>
                    <a:pt x="48347" y="24763"/>
                  </a:cubicBezTo>
                  <a:cubicBezTo>
                    <a:pt x="48940" y="23862"/>
                    <a:pt x="48770" y="18948"/>
                    <a:pt x="47965" y="18948"/>
                  </a:cubicBezTo>
                  <a:cubicBezTo>
                    <a:pt x="47921" y="18948"/>
                    <a:pt x="47876" y="18963"/>
                    <a:pt x="47828" y="18993"/>
                  </a:cubicBezTo>
                  <a:lnTo>
                    <a:pt x="47828" y="18993"/>
                  </a:lnTo>
                  <a:cubicBezTo>
                    <a:pt x="49380" y="17970"/>
                    <a:pt x="51255" y="17867"/>
                    <a:pt x="51781" y="15565"/>
                  </a:cubicBezTo>
                  <a:cubicBezTo>
                    <a:pt x="51879" y="14854"/>
                    <a:pt x="51090" y="10646"/>
                    <a:pt x="50071" y="10646"/>
                  </a:cubicBezTo>
                  <a:cubicBezTo>
                    <a:pt x="50049" y="10646"/>
                    <a:pt x="50027" y="10648"/>
                    <a:pt x="50005" y="10652"/>
                  </a:cubicBezTo>
                  <a:lnTo>
                    <a:pt x="50005" y="10652"/>
                  </a:lnTo>
                  <a:cubicBezTo>
                    <a:pt x="52311" y="10222"/>
                    <a:pt x="55866" y="6465"/>
                    <a:pt x="56267" y="4086"/>
                  </a:cubicBezTo>
                  <a:cubicBezTo>
                    <a:pt x="56793" y="1354"/>
                    <a:pt x="54613" y="1153"/>
                    <a:pt x="53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045;p50">
              <a:extLst>
                <a:ext uri="{FF2B5EF4-FFF2-40B4-BE49-F238E27FC236}">
                  <a16:creationId xmlns:a16="http://schemas.microsoft.com/office/drawing/2014/main" id="{ECDE8C1C-ADE7-4D02-AEF9-16ECE7383CB8}"/>
                </a:ext>
              </a:extLst>
            </p:cNvPr>
            <p:cNvSpPr/>
            <p:nvPr/>
          </p:nvSpPr>
          <p:spPr>
            <a:xfrm>
              <a:off x="4994525" y="4807050"/>
              <a:ext cx="908550" cy="85875"/>
            </a:xfrm>
            <a:custGeom>
              <a:avLst/>
              <a:gdLst/>
              <a:ahLst/>
              <a:cxnLst/>
              <a:rect l="l" t="t" r="r" b="b"/>
              <a:pathLst>
                <a:path w="36342" h="3435" extrusionOk="0">
                  <a:moveTo>
                    <a:pt x="18171" y="1"/>
                  </a:moveTo>
                  <a:cubicBezTo>
                    <a:pt x="8146" y="1"/>
                    <a:pt x="0" y="728"/>
                    <a:pt x="0" y="1655"/>
                  </a:cubicBezTo>
                  <a:cubicBezTo>
                    <a:pt x="0" y="2708"/>
                    <a:pt x="8146" y="3434"/>
                    <a:pt x="18171" y="3434"/>
                  </a:cubicBezTo>
                  <a:cubicBezTo>
                    <a:pt x="28196" y="3434"/>
                    <a:pt x="36341" y="2708"/>
                    <a:pt x="36341" y="1655"/>
                  </a:cubicBezTo>
                  <a:cubicBezTo>
                    <a:pt x="36341" y="728"/>
                    <a:pt x="28196" y="1"/>
                    <a:pt x="18171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046;p50">
              <a:extLst>
                <a:ext uri="{FF2B5EF4-FFF2-40B4-BE49-F238E27FC236}">
                  <a16:creationId xmlns:a16="http://schemas.microsoft.com/office/drawing/2014/main" id="{47EFEAE3-8553-4193-969D-007A553CA03D}"/>
                </a:ext>
              </a:extLst>
            </p:cNvPr>
            <p:cNvSpPr/>
            <p:nvPr/>
          </p:nvSpPr>
          <p:spPr>
            <a:xfrm>
              <a:off x="5229475" y="4360325"/>
              <a:ext cx="224350" cy="485600"/>
            </a:xfrm>
            <a:custGeom>
              <a:avLst/>
              <a:gdLst/>
              <a:ahLst/>
              <a:cxnLst/>
              <a:rect l="l" t="t" r="r" b="b"/>
              <a:pathLst>
                <a:path w="8974" h="19424" extrusionOk="0">
                  <a:moveTo>
                    <a:pt x="8246" y="0"/>
                  </a:moveTo>
                  <a:cubicBezTo>
                    <a:pt x="8246" y="0"/>
                    <a:pt x="1" y="727"/>
                    <a:pt x="201" y="1253"/>
                  </a:cubicBezTo>
                  <a:cubicBezTo>
                    <a:pt x="427" y="1980"/>
                    <a:pt x="201" y="10877"/>
                    <a:pt x="3961" y="16391"/>
                  </a:cubicBezTo>
                  <a:cubicBezTo>
                    <a:pt x="4387" y="17143"/>
                    <a:pt x="2708" y="18597"/>
                    <a:pt x="4186" y="19223"/>
                  </a:cubicBezTo>
                  <a:cubicBezTo>
                    <a:pt x="4550" y="19374"/>
                    <a:pt x="5408" y="19424"/>
                    <a:pt x="6216" y="19424"/>
                  </a:cubicBezTo>
                  <a:cubicBezTo>
                    <a:pt x="7025" y="19424"/>
                    <a:pt x="7783" y="19374"/>
                    <a:pt x="7946" y="19324"/>
                  </a:cubicBezTo>
                  <a:cubicBezTo>
                    <a:pt x="8973" y="18797"/>
                    <a:pt x="8246" y="15990"/>
                    <a:pt x="8246" y="14837"/>
                  </a:cubicBezTo>
                  <a:cubicBezTo>
                    <a:pt x="8347" y="13584"/>
                    <a:pt x="8773" y="100"/>
                    <a:pt x="8246" y="0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047;p50">
              <a:extLst>
                <a:ext uri="{FF2B5EF4-FFF2-40B4-BE49-F238E27FC236}">
                  <a16:creationId xmlns:a16="http://schemas.microsoft.com/office/drawing/2014/main" id="{293268CA-6E7F-447E-97A2-2AD613527A55}"/>
                </a:ext>
              </a:extLst>
            </p:cNvPr>
            <p:cNvSpPr/>
            <p:nvPr/>
          </p:nvSpPr>
          <p:spPr>
            <a:xfrm>
              <a:off x="5432380" y="4313315"/>
              <a:ext cx="235704" cy="535125"/>
            </a:xfrm>
            <a:custGeom>
              <a:avLst/>
              <a:gdLst/>
              <a:ahLst/>
              <a:cxnLst/>
              <a:rect l="l" t="t" r="r" b="b"/>
              <a:pathLst>
                <a:path w="9600" h="21405" extrusionOk="0">
                  <a:moveTo>
                    <a:pt x="9600" y="0"/>
                  </a:moveTo>
                  <a:lnTo>
                    <a:pt x="9600" y="0"/>
                  </a:lnTo>
                  <a:cubicBezTo>
                    <a:pt x="9599" y="1"/>
                    <a:pt x="9598" y="1"/>
                    <a:pt x="9598" y="1"/>
                  </a:cubicBezTo>
                  <a:lnTo>
                    <a:pt x="9598" y="1"/>
                  </a:lnTo>
                  <a:lnTo>
                    <a:pt x="9600" y="0"/>
                  </a:lnTo>
                  <a:close/>
                  <a:moveTo>
                    <a:pt x="9598" y="1"/>
                  </a:moveTo>
                  <a:lnTo>
                    <a:pt x="627" y="3133"/>
                  </a:lnTo>
                  <a:cubicBezTo>
                    <a:pt x="1" y="3359"/>
                    <a:pt x="502" y="8146"/>
                    <a:pt x="627" y="8672"/>
                  </a:cubicBezTo>
                  <a:cubicBezTo>
                    <a:pt x="727" y="11279"/>
                    <a:pt x="1028" y="13885"/>
                    <a:pt x="1454" y="16391"/>
                  </a:cubicBezTo>
                  <a:cubicBezTo>
                    <a:pt x="1755" y="18271"/>
                    <a:pt x="828" y="21404"/>
                    <a:pt x="4788" y="21404"/>
                  </a:cubicBezTo>
                  <a:cubicBezTo>
                    <a:pt x="8773" y="21304"/>
                    <a:pt x="5941" y="19224"/>
                    <a:pt x="6141" y="18171"/>
                  </a:cubicBezTo>
                  <a:cubicBezTo>
                    <a:pt x="6567" y="16517"/>
                    <a:pt x="8246" y="11905"/>
                    <a:pt x="8773" y="7118"/>
                  </a:cubicBezTo>
                  <a:cubicBezTo>
                    <a:pt x="8873" y="6593"/>
                    <a:pt x="9272" y="128"/>
                    <a:pt x="9598" y="1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048;p50">
              <a:extLst>
                <a:ext uri="{FF2B5EF4-FFF2-40B4-BE49-F238E27FC236}">
                  <a16:creationId xmlns:a16="http://schemas.microsoft.com/office/drawing/2014/main" id="{6B5A2B4C-9746-441A-AA27-B88E00F7FC92}"/>
                </a:ext>
              </a:extLst>
            </p:cNvPr>
            <p:cNvSpPr/>
            <p:nvPr/>
          </p:nvSpPr>
          <p:spPr>
            <a:xfrm>
              <a:off x="5370450" y="4360325"/>
              <a:ext cx="83375" cy="485600"/>
            </a:xfrm>
            <a:custGeom>
              <a:avLst/>
              <a:gdLst/>
              <a:ahLst/>
              <a:cxnLst/>
              <a:rect l="l" t="t" r="r" b="b"/>
              <a:pathLst>
                <a:path w="3335" h="19424" extrusionOk="0">
                  <a:moveTo>
                    <a:pt x="2607" y="0"/>
                  </a:moveTo>
                  <a:cubicBezTo>
                    <a:pt x="2607" y="0"/>
                    <a:pt x="2181" y="0"/>
                    <a:pt x="1455" y="100"/>
                  </a:cubicBezTo>
                  <a:cubicBezTo>
                    <a:pt x="1881" y="1354"/>
                    <a:pt x="1455" y="13584"/>
                    <a:pt x="1354" y="14837"/>
                  </a:cubicBezTo>
                  <a:cubicBezTo>
                    <a:pt x="1354" y="15990"/>
                    <a:pt x="2081" y="18797"/>
                    <a:pt x="1054" y="19324"/>
                  </a:cubicBezTo>
                  <a:cubicBezTo>
                    <a:pt x="928" y="19324"/>
                    <a:pt x="527" y="19324"/>
                    <a:pt x="1" y="19424"/>
                  </a:cubicBezTo>
                  <a:cubicBezTo>
                    <a:pt x="1054" y="19424"/>
                    <a:pt x="2081" y="19324"/>
                    <a:pt x="2307" y="19324"/>
                  </a:cubicBezTo>
                  <a:cubicBezTo>
                    <a:pt x="3334" y="18797"/>
                    <a:pt x="2607" y="15990"/>
                    <a:pt x="2607" y="14837"/>
                  </a:cubicBezTo>
                  <a:cubicBezTo>
                    <a:pt x="2708" y="13584"/>
                    <a:pt x="3134" y="100"/>
                    <a:pt x="2607" y="0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049;p50">
              <a:extLst>
                <a:ext uri="{FF2B5EF4-FFF2-40B4-BE49-F238E27FC236}">
                  <a16:creationId xmlns:a16="http://schemas.microsoft.com/office/drawing/2014/main" id="{70A2F0D8-621A-4B01-B6F4-131A4F18E9ED}"/>
                </a:ext>
              </a:extLst>
            </p:cNvPr>
            <p:cNvSpPr/>
            <p:nvPr/>
          </p:nvSpPr>
          <p:spPr>
            <a:xfrm>
              <a:off x="5432380" y="4313315"/>
              <a:ext cx="235704" cy="535125"/>
            </a:xfrm>
            <a:custGeom>
              <a:avLst/>
              <a:gdLst/>
              <a:ahLst/>
              <a:cxnLst/>
              <a:rect l="l" t="t" r="r" b="b"/>
              <a:pathLst>
                <a:path w="9600" h="21405" extrusionOk="0">
                  <a:moveTo>
                    <a:pt x="9600" y="0"/>
                  </a:moveTo>
                  <a:cubicBezTo>
                    <a:pt x="9590" y="0"/>
                    <a:pt x="9580" y="4"/>
                    <a:pt x="9572" y="10"/>
                  </a:cubicBezTo>
                  <a:lnTo>
                    <a:pt x="9572" y="10"/>
                  </a:lnTo>
                  <a:lnTo>
                    <a:pt x="9600" y="0"/>
                  </a:lnTo>
                  <a:close/>
                  <a:moveTo>
                    <a:pt x="9572" y="10"/>
                  </a:moveTo>
                  <a:lnTo>
                    <a:pt x="627" y="3133"/>
                  </a:lnTo>
                  <a:cubicBezTo>
                    <a:pt x="1" y="3359"/>
                    <a:pt x="502" y="8146"/>
                    <a:pt x="627" y="8672"/>
                  </a:cubicBezTo>
                  <a:cubicBezTo>
                    <a:pt x="727" y="11279"/>
                    <a:pt x="1028" y="13885"/>
                    <a:pt x="1454" y="16391"/>
                  </a:cubicBezTo>
                  <a:cubicBezTo>
                    <a:pt x="1755" y="18271"/>
                    <a:pt x="828" y="21404"/>
                    <a:pt x="4788" y="21404"/>
                  </a:cubicBezTo>
                  <a:cubicBezTo>
                    <a:pt x="5013" y="21404"/>
                    <a:pt x="5314" y="21304"/>
                    <a:pt x="5514" y="21304"/>
                  </a:cubicBezTo>
                  <a:cubicBezTo>
                    <a:pt x="2607" y="20903"/>
                    <a:pt x="3434" y="18071"/>
                    <a:pt x="3134" y="16391"/>
                  </a:cubicBezTo>
                  <a:cubicBezTo>
                    <a:pt x="2707" y="13885"/>
                    <a:pt x="2382" y="11279"/>
                    <a:pt x="2281" y="8672"/>
                  </a:cubicBezTo>
                  <a:cubicBezTo>
                    <a:pt x="2181" y="8146"/>
                    <a:pt x="1655" y="3359"/>
                    <a:pt x="2281" y="3133"/>
                  </a:cubicBezTo>
                  <a:cubicBezTo>
                    <a:pt x="2281" y="3133"/>
                    <a:pt x="6768" y="1579"/>
                    <a:pt x="9399" y="627"/>
                  </a:cubicBezTo>
                  <a:cubicBezTo>
                    <a:pt x="9489" y="357"/>
                    <a:pt x="9498" y="66"/>
                    <a:pt x="9572" y="10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050;p50">
              <a:extLst>
                <a:ext uri="{FF2B5EF4-FFF2-40B4-BE49-F238E27FC236}">
                  <a16:creationId xmlns:a16="http://schemas.microsoft.com/office/drawing/2014/main" id="{41135C67-935B-486A-84E2-FDA04D24D54F}"/>
                </a:ext>
              </a:extLst>
            </p:cNvPr>
            <p:cNvSpPr/>
            <p:nvPr/>
          </p:nvSpPr>
          <p:spPr>
            <a:xfrm>
              <a:off x="5221325" y="4357800"/>
              <a:ext cx="222475" cy="201625"/>
            </a:xfrm>
            <a:custGeom>
              <a:avLst/>
              <a:gdLst/>
              <a:ahLst/>
              <a:cxnLst/>
              <a:rect l="l" t="t" r="r" b="b"/>
              <a:pathLst>
                <a:path w="8899" h="8065" extrusionOk="0">
                  <a:moveTo>
                    <a:pt x="8572" y="1"/>
                  </a:moveTo>
                  <a:cubicBezTo>
                    <a:pt x="8572" y="1"/>
                    <a:pt x="1" y="101"/>
                    <a:pt x="126" y="627"/>
                  </a:cubicBezTo>
                  <a:cubicBezTo>
                    <a:pt x="227" y="953"/>
                    <a:pt x="427" y="4587"/>
                    <a:pt x="853" y="6793"/>
                  </a:cubicBezTo>
                  <a:cubicBezTo>
                    <a:pt x="2973" y="7720"/>
                    <a:pt x="5405" y="8064"/>
                    <a:pt x="7805" y="8064"/>
                  </a:cubicBezTo>
                  <a:cubicBezTo>
                    <a:pt x="8128" y="8064"/>
                    <a:pt x="8451" y="8058"/>
                    <a:pt x="8773" y="8046"/>
                  </a:cubicBezTo>
                  <a:cubicBezTo>
                    <a:pt x="8773" y="4587"/>
                    <a:pt x="8898" y="1"/>
                    <a:pt x="8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051;p50">
              <a:extLst>
                <a:ext uri="{FF2B5EF4-FFF2-40B4-BE49-F238E27FC236}">
                  <a16:creationId xmlns:a16="http://schemas.microsoft.com/office/drawing/2014/main" id="{C7214466-6CA6-49FB-A411-C32200CF88CF}"/>
                </a:ext>
              </a:extLst>
            </p:cNvPr>
            <p:cNvSpPr/>
            <p:nvPr/>
          </p:nvSpPr>
          <p:spPr>
            <a:xfrm>
              <a:off x="5428100" y="4308300"/>
              <a:ext cx="247525" cy="242525"/>
            </a:xfrm>
            <a:custGeom>
              <a:avLst/>
              <a:gdLst/>
              <a:ahLst/>
              <a:cxnLst/>
              <a:rect l="l" t="t" r="r" b="b"/>
              <a:pathLst>
                <a:path w="9901" h="9701" extrusionOk="0">
                  <a:moveTo>
                    <a:pt x="9900" y="1"/>
                  </a:moveTo>
                  <a:lnTo>
                    <a:pt x="9900" y="1"/>
                  </a:lnTo>
                  <a:cubicBezTo>
                    <a:pt x="9900" y="1"/>
                    <a:pt x="9900" y="1"/>
                    <a:pt x="9900" y="1"/>
                  </a:cubicBezTo>
                  <a:lnTo>
                    <a:pt x="9900" y="1"/>
                  </a:lnTo>
                  <a:lnTo>
                    <a:pt x="9900" y="1"/>
                  </a:lnTo>
                  <a:close/>
                  <a:moveTo>
                    <a:pt x="9900" y="1"/>
                  </a:moveTo>
                  <a:lnTo>
                    <a:pt x="627" y="3134"/>
                  </a:lnTo>
                  <a:cubicBezTo>
                    <a:pt x="1" y="3334"/>
                    <a:pt x="727" y="9600"/>
                    <a:pt x="727" y="9700"/>
                  </a:cubicBezTo>
                  <a:cubicBezTo>
                    <a:pt x="5113" y="9700"/>
                    <a:pt x="9174" y="7720"/>
                    <a:pt x="9274" y="7620"/>
                  </a:cubicBezTo>
                  <a:cubicBezTo>
                    <a:pt x="9274" y="7420"/>
                    <a:pt x="9600" y="104"/>
                    <a:pt x="9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052;p50">
              <a:extLst>
                <a:ext uri="{FF2B5EF4-FFF2-40B4-BE49-F238E27FC236}">
                  <a16:creationId xmlns:a16="http://schemas.microsoft.com/office/drawing/2014/main" id="{B9BF78BA-6E15-4668-88B7-C078B836A9EF}"/>
                </a:ext>
              </a:extLst>
            </p:cNvPr>
            <p:cNvSpPr/>
            <p:nvPr/>
          </p:nvSpPr>
          <p:spPr>
            <a:xfrm>
              <a:off x="5243445" y="4422975"/>
              <a:ext cx="198000" cy="136450"/>
            </a:xfrm>
            <a:custGeom>
              <a:avLst/>
              <a:gdLst/>
              <a:ahLst/>
              <a:cxnLst/>
              <a:rect l="l" t="t" r="r" b="b"/>
              <a:pathLst>
                <a:path w="7920" h="5458" extrusionOk="0">
                  <a:moveTo>
                    <a:pt x="7719" y="0"/>
                  </a:moveTo>
                  <a:cubicBezTo>
                    <a:pt x="7719" y="0"/>
                    <a:pt x="7093" y="2106"/>
                    <a:pt x="7193" y="4487"/>
                  </a:cubicBezTo>
                  <a:cubicBezTo>
                    <a:pt x="6326" y="4487"/>
                    <a:pt x="5458" y="4514"/>
                    <a:pt x="4604" y="4514"/>
                  </a:cubicBezTo>
                  <a:cubicBezTo>
                    <a:pt x="2991" y="4514"/>
                    <a:pt x="1426" y="4417"/>
                    <a:pt x="0" y="3860"/>
                  </a:cubicBezTo>
                  <a:lnTo>
                    <a:pt x="0" y="4086"/>
                  </a:lnTo>
                  <a:lnTo>
                    <a:pt x="0" y="4186"/>
                  </a:lnTo>
                  <a:cubicBezTo>
                    <a:pt x="2120" y="5113"/>
                    <a:pt x="4552" y="5457"/>
                    <a:pt x="6952" y="5457"/>
                  </a:cubicBezTo>
                  <a:cubicBezTo>
                    <a:pt x="7275" y="5457"/>
                    <a:pt x="7598" y="5451"/>
                    <a:pt x="7920" y="5439"/>
                  </a:cubicBezTo>
                  <a:cubicBezTo>
                    <a:pt x="7920" y="1980"/>
                    <a:pt x="7719" y="0"/>
                    <a:pt x="77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053;p50">
              <a:extLst>
                <a:ext uri="{FF2B5EF4-FFF2-40B4-BE49-F238E27FC236}">
                  <a16:creationId xmlns:a16="http://schemas.microsoft.com/office/drawing/2014/main" id="{101652E3-F471-4096-984E-4F8ACF19BEC9}"/>
                </a:ext>
              </a:extLst>
            </p:cNvPr>
            <p:cNvSpPr/>
            <p:nvPr/>
          </p:nvSpPr>
          <p:spPr>
            <a:xfrm>
              <a:off x="5435552" y="4422923"/>
              <a:ext cx="224325" cy="127900"/>
            </a:xfrm>
            <a:custGeom>
              <a:avLst/>
              <a:gdLst/>
              <a:ahLst/>
              <a:cxnLst/>
              <a:rect l="l" t="t" r="r" b="b"/>
              <a:pathLst>
                <a:path w="8973" h="5116" extrusionOk="0">
                  <a:moveTo>
                    <a:pt x="1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426" y="5015"/>
                    <a:pt x="426" y="5115"/>
                  </a:cubicBezTo>
                  <a:cubicBezTo>
                    <a:pt x="4812" y="5115"/>
                    <a:pt x="8873" y="3135"/>
                    <a:pt x="8973" y="3035"/>
                  </a:cubicBezTo>
                  <a:lnTo>
                    <a:pt x="8973" y="2609"/>
                  </a:lnTo>
                  <a:cubicBezTo>
                    <a:pt x="7519" y="3135"/>
                    <a:pt x="4487" y="4288"/>
                    <a:pt x="1254" y="4288"/>
                  </a:cubicBezTo>
                  <a:cubicBezTo>
                    <a:pt x="1254" y="4189"/>
                    <a:pt x="29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054;p50">
              <a:extLst>
                <a:ext uri="{FF2B5EF4-FFF2-40B4-BE49-F238E27FC236}">
                  <a16:creationId xmlns:a16="http://schemas.microsoft.com/office/drawing/2014/main" id="{E9E3A94D-A4AA-42AA-A56F-C785872B2EAC}"/>
                </a:ext>
              </a:extLst>
            </p:cNvPr>
            <p:cNvSpPr/>
            <p:nvPr/>
          </p:nvSpPr>
          <p:spPr>
            <a:xfrm>
              <a:off x="5668075" y="4337125"/>
              <a:ext cx="2525" cy="23225"/>
            </a:xfrm>
            <a:custGeom>
              <a:avLst/>
              <a:gdLst/>
              <a:ahLst/>
              <a:cxnLst/>
              <a:rect l="l" t="t" r="r" b="b"/>
              <a:pathLst>
                <a:path w="101" h="929" extrusionOk="0">
                  <a:moveTo>
                    <a:pt x="101" y="1"/>
                  </a:moveTo>
                  <a:cubicBezTo>
                    <a:pt x="1" y="201"/>
                    <a:pt x="1" y="627"/>
                    <a:pt x="1" y="928"/>
                  </a:cubicBezTo>
                  <a:lnTo>
                    <a:pt x="101" y="8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A27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055;p50">
              <a:extLst>
                <a:ext uri="{FF2B5EF4-FFF2-40B4-BE49-F238E27FC236}">
                  <a16:creationId xmlns:a16="http://schemas.microsoft.com/office/drawing/2014/main" id="{0546673F-155F-4117-92DD-A30A5BA91860}"/>
                </a:ext>
              </a:extLst>
            </p:cNvPr>
            <p:cNvSpPr/>
            <p:nvPr/>
          </p:nvSpPr>
          <p:spPr>
            <a:xfrm>
              <a:off x="5224580" y="4381870"/>
              <a:ext cx="216856" cy="33855"/>
            </a:xfrm>
            <a:custGeom>
              <a:avLst/>
              <a:gdLst/>
              <a:ahLst/>
              <a:cxnLst/>
              <a:rect l="l" t="t" r="r" b="b"/>
              <a:pathLst>
                <a:path w="8447" h="1355" extrusionOk="0">
                  <a:moveTo>
                    <a:pt x="1" y="1"/>
                  </a:moveTo>
                  <a:lnTo>
                    <a:pt x="101" y="828"/>
                  </a:lnTo>
                  <a:cubicBezTo>
                    <a:pt x="101" y="828"/>
                    <a:pt x="3660" y="1354"/>
                    <a:pt x="7720" y="1354"/>
                  </a:cubicBezTo>
                  <a:lnTo>
                    <a:pt x="8346" y="1354"/>
                  </a:lnTo>
                  <a:cubicBezTo>
                    <a:pt x="8447" y="928"/>
                    <a:pt x="8447" y="627"/>
                    <a:pt x="8447" y="427"/>
                  </a:cubicBezTo>
                  <a:lnTo>
                    <a:pt x="6793" y="427"/>
                  </a:lnTo>
                  <a:cubicBezTo>
                    <a:pt x="3860" y="427"/>
                    <a:pt x="1153" y="10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056;p50">
              <a:extLst>
                <a:ext uri="{FF2B5EF4-FFF2-40B4-BE49-F238E27FC236}">
                  <a16:creationId xmlns:a16="http://schemas.microsoft.com/office/drawing/2014/main" id="{0124212F-3665-449B-8A2C-C35DEF6BD321}"/>
                </a:ext>
              </a:extLst>
            </p:cNvPr>
            <p:cNvSpPr/>
            <p:nvPr/>
          </p:nvSpPr>
          <p:spPr>
            <a:xfrm>
              <a:off x="5435618" y="4332349"/>
              <a:ext cx="239980" cy="83367"/>
            </a:xfrm>
            <a:custGeom>
              <a:avLst/>
              <a:gdLst/>
              <a:ahLst/>
              <a:cxnLst/>
              <a:rect l="l" t="t" r="r" b="b"/>
              <a:pathLst>
                <a:path w="9399" h="3335" extrusionOk="0">
                  <a:moveTo>
                    <a:pt x="9399" y="1"/>
                  </a:moveTo>
                  <a:lnTo>
                    <a:pt x="9399" y="1"/>
                  </a:lnTo>
                  <a:cubicBezTo>
                    <a:pt x="7219" y="1655"/>
                    <a:pt x="3559" y="2282"/>
                    <a:pt x="101" y="2407"/>
                  </a:cubicBezTo>
                  <a:cubicBezTo>
                    <a:pt x="101" y="2607"/>
                    <a:pt x="101" y="2908"/>
                    <a:pt x="0" y="3334"/>
                  </a:cubicBezTo>
                  <a:cubicBezTo>
                    <a:pt x="3760" y="3234"/>
                    <a:pt x="7620" y="2708"/>
                    <a:pt x="9299" y="928"/>
                  </a:cubicBezTo>
                  <a:cubicBezTo>
                    <a:pt x="9299" y="627"/>
                    <a:pt x="9299" y="201"/>
                    <a:pt x="93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057;p50">
              <a:extLst>
                <a:ext uri="{FF2B5EF4-FFF2-40B4-BE49-F238E27FC236}">
                  <a16:creationId xmlns:a16="http://schemas.microsoft.com/office/drawing/2014/main" id="{B3241771-33E5-497C-9567-249A9003814D}"/>
                </a:ext>
              </a:extLst>
            </p:cNvPr>
            <p:cNvSpPr/>
            <p:nvPr/>
          </p:nvSpPr>
          <p:spPr>
            <a:xfrm>
              <a:off x="4976350" y="3955550"/>
              <a:ext cx="307675" cy="266125"/>
            </a:xfrm>
            <a:custGeom>
              <a:avLst/>
              <a:gdLst/>
              <a:ahLst/>
              <a:cxnLst/>
              <a:rect l="l" t="t" r="r" b="b"/>
              <a:pathLst>
                <a:path w="12307" h="10645" extrusionOk="0">
                  <a:moveTo>
                    <a:pt x="12306" y="1"/>
                  </a:moveTo>
                  <a:cubicBezTo>
                    <a:pt x="12106" y="627"/>
                    <a:pt x="10326" y="1580"/>
                    <a:pt x="9800" y="2006"/>
                  </a:cubicBezTo>
                  <a:cubicBezTo>
                    <a:pt x="7820" y="3660"/>
                    <a:pt x="5740" y="5339"/>
                    <a:pt x="3534" y="6692"/>
                  </a:cubicBezTo>
                  <a:cubicBezTo>
                    <a:pt x="2507" y="7319"/>
                    <a:pt x="0" y="8672"/>
                    <a:pt x="1354" y="9925"/>
                  </a:cubicBezTo>
                  <a:cubicBezTo>
                    <a:pt x="1850" y="10448"/>
                    <a:pt x="2702" y="10644"/>
                    <a:pt x="3690" y="10644"/>
                  </a:cubicBezTo>
                  <a:cubicBezTo>
                    <a:pt x="6445" y="10644"/>
                    <a:pt x="10252" y="9119"/>
                    <a:pt x="10326" y="8898"/>
                  </a:cubicBezTo>
                  <a:lnTo>
                    <a:pt x="12306" y="1"/>
                  </a:ln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058;p50">
              <a:extLst>
                <a:ext uri="{FF2B5EF4-FFF2-40B4-BE49-F238E27FC236}">
                  <a16:creationId xmlns:a16="http://schemas.microsoft.com/office/drawing/2014/main" id="{1438337B-E20E-46A4-B546-1F231A1DCFF0}"/>
                </a:ext>
              </a:extLst>
            </p:cNvPr>
            <p:cNvSpPr/>
            <p:nvPr/>
          </p:nvSpPr>
          <p:spPr>
            <a:xfrm>
              <a:off x="4997025" y="3955550"/>
              <a:ext cx="287000" cy="266125"/>
            </a:xfrm>
            <a:custGeom>
              <a:avLst/>
              <a:gdLst/>
              <a:ahLst/>
              <a:cxnLst/>
              <a:rect l="l" t="t" r="r" b="b"/>
              <a:pathLst>
                <a:path w="11480" h="10645" extrusionOk="0">
                  <a:moveTo>
                    <a:pt x="11479" y="1"/>
                  </a:moveTo>
                  <a:cubicBezTo>
                    <a:pt x="11379" y="126"/>
                    <a:pt x="11279" y="326"/>
                    <a:pt x="11178" y="427"/>
                  </a:cubicBezTo>
                  <a:cubicBezTo>
                    <a:pt x="10652" y="2833"/>
                    <a:pt x="9499" y="7945"/>
                    <a:pt x="9499" y="8046"/>
                  </a:cubicBezTo>
                  <a:cubicBezTo>
                    <a:pt x="9425" y="8286"/>
                    <a:pt x="5614" y="9817"/>
                    <a:pt x="2860" y="9817"/>
                  </a:cubicBezTo>
                  <a:cubicBezTo>
                    <a:pt x="1873" y="9817"/>
                    <a:pt x="1022" y="9620"/>
                    <a:pt x="527" y="9098"/>
                  </a:cubicBezTo>
                  <a:cubicBezTo>
                    <a:pt x="326" y="8998"/>
                    <a:pt x="326" y="8898"/>
                    <a:pt x="201" y="8773"/>
                  </a:cubicBezTo>
                  <a:lnTo>
                    <a:pt x="201" y="8773"/>
                  </a:lnTo>
                  <a:cubicBezTo>
                    <a:pt x="0" y="9098"/>
                    <a:pt x="101" y="9524"/>
                    <a:pt x="527" y="9925"/>
                  </a:cubicBezTo>
                  <a:cubicBezTo>
                    <a:pt x="1023" y="10448"/>
                    <a:pt x="1875" y="10644"/>
                    <a:pt x="2863" y="10644"/>
                  </a:cubicBezTo>
                  <a:cubicBezTo>
                    <a:pt x="5618" y="10644"/>
                    <a:pt x="9425" y="9119"/>
                    <a:pt x="9499" y="8898"/>
                  </a:cubicBezTo>
                  <a:lnTo>
                    <a:pt x="11479" y="1"/>
                  </a:ln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059;p50">
              <a:extLst>
                <a:ext uri="{FF2B5EF4-FFF2-40B4-BE49-F238E27FC236}">
                  <a16:creationId xmlns:a16="http://schemas.microsoft.com/office/drawing/2014/main" id="{3C6B4F1C-67F6-427B-88C1-DE6C113C9AF2}"/>
                </a:ext>
              </a:extLst>
            </p:cNvPr>
            <p:cNvSpPr/>
            <p:nvPr/>
          </p:nvSpPr>
          <p:spPr>
            <a:xfrm>
              <a:off x="5169325" y="3908550"/>
              <a:ext cx="172325" cy="276975"/>
            </a:xfrm>
            <a:custGeom>
              <a:avLst/>
              <a:gdLst/>
              <a:ahLst/>
              <a:cxnLst/>
              <a:rect l="l" t="t" r="r" b="b"/>
              <a:pathLst>
                <a:path w="6893" h="11079" extrusionOk="0">
                  <a:moveTo>
                    <a:pt x="6893" y="1"/>
                  </a:moveTo>
                  <a:lnTo>
                    <a:pt x="1" y="5540"/>
                  </a:lnTo>
                  <a:lnTo>
                    <a:pt x="1880" y="11079"/>
                  </a:lnTo>
                  <a:lnTo>
                    <a:pt x="3134" y="10552"/>
                  </a:lnTo>
                  <a:lnTo>
                    <a:pt x="68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060;p50">
              <a:extLst>
                <a:ext uri="{FF2B5EF4-FFF2-40B4-BE49-F238E27FC236}">
                  <a16:creationId xmlns:a16="http://schemas.microsoft.com/office/drawing/2014/main" id="{484C61F4-BA55-4513-8016-492704124309}"/>
                </a:ext>
              </a:extLst>
            </p:cNvPr>
            <p:cNvSpPr/>
            <p:nvPr/>
          </p:nvSpPr>
          <p:spPr>
            <a:xfrm>
              <a:off x="5203175" y="3844300"/>
              <a:ext cx="480600" cy="552800"/>
            </a:xfrm>
            <a:custGeom>
              <a:avLst/>
              <a:gdLst/>
              <a:ahLst/>
              <a:cxnLst/>
              <a:rect l="l" t="t" r="r" b="b"/>
              <a:pathLst>
                <a:path w="19224" h="22112" extrusionOk="0">
                  <a:moveTo>
                    <a:pt x="9366" y="0"/>
                  </a:moveTo>
                  <a:cubicBezTo>
                    <a:pt x="7528" y="0"/>
                    <a:pt x="5404" y="929"/>
                    <a:pt x="3359" y="3949"/>
                  </a:cubicBezTo>
                  <a:cubicBezTo>
                    <a:pt x="3359" y="3949"/>
                    <a:pt x="0" y="11969"/>
                    <a:pt x="426" y="21593"/>
                  </a:cubicBezTo>
                  <a:cubicBezTo>
                    <a:pt x="426" y="21593"/>
                    <a:pt x="3850" y="22111"/>
                    <a:pt x="7867" y="22111"/>
                  </a:cubicBezTo>
                  <a:cubicBezTo>
                    <a:pt x="12092" y="22111"/>
                    <a:pt x="16975" y="21539"/>
                    <a:pt x="19223" y="19187"/>
                  </a:cubicBezTo>
                  <a:cubicBezTo>
                    <a:pt x="19223" y="19187"/>
                    <a:pt x="18597" y="9789"/>
                    <a:pt x="14511" y="2370"/>
                  </a:cubicBezTo>
                  <a:cubicBezTo>
                    <a:pt x="14511" y="2370"/>
                    <a:pt x="12303" y="0"/>
                    <a:pt x="9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061;p50">
              <a:extLst>
                <a:ext uri="{FF2B5EF4-FFF2-40B4-BE49-F238E27FC236}">
                  <a16:creationId xmlns:a16="http://schemas.microsoft.com/office/drawing/2014/main" id="{30C775BF-A3D2-4107-AD7F-DEA7E742BF29}"/>
                </a:ext>
              </a:extLst>
            </p:cNvPr>
            <p:cNvSpPr/>
            <p:nvPr/>
          </p:nvSpPr>
          <p:spPr>
            <a:xfrm>
              <a:off x="5203175" y="3901050"/>
              <a:ext cx="480600" cy="496050"/>
            </a:xfrm>
            <a:custGeom>
              <a:avLst/>
              <a:gdLst/>
              <a:ahLst/>
              <a:cxnLst/>
              <a:rect l="l" t="t" r="r" b="b"/>
              <a:pathLst>
                <a:path w="19224" h="19842" extrusionOk="0">
                  <a:moveTo>
                    <a:pt x="4812" y="0"/>
                  </a:moveTo>
                  <a:lnTo>
                    <a:pt x="4812" y="0"/>
                  </a:lnTo>
                  <a:cubicBezTo>
                    <a:pt x="4286" y="426"/>
                    <a:pt x="3860" y="1053"/>
                    <a:pt x="3359" y="1679"/>
                  </a:cubicBezTo>
                  <a:cubicBezTo>
                    <a:pt x="3359" y="1679"/>
                    <a:pt x="0" y="9699"/>
                    <a:pt x="426" y="19323"/>
                  </a:cubicBezTo>
                  <a:cubicBezTo>
                    <a:pt x="426" y="19323"/>
                    <a:pt x="3850" y="19841"/>
                    <a:pt x="7867" y="19841"/>
                  </a:cubicBezTo>
                  <a:cubicBezTo>
                    <a:pt x="12092" y="19841"/>
                    <a:pt x="16975" y="19269"/>
                    <a:pt x="19223" y="16917"/>
                  </a:cubicBezTo>
                  <a:cubicBezTo>
                    <a:pt x="19223" y="16917"/>
                    <a:pt x="19223" y="16391"/>
                    <a:pt x="19123" y="15664"/>
                  </a:cubicBezTo>
                  <a:cubicBezTo>
                    <a:pt x="16576" y="16989"/>
                    <a:pt x="12857" y="17352"/>
                    <a:pt x="9545" y="17352"/>
                  </a:cubicBezTo>
                  <a:cubicBezTo>
                    <a:pt x="5526" y="17352"/>
                    <a:pt x="2105" y="16817"/>
                    <a:pt x="2105" y="16817"/>
                  </a:cubicBezTo>
                  <a:cubicBezTo>
                    <a:pt x="1780" y="8973"/>
                    <a:pt x="3985" y="2181"/>
                    <a:pt x="4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062;p50">
              <a:extLst>
                <a:ext uri="{FF2B5EF4-FFF2-40B4-BE49-F238E27FC236}">
                  <a16:creationId xmlns:a16="http://schemas.microsoft.com/office/drawing/2014/main" id="{04477D50-DA67-4BD1-87B5-5BA2F6986AEF}"/>
                </a:ext>
              </a:extLst>
            </p:cNvPr>
            <p:cNvSpPr/>
            <p:nvPr/>
          </p:nvSpPr>
          <p:spPr>
            <a:xfrm>
              <a:off x="5310300" y="3906050"/>
              <a:ext cx="180475" cy="136000"/>
            </a:xfrm>
            <a:custGeom>
              <a:avLst/>
              <a:gdLst/>
              <a:ahLst/>
              <a:cxnLst/>
              <a:rect l="l" t="t" r="r" b="b"/>
              <a:pathLst>
                <a:path w="7219" h="5440" extrusionOk="0">
                  <a:moveTo>
                    <a:pt x="3660" y="1"/>
                  </a:moveTo>
                  <a:cubicBezTo>
                    <a:pt x="2206" y="1"/>
                    <a:pt x="1" y="1580"/>
                    <a:pt x="1" y="3033"/>
                  </a:cubicBezTo>
                  <a:cubicBezTo>
                    <a:pt x="1" y="4487"/>
                    <a:pt x="4086" y="5439"/>
                    <a:pt x="4086" y="5439"/>
                  </a:cubicBezTo>
                  <a:cubicBezTo>
                    <a:pt x="4086" y="5439"/>
                    <a:pt x="7219" y="3459"/>
                    <a:pt x="7219" y="1981"/>
                  </a:cubicBezTo>
                  <a:cubicBezTo>
                    <a:pt x="7219" y="527"/>
                    <a:pt x="5013" y="1"/>
                    <a:pt x="3660" y="1"/>
                  </a:cubicBez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063;p50">
              <a:extLst>
                <a:ext uri="{FF2B5EF4-FFF2-40B4-BE49-F238E27FC236}">
                  <a16:creationId xmlns:a16="http://schemas.microsoft.com/office/drawing/2014/main" id="{BA716D19-E7F5-4DF2-8922-8AD8DF7CB36F}"/>
                </a:ext>
              </a:extLst>
            </p:cNvPr>
            <p:cNvSpPr/>
            <p:nvPr/>
          </p:nvSpPr>
          <p:spPr>
            <a:xfrm>
              <a:off x="4730725" y="2940675"/>
              <a:ext cx="1169825" cy="1069425"/>
            </a:xfrm>
            <a:custGeom>
              <a:avLst/>
              <a:gdLst/>
              <a:ahLst/>
              <a:cxnLst/>
              <a:rect l="l" t="t" r="r" b="b"/>
              <a:pathLst>
                <a:path w="46793" h="42777" extrusionOk="0">
                  <a:moveTo>
                    <a:pt x="25256" y="0"/>
                  </a:moveTo>
                  <a:cubicBezTo>
                    <a:pt x="20129" y="0"/>
                    <a:pt x="14588" y="1621"/>
                    <a:pt x="10753" y="4154"/>
                  </a:cubicBezTo>
                  <a:cubicBezTo>
                    <a:pt x="1" y="11147"/>
                    <a:pt x="3134" y="22425"/>
                    <a:pt x="5214" y="32976"/>
                  </a:cubicBezTo>
                  <a:cubicBezTo>
                    <a:pt x="5789" y="35851"/>
                    <a:pt x="10056" y="42776"/>
                    <a:pt x="16564" y="42776"/>
                  </a:cubicBezTo>
                  <a:cubicBezTo>
                    <a:pt x="17149" y="42776"/>
                    <a:pt x="17752" y="42720"/>
                    <a:pt x="18372" y="42601"/>
                  </a:cubicBezTo>
                  <a:lnTo>
                    <a:pt x="35916" y="39142"/>
                  </a:lnTo>
                  <a:cubicBezTo>
                    <a:pt x="46793" y="36636"/>
                    <a:pt x="43760" y="22325"/>
                    <a:pt x="43560" y="21297"/>
                  </a:cubicBezTo>
                  <a:cubicBezTo>
                    <a:pt x="41981" y="13026"/>
                    <a:pt x="40728" y="4380"/>
                    <a:pt x="31655" y="1021"/>
                  </a:cubicBezTo>
                  <a:cubicBezTo>
                    <a:pt x="29728" y="320"/>
                    <a:pt x="27533" y="0"/>
                    <a:pt x="25256" y="0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064;p50">
              <a:extLst>
                <a:ext uri="{FF2B5EF4-FFF2-40B4-BE49-F238E27FC236}">
                  <a16:creationId xmlns:a16="http://schemas.microsoft.com/office/drawing/2014/main" id="{B6667A16-D281-4117-830B-A44AA6343E79}"/>
                </a:ext>
              </a:extLst>
            </p:cNvPr>
            <p:cNvSpPr/>
            <p:nvPr/>
          </p:nvSpPr>
          <p:spPr>
            <a:xfrm>
              <a:off x="5007675" y="2971825"/>
              <a:ext cx="892875" cy="1037575"/>
            </a:xfrm>
            <a:custGeom>
              <a:avLst/>
              <a:gdLst/>
              <a:ahLst/>
              <a:cxnLst/>
              <a:rect l="l" t="t" r="r" b="b"/>
              <a:pathLst>
                <a:path w="35715" h="41503" extrusionOk="0">
                  <a:moveTo>
                    <a:pt x="20978" y="1"/>
                  </a:moveTo>
                  <a:lnTo>
                    <a:pt x="20978" y="1"/>
                  </a:lnTo>
                  <a:cubicBezTo>
                    <a:pt x="27469" y="3961"/>
                    <a:pt x="28597" y="11480"/>
                    <a:pt x="29976" y="18798"/>
                  </a:cubicBezTo>
                  <a:cubicBezTo>
                    <a:pt x="30176" y="19826"/>
                    <a:pt x="33209" y="34136"/>
                    <a:pt x="22331" y="36643"/>
                  </a:cubicBezTo>
                  <a:lnTo>
                    <a:pt x="4788" y="40101"/>
                  </a:lnTo>
                  <a:cubicBezTo>
                    <a:pt x="4230" y="40197"/>
                    <a:pt x="3691" y="40242"/>
                    <a:pt x="3167" y="40242"/>
                  </a:cubicBezTo>
                  <a:cubicBezTo>
                    <a:pt x="2043" y="40242"/>
                    <a:pt x="992" y="40034"/>
                    <a:pt x="1" y="39675"/>
                  </a:cubicBezTo>
                  <a:lnTo>
                    <a:pt x="1" y="39675"/>
                  </a:lnTo>
                  <a:cubicBezTo>
                    <a:pt x="1583" y="40757"/>
                    <a:pt x="3501" y="41502"/>
                    <a:pt x="5641" y="41502"/>
                  </a:cubicBezTo>
                  <a:cubicBezTo>
                    <a:pt x="6178" y="41502"/>
                    <a:pt x="6730" y="41455"/>
                    <a:pt x="7294" y="41355"/>
                  </a:cubicBezTo>
                  <a:lnTo>
                    <a:pt x="24838" y="37896"/>
                  </a:lnTo>
                  <a:cubicBezTo>
                    <a:pt x="35715" y="35390"/>
                    <a:pt x="32682" y="21079"/>
                    <a:pt x="32482" y="20051"/>
                  </a:cubicBezTo>
                  <a:cubicBezTo>
                    <a:pt x="30903" y="11906"/>
                    <a:pt x="29650" y="3435"/>
                    <a:pt x="20978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065;p50">
              <a:extLst>
                <a:ext uri="{FF2B5EF4-FFF2-40B4-BE49-F238E27FC236}">
                  <a16:creationId xmlns:a16="http://schemas.microsoft.com/office/drawing/2014/main" id="{4AC68425-C7BC-471A-BDCB-F0408CF6CB79}"/>
                </a:ext>
              </a:extLst>
            </p:cNvPr>
            <p:cNvSpPr/>
            <p:nvPr/>
          </p:nvSpPr>
          <p:spPr>
            <a:xfrm>
              <a:off x="5579100" y="3872225"/>
              <a:ext cx="151650" cy="149150"/>
            </a:xfrm>
            <a:custGeom>
              <a:avLst/>
              <a:gdLst/>
              <a:ahLst/>
              <a:cxnLst/>
              <a:rect l="l" t="t" r="r" b="b"/>
              <a:pathLst>
                <a:path w="6066" h="5966" extrusionOk="0">
                  <a:moveTo>
                    <a:pt x="6066" y="0"/>
                  </a:moveTo>
                  <a:cubicBezTo>
                    <a:pt x="4913" y="827"/>
                    <a:pt x="3660" y="1454"/>
                    <a:pt x="1981" y="1880"/>
                  </a:cubicBezTo>
                  <a:lnTo>
                    <a:pt x="1" y="2206"/>
                  </a:lnTo>
                  <a:cubicBezTo>
                    <a:pt x="527" y="3233"/>
                    <a:pt x="1053" y="4386"/>
                    <a:pt x="1354" y="5439"/>
                  </a:cubicBezTo>
                  <a:lnTo>
                    <a:pt x="1881" y="5965"/>
                  </a:lnTo>
                  <a:cubicBezTo>
                    <a:pt x="3660" y="3659"/>
                    <a:pt x="5013" y="1679"/>
                    <a:pt x="6066" y="0"/>
                  </a:cubicBezTo>
                  <a:close/>
                </a:path>
              </a:pathLst>
            </a:custGeom>
            <a:solidFill>
              <a:srgbClr val="FFB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066;p50">
              <a:extLst>
                <a:ext uri="{FF2B5EF4-FFF2-40B4-BE49-F238E27FC236}">
                  <a16:creationId xmlns:a16="http://schemas.microsoft.com/office/drawing/2014/main" id="{B634E2C1-E035-47FB-9683-2DFE304FDE72}"/>
                </a:ext>
              </a:extLst>
            </p:cNvPr>
            <p:cNvSpPr/>
            <p:nvPr/>
          </p:nvSpPr>
          <p:spPr>
            <a:xfrm>
              <a:off x="5547775" y="3927350"/>
              <a:ext cx="65200" cy="80850"/>
            </a:xfrm>
            <a:custGeom>
              <a:avLst/>
              <a:gdLst/>
              <a:ahLst/>
              <a:cxnLst/>
              <a:rect l="l" t="t" r="r" b="b"/>
              <a:pathLst>
                <a:path w="2608" h="3234" extrusionOk="0">
                  <a:moveTo>
                    <a:pt x="1254" y="1"/>
                  </a:moveTo>
                  <a:lnTo>
                    <a:pt x="1" y="301"/>
                  </a:lnTo>
                  <a:lnTo>
                    <a:pt x="2607" y="3234"/>
                  </a:lnTo>
                  <a:cubicBezTo>
                    <a:pt x="2306" y="2181"/>
                    <a:pt x="1780" y="1028"/>
                    <a:pt x="1254" y="1"/>
                  </a:cubicBezTo>
                  <a:close/>
                </a:path>
              </a:pathLst>
            </a:custGeom>
            <a:solidFill>
              <a:srgbClr val="FF7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067;p50">
              <a:extLst>
                <a:ext uri="{FF2B5EF4-FFF2-40B4-BE49-F238E27FC236}">
                  <a16:creationId xmlns:a16="http://schemas.microsoft.com/office/drawing/2014/main" id="{27D47DC8-0714-40B8-8E55-999BB3A239EC}"/>
                </a:ext>
              </a:extLst>
            </p:cNvPr>
            <p:cNvSpPr/>
            <p:nvPr/>
          </p:nvSpPr>
          <p:spPr>
            <a:xfrm>
              <a:off x="5550275" y="3637250"/>
              <a:ext cx="216825" cy="253175"/>
            </a:xfrm>
            <a:custGeom>
              <a:avLst/>
              <a:gdLst/>
              <a:ahLst/>
              <a:cxnLst/>
              <a:rect l="l" t="t" r="r" b="b"/>
              <a:pathLst>
                <a:path w="8673" h="10127" extrusionOk="0">
                  <a:moveTo>
                    <a:pt x="8673" y="1"/>
                  </a:moveTo>
                  <a:lnTo>
                    <a:pt x="8673" y="1"/>
                  </a:lnTo>
                  <a:cubicBezTo>
                    <a:pt x="8272" y="201"/>
                    <a:pt x="7946" y="527"/>
                    <a:pt x="7946" y="527"/>
                  </a:cubicBezTo>
                  <a:cubicBezTo>
                    <a:pt x="7419" y="326"/>
                    <a:pt x="7018" y="201"/>
                    <a:pt x="6693" y="201"/>
                  </a:cubicBezTo>
                  <a:cubicBezTo>
                    <a:pt x="4913" y="201"/>
                    <a:pt x="5339" y="3234"/>
                    <a:pt x="5339" y="3234"/>
                  </a:cubicBezTo>
                  <a:lnTo>
                    <a:pt x="1" y="10126"/>
                  </a:lnTo>
                  <a:lnTo>
                    <a:pt x="1" y="10126"/>
                  </a:lnTo>
                  <a:lnTo>
                    <a:pt x="627" y="10026"/>
                  </a:lnTo>
                  <a:cubicBezTo>
                    <a:pt x="6267" y="8672"/>
                    <a:pt x="8146" y="4186"/>
                    <a:pt x="8673" y="1"/>
                  </a:cubicBezTo>
                  <a:close/>
                </a:path>
              </a:pathLst>
            </a:custGeom>
            <a:solidFill>
              <a:srgbClr val="FFCA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068;p50">
              <a:extLst>
                <a:ext uri="{FF2B5EF4-FFF2-40B4-BE49-F238E27FC236}">
                  <a16:creationId xmlns:a16="http://schemas.microsoft.com/office/drawing/2014/main" id="{AFF09B99-5876-4D32-AC0F-DF7F161AF85D}"/>
                </a:ext>
              </a:extLst>
            </p:cNvPr>
            <p:cNvSpPr/>
            <p:nvPr/>
          </p:nvSpPr>
          <p:spPr>
            <a:xfrm>
              <a:off x="5529600" y="3616575"/>
              <a:ext cx="300150" cy="318325"/>
            </a:xfrm>
            <a:custGeom>
              <a:avLst/>
              <a:gdLst/>
              <a:ahLst/>
              <a:cxnLst/>
              <a:rect l="l" t="t" r="r" b="b"/>
              <a:pathLst>
                <a:path w="12006" h="12733" extrusionOk="0">
                  <a:moveTo>
                    <a:pt x="11179" y="1"/>
                  </a:moveTo>
                  <a:cubicBezTo>
                    <a:pt x="10653" y="1"/>
                    <a:pt x="10026" y="402"/>
                    <a:pt x="9500" y="828"/>
                  </a:cubicBezTo>
                  <a:cubicBezTo>
                    <a:pt x="8973" y="5013"/>
                    <a:pt x="7094" y="9499"/>
                    <a:pt x="1454" y="10853"/>
                  </a:cubicBezTo>
                  <a:lnTo>
                    <a:pt x="828" y="10953"/>
                  </a:lnTo>
                  <a:lnTo>
                    <a:pt x="1" y="11905"/>
                  </a:lnTo>
                  <a:lnTo>
                    <a:pt x="728" y="12732"/>
                  </a:lnTo>
                  <a:lnTo>
                    <a:pt x="3961" y="12106"/>
                  </a:lnTo>
                  <a:cubicBezTo>
                    <a:pt x="5640" y="11680"/>
                    <a:pt x="6893" y="11053"/>
                    <a:pt x="8046" y="10226"/>
                  </a:cubicBezTo>
                  <a:cubicBezTo>
                    <a:pt x="11079" y="5214"/>
                    <a:pt x="11279" y="2607"/>
                    <a:pt x="11279" y="2607"/>
                  </a:cubicBezTo>
                  <a:cubicBezTo>
                    <a:pt x="12006" y="627"/>
                    <a:pt x="11705" y="1"/>
                    <a:pt x="11179" y="1"/>
                  </a:cubicBezTo>
                  <a:close/>
                </a:path>
              </a:pathLst>
            </a:custGeom>
            <a:solidFill>
              <a:srgbClr val="FFB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069;p50">
              <a:extLst>
                <a:ext uri="{FF2B5EF4-FFF2-40B4-BE49-F238E27FC236}">
                  <a16:creationId xmlns:a16="http://schemas.microsoft.com/office/drawing/2014/main" id="{4153574B-42CD-4CC9-8489-8650EB0534C2}"/>
                </a:ext>
              </a:extLst>
            </p:cNvPr>
            <p:cNvSpPr/>
            <p:nvPr/>
          </p:nvSpPr>
          <p:spPr>
            <a:xfrm>
              <a:off x="5025850" y="3586550"/>
              <a:ext cx="203650" cy="187750"/>
            </a:xfrm>
            <a:custGeom>
              <a:avLst/>
              <a:gdLst/>
              <a:ahLst/>
              <a:cxnLst/>
              <a:rect l="l" t="t" r="r" b="b"/>
              <a:pathLst>
                <a:path w="8146" h="7510" extrusionOk="0">
                  <a:moveTo>
                    <a:pt x="4052" y="1"/>
                  </a:moveTo>
                  <a:cubicBezTo>
                    <a:pt x="3848" y="1"/>
                    <a:pt x="3642" y="17"/>
                    <a:pt x="3434" y="49"/>
                  </a:cubicBezTo>
                  <a:cubicBezTo>
                    <a:pt x="1354" y="475"/>
                    <a:pt x="0" y="2354"/>
                    <a:pt x="301" y="4435"/>
                  </a:cubicBezTo>
                  <a:cubicBezTo>
                    <a:pt x="596" y="6229"/>
                    <a:pt x="2251" y="7509"/>
                    <a:pt x="4107" y="7509"/>
                  </a:cubicBezTo>
                  <a:cubicBezTo>
                    <a:pt x="4298" y="7509"/>
                    <a:pt x="4492" y="7495"/>
                    <a:pt x="4687" y="7467"/>
                  </a:cubicBezTo>
                  <a:cubicBezTo>
                    <a:pt x="6792" y="7041"/>
                    <a:pt x="8146" y="5162"/>
                    <a:pt x="7820" y="3081"/>
                  </a:cubicBezTo>
                  <a:cubicBezTo>
                    <a:pt x="7549" y="1297"/>
                    <a:pt x="5914" y="1"/>
                    <a:pt x="4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070;p50">
              <a:extLst>
                <a:ext uri="{FF2B5EF4-FFF2-40B4-BE49-F238E27FC236}">
                  <a16:creationId xmlns:a16="http://schemas.microsoft.com/office/drawing/2014/main" id="{49726F25-1A1A-4306-AD52-45254881AC0F}"/>
                </a:ext>
              </a:extLst>
            </p:cNvPr>
            <p:cNvSpPr/>
            <p:nvPr/>
          </p:nvSpPr>
          <p:spPr>
            <a:xfrm>
              <a:off x="5106675" y="3610625"/>
              <a:ext cx="89000" cy="79825"/>
            </a:xfrm>
            <a:custGeom>
              <a:avLst/>
              <a:gdLst/>
              <a:ahLst/>
              <a:cxnLst/>
              <a:rect l="l" t="t" r="r" b="b"/>
              <a:pathLst>
                <a:path w="3560" h="3193" extrusionOk="0">
                  <a:moveTo>
                    <a:pt x="1683" y="1"/>
                  </a:moveTo>
                  <a:cubicBezTo>
                    <a:pt x="1608" y="1"/>
                    <a:pt x="1531" y="5"/>
                    <a:pt x="1454" y="13"/>
                  </a:cubicBezTo>
                  <a:cubicBezTo>
                    <a:pt x="627" y="239"/>
                    <a:pt x="0" y="1066"/>
                    <a:pt x="101" y="1893"/>
                  </a:cubicBezTo>
                  <a:cubicBezTo>
                    <a:pt x="295" y="2626"/>
                    <a:pt x="934" y="3192"/>
                    <a:pt x="1636" y="3192"/>
                  </a:cubicBezTo>
                  <a:cubicBezTo>
                    <a:pt x="1750" y="3192"/>
                    <a:pt x="1865" y="3177"/>
                    <a:pt x="1980" y="3146"/>
                  </a:cubicBezTo>
                  <a:cubicBezTo>
                    <a:pt x="2933" y="3046"/>
                    <a:pt x="3559" y="2219"/>
                    <a:pt x="3334" y="1391"/>
                  </a:cubicBezTo>
                  <a:cubicBezTo>
                    <a:pt x="3242" y="516"/>
                    <a:pt x="2536" y="1"/>
                    <a:pt x="16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071;p50">
              <a:extLst>
                <a:ext uri="{FF2B5EF4-FFF2-40B4-BE49-F238E27FC236}">
                  <a16:creationId xmlns:a16="http://schemas.microsoft.com/office/drawing/2014/main" id="{5B650057-BE19-45D7-A2AF-39073FD91AC1}"/>
                </a:ext>
              </a:extLst>
            </p:cNvPr>
            <p:cNvSpPr/>
            <p:nvPr/>
          </p:nvSpPr>
          <p:spPr>
            <a:xfrm>
              <a:off x="5086000" y="3707375"/>
              <a:ext cx="44500" cy="39550"/>
            </a:xfrm>
            <a:custGeom>
              <a:avLst/>
              <a:gdLst/>
              <a:ahLst/>
              <a:cxnLst/>
              <a:rect l="l" t="t" r="r" b="b"/>
              <a:pathLst>
                <a:path w="1780" h="1582" extrusionOk="0">
                  <a:moveTo>
                    <a:pt x="913" y="1"/>
                  </a:moveTo>
                  <a:cubicBezTo>
                    <a:pt x="852" y="1"/>
                    <a:pt x="790" y="9"/>
                    <a:pt x="727" y="28"/>
                  </a:cubicBezTo>
                  <a:cubicBezTo>
                    <a:pt x="301" y="28"/>
                    <a:pt x="0" y="429"/>
                    <a:pt x="101" y="855"/>
                  </a:cubicBezTo>
                  <a:cubicBezTo>
                    <a:pt x="101" y="1381"/>
                    <a:pt x="627" y="1582"/>
                    <a:pt x="1028" y="1582"/>
                  </a:cubicBezTo>
                  <a:cubicBezTo>
                    <a:pt x="1454" y="1481"/>
                    <a:pt x="1780" y="1055"/>
                    <a:pt x="1655" y="654"/>
                  </a:cubicBezTo>
                  <a:cubicBezTo>
                    <a:pt x="1569" y="291"/>
                    <a:pt x="1265" y="1"/>
                    <a:pt x="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072;p50">
              <a:extLst>
                <a:ext uri="{FF2B5EF4-FFF2-40B4-BE49-F238E27FC236}">
                  <a16:creationId xmlns:a16="http://schemas.microsoft.com/office/drawing/2014/main" id="{C20539D5-9BDC-47A5-B560-1F098766D309}"/>
                </a:ext>
              </a:extLst>
            </p:cNvPr>
            <p:cNvSpPr/>
            <p:nvPr/>
          </p:nvSpPr>
          <p:spPr>
            <a:xfrm>
              <a:off x="5005175" y="3629725"/>
              <a:ext cx="85850" cy="62700"/>
            </a:xfrm>
            <a:custGeom>
              <a:avLst/>
              <a:gdLst/>
              <a:ahLst/>
              <a:cxnLst/>
              <a:rect l="l" t="t" r="r" b="b"/>
              <a:pathLst>
                <a:path w="3434" h="250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1" y="101"/>
                    <a:pt x="201" y="302"/>
                  </a:cubicBezTo>
                  <a:cubicBezTo>
                    <a:pt x="201" y="402"/>
                    <a:pt x="301" y="502"/>
                    <a:pt x="301" y="728"/>
                  </a:cubicBezTo>
                  <a:cubicBezTo>
                    <a:pt x="401" y="828"/>
                    <a:pt x="502" y="928"/>
                    <a:pt x="502" y="1028"/>
                  </a:cubicBezTo>
                  <a:cubicBezTo>
                    <a:pt x="627" y="1254"/>
                    <a:pt x="727" y="1354"/>
                    <a:pt x="827" y="1455"/>
                  </a:cubicBezTo>
                  <a:cubicBezTo>
                    <a:pt x="928" y="1555"/>
                    <a:pt x="1028" y="1755"/>
                    <a:pt x="1128" y="1881"/>
                  </a:cubicBezTo>
                  <a:cubicBezTo>
                    <a:pt x="1253" y="1981"/>
                    <a:pt x="1354" y="2081"/>
                    <a:pt x="1354" y="2081"/>
                  </a:cubicBezTo>
                  <a:cubicBezTo>
                    <a:pt x="1554" y="2382"/>
                    <a:pt x="1880" y="2507"/>
                    <a:pt x="2281" y="2507"/>
                  </a:cubicBezTo>
                  <a:cubicBezTo>
                    <a:pt x="2908" y="2507"/>
                    <a:pt x="3434" y="1981"/>
                    <a:pt x="3434" y="1254"/>
                  </a:cubicBezTo>
                  <a:cubicBezTo>
                    <a:pt x="3434" y="627"/>
                    <a:pt x="2908" y="101"/>
                    <a:pt x="2181" y="101"/>
                  </a:cubicBezTo>
                  <a:cubicBezTo>
                    <a:pt x="2181" y="101"/>
                    <a:pt x="2080" y="201"/>
                    <a:pt x="1880" y="201"/>
                  </a:cubicBezTo>
                  <a:lnTo>
                    <a:pt x="727" y="201"/>
                  </a:lnTo>
                  <a:cubicBezTo>
                    <a:pt x="627" y="101"/>
                    <a:pt x="502" y="101"/>
                    <a:pt x="401" y="101"/>
                  </a:cubicBezTo>
                  <a:cubicBezTo>
                    <a:pt x="201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073;p50">
              <a:extLst>
                <a:ext uri="{FF2B5EF4-FFF2-40B4-BE49-F238E27FC236}">
                  <a16:creationId xmlns:a16="http://schemas.microsoft.com/office/drawing/2014/main" id="{C20F5C61-065D-41D3-847E-9B5885DC0502}"/>
                </a:ext>
              </a:extLst>
            </p:cNvPr>
            <p:cNvSpPr/>
            <p:nvPr/>
          </p:nvSpPr>
          <p:spPr>
            <a:xfrm>
              <a:off x="5477600" y="3510000"/>
              <a:ext cx="203675" cy="185975"/>
            </a:xfrm>
            <a:custGeom>
              <a:avLst/>
              <a:gdLst/>
              <a:ahLst/>
              <a:cxnLst/>
              <a:rect l="l" t="t" r="r" b="b"/>
              <a:pathLst>
                <a:path w="8147" h="7439" extrusionOk="0">
                  <a:moveTo>
                    <a:pt x="4200" y="1"/>
                  </a:moveTo>
                  <a:cubicBezTo>
                    <a:pt x="3949" y="1"/>
                    <a:pt x="3692" y="26"/>
                    <a:pt x="3434" y="78"/>
                  </a:cubicBezTo>
                  <a:cubicBezTo>
                    <a:pt x="1354" y="404"/>
                    <a:pt x="1" y="2384"/>
                    <a:pt x="301" y="4364"/>
                  </a:cubicBezTo>
                  <a:cubicBezTo>
                    <a:pt x="597" y="6158"/>
                    <a:pt x="2251" y="7438"/>
                    <a:pt x="4107" y="7438"/>
                  </a:cubicBezTo>
                  <a:cubicBezTo>
                    <a:pt x="4299" y="7438"/>
                    <a:pt x="4493" y="7425"/>
                    <a:pt x="4687" y="7396"/>
                  </a:cubicBezTo>
                  <a:cubicBezTo>
                    <a:pt x="6793" y="7071"/>
                    <a:pt x="8146" y="5091"/>
                    <a:pt x="7820" y="3111"/>
                  </a:cubicBezTo>
                  <a:cubicBezTo>
                    <a:pt x="7556" y="1286"/>
                    <a:pt x="6000" y="1"/>
                    <a:pt x="4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074;p50">
              <a:extLst>
                <a:ext uri="{FF2B5EF4-FFF2-40B4-BE49-F238E27FC236}">
                  <a16:creationId xmlns:a16="http://schemas.microsoft.com/office/drawing/2014/main" id="{F343DB43-4673-443D-8BF8-7E4843D3FF97}"/>
                </a:ext>
              </a:extLst>
            </p:cNvPr>
            <p:cNvSpPr/>
            <p:nvPr/>
          </p:nvSpPr>
          <p:spPr>
            <a:xfrm>
              <a:off x="5600400" y="3514450"/>
              <a:ext cx="72725" cy="80125"/>
            </a:xfrm>
            <a:custGeom>
              <a:avLst/>
              <a:gdLst/>
              <a:ahLst/>
              <a:cxnLst/>
              <a:rect l="l" t="t" r="r" b="b"/>
              <a:pathLst>
                <a:path w="2909" h="3205" extrusionOk="0">
                  <a:moveTo>
                    <a:pt x="2908" y="0"/>
                  </a:moveTo>
                  <a:cubicBezTo>
                    <a:pt x="2908" y="0"/>
                    <a:pt x="2808" y="101"/>
                    <a:pt x="2607" y="226"/>
                  </a:cubicBezTo>
                  <a:cubicBezTo>
                    <a:pt x="2507" y="326"/>
                    <a:pt x="2382" y="326"/>
                    <a:pt x="2282" y="426"/>
                  </a:cubicBezTo>
                  <a:cubicBezTo>
                    <a:pt x="2181" y="426"/>
                    <a:pt x="2081" y="527"/>
                    <a:pt x="1981" y="627"/>
                  </a:cubicBezTo>
                  <a:cubicBezTo>
                    <a:pt x="1755" y="627"/>
                    <a:pt x="1655" y="727"/>
                    <a:pt x="1555" y="727"/>
                  </a:cubicBezTo>
                  <a:cubicBezTo>
                    <a:pt x="1455" y="727"/>
                    <a:pt x="1354" y="852"/>
                    <a:pt x="1254" y="852"/>
                  </a:cubicBezTo>
                  <a:cubicBezTo>
                    <a:pt x="1029" y="953"/>
                    <a:pt x="928" y="953"/>
                    <a:pt x="928" y="953"/>
                  </a:cubicBezTo>
                  <a:cubicBezTo>
                    <a:pt x="628" y="1053"/>
                    <a:pt x="302" y="1354"/>
                    <a:pt x="201" y="1680"/>
                  </a:cubicBezTo>
                  <a:cubicBezTo>
                    <a:pt x="1" y="2306"/>
                    <a:pt x="302" y="2933"/>
                    <a:pt x="928" y="3133"/>
                  </a:cubicBezTo>
                  <a:cubicBezTo>
                    <a:pt x="1041" y="3182"/>
                    <a:pt x="1164" y="3205"/>
                    <a:pt x="1288" y="3205"/>
                  </a:cubicBezTo>
                  <a:cubicBezTo>
                    <a:pt x="1743" y="3205"/>
                    <a:pt x="2225" y="2898"/>
                    <a:pt x="2382" y="2406"/>
                  </a:cubicBezTo>
                  <a:cubicBezTo>
                    <a:pt x="2382" y="2406"/>
                    <a:pt x="2382" y="2306"/>
                    <a:pt x="2507" y="2106"/>
                  </a:cubicBezTo>
                  <a:cubicBezTo>
                    <a:pt x="2507" y="1980"/>
                    <a:pt x="2607" y="1880"/>
                    <a:pt x="2607" y="1680"/>
                  </a:cubicBezTo>
                  <a:cubicBezTo>
                    <a:pt x="2708" y="1579"/>
                    <a:pt x="2708" y="1354"/>
                    <a:pt x="2808" y="1253"/>
                  </a:cubicBezTo>
                  <a:lnTo>
                    <a:pt x="2808" y="727"/>
                  </a:lnTo>
                  <a:cubicBezTo>
                    <a:pt x="2908" y="627"/>
                    <a:pt x="2908" y="527"/>
                    <a:pt x="2908" y="326"/>
                  </a:cubicBez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075;p50">
              <a:extLst>
                <a:ext uri="{FF2B5EF4-FFF2-40B4-BE49-F238E27FC236}">
                  <a16:creationId xmlns:a16="http://schemas.microsoft.com/office/drawing/2014/main" id="{09C2FE47-E44D-432A-BD4F-D29EBC05C8BC}"/>
                </a:ext>
              </a:extLst>
            </p:cNvPr>
            <p:cNvSpPr/>
            <p:nvPr/>
          </p:nvSpPr>
          <p:spPr>
            <a:xfrm>
              <a:off x="5558425" y="3532325"/>
              <a:ext cx="89000" cy="82075"/>
            </a:xfrm>
            <a:custGeom>
              <a:avLst/>
              <a:gdLst/>
              <a:ahLst/>
              <a:cxnLst/>
              <a:rect l="l" t="t" r="r" b="b"/>
              <a:pathLst>
                <a:path w="3560" h="3283" extrusionOk="0">
                  <a:moveTo>
                    <a:pt x="1683" y="0"/>
                  </a:moveTo>
                  <a:cubicBezTo>
                    <a:pt x="1608" y="0"/>
                    <a:pt x="1532" y="4"/>
                    <a:pt x="1454" y="12"/>
                  </a:cubicBezTo>
                  <a:cubicBezTo>
                    <a:pt x="627" y="238"/>
                    <a:pt x="1" y="1065"/>
                    <a:pt x="101" y="1892"/>
                  </a:cubicBezTo>
                  <a:cubicBezTo>
                    <a:pt x="285" y="2767"/>
                    <a:pt x="1020" y="3282"/>
                    <a:pt x="1779" y="3282"/>
                  </a:cubicBezTo>
                  <a:cubicBezTo>
                    <a:pt x="1846" y="3282"/>
                    <a:pt x="1914" y="3278"/>
                    <a:pt x="1981" y="3270"/>
                  </a:cubicBezTo>
                  <a:cubicBezTo>
                    <a:pt x="2933" y="3045"/>
                    <a:pt x="3560" y="2218"/>
                    <a:pt x="3334" y="1391"/>
                  </a:cubicBezTo>
                  <a:cubicBezTo>
                    <a:pt x="3242" y="515"/>
                    <a:pt x="2536" y="0"/>
                    <a:pt x="16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076;p50">
              <a:extLst>
                <a:ext uri="{FF2B5EF4-FFF2-40B4-BE49-F238E27FC236}">
                  <a16:creationId xmlns:a16="http://schemas.microsoft.com/office/drawing/2014/main" id="{5CEB109D-8F22-4100-B63E-BE610FCD4619}"/>
                </a:ext>
              </a:extLst>
            </p:cNvPr>
            <p:cNvSpPr/>
            <p:nvPr/>
          </p:nvSpPr>
          <p:spPr>
            <a:xfrm>
              <a:off x="5537750" y="3629050"/>
              <a:ext cx="43900" cy="40050"/>
            </a:xfrm>
            <a:custGeom>
              <a:avLst/>
              <a:gdLst/>
              <a:ahLst/>
              <a:cxnLst/>
              <a:rect l="l" t="t" r="r" b="b"/>
              <a:pathLst>
                <a:path w="1756" h="1602" extrusionOk="0">
                  <a:moveTo>
                    <a:pt x="905" y="1"/>
                  </a:moveTo>
                  <a:cubicBezTo>
                    <a:pt x="846" y="1"/>
                    <a:pt x="787" y="9"/>
                    <a:pt x="727" y="28"/>
                  </a:cubicBezTo>
                  <a:cubicBezTo>
                    <a:pt x="301" y="128"/>
                    <a:pt x="1" y="529"/>
                    <a:pt x="101" y="955"/>
                  </a:cubicBezTo>
                  <a:cubicBezTo>
                    <a:pt x="101" y="1326"/>
                    <a:pt x="404" y="1601"/>
                    <a:pt x="829" y="1601"/>
                  </a:cubicBezTo>
                  <a:cubicBezTo>
                    <a:pt x="893" y="1601"/>
                    <a:pt x="959" y="1595"/>
                    <a:pt x="1028" y="1582"/>
                  </a:cubicBezTo>
                  <a:cubicBezTo>
                    <a:pt x="1454" y="1482"/>
                    <a:pt x="1755" y="1055"/>
                    <a:pt x="1655" y="654"/>
                  </a:cubicBezTo>
                  <a:cubicBezTo>
                    <a:pt x="1569" y="291"/>
                    <a:pt x="1247" y="1"/>
                    <a:pt x="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077;p50">
              <a:extLst>
                <a:ext uri="{FF2B5EF4-FFF2-40B4-BE49-F238E27FC236}">
                  <a16:creationId xmlns:a16="http://schemas.microsoft.com/office/drawing/2014/main" id="{AA2AC296-367E-450E-B346-A846DC29EE3E}"/>
                </a:ext>
              </a:extLst>
            </p:cNvPr>
            <p:cNvSpPr/>
            <p:nvPr/>
          </p:nvSpPr>
          <p:spPr>
            <a:xfrm>
              <a:off x="4973850" y="3810150"/>
              <a:ext cx="141000" cy="55300"/>
            </a:xfrm>
            <a:custGeom>
              <a:avLst/>
              <a:gdLst/>
              <a:ahLst/>
              <a:cxnLst/>
              <a:rect l="l" t="t" r="r" b="b"/>
              <a:pathLst>
                <a:path w="5640" h="2212" extrusionOk="0">
                  <a:moveTo>
                    <a:pt x="3727" y="1"/>
                  </a:moveTo>
                  <a:cubicBezTo>
                    <a:pt x="3383" y="1"/>
                    <a:pt x="3005" y="26"/>
                    <a:pt x="2607" y="77"/>
                  </a:cubicBezTo>
                  <a:cubicBezTo>
                    <a:pt x="1128" y="403"/>
                    <a:pt x="0" y="1030"/>
                    <a:pt x="100" y="1556"/>
                  </a:cubicBezTo>
                  <a:cubicBezTo>
                    <a:pt x="169" y="1982"/>
                    <a:pt x="771" y="2212"/>
                    <a:pt x="1639" y="2212"/>
                  </a:cubicBezTo>
                  <a:cubicBezTo>
                    <a:pt x="2046" y="2212"/>
                    <a:pt x="2512" y="2161"/>
                    <a:pt x="3008" y="2057"/>
                  </a:cubicBezTo>
                  <a:cubicBezTo>
                    <a:pt x="4486" y="1857"/>
                    <a:pt x="5639" y="1230"/>
                    <a:pt x="5514" y="603"/>
                  </a:cubicBezTo>
                  <a:cubicBezTo>
                    <a:pt x="5439" y="212"/>
                    <a:pt x="4727" y="1"/>
                    <a:pt x="3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078;p50">
              <a:extLst>
                <a:ext uri="{FF2B5EF4-FFF2-40B4-BE49-F238E27FC236}">
                  <a16:creationId xmlns:a16="http://schemas.microsoft.com/office/drawing/2014/main" id="{4B385636-E3E8-4C0C-9080-0F8EC00993E4}"/>
                </a:ext>
              </a:extLst>
            </p:cNvPr>
            <p:cNvSpPr/>
            <p:nvPr/>
          </p:nvSpPr>
          <p:spPr>
            <a:xfrm>
              <a:off x="4973850" y="3822725"/>
              <a:ext cx="25700" cy="23200"/>
            </a:xfrm>
            <a:custGeom>
              <a:avLst/>
              <a:gdLst/>
              <a:ahLst/>
              <a:cxnLst/>
              <a:rect l="l" t="t" r="r" b="b"/>
              <a:pathLst>
                <a:path w="1028" h="928" extrusionOk="0">
                  <a:moveTo>
                    <a:pt x="401" y="0"/>
                  </a:moveTo>
                  <a:cubicBezTo>
                    <a:pt x="201" y="0"/>
                    <a:pt x="0" y="301"/>
                    <a:pt x="0" y="527"/>
                  </a:cubicBezTo>
                  <a:cubicBezTo>
                    <a:pt x="100" y="827"/>
                    <a:pt x="301" y="928"/>
                    <a:pt x="501" y="928"/>
                  </a:cubicBezTo>
                  <a:cubicBezTo>
                    <a:pt x="827" y="827"/>
                    <a:pt x="1028" y="627"/>
                    <a:pt x="927" y="426"/>
                  </a:cubicBezTo>
                  <a:cubicBezTo>
                    <a:pt x="927" y="100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079;p50">
              <a:extLst>
                <a:ext uri="{FF2B5EF4-FFF2-40B4-BE49-F238E27FC236}">
                  <a16:creationId xmlns:a16="http://schemas.microsoft.com/office/drawing/2014/main" id="{F0F84CB2-C171-41A7-9680-35F1216FF21B}"/>
                </a:ext>
              </a:extLst>
            </p:cNvPr>
            <p:cNvSpPr/>
            <p:nvPr/>
          </p:nvSpPr>
          <p:spPr>
            <a:xfrm>
              <a:off x="5636750" y="3696925"/>
              <a:ext cx="141000" cy="54675"/>
            </a:xfrm>
            <a:custGeom>
              <a:avLst/>
              <a:gdLst/>
              <a:ahLst/>
              <a:cxnLst/>
              <a:rect l="l" t="t" r="r" b="b"/>
              <a:pathLst>
                <a:path w="5640" h="2187" extrusionOk="0">
                  <a:moveTo>
                    <a:pt x="3812" y="0"/>
                  </a:moveTo>
                  <a:cubicBezTo>
                    <a:pt x="3446" y="0"/>
                    <a:pt x="3039" y="38"/>
                    <a:pt x="2607" y="120"/>
                  </a:cubicBezTo>
                  <a:cubicBezTo>
                    <a:pt x="1153" y="320"/>
                    <a:pt x="1" y="947"/>
                    <a:pt x="101" y="1574"/>
                  </a:cubicBezTo>
                  <a:cubicBezTo>
                    <a:pt x="175" y="1962"/>
                    <a:pt x="878" y="2187"/>
                    <a:pt x="1877" y="2187"/>
                  </a:cubicBezTo>
                  <a:cubicBezTo>
                    <a:pt x="2230" y="2187"/>
                    <a:pt x="2620" y="2159"/>
                    <a:pt x="3033" y="2100"/>
                  </a:cubicBezTo>
                  <a:cubicBezTo>
                    <a:pt x="4487" y="1799"/>
                    <a:pt x="5640" y="1173"/>
                    <a:pt x="5539" y="646"/>
                  </a:cubicBezTo>
                  <a:cubicBezTo>
                    <a:pt x="5467" y="264"/>
                    <a:pt x="4785" y="0"/>
                    <a:pt x="3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080;p50">
              <a:extLst>
                <a:ext uri="{FF2B5EF4-FFF2-40B4-BE49-F238E27FC236}">
                  <a16:creationId xmlns:a16="http://schemas.microsoft.com/office/drawing/2014/main" id="{C9162773-23D6-478E-AB7F-94ACDEB86C64}"/>
                </a:ext>
              </a:extLst>
            </p:cNvPr>
            <p:cNvSpPr/>
            <p:nvPr/>
          </p:nvSpPr>
          <p:spPr>
            <a:xfrm>
              <a:off x="5748900" y="3689250"/>
              <a:ext cx="23850" cy="23850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27" y="1"/>
                  </a:moveTo>
                  <a:cubicBezTo>
                    <a:pt x="101" y="1"/>
                    <a:pt x="1" y="327"/>
                    <a:pt x="1" y="527"/>
                  </a:cubicBezTo>
                  <a:cubicBezTo>
                    <a:pt x="101" y="853"/>
                    <a:pt x="327" y="953"/>
                    <a:pt x="527" y="953"/>
                  </a:cubicBezTo>
                  <a:cubicBezTo>
                    <a:pt x="828" y="853"/>
                    <a:pt x="953" y="627"/>
                    <a:pt x="953" y="427"/>
                  </a:cubicBezTo>
                  <a:cubicBezTo>
                    <a:pt x="953" y="126"/>
                    <a:pt x="627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081;p50">
              <a:extLst>
                <a:ext uri="{FF2B5EF4-FFF2-40B4-BE49-F238E27FC236}">
                  <a16:creationId xmlns:a16="http://schemas.microsoft.com/office/drawing/2014/main" id="{3FFE4ABC-F869-4CA6-A61C-9884832782A9}"/>
                </a:ext>
              </a:extLst>
            </p:cNvPr>
            <p:cNvSpPr/>
            <p:nvPr/>
          </p:nvSpPr>
          <p:spPr>
            <a:xfrm>
              <a:off x="5325975" y="3786375"/>
              <a:ext cx="106400" cy="79800"/>
            </a:xfrm>
            <a:custGeom>
              <a:avLst/>
              <a:gdLst/>
              <a:ahLst/>
              <a:cxnLst/>
              <a:rect l="l" t="t" r="r" b="b"/>
              <a:pathLst>
                <a:path w="4256" h="3192" extrusionOk="0">
                  <a:moveTo>
                    <a:pt x="4186" y="1"/>
                  </a:moveTo>
                  <a:lnTo>
                    <a:pt x="4186" y="1"/>
                  </a:lnTo>
                  <a:cubicBezTo>
                    <a:pt x="2647" y="682"/>
                    <a:pt x="1544" y="837"/>
                    <a:pt x="859" y="837"/>
                  </a:cubicBezTo>
                  <a:cubicBezTo>
                    <a:pt x="283" y="837"/>
                    <a:pt x="1" y="727"/>
                    <a:pt x="0" y="727"/>
                  </a:cubicBezTo>
                  <a:lnTo>
                    <a:pt x="0" y="727"/>
                  </a:lnTo>
                  <a:cubicBezTo>
                    <a:pt x="966" y="2558"/>
                    <a:pt x="1743" y="3191"/>
                    <a:pt x="2354" y="3191"/>
                  </a:cubicBezTo>
                  <a:cubicBezTo>
                    <a:pt x="3725" y="3191"/>
                    <a:pt x="4255" y="1"/>
                    <a:pt x="4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082;p50">
              <a:extLst>
                <a:ext uri="{FF2B5EF4-FFF2-40B4-BE49-F238E27FC236}">
                  <a16:creationId xmlns:a16="http://schemas.microsoft.com/office/drawing/2014/main" id="{F4176613-393F-4680-BBFD-33C7BD75C7DD}"/>
                </a:ext>
              </a:extLst>
            </p:cNvPr>
            <p:cNvSpPr/>
            <p:nvPr/>
          </p:nvSpPr>
          <p:spPr>
            <a:xfrm>
              <a:off x="5362325" y="3842750"/>
              <a:ext cx="52650" cy="22525"/>
            </a:xfrm>
            <a:custGeom>
              <a:avLst/>
              <a:gdLst/>
              <a:ahLst/>
              <a:cxnLst/>
              <a:rect l="l" t="t" r="r" b="b"/>
              <a:pathLst>
                <a:path w="2106" h="901" extrusionOk="0">
                  <a:moveTo>
                    <a:pt x="1742" y="1"/>
                  </a:moveTo>
                  <a:cubicBezTo>
                    <a:pt x="1161" y="1"/>
                    <a:pt x="624" y="199"/>
                    <a:pt x="0" y="553"/>
                  </a:cubicBezTo>
                  <a:cubicBezTo>
                    <a:pt x="322" y="798"/>
                    <a:pt x="618" y="901"/>
                    <a:pt x="886" y="901"/>
                  </a:cubicBezTo>
                  <a:cubicBezTo>
                    <a:pt x="1409" y="901"/>
                    <a:pt x="1823" y="507"/>
                    <a:pt x="2105" y="26"/>
                  </a:cubicBezTo>
                  <a:cubicBezTo>
                    <a:pt x="1982" y="9"/>
                    <a:pt x="1861" y="1"/>
                    <a:pt x="1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083;p50">
              <a:extLst>
                <a:ext uri="{FF2B5EF4-FFF2-40B4-BE49-F238E27FC236}">
                  <a16:creationId xmlns:a16="http://schemas.microsoft.com/office/drawing/2014/main" id="{B988D4F9-967E-456E-85BF-2833972B605A}"/>
                </a:ext>
              </a:extLst>
            </p:cNvPr>
            <p:cNvSpPr/>
            <p:nvPr/>
          </p:nvSpPr>
          <p:spPr>
            <a:xfrm>
              <a:off x="5540250" y="3648350"/>
              <a:ext cx="322800" cy="393700"/>
            </a:xfrm>
            <a:custGeom>
              <a:avLst/>
              <a:gdLst/>
              <a:ahLst/>
              <a:cxnLst/>
              <a:rect l="l" t="t" r="r" b="b"/>
              <a:pathLst>
                <a:path w="12912" h="15748" extrusionOk="0">
                  <a:moveTo>
                    <a:pt x="11401" y="1"/>
                  </a:moveTo>
                  <a:cubicBezTo>
                    <a:pt x="10306" y="1"/>
                    <a:pt x="8773" y="910"/>
                    <a:pt x="8773" y="910"/>
                  </a:cubicBezTo>
                  <a:cubicBezTo>
                    <a:pt x="8292" y="672"/>
                    <a:pt x="7897" y="571"/>
                    <a:pt x="7574" y="571"/>
                  </a:cubicBezTo>
                  <a:cubicBezTo>
                    <a:pt x="5789" y="571"/>
                    <a:pt x="6166" y="3642"/>
                    <a:pt x="6166" y="3642"/>
                  </a:cubicBezTo>
                  <a:lnTo>
                    <a:pt x="1" y="11461"/>
                  </a:lnTo>
                  <a:lnTo>
                    <a:pt x="3861" y="15747"/>
                  </a:lnTo>
                  <a:cubicBezTo>
                    <a:pt x="10853" y="6875"/>
                    <a:pt x="12106" y="2890"/>
                    <a:pt x="12106" y="2890"/>
                  </a:cubicBezTo>
                  <a:cubicBezTo>
                    <a:pt x="12911" y="622"/>
                    <a:pt x="12305" y="1"/>
                    <a:pt x="11401" y="1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084;p50">
              <a:extLst>
                <a:ext uri="{FF2B5EF4-FFF2-40B4-BE49-F238E27FC236}">
                  <a16:creationId xmlns:a16="http://schemas.microsoft.com/office/drawing/2014/main" id="{F328420A-AD2D-4565-BD63-29FA0B969BE0}"/>
                </a:ext>
              </a:extLst>
            </p:cNvPr>
            <p:cNvSpPr/>
            <p:nvPr/>
          </p:nvSpPr>
          <p:spPr>
            <a:xfrm>
              <a:off x="5616075" y="3647900"/>
              <a:ext cx="245025" cy="394150"/>
            </a:xfrm>
            <a:custGeom>
              <a:avLst/>
              <a:gdLst/>
              <a:ahLst/>
              <a:cxnLst/>
              <a:rect l="l" t="t" r="r" b="b"/>
              <a:pathLst>
                <a:path w="9801" h="15766" extrusionOk="0">
                  <a:moveTo>
                    <a:pt x="8547" y="1"/>
                  </a:moveTo>
                  <a:cubicBezTo>
                    <a:pt x="8647" y="527"/>
                    <a:pt x="8547" y="1154"/>
                    <a:pt x="8246" y="2081"/>
                  </a:cubicBezTo>
                  <a:cubicBezTo>
                    <a:pt x="8246" y="2081"/>
                    <a:pt x="6993" y="6041"/>
                    <a:pt x="1" y="14938"/>
                  </a:cubicBezTo>
                  <a:lnTo>
                    <a:pt x="828" y="15765"/>
                  </a:lnTo>
                  <a:cubicBezTo>
                    <a:pt x="7820" y="6893"/>
                    <a:pt x="9073" y="2908"/>
                    <a:pt x="9073" y="2908"/>
                  </a:cubicBezTo>
                  <a:cubicBezTo>
                    <a:pt x="9800" y="828"/>
                    <a:pt x="9399" y="101"/>
                    <a:pt x="8547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085;p50">
              <a:extLst>
                <a:ext uri="{FF2B5EF4-FFF2-40B4-BE49-F238E27FC236}">
                  <a16:creationId xmlns:a16="http://schemas.microsoft.com/office/drawing/2014/main" id="{8DACE4CF-2325-43AE-A269-24F839D104DB}"/>
                </a:ext>
              </a:extLst>
            </p:cNvPr>
            <p:cNvSpPr/>
            <p:nvPr/>
          </p:nvSpPr>
          <p:spPr>
            <a:xfrm>
              <a:off x="5540250" y="3854050"/>
              <a:ext cx="107175" cy="203650"/>
            </a:xfrm>
            <a:custGeom>
              <a:avLst/>
              <a:gdLst/>
              <a:ahLst/>
              <a:cxnLst/>
              <a:rect l="l" t="t" r="r" b="b"/>
              <a:pathLst>
                <a:path w="4287" h="8146" extrusionOk="0">
                  <a:moveTo>
                    <a:pt x="2607" y="0"/>
                  </a:moveTo>
                  <a:lnTo>
                    <a:pt x="1" y="3233"/>
                  </a:lnTo>
                  <a:lnTo>
                    <a:pt x="3660" y="8146"/>
                  </a:lnTo>
                  <a:lnTo>
                    <a:pt x="4287" y="6993"/>
                  </a:lnTo>
                  <a:lnTo>
                    <a:pt x="26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86;p50">
              <a:extLst>
                <a:ext uri="{FF2B5EF4-FFF2-40B4-BE49-F238E27FC236}">
                  <a16:creationId xmlns:a16="http://schemas.microsoft.com/office/drawing/2014/main" id="{C5933C10-F3DF-4FA1-9386-67E878C3A0CC}"/>
                </a:ext>
              </a:extLst>
            </p:cNvPr>
            <p:cNvSpPr/>
            <p:nvPr/>
          </p:nvSpPr>
          <p:spPr>
            <a:xfrm>
              <a:off x="4558425" y="2893525"/>
              <a:ext cx="1389125" cy="754400"/>
            </a:xfrm>
            <a:custGeom>
              <a:avLst/>
              <a:gdLst/>
              <a:ahLst/>
              <a:cxnLst/>
              <a:rect l="l" t="t" r="r" b="b"/>
              <a:pathLst>
                <a:path w="55565" h="30176" extrusionOk="0">
                  <a:moveTo>
                    <a:pt x="22119" y="27032"/>
                  </a:moveTo>
                  <a:cubicBezTo>
                    <a:pt x="21806" y="27171"/>
                    <a:pt x="21630" y="27243"/>
                    <a:pt x="21630" y="27243"/>
                  </a:cubicBezTo>
                  <a:cubicBezTo>
                    <a:pt x="21638" y="27244"/>
                    <a:pt x="21647" y="27244"/>
                    <a:pt x="21655" y="27244"/>
                  </a:cubicBezTo>
                  <a:cubicBezTo>
                    <a:pt x="21813" y="27244"/>
                    <a:pt x="21968" y="27169"/>
                    <a:pt x="22119" y="27032"/>
                  </a:cubicBezTo>
                  <a:close/>
                  <a:moveTo>
                    <a:pt x="34462" y="0"/>
                  </a:moveTo>
                  <a:cubicBezTo>
                    <a:pt x="34462" y="0"/>
                    <a:pt x="1" y="1880"/>
                    <a:pt x="10452" y="30176"/>
                  </a:cubicBezTo>
                  <a:cubicBezTo>
                    <a:pt x="10452" y="30176"/>
                    <a:pt x="22657" y="23684"/>
                    <a:pt x="25063" y="15664"/>
                  </a:cubicBezTo>
                  <a:lnTo>
                    <a:pt x="25063" y="15664"/>
                  </a:lnTo>
                  <a:cubicBezTo>
                    <a:pt x="25063" y="15666"/>
                    <a:pt x="23844" y="25457"/>
                    <a:pt x="22119" y="27032"/>
                  </a:cubicBezTo>
                  <a:lnTo>
                    <a:pt x="22119" y="27032"/>
                  </a:lnTo>
                  <a:cubicBezTo>
                    <a:pt x="24494" y="25969"/>
                    <a:pt x="34735" y="20983"/>
                    <a:pt x="35289" y="13785"/>
                  </a:cubicBezTo>
                  <a:cubicBezTo>
                    <a:pt x="35289" y="13785"/>
                    <a:pt x="36868" y="17018"/>
                    <a:pt x="41154" y="19298"/>
                  </a:cubicBezTo>
                  <a:cubicBezTo>
                    <a:pt x="41154" y="19298"/>
                    <a:pt x="41880" y="16792"/>
                    <a:pt x="41154" y="12732"/>
                  </a:cubicBezTo>
                  <a:lnTo>
                    <a:pt x="41154" y="12732"/>
                  </a:lnTo>
                  <a:cubicBezTo>
                    <a:pt x="41154" y="12733"/>
                    <a:pt x="45201" y="21157"/>
                    <a:pt x="49603" y="21157"/>
                  </a:cubicBezTo>
                  <a:cubicBezTo>
                    <a:pt x="50051" y="21157"/>
                    <a:pt x="50502" y="21069"/>
                    <a:pt x="50953" y="20877"/>
                  </a:cubicBezTo>
                  <a:cubicBezTo>
                    <a:pt x="50953" y="20877"/>
                    <a:pt x="55565" y="7293"/>
                    <a:pt x="3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87;p50">
              <a:extLst>
                <a:ext uri="{FF2B5EF4-FFF2-40B4-BE49-F238E27FC236}">
                  <a16:creationId xmlns:a16="http://schemas.microsoft.com/office/drawing/2014/main" id="{1FB0C550-7D2A-46CB-A1ED-1C197F504E4C}"/>
                </a:ext>
              </a:extLst>
            </p:cNvPr>
            <p:cNvSpPr/>
            <p:nvPr/>
          </p:nvSpPr>
          <p:spPr>
            <a:xfrm>
              <a:off x="5099150" y="3569575"/>
              <a:ext cx="12550" cy="5050"/>
            </a:xfrm>
            <a:custGeom>
              <a:avLst/>
              <a:gdLst/>
              <a:ahLst/>
              <a:cxnLst/>
              <a:rect l="l" t="t" r="r" b="b"/>
              <a:pathLst>
                <a:path w="502" h="202" extrusionOk="0">
                  <a:moveTo>
                    <a:pt x="502" y="1"/>
                  </a:moveTo>
                  <a:cubicBezTo>
                    <a:pt x="201" y="101"/>
                    <a:pt x="1" y="201"/>
                    <a:pt x="1" y="201"/>
                  </a:cubicBezTo>
                  <a:cubicBezTo>
                    <a:pt x="201" y="201"/>
                    <a:pt x="301" y="101"/>
                    <a:pt x="502" y="1"/>
                  </a:cubicBezTo>
                  <a:close/>
                </a:path>
              </a:pathLst>
            </a:custGeom>
            <a:solidFill>
              <a:srgbClr val="ED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88;p50">
              <a:extLst>
                <a:ext uri="{FF2B5EF4-FFF2-40B4-BE49-F238E27FC236}">
                  <a16:creationId xmlns:a16="http://schemas.microsoft.com/office/drawing/2014/main" id="{93FB68A0-871D-4612-AFC4-2F2722CFA18F}"/>
                </a:ext>
              </a:extLst>
            </p:cNvPr>
            <p:cNvSpPr/>
            <p:nvPr/>
          </p:nvSpPr>
          <p:spPr>
            <a:xfrm>
              <a:off x="5111675" y="3091500"/>
              <a:ext cx="491275" cy="478100"/>
            </a:xfrm>
            <a:custGeom>
              <a:avLst/>
              <a:gdLst/>
              <a:ahLst/>
              <a:cxnLst/>
              <a:rect l="l" t="t" r="r" b="b"/>
              <a:pathLst>
                <a:path w="19651" h="19124" extrusionOk="0">
                  <a:moveTo>
                    <a:pt x="14011" y="1"/>
                  </a:moveTo>
                  <a:cubicBezTo>
                    <a:pt x="13485" y="6267"/>
                    <a:pt x="5765" y="10878"/>
                    <a:pt x="2106" y="12633"/>
                  </a:cubicBezTo>
                  <a:cubicBezTo>
                    <a:pt x="1580" y="15364"/>
                    <a:pt x="853" y="18272"/>
                    <a:pt x="1" y="19124"/>
                  </a:cubicBezTo>
                  <a:cubicBezTo>
                    <a:pt x="2307" y="18071"/>
                    <a:pt x="12532" y="13159"/>
                    <a:pt x="13159" y="5866"/>
                  </a:cubicBezTo>
                  <a:cubicBezTo>
                    <a:pt x="13159" y="5866"/>
                    <a:pt x="14738" y="9099"/>
                    <a:pt x="19024" y="11379"/>
                  </a:cubicBezTo>
                  <a:cubicBezTo>
                    <a:pt x="19024" y="11379"/>
                    <a:pt x="19650" y="9099"/>
                    <a:pt x="19024" y="5114"/>
                  </a:cubicBezTo>
                  <a:cubicBezTo>
                    <a:pt x="15364" y="2833"/>
                    <a:pt x="14011" y="1"/>
                    <a:pt x="140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89;p50">
              <a:extLst>
                <a:ext uri="{FF2B5EF4-FFF2-40B4-BE49-F238E27FC236}">
                  <a16:creationId xmlns:a16="http://schemas.microsoft.com/office/drawing/2014/main" id="{49BE95E2-E68E-4D45-A8D1-42822ED3DA0E}"/>
                </a:ext>
              </a:extLst>
            </p:cNvPr>
            <p:cNvSpPr/>
            <p:nvPr/>
          </p:nvSpPr>
          <p:spPr>
            <a:xfrm>
              <a:off x="4790875" y="3138500"/>
              <a:ext cx="414825" cy="509425"/>
            </a:xfrm>
            <a:custGeom>
              <a:avLst/>
              <a:gdLst/>
              <a:ahLst/>
              <a:cxnLst/>
              <a:rect l="l" t="t" r="r" b="b"/>
              <a:pathLst>
                <a:path w="16593" h="20377" extrusionOk="0">
                  <a:moveTo>
                    <a:pt x="16592" y="1"/>
                  </a:moveTo>
                  <a:cubicBezTo>
                    <a:pt x="14211" y="8046"/>
                    <a:pt x="1981" y="14512"/>
                    <a:pt x="1981" y="14512"/>
                  </a:cubicBezTo>
                  <a:lnTo>
                    <a:pt x="728" y="10978"/>
                  </a:lnTo>
                  <a:lnTo>
                    <a:pt x="728" y="10978"/>
                  </a:lnTo>
                  <a:cubicBezTo>
                    <a:pt x="728" y="10979"/>
                    <a:pt x="1" y="17344"/>
                    <a:pt x="1154" y="20377"/>
                  </a:cubicBezTo>
                  <a:cubicBezTo>
                    <a:pt x="1154" y="20377"/>
                    <a:pt x="12332" y="14412"/>
                    <a:pt x="15339" y="6893"/>
                  </a:cubicBezTo>
                  <a:cubicBezTo>
                    <a:pt x="16191" y="3660"/>
                    <a:pt x="16592" y="1"/>
                    <a:pt x="16592" y="1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90;p50">
              <a:extLst>
                <a:ext uri="{FF2B5EF4-FFF2-40B4-BE49-F238E27FC236}">
                  <a16:creationId xmlns:a16="http://schemas.microsoft.com/office/drawing/2014/main" id="{78EDCEE7-E9D2-435C-A2BD-98857DFE9C60}"/>
                </a:ext>
              </a:extLst>
            </p:cNvPr>
            <p:cNvSpPr/>
            <p:nvPr/>
          </p:nvSpPr>
          <p:spPr>
            <a:xfrm>
              <a:off x="5564400" y="3065825"/>
              <a:ext cx="267875" cy="357050"/>
            </a:xfrm>
            <a:custGeom>
              <a:avLst/>
              <a:gdLst/>
              <a:ahLst/>
              <a:cxnLst/>
              <a:rect l="l" t="t" r="r" b="b"/>
              <a:pathLst>
                <a:path w="10715" h="14282" extrusionOk="0">
                  <a:moveTo>
                    <a:pt x="1742" y="0"/>
                  </a:moveTo>
                  <a:cubicBezTo>
                    <a:pt x="1" y="4070"/>
                    <a:pt x="1258" y="6269"/>
                    <a:pt x="1126" y="6269"/>
                  </a:cubicBezTo>
                  <a:cubicBezTo>
                    <a:pt x="1123" y="6269"/>
                    <a:pt x="1119" y="6268"/>
                    <a:pt x="1115" y="6266"/>
                  </a:cubicBezTo>
                  <a:lnTo>
                    <a:pt x="1115" y="6266"/>
                  </a:lnTo>
                  <a:cubicBezTo>
                    <a:pt x="2054" y="8032"/>
                    <a:pt x="5563" y="14281"/>
                    <a:pt x="9333" y="14281"/>
                  </a:cubicBezTo>
                  <a:cubicBezTo>
                    <a:pt x="9791" y="14281"/>
                    <a:pt x="10253" y="14189"/>
                    <a:pt x="10714" y="13985"/>
                  </a:cubicBezTo>
                  <a:cubicBezTo>
                    <a:pt x="10714" y="13985"/>
                    <a:pt x="5200" y="13359"/>
                    <a:pt x="1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91;p50">
              <a:extLst>
                <a:ext uri="{FF2B5EF4-FFF2-40B4-BE49-F238E27FC236}">
                  <a16:creationId xmlns:a16="http://schemas.microsoft.com/office/drawing/2014/main" id="{54DA14D3-7F06-476C-90F2-047B542E752C}"/>
                </a:ext>
              </a:extLst>
            </p:cNvPr>
            <p:cNvSpPr/>
            <p:nvPr/>
          </p:nvSpPr>
          <p:spPr>
            <a:xfrm>
              <a:off x="5119825" y="3422975"/>
              <a:ext cx="13200" cy="5650"/>
            </a:xfrm>
            <a:custGeom>
              <a:avLst/>
              <a:gdLst/>
              <a:ahLst/>
              <a:cxnLst/>
              <a:rect l="l" t="t" r="r" b="b"/>
              <a:pathLst>
                <a:path w="528" h="226" extrusionOk="0">
                  <a:moveTo>
                    <a:pt x="527" y="0"/>
                  </a:moveTo>
                  <a:cubicBezTo>
                    <a:pt x="201" y="125"/>
                    <a:pt x="1" y="226"/>
                    <a:pt x="1" y="226"/>
                  </a:cubicBezTo>
                  <a:cubicBezTo>
                    <a:pt x="201" y="226"/>
                    <a:pt x="302" y="125"/>
                    <a:pt x="527" y="0"/>
                  </a:cubicBezTo>
                  <a:close/>
                </a:path>
              </a:pathLst>
            </a:custGeom>
            <a:solidFill>
              <a:srgbClr val="ED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92;p50">
              <a:extLst>
                <a:ext uri="{FF2B5EF4-FFF2-40B4-BE49-F238E27FC236}">
                  <a16:creationId xmlns:a16="http://schemas.microsoft.com/office/drawing/2014/main" id="{172F0D1D-F5D1-4D9C-945E-ECA45FABFF1F}"/>
                </a:ext>
              </a:extLst>
            </p:cNvPr>
            <p:cNvSpPr/>
            <p:nvPr/>
          </p:nvSpPr>
          <p:spPr>
            <a:xfrm>
              <a:off x="5594775" y="2934875"/>
              <a:ext cx="99650" cy="52650"/>
            </a:xfrm>
            <a:custGeom>
              <a:avLst/>
              <a:gdLst/>
              <a:ahLst/>
              <a:cxnLst/>
              <a:rect l="l" t="t" r="r" b="b"/>
              <a:pathLst>
                <a:path w="3986" h="2106" extrusionOk="0">
                  <a:moveTo>
                    <a:pt x="1780" y="0"/>
                  </a:moveTo>
                  <a:cubicBezTo>
                    <a:pt x="1354" y="0"/>
                    <a:pt x="953" y="101"/>
                    <a:pt x="727" y="226"/>
                  </a:cubicBezTo>
                  <a:cubicBezTo>
                    <a:pt x="426" y="326"/>
                    <a:pt x="326" y="527"/>
                    <a:pt x="226" y="627"/>
                  </a:cubicBezTo>
                  <a:cubicBezTo>
                    <a:pt x="101" y="627"/>
                    <a:pt x="101" y="727"/>
                    <a:pt x="0" y="727"/>
                  </a:cubicBezTo>
                  <a:lnTo>
                    <a:pt x="0" y="852"/>
                  </a:lnTo>
                  <a:cubicBezTo>
                    <a:pt x="101" y="852"/>
                    <a:pt x="101" y="953"/>
                    <a:pt x="101" y="1053"/>
                  </a:cubicBezTo>
                  <a:cubicBezTo>
                    <a:pt x="226" y="1153"/>
                    <a:pt x="426" y="1253"/>
                    <a:pt x="527" y="1479"/>
                  </a:cubicBezTo>
                  <a:cubicBezTo>
                    <a:pt x="727" y="1579"/>
                    <a:pt x="953" y="1679"/>
                    <a:pt x="1153" y="1780"/>
                  </a:cubicBezTo>
                  <a:cubicBezTo>
                    <a:pt x="1354" y="1880"/>
                    <a:pt x="1579" y="1980"/>
                    <a:pt x="1780" y="2106"/>
                  </a:cubicBezTo>
                  <a:lnTo>
                    <a:pt x="2507" y="2106"/>
                  </a:lnTo>
                  <a:cubicBezTo>
                    <a:pt x="2732" y="2106"/>
                    <a:pt x="2933" y="2106"/>
                    <a:pt x="3133" y="1980"/>
                  </a:cubicBezTo>
                  <a:lnTo>
                    <a:pt x="3359" y="1980"/>
                  </a:lnTo>
                  <a:cubicBezTo>
                    <a:pt x="3459" y="1880"/>
                    <a:pt x="3559" y="1880"/>
                    <a:pt x="3660" y="1880"/>
                  </a:cubicBezTo>
                  <a:lnTo>
                    <a:pt x="3860" y="1880"/>
                  </a:lnTo>
                  <a:lnTo>
                    <a:pt x="3860" y="1780"/>
                  </a:lnTo>
                  <a:cubicBezTo>
                    <a:pt x="3860" y="1780"/>
                    <a:pt x="3985" y="1679"/>
                    <a:pt x="3860" y="1579"/>
                  </a:cubicBezTo>
                  <a:lnTo>
                    <a:pt x="3860" y="1253"/>
                  </a:lnTo>
                  <a:cubicBezTo>
                    <a:pt x="3760" y="1153"/>
                    <a:pt x="3760" y="1053"/>
                    <a:pt x="3660" y="953"/>
                  </a:cubicBezTo>
                  <a:cubicBezTo>
                    <a:pt x="3559" y="727"/>
                    <a:pt x="3359" y="527"/>
                    <a:pt x="3033" y="326"/>
                  </a:cubicBezTo>
                  <a:cubicBezTo>
                    <a:pt x="2832" y="226"/>
                    <a:pt x="2507" y="101"/>
                    <a:pt x="2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93;p50">
              <a:extLst>
                <a:ext uri="{FF2B5EF4-FFF2-40B4-BE49-F238E27FC236}">
                  <a16:creationId xmlns:a16="http://schemas.microsoft.com/office/drawing/2014/main" id="{271B359A-8AD3-4DE6-9551-4EC67752C2A5}"/>
                </a:ext>
              </a:extLst>
            </p:cNvPr>
            <p:cNvSpPr/>
            <p:nvPr/>
          </p:nvSpPr>
          <p:spPr>
            <a:xfrm>
              <a:off x="4806550" y="2992525"/>
              <a:ext cx="85850" cy="67675"/>
            </a:xfrm>
            <a:custGeom>
              <a:avLst/>
              <a:gdLst/>
              <a:ahLst/>
              <a:cxnLst/>
              <a:rect l="l" t="t" r="r" b="b"/>
              <a:pathLst>
                <a:path w="3434" h="2707" extrusionOk="0">
                  <a:moveTo>
                    <a:pt x="1780" y="0"/>
                  </a:moveTo>
                  <a:cubicBezTo>
                    <a:pt x="1454" y="100"/>
                    <a:pt x="1153" y="301"/>
                    <a:pt x="928" y="426"/>
                  </a:cubicBezTo>
                  <a:cubicBezTo>
                    <a:pt x="527" y="727"/>
                    <a:pt x="201" y="1253"/>
                    <a:pt x="101" y="1779"/>
                  </a:cubicBezTo>
                  <a:cubicBezTo>
                    <a:pt x="0" y="1980"/>
                    <a:pt x="0" y="2180"/>
                    <a:pt x="0" y="2406"/>
                  </a:cubicBezTo>
                  <a:lnTo>
                    <a:pt x="0" y="2607"/>
                  </a:lnTo>
                  <a:lnTo>
                    <a:pt x="101" y="2607"/>
                  </a:lnTo>
                  <a:cubicBezTo>
                    <a:pt x="201" y="2707"/>
                    <a:pt x="201" y="2707"/>
                    <a:pt x="301" y="2707"/>
                  </a:cubicBezTo>
                  <a:lnTo>
                    <a:pt x="426" y="2707"/>
                  </a:lnTo>
                  <a:cubicBezTo>
                    <a:pt x="527" y="2707"/>
                    <a:pt x="727" y="2607"/>
                    <a:pt x="928" y="2607"/>
                  </a:cubicBezTo>
                  <a:cubicBezTo>
                    <a:pt x="1153" y="2607"/>
                    <a:pt x="1354" y="2506"/>
                    <a:pt x="1554" y="2406"/>
                  </a:cubicBezTo>
                  <a:cubicBezTo>
                    <a:pt x="1780" y="2406"/>
                    <a:pt x="1980" y="2180"/>
                    <a:pt x="2181" y="2080"/>
                  </a:cubicBezTo>
                  <a:cubicBezTo>
                    <a:pt x="2406" y="1980"/>
                    <a:pt x="2507" y="1779"/>
                    <a:pt x="2707" y="1679"/>
                  </a:cubicBezTo>
                  <a:cubicBezTo>
                    <a:pt x="2807" y="1454"/>
                    <a:pt x="2933" y="1253"/>
                    <a:pt x="3033" y="1153"/>
                  </a:cubicBezTo>
                  <a:cubicBezTo>
                    <a:pt x="3033" y="1053"/>
                    <a:pt x="3133" y="927"/>
                    <a:pt x="3133" y="827"/>
                  </a:cubicBezTo>
                  <a:cubicBezTo>
                    <a:pt x="3233" y="727"/>
                    <a:pt x="3233" y="627"/>
                    <a:pt x="3233" y="627"/>
                  </a:cubicBezTo>
                  <a:cubicBezTo>
                    <a:pt x="3334" y="526"/>
                    <a:pt x="3334" y="526"/>
                    <a:pt x="3334" y="426"/>
                  </a:cubicBezTo>
                  <a:lnTo>
                    <a:pt x="3434" y="426"/>
                  </a:lnTo>
                  <a:lnTo>
                    <a:pt x="3334" y="301"/>
                  </a:lnTo>
                  <a:lnTo>
                    <a:pt x="3233" y="201"/>
                  </a:lnTo>
                  <a:cubicBezTo>
                    <a:pt x="3133" y="100"/>
                    <a:pt x="3033" y="100"/>
                    <a:pt x="2933" y="100"/>
                  </a:cubicBezTo>
                  <a:cubicBezTo>
                    <a:pt x="2807" y="0"/>
                    <a:pt x="2707" y="0"/>
                    <a:pt x="26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94;p50">
              <a:extLst>
                <a:ext uri="{FF2B5EF4-FFF2-40B4-BE49-F238E27FC236}">
                  <a16:creationId xmlns:a16="http://schemas.microsoft.com/office/drawing/2014/main" id="{24027F3E-A907-4CDB-8D54-8E2746120F36}"/>
                </a:ext>
              </a:extLst>
            </p:cNvPr>
            <p:cNvSpPr/>
            <p:nvPr/>
          </p:nvSpPr>
          <p:spPr>
            <a:xfrm>
              <a:off x="5952550" y="3229975"/>
              <a:ext cx="114675" cy="112200"/>
            </a:xfrm>
            <a:custGeom>
              <a:avLst/>
              <a:gdLst/>
              <a:ahLst/>
              <a:cxnLst/>
              <a:rect l="l" t="t" r="r" b="b"/>
              <a:pathLst>
                <a:path w="4587" h="4488" extrusionOk="0">
                  <a:moveTo>
                    <a:pt x="426" y="1"/>
                  </a:moveTo>
                  <a:cubicBezTo>
                    <a:pt x="326" y="101"/>
                    <a:pt x="201" y="101"/>
                    <a:pt x="100" y="101"/>
                  </a:cubicBezTo>
                  <a:lnTo>
                    <a:pt x="0" y="201"/>
                  </a:lnTo>
                  <a:lnTo>
                    <a:pt x="0" y="327"/>
                  </a:lnTo>
                  <a:cubicBezTo>
                    <a:pt x="0" y="327"/>
                    <a:pt x="0" y="427"/>
                    <a:pt x="100" y="627"/>
                  </a:cubicBezTo>
                  <a:lnTo>
                    <a:pt x="100" y="1053"/>
                  </a:lnTo>
                  <a:cubicBezTo>
                    <a:pt x="100" y="1154"/>
                    <a:pt x="201" y="1354"/>
                    <a:pt x="201" y="1454"/>
                  </a:cubicBezTo>
                  <a:cubicBezTo>
                    <a:pt x="326" y="1881"/>
                    <a:pt x="426" y="2206"/>
                    <a:pt x="627" y="2507"/>
                  </a:cubicBezTo>
                  <a:cubicBezTo>
                    <a:pt x="827" y="2833"/>
                    <a:pt x="1053" y="3033"/>
                    <a:pt x="1253" y="3334"/>
                  </a:cubicBezTo>
                  <a:cubicBezTo>
                    <a:pt x="1579" y="3560"/>
                    <a:pt x="1780" y="3760"/>
                    <a:pt x="2080" y="3861"/>
                  </a:cubicBezTo>
                  <a:cubicBezTo>
                    <a:pt x="2406" y="4086"/>
                    <a:pt x="2707" y="4186"/>
                    <a:pt x="3033" y="4186"/>
                  </a:cubicBezTo>
                  <a:cubicBezTo>
                    <a:pt x="3133" y="4287"/>
                    <a:pt x="3334" y="4287"/>
                    <a:pt x="3459" y="4387"/>
                  </a:cubicBezTo>
                  <a:lnTo>
                    <a:pt x="3860" y="4387"/>
                  </a:lnTo>
                  <a:cubicBezTo>
                    <a:pt x="3960" y="4487"/>
                    <a:pt x="4085" y="4487"/>
                    <a:pt x="4186" y="4487"/>
                  </a:cubicBezTo>
                  <a:lnTo>
                    <a:pt x="4286" y="4487"/>
                  </a:lnTo>
                  <a:lnTo>
                    <a:pt x="4386" y="4387"/>
                  </a:lnTo>
                  <a:cubicBezTo>
                    <a:pt x="4386" y="4387"/>
                    <a:pt x="4486" y="4287"/>
                    <a:pt x="4486" y="4186"/>
                  </a:cubicBezTo>
                  <a:cubicBezTo>
                    <a:pt x="4486" y="3961"/>
                    <a:pt x="4587" y="3861"/>
                    <a:pt x="4587" y="3660"/>
                  </a:cubicBezTo>
                  <a:lnTo>
                    <a:pt x="4587" y="3134"/>
                  </a:lnTo>
                  <a:cubicBezTo>
                    <a:pt x="4587" y="2933"/>
                    <a:pt x="4587" y="2708"/>
                    <a:pt x="4486" y="2507"/>
                  </a:cubicBezTo>
                  <a:cubicBezTo>
                    <a:pt x="4486" y="2307"/>
                    <a:pt x="4386" y="2081"/>
                    <a:pt x="4286" y="1881"/>
                  </a:cubicBezTo>
                  <a:cubicBezTo>
                    <a:pt x="4286" y="1780"/>
                    <a:pt x="4186" y="1580"/>
                    <a:pt x="3960" y="1354"/>
                  </a:cubicBezTo>
                  <a:cubicBezTo>
                    <a:pt x="3860" y="1154"/>
                    <a:pt x="3760" y="1053"/>
                    <a:pt x="3559" y="828"/>
                  </a:cubicBezTo>
                  <a:cubicBezTo>
                    <a:pt x="3233" y="627"/>
                    <a:pt x="2933" y="327"/>
                    <a:pt x="2507" y="201"/>
                  </a:cubicBezTo>
                  <a:cubicBezTo>
                    <a:pt x="2206" y="101"/>
                    <a:pt x="1780" y="1"/>
                    <a:pt x="1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5;p50">
              <a:extLst>
                <a:ext uri="{FF2B5EF4-FFF2-40B4-BE49-F238E27FC236}">
                  <a16:creationId xmlns:a16="http://schemas.microsoft.com/office/drawing/2014/main" id="{03A08B23-31A5-42CC-895D-7423CD4F8976}"/>
                </a:ext>
              </a:extLst>
            </p:cNvPr>
            <p:cNvSpPr/>
            <p:nvPr/>
          </p:nvSpPr>
          <p:spPr>
            <a:xfrm>
              <a:off x="5267148" y="4647917"/>
              <a:ext cx="186661" cy="198025"/>
            </a:xfrm>
            <a:custGeom>
              <a:avLst/>
              <a:gdLst/>
              <a:ahLst/>
              <a:cxnLst/>
              <a:rect l="l" t="t" r="r" b="b"/>
              <a:pathLst>
                <a:path w="7295" h="7921" extrusionOk="0">
                  <a:moveTo>
                    <a:pt x="1" y="1"/>
                  </a:moveTo>
                  <a:cubicBezTo>
                    <a:pt x="402" y="1254"/>
                    <a:pt x="1455" y="3535"/>
                    <a:pt x="2282" y="4888"/>
                  </a:cubicBezTo>
                  <a:cubicBezTo>
                    <a:pt x="2708" y="5640"/>
                    <a:pt x="1129" y="7094"/>
                    <a:pt x="2507" y="7720"/>
                  </a:cubicBezTo>
                  <a:cubicBezTo>
                    <a:pt x="2871" y="7871"/>
                    <a:pt x="3729" y="7921"/>
                    <a:pt x="4537" y="7921"/>
                  </a:cubicBezTo>
                  <a:cubicBezTo>
                    <a:pt x="5346" y="7921"/>
                    <a:pt x="6104" y="7871"/>
                    <a:pt x="6267" y="7821"/>
                  </a:cubicBezTo>
                  <a:cubicBezTo>
                    <a:pt x="7294" y="7294"/>
                    <a:pt x="6567" y="4487"/>
                    <a:pt x="6567" y="3334"/>
                  </a:cubicBezTo>
                  <a:cubicBezTo>
                    <a:pt x="6567" y="3008"/>
                    <a:pt x="6668" y="2081"/>
                    <a:pt x="6668" y="828"/>
                  </a:cubicBezTo>
                  <a:lnTo>
                    <a:pt x="6668" y="828"/>
                  </a:lnTo>
                  <a:cubicBezTo>
                    <a:pt x="6155" y="1199"/>
                    <a:pt x="5435" y="1361"/>
                    <a:pt x="4625" y="1361"/>
                  </a:cubicBezTo>
                  <a:cubicBezTo>
                    <a:pt x="3137" y="1361"/>
                    <a:pt x="1348" y="81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096;p50">
              <a:extLst>
                <a:ext uri="{FF2B5EF4-FFF2-40B4-BE49-F238E27FC236}">
                  <a16:creationId xmlns:a16="http://schemas.microsoft.com/office/drawing/2014/main" id="{8494E55B-7F86-4B91-BAE8-21EA2499BD17}"/>
                </a:ext>
              </a:extLst>
            </p:cNvPr>
            <p:cNvSpPr/>
            <p:nvPr/>
          </p:nvSpPr>
          <p:spPr>
            <a:xfrm>
              <a:off x="5451955" y="4629125"/>
              <a:ext cx="198650" cy="219325"/>
            </a:xfrm>
            <a:custGeom>
              <a:avLst/>
              <a:gdLst/>
              <a:ahLst/>
              <a:cxnLst/>
              <a:rect l="l" t="t" r="r" b="b"/>
              <a:pathLst>
                <a:path w="7946" h="8773" extrusionOk="0">
                  <a:moveTo>
                    <a:pt x="6893" y="0"/>
                  </a:moveTo>
                  <a:cubicBezTo>
                    <a:pt x="6564" y="581"/>
                    <a:pt x="3696" y="2012"/>
                    <a:pt x="1725" y="2012"/>
                  </a:cubicBezTo>
                  <a:cubicBezTo>
                    <a:pt x="1142" y="2012"/>
                    <a:pt x="639" y="1888"/>
                    <a:pt x="301" y="1579"/>
                  </a:cubicBezTo>
                  <a:lnTo>
                    <a:pt x="301" y="1579"/>
                  </a:lnTo>
                  <a:cubicBezTo>
                    <a:pt x="427" y="2306"/>
                    <a:pt x="527" y="3033"/>
                    <a:pt x="627" y="3759"/>
                  </a:cubicBezTo>
                  <a:cubicBezTo>
                    <a:pt x="928" y="5639"/>
                    <a:pt x="1" y="8772"/>
                    <a:pt x="3961" y="8772"/>
                  </a:cubicBezTo>
                  <a:cubicBezTo>
                    <a:pt x="7946" y="8672"/>
                    <a:pt x="5114" y="6592"/>
                    <a:pt x="5314" y="5539"/>
                  </a:cubicBezTo>
                  <a:cubicBezTo>
                    <a:pt x="5640" y="4511"/>
                    <a:pt x="6266" y="2506"/>
                    <a:pt x="6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097;p50">
              <a:extLst>
                <a:ext uri="{FF2B5EF4-FFF2-40B4-BE49-F238E27FC236}">
                  <a16:creationId xmlns:a16="http://schemas.microsoft.com/office/drawing/2014/main" id="{3B8A6501-A319-48B6-A5A4-7227B3BA577A}"/>
                </a:ext>
              </a:extLst>
            </p:cNvPr>
            <p:cNvSpPr/>
            <p:nvPr/>
          </p:nvSpPr>
          <p:spPr>
            <a:xfrm>
              <a:off x="5319245" y="4670190"/>
              <a:ext cx="135375" cy="177325"/>
            </a:xfrm>
            <a:custGeom>
              <a:avLst/>
              <a:gdLst/>
              <a:ahLst/>
              <a:cxnLst/>
              <a:rect l="l" t="t" r="r" b="b"/>
              <a:pathLst>
                <a:path w="5415" h="7093" extrusionOk="0">
                  <a:moveTo>
                    <a:pt x="4788" y="0"/>
                  </a:moveTo>
                  <a:cubicBezTo>
                    <a:pt x="4587" y="100"/>
                    <a:pt x="4261" y="201"/>
                    <a:pt x="3961" y="301"/>
                  </a:cubicBezTo>
                  <a:cubicBezTo>
                    <a:pt x="3860" y="1053"/>
                    <a:pt x="3860" y="1454"/>
                    <a:pt x="3860" y="1679"/>
                  </a:cubicBezTo>
                  <a:cubicBezTo>
                    <a:pt x="3860" y="2807"/>
                    <a:pt x="4587" y="5639"/>
                    <a:pt x="3535" y="6165"/>
                  </a:cubicBezTo>
                  <a:cubicBezTo>
                    <a:pt x="3384" y="6216"/>
                    <a:pt x="2758" y="6266"/>
                    <a:pt x="2040" y="6266"/>
                  </a:cubicBezTo>
                  <a:cubicBezTo>
                    <a:pt x="1323" y="6266"/>
                    <a:pt x="514" y="6216"/>
                    <a:pt x="1" y="6065"/>
                  </a:cubicBezTo>
                  <a:lnTo>
                    <a:pt x="1" y="6065"/>
                  </a:lnTo>
                  <a:cubicBezTo>
                    <a:pt x="1" y="6366"/>
                    <a:pt x="201" y="6692"/>
                    <a:pt x="627" y="6892"/>
                  </a:cubicBezTo>
                  <a:cubicBezTo>
                    <a:pt x="991" y="7043"/>
                    <a:pt x="1849" y="7093"/>
                    <a:pt x="2657" y="7093"/>
                  </a:cubicBezTo>
                  <a:cubicBezTo>
                    <a:pt x="3466" y="7093"/>
                    <a:pt x="4224" y="7043"/>
                    <a:pt x="4387" y="6993"/>
                  </a:cubicBezTo>
                  <a:cubicBezTo>
                    <a:pt x="5414" y="6466"/>
                    <a:pt x="4687" y="3659"/>
                    <a:pt x="4687" y="2506"/>
                  </a:cubicBezTo>
                  <a:cubicBezTo>
                    <a:pt x="4687" y="2180"/>
                    <a:pt x="4788" y="1253"/>
                    <a:pt x="47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098;p50">
              <a:extLst>
                <a:ext uri="{FF2B5EF4-FFF2-40B4-BE49-F238E27FC236}">
                  <a16:creationId xmlns:a16="http://schemas.microsoft.com/office/drawing/2014/main" id="{1EABD400-DC96-4DA1-9B53-F427119F1555}"/>
                </a:ext>
              </a:extLst>
            </p:cNvPr>
            <p:cNvSpPr/>
            <p:nvPr/>
          </p:nvSpPr>
          <p:spPr>
            <a:xfrm>
              <a:off x="5451160" y="4669395"/>
              <a:ext cx="154175" cy="179850"/>
            </a:xfrm>
            <a:custGeom>
              <a:avLst/>
              <a:gdLst/>
              <a:ahLst/>
              <a:cxnLst/>
              <a:rect l="l" t="t" r="r" b="b"/>
              <a:pathLst>
                <a:path w="6167" h="7194" extrusionOk="0">
                  <a:moveTo>
                    <a:pt x="301" y="0"/>
                  </a:moveTo>
                  <a:lnTo>
                    <a:pt x="301" y="0"/>
                  </a:lnTo>
                  <a:cubicBezTo>
                    <a:pt x="427" y="727"/>
                    <a:pt x="527" y="1454"/>
                    <a:pt x="627" y="2180"/>
                  </a:cubicBezTo>
                  <a:cubicBezTo>
                    <a:pt x="928" y="4060"/>
                    <a:pt x="1" y="7193"/>
                    <a:pt x="3961" y="7193"/>
                  </a:cubicBezTo>
                  <a:cubicBezTo>
                    <a:pt x="5840" y="7093"/>
                    <a:pt x="6166" y="6692"/>
                    <a:pt x="6066" y="6065"/>
                  </a:cubicBezTo>
                  <a:lnTo>
                    <a:pt x="6066" y="6065"/>
                  </a:lnTo>
                  <a:cubicBezTo>
                    <a:pt x="5740" y="6266"/>
                    <a:pt x="5214" y="6366"/>
                    <a:pt x="4387" y="6366"/>
                  </a:cubicBezTo>
                  <a:cubicBezTo>
                    <a:pt x="427" y="6366"/>
                    <a:pt x="1354" y="3233"/>
                    <a:pt x="1053" y="1353"/>
                  </a:cubicBezTo>
                  <a:cubicBezTo>
                    <a:pt x="1053" y="1053"/>
                    <a:pt x="928" y="627"/>
                    <a:pt x="828" y="301"/>
                  </a:cubicBezTo>
                  <a:cubicBezTo>
                    <a:pt x="627" y="201"/>
                    <a:pt x="427" y="100"/>
                    <a:pt x="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099;p50">
            <a:extLst>
              <a:ext uri="{FF2B5EF4-FFF2-40B4-BE49-F238E27FC236}">
                <a16:creationId xmlns:a16="http://schemas.microsoft.com/office/drawing/2014/main" id="{B07A2548-03DA-45DE-9BDD-8DAA28EC30FA}"/>
              </a:ext>
            </a:extLst>
          </p:cNvPr>
          <p:cNvGrpSpPr/>
          <p:nvPr/>
        </p:nvGrpSpPr>
        <p:grpSpPr>
          <a:xfrm>
            <a:off x="6160633" y="3974863"/>
            <a:ext cx="1013495" cy="1049904"/>
            <a:chOff x="3880280" y="3262250"/>
            <a:chExt cx="1084355" cy="1149690"/>
          </a:xfrm>
        </p:grpSpPr>
        <p:sp>
          <p:nvSpPr>
            <p:cNvPr id="214" name="Google Shape;2100;p50">
              <a:extLst>
                <a:ext uri="{FF2B5EF4-FFF2-40B4-BE49-F238E27FC236}">
                  <a16:creationId xmlns:a16="http://schemas.microsoft.com/office/drawing/2014/main" id="{2AF3EE06-0335-42D0-860E-00E5B5BF96B2}"/>
                </a:ext>
              </a:extLst>
            </p:cNvPr>
            <p:cNvSpPr/>
            <p:nvPr/>
          </p:nvSpPr>
          <p:spPr>
            <a:xfrm>
              <a:off x="4823129" y="3800097"/>
              <a:ext cx="141506" cy="202510"/>
            </a:xfrm>
            <a:custGeom>
              <a:avLst/>
              <a:gdLst/>
              <a:ahLst/>
              <a:cxnLst/>
              <a:rect l="l" t="t" r="r" b="b"/>
              <a:pathLst>
                <a:path w="7548" h="10802" extrusionOk="0">
                  <a:moveTo>
                    <a:pt x="5272" y="490"/>
                  </a:moveTo>
                  <a:cubicBezTo>
                    <a:pt x="6942" y="951"/>
                    <a:pt x="7547" y="3601"/>
                    <a:pt x="6712" y="6251"/>
                  </a:cubicBezTo>
                  <a:cubicBezTo>
                    <a:pt x="5876" y="8987"/>
                    <a:pt x="3947" y="10802"/>
                    <a:pt x="2276" y="10312"/>
                  </a:cubicBezTo>
                  <a:cubicBezTo>
                    <a:pt x="721" y="9851"/>
                    <a:pt x="0" y="7201"/>
                    <a:pt x="836" y="4551"/>
                  </a:cubicBezTo>
                  <a:cubicBezTo>
                    <a:pt x="1671" y="1786"/>
                    <a:pt x="3601" y="0"/>
                    <a:pt x="5272" y="490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01;p50">
              <a:extLst>
                <a:ext uri="{FF2B5EF4-FFF2-40B4-BE49-F238E27FC236}">
                  <a16:creationId xmlns:a16="http://schemas.microsoft.com/office/drawing/2014/main" id="{429C6D79-F35C-44C9-B42B-F092B4350E75}"/>
                </a:ext>
              </a:extLst>
            </p:cNvPr>
            <p:cNvSpPr/>
            <p:nvPr/>
          </p:nvSpPr>
          <p:spPr>
            <a:xfrm>
              <a:off x="3927261" y="3800097"/>
              <a:ext cx="142031" cy="202510"/>
            </a:xfrm>
            <a:custGeom>
              <a:avLst/>
              <a:gdLst/>
              <a:ahLst/>
              <a:cxnLst/>
              <a:rect l="l" t="t" r="r" b="b"/>
              <a:pathLst>
                <a:path w="7576" h="10802" extrusionOk="0">
                  <a:moveTo>
                    <a:pt x="2276" y="490"/>
                  </a:moveTo>
                  <a:cubicBezTo>
                    <a:pt x="721" y="951"/>
                    <a:pt x="1" y="3601"/>
                    <a:pt x="836" y="6251"/>
                  </a:cubicBezTo>
                  <a:cubicBezTo>
                    <a:pt x="1700" y="8987"/>
                    <a:pt x="3601" y="10802"/>
                    <a:pt x="5300" y="10312"/>
                  </a:cubicBezTo>
                  <a:cubicBezTo>
                    <a:pt x="6856" y="9851"/>
                    <a:pt x="7576" y="7201"/>
                    <a:pt x="6741" y="4551"/>
                  </a:cubicBezTo>
                  <a:cubicBezTo>
                    <a:pt x="5877" y="1786"/>
                    <a:pt x="3975" y="0"/>
                    <a:pt x="2276" y="490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02;p50">
              <a:extLst>
                <a:ext uri="{FF2B5EF4-FFF2-40B4-BE49-F238E27FC236}">
                  <a16:creationId xmlns:a16="http://schemas.microsoft.com/office/drawing/2014/main" id="{D778F323-EDF9-4F7C-ACAE-C7334AD8D48E}"/>
                </a:ext>
              </a:extLst>
            </p:cNvPr>
            <p:cNvSpPr/>
            <p:nvPr/>
          </p:nvSpPr>
          <p:spPr>
            <a:xfrm>
              <a:off x="4253430" y="4225065"/>
              <a:ext cx="385036" cy="186875"/>
            </a:xfrm>
            <a:custGeom>
              <a:avLst/>
              <a:gdLst/>
              <a:ahLst/>
              <a:cxnLst/>
              <a:rect l="l" t="t" r="r" b="b"/>
              <a:pathLst>
                <a:path w="20538" h="9968" extrusionOk="0">
                  <a:moveTo>
                    <a:pt x="20537" y="1931"/>
                  </a:moveTo>
                  <a:cubicBezTo>
                    <a:pt x="19443" y="6482"/>
                    <a:pt x="15266" y="9967"/>
                    <a:pt x="10341" y="9967"/>
                  </a:cubicBezTo>
                  <a:cubicBezTo>
                    <a:pt x="5300" y="9967"/>
                    <a:pt x="1095" y="6482"/>
                    <a:pt x="0" y="1931"/>
                  </a:cubicBezTo>
                  <a:cubicBezTo>
                    <a:pt x="2881" y="721"/>
                    <a:pt x="6481" y="1"/>
                    <a:pt x="10341" y="1"/>
                  </a:cubicBezTo>
                  <a:cubicBezTo>
                    <a:pt x="14057" y="1"/>
                    <a:pt x="17657" y="721"/>
                    <a:pt x="20537" y="19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03;p50">
              <a:extLst>
                <a:ext uri="{FF2B5EF4-FFF2-40B4-BE49-F238E27FC236}">
                  <a16:creationId xmlns:a16="http://schemas.microsoft.com/office/drawing/2014/main" id="{971BAAE4-50E1-4311-9728-F84DC00A43A3}"/>
                </a:ext>
              </a:extLst>
            </p:cNvPr>
            <p:cNvSpPr/>
            <p:nvPr/>
          </p:nvSpPr>
          <p:spPr>
            <a:xfrm>
              <a:off x="4307423" y="3944265"/>
              <a:ext cx="277051" cy="409352"/>
            </a:xfrm>
            <a:custGeom>
              <a:avLst/>
              <a:gdLst/>
              <a:ahLst/>
              <a:cxnLst/>
              <a:rect l="l" t="t" r="r" b="b"/>
              <a:pathLst>
                <a:path w="14778" h="21835" extrusionOk="0">
                  <a:moveTo>
                    <a:pt x="7461" y="1"/>
                  </a:moveTo>
                  <a:lnTo>
                    <a:pt x="7461" y="1"/>
                  </a:lnTo>
                  <a:cubicBezTo>
                    <a:pt x="11407" y="1"/>
                    <a:pt x="14777" y="3342"/>
                    <a:pt x="14777" y="7432"/>
                  </a:cubicBezTo>
                  <a:lnTo>
                    <a:pt x="14777" y="14518"/>
                  </a:lnTo>
                  <a:cubicBezTo>
                    <a:pt x="14777" y="18464"/>
                    <a:pt x="11407" y="21834"/>
                    <a:pt x="7461" y="21834"/>
                  </a:cubicBezTo>
                  <a:cubicBezTo>
                    <a:pt x="3371" y="21834"/>
                    <a:pt x="1" y="18464"/>
                    <a:pt x="1" y="14518"/>
                  </a:cubicBezTo>
                  <a:lnTo>
                    <a:pt x="1" y="7432"/>
                  </a:lnTo>
                  <a:cubicBezTo>
                    <a:pt x="1" y="3342"/>
                    <a:pt x="3371" y="1"/>
                    <a:pt x="7461" y="1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04;p50">
              <a:extLst>
                <a:ext uri="{FF2B5EF4-FFF2-40B4-BE49-F238E27FC236}">
                  <a16:creationId xmlns:a16="http://schemas.microsoft.com/office/drawing/2014/main" id="{C74FAC43-0228-41F8-890E-BF82366019EE}"/>
                </a:ext>
              </a:extLst>
            </p:cNvPr>
            <p:cNvSpPr/>
            <p:nvPr/>
          </p:nvSpPr>
          <p:spPr>
            <a:xfrm>
              <a:off x="3994771" y="3466898"/>
              <a:ext cx="902355" cy="792213"/>
            </a:xfrm>
            <a:custGeom>
              <a:avLst/>
              <a:gdLst/>
              <a:ahLst/>
              <a:cxnLst/>
              <a:rect l="l" t="t" r="r" b="b"/>
              <a:pathLst>
                <a:path w="48132" h="42257" extrusionOk="0">
                  <a:moveTo>
                    <a:pt x="24138" y="42257"/>
                  </a:moveTo>
                  <a:cubicBezTo>
                    <a:pt x="37330" y="42257"/>
                    <a:pt x="48132" y="32780"/>
                    <a:pt x="48132" y="21143"/>
                  </a:cubicBezTo>
                  <a:cubicBezTo>
                    <a:pt x="48132" y="9477"/>
                    <a:pt x="37330" y="1"/>
                    <a:pt x="24138" y="1"/>
                  </a:cubicBezTo>
                  <a:cubicBezTo>
                    <a:pt x="10802" y="1"/>
                    <a:pt x="0" y="9477"/>
                    <a:pt x="0" y="21143"/>
                  </a:cubicBezTo>
                  <a:cubicBezTo>
                    <a:pt x="0" y="32780"/>
                    <a:pt x="10802" y="42257"/>
                    <a:pt x="24138" y="42257"/>
                  </a:cubicBezTo>
                  <a:close/>
                </a:path>
              </a:pathLst>
            </a:custGeom>
            <a:solidFill>
              <a:srgbClr val="E3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05;p50">
              <a:extLst>
                <a:ext uri="{FF2B5EF4-FFF2-40B4-BE49-F238E27FC236}">
                  <a16:creationId xmlns:a16="http://schemas.microsoft.com/office/drawing/2014/main" id="{653385F0-180D-4E18-8627-E4A2CFF92B9A}"/>
                </a:ext>
              </a:extLst>
            </p:cNvPr>
            <p:cNvSpPr/>
            <p:nvPr/>
          </p:nvSpPr>
          <p:spPr>
            <a:xfrm>
              <a:off x="4593622" y="3930767"/>
              <a:ext cx="162016" cy="85339"/>
            </a:xfrm>
            <a:custGeom>
              <a:avLst/>
              <a:gdLst/>
              <a:ahLst/>
              <a:cxnLst/>
              <a:rect l="l" t="t" r="r" b="b"/>
              <a:pathLst>
                <a:path w="8642" h="4552" extrusionOk="0">
                  <a:moveTo>
                    <a:pt x="5992" y="1"/>
                  </a:moveTo>
                  <a:cubicBezTo>
                    <a:pt x="5041" y="1787"/>
                    <a:pt x="3112" y="3112"/>
                    <a:pt x="951" y="3112"/>
                  </a:cubicBezTo>
                  <a:cubicBezTo>
                    <a:pt x="577" y="3112"/>
                    <a:pt x="231" y="2996"/>
                    <a:pt x="1" y="2996"/>
                  </a:cubicBezTo>
                  <a:cubicBezTo>
                    <a:pt x="721" y="3716"/>
                    <a:pt x="2017" y="4177"/>
                    <a:pt x="3601" y="4437"/>
                  </a:cubicBezTo>
                  <a:cubicBezTo>
                    <a:pt x="3947" y="4437"/>
                    <a:pt x="4321" y="4552"/>
                    <a:pt x="4667" y="4552"/>
                  </a:cubicBezTo>
                  <a:cubicBezTo>
                    <a:pt x="6712" y="4552"/>
                    <a:pt x="8383" y="3716"/>
                    <a:pt x="8498" y="2622"/>
                  </a:cubicBezTo>
                  <a:cubicBezTo>
                    <a:pt x="8642" y="1556"/>
                    <a:pt x="7547" y="577"/>
                    <a:pt x="5992" y="1"/>
                  </a:cubicBezTo>
                  <a:close/>
                </a:path>
              </a:pathLst>
            </a:custGeom>
            <a:solidFill>
              <a:srgbClr val="EDA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106;p50">
              <a:extLst>
                <a:ext uri="{FF2B5EF4-FFF2-40B4-BE49-F238E27FC236}">
                  <a16:creationId xmlns:a16="http://schemas.microsoft.com/office/drawing/2014/main" id="{DBBF23F3-DF08-4BA5-8DF9-F16095B65437}"/>
                </a:ext>
              </a:extLst>
            </p:cNvPr>
            <p:cNvSpPr/>
            <p:nvPr/>
          </p:nvSpPr>
          <p:spPr>
            <a:xfrm>
              <a:off x="4136783" y="3930767"/>
              <a:ext cx="162016" cy="85339"/>
            </a:xfrm>
            <a:custGeom>
              <a:avLst/>
              <a:gdLst/>
              <a:ahLst/>
              <a:cxnLst/>
              <a:rect l="l" t="t" r="r" b="b"/>
              <a:pathLst>
                <a:path w="8642" h="4552" extrusionOk="0">
                  <a:moveTo>
                    <a:pt x="2506" y="1"/>
                  </a:moveTo>
                  <a:cubicBezTo>
                    <a:pt x="951" y="577"/>
                    <a:pt x="0" y="1671"/>
                    <a:pt x="116" y="2622"/>
                  </a:cubicBezTo>
                  <a:cubicBezTo>
                    <a:pt x="231" y="3716"/>
                    <a:pt x="1902" y="4552"/>
                    <a:pt x="3947" y="4552"/>
                  </a:cubicBezTo>
                  <a:cubicBezTo>
                    <a:pt x="4321" y="4552"/>
                    <a:pt x="4667" y="4437"/>
                    <a:pt x="5041" y="4437"/>
                  </a:cubicBezTo>
                  <a:cubicBezTo>
                    <a:pt x="6597" y="4177"/>
                    <a:pt x="7922" y="3716"/>
                    <a:pt x="8642" y="2996"/>
                  </a:cubicBezTo>
                  <a:cubicBezTo>
                    <a:pt x="8267" y="2996"/>
                    <a:pt x="8037" y="3112"/>
                    <a:pt x="7662" y="3112"/>
                  </a:cubicBezTo>
                  <a:cubicBezTo>
                    <a:pt x="5387" y="3112"/>
                    <a:pt x="3486" y="1787"/>
                    <a:pt x="2506" y="1"/>
                  </a:cubicBezTo>
                  <a:close/>
                </a:path>
              </a:pathLst>
            </a:custGeom>
            <a:solidFill>
              <a:srgbClr val="EDA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107;p50">
              <a:extLst>
                <a:ext uri="{FF2B5EF4-FFF2-40B4-BE49-F238E27FC236}">
                  <a16:creationId xmlns:a16="http://schemas.microsoft.com/office/drawing/2014/main" id="{F26E3583-FD06-42CC-A030-B3BB8BC6011B}"/>
                </a:ext>
              </a:extLst>
            </p:cNvPr>
            <p:cNvSpPr/>
            <p:nvPr/>
          </p:nvSpPr>
          <p:spPr>
            <a:xfrm>
              <a:off x="4561770" y="3829249"/>
              <a:ext cx="88038" cy="90194"/>
            </a:xfrm>
            <a:custGeom>
              <a:avLst/>
              <a:gdLst/>
              <a:ahLst/>
              <a:cxnLst/>
              <a:rect l="l" t="t" r="r" b="b"/>
              <a:pathLst>
                <a:path w="4696" h="4811" extrusionOk="0">
                  <a:moveTo>
                    <a:pt x="2045" y="231"/>
                  </a:moveTo>
                  <a:cubicBezTo>
                    <a:pt x="3140" y="1"/>
                    <a:pt x="4321" y="836"/>
                    <a:pt x="4580" y="2046"/>
                  </a:cubicBezTo>
                  <a:cubicBezTo>
                    <a:pt x="4695" y="3255"/>
                    <a:pt x="3860" y="4321"/>
                    <a:pt x="2765" y="4552"/>
                  </a:cubicBezTo>
                  <a:cubicBezTo>
                    <a:pt x="1556" y="4811"/>
                    <a:pt x="375" y="3975"/>
                    <a:pt x="260" y="2766"/>
                  </a:cubicBezTo>
                  <a:cubicBezTo>
                    <a:pt x="0" y="1556"/>
                    <a:pt x="836" y="490"/>
                    <a:pt x="2045" y="231"/>
                  </a:cubicBez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108;p50">
              <a:extLst>
                <a:ext uri="{FF2B5EF4-FFF2-40B4-BE49-F238E27FC236}">
                  <a16:creationId xmlns:a16="http://schemas.microsoft.com/office/drawing/2014/main" id="{FDD64945-40BA-47A6-8A17-011A8B347B4F}"/>
                </a:ext>
              </a:extLst>
            </p:cNvPr>
            <p:cNvSpPr/>
            <p:nvPr/>
          </p:nvSpPr>
          <p:spPr>
            <a:xfrm>
              <a:off x="4588767" y="3836261"/>
              <a:ext cx="40513" cy="42688"/>
            </a:xfrm>
            <a:custGeom>
              <a:avLst/>
              <a:gdLst/>
              <a:ahLst/>
              <a:cxnLst/>
              <a:rect l="l" t="t" r="r" b="b"/>
              <a:pathLst>
                <a:path w="2161" h="2277" extrusionOk="0">
                  <a:moveTo>
                    <a:pt x="605" y="231"/>
                  </a:moveTo>
                  <a:cubicBezTo>
                    <a:pt x="1095" y="1"/>
                    <a:pt x="1700" y="231"/>
                    <a:pt x="1930" y="721"/>
                  </a:cubicBezTo>
                  <a:cubicBezTo>
                    <a:pt x="2161" y="1182"/>
                    <a:pt x="1930" y="1787"/>
                    <a:pt x="1441" y="2017"/>
                  </a:cubicBezTo>
                  <a:cubicBezTo>
                    <a:pt x="980" y="2276"/>
                    <a:pt x="490" y="2017"/>
                    <a:pt x="260" y="1556"/>
                  </a:cubicBezTo>
                  <a:cubicBezTo>
                    <a:pt x="0" y="1067"/>
                    <a:pt x="116" y="462"/>
                    <a:pt x="605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109;p50">
              <a:extLst>
                <a:ext uri="{FF2B5EF4-FFF2-40B4-BE49-F238E27FC236}">
                  <a16:creationId xmlns:a16="http://schemas.microsoft.com/office/drawing/2014/main" id="{51E63A16-536B-43BA-B41C-AA676D2BFE23}"/>
                </a:ext>
              </a:extLst>
            </p:cNvPr>
            <p:cNvSpPr/>
            <p:nvPr/>
          </p:nvSpPr>
          <p:spPr>
            <a:xfrm>
              <a:off x="4627106" y="3863276"/>
              <a:ext cx="17848" cy="15673"/>
            </a:xfrm>
            <a:custGeom>
              <a:avLst/>
              <a:gdLst/>
              <a:ahLst/>
              <a:cxnLst/>
              <a:rect l="l" t="t" r="r" b="b"/>
              <a:pathLst>
                <a:path w="952" h="836" extrusionOk="0">
                  <a:moveTo>
                    <a:pt x="375" y="115"/>
                  </a:moveTo>
                  <a:cubicBezTo>
                    <a:pt x="490" y="0"/>
                    <a:pt x="721" y="115"/>
                    <a:pt x="836" y="346"/>
                  </a:cubicBezTo>
                  <a:cubicBezTo>
                    <a:pt x="951" y="461"/>
                    <a:pt x="836" y="720"/>
                    <a:pt x="605" y="835"/>
                  </a:cubicBezTo>
                  <a:cubicBezTo>
                    <a:pt x="490" y="835"/>
                    <a:pt x="231" y="835"/>
                    <a:pt x="116" y="576"/>
                  </a:cubicBezTo>
                  <a:cubicBezTo>
                    <a:pt x="1" y="461"/>
                    <a:pt x="116" y="231"/>
                    <a:pt x="375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110;p50">
              <a:extLst>
                <a:ext uri="{FF2B5EF4-FFF2-40B4-BE49-F238E27FC236}">
                  <a16:creationId xmlns:a16="http://schemas.microsoft.com/office/drawing/2014/main" id="{47C49D1B-0759-46B7-BA4B-6D27E656AFB7}"/>
                </a:ext>
              </a:extLst>
            </p:cNvPr>
            <p:cNvSpPr/>
            <p:nvPr/>
          </p:nvSpPr>
          <p:spPr>
            <a:xfrm>
              <a:off x="4242632" y="3829249"/>
              <a:ext cx="87495" cy="90194"/>
            </a:xfrm>
            <a:custGeom>
              <a:avLst/>
              <a:gdLst/>
              <a:ahLst/>
              <a:cxnLst/>
              <a:rect l="l" t="t" r="r" b="b"/>
              <a:pathLst>
                <a:path w="4667" h="4811" extrusionOk="0">
                  <a:moveTo>
                    <a:pt x="2016" y="231"/>
                  </a:moveTo>
                  <a:cubicBezTo>
                    <a:pt x="3111" y="1"/>
                    <a:pt x="4321" y="836"/>
                    <a:pt x="4551" y="2046"/>
                  </a:cubicBezTo>
                  <a:cubicBezTo>
                    <a:pt x="4666" y="3255"/>
                    <a:pt x="3831" y="4321"/>
                    <a:pt x="2621" y="4552"/>
                  </a:cubicBezTo>
                  <a:cubicBezTo>
                    <a:pt x="1555" y="4811"/>
                    <a:pt x="346" y="3975"/>
                    <a:pt x="231" y="2766"/>
                  </a:cubicBezTo>
                  <a:cubicBezTo>
                    <a:pt x="0" y="1556"/>
                    <a:pt x="835" y="490"/>
                    <a:pt x="2016" y="231"/>
                  </a:cubicBez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111;p50">
              <a:extLst>
                <a:ext uri="{FF2B5EF4-FFF2-40B4-BE49-F238E27FC236}">
                  <a16:creationId xmlns:a16="http://schemas.microsoft.com/office/drawing/2014/main" id="{6CC1A293-3D40-446C-9ACC-5EB9F0D87081}"/>
                </a:ext>
              </a:extLst>
            </p:cNvPr>
            <p:cNvSpPr/>
            <p:nvPr/>
          </p:nvSpPr>
          <p:spPr>
            <a:xfrm>
              <a:off x="4269628" y="3836261"/>
              <a:ext cx="40513" cy="42688"/>
            </a:xfrm>
            <a:custGeom>
              <a:avLst/>
              <a:gdLst/>
              <a:ahLst/>
              <a:cxnLst/>
              <a:rect l="l" t="t" r="r" b="b"/>
              <a:pathLst>
                <a:path w="2161" h="2277" extrusionOk="0">
                  <a:moveTo>
                    <a:pt x="576" y="231"/>
                  </a:moveTo>
                  <a:cubicBezTo>
                    <a:pt x="1066" y="1"/>
                    <a:pt x="1671" y="231"/>
                    <a:pt x="1901" y="721"/>
                  </a:cubicBezTo>
                  <a:cubicBezTo>
                    <a:pt x="2161" y="1182"/>
                    <a:pt x="1901" y="1787"/>
                    <a:pt x="1440" y="2017"/>
                  </a:cubicBezTo>
                  <a:cubicBezTo>
                    <a:pt x="951" y="2276"/>
                    <a:pt x="461" y="2017"/>
                    <a:pt x="231" y="1556"/>
                  </a:cubicBezTo>
                  <a:cubicBezTo>
                    <a:pt x="0" y="1067"/>
                    <a:pt x="115" y="462"/>
                    <a:pt x="576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112;p50">
              <a:extLst>
                <a:ext uri="{FF2B5EF4-FFF2-40B4-BE49-F238E27FC236}">
                  <a16:creationId xmlns:a16="http://schemas.microsoft.com/office/drawing/2014/main" id="{4603AB67-97FC-4187-B484-3A4A4C87FE48}"/>
                </a:ext>
              </a:extLst>
            </p:cNvPr>
            <p:cNvSpPr/>
            <p:nvPr/>
          </p:nvSpPr>
          <p:spPr>
            <a:xfrm>
              <a:off x="4307423" y="3863276"/>
              <a:ext cx="18373" cy="15673"/>
            </a:xfrm>
            <a:custGeom>
              <a:avLst/>
              <a:gdLst/>
              <a:ahLst/>
              <a:cxnLst/>
              <a:rect l="l" t="t" r="r" b="b"/>
              <a:pathLst>
                <a:path w="980" h="836" extrusionOk="0">
                  <a:moveTo>
                    <a:pt x="375" y="115"/>
                  </a:moveTo>
                  <a:cubicBezTo>
                    <a:pt x="490" y="0"/>
                    <a:pt x="721" y="115"/>
                    <a:pt x="865" y="346"/>
                  </a:cubicBezTo>
                  <a:cubicBezTo>
                    <a:pt x="980" y="461"/>
                    <a:pt x="865" y="720"/>
                    <a:pt x="605" y="835"/>
                  </a:cubicBezTo>
                  <a:cubicBezTo>
                    <a:pt x="490" y="835"/>
                    <a:pt x="260" y="835"/>
                    <a:pt x="145" y="576"/>
                  </a:cubicBezTo>
                  <a:cubicBezTo>
                    <a:pt x="1" y="461"/>
                    <a:pt x="145" y="231"/>
                    <a:pt x="375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113;p50">
              <a:extLst>
                <a:ext uri="{FF2B5EF4-FFF2-40B4-BE49-F238E27FC236}">
                  <a16:creationId xmlns:a16="http://schemas.microsoft.com/office/drawing/2014/main" id="{F4158024-44C2-4416-9CD1-D74260735F0C}"/>
                </a:ext>
              </a:extLst>
            </p:cNvPr>
            <p:cNvSpPr/>
            <p:nvPr/>
          </p:nvSpPr>
          <p:spPr>
            <a:xfrm>
              <a:off x="4503447" y="3773082"/>
              <a:ext cx="216027" cy="213871"/>
            </a:xfrm>
            <a:custGeom>
              <a:avLst/>
              <a:gdLst/>
              <a:ahLst/>
              <a:cxnLst/>
              <a:rect l="l" t="t" r="r" b="b"/>
              <a:pathLst>
                <a:path w="11523" h="11408" extrusionOk="0">
                  <a:moveTo>
                    <a:pt x="5531" y="3227"/>
                  </a:moveTo>
                  <a:cubicBezTo>
                    <a:pt x="6481" y="3227"/>
                    <a:pt x="7432" y="3947"/>
                    <a:pt x="7691" y="5042"/>
                  </a:cubicBezTo>
                  <a:cubicBezTo>
                    <a:pt x="7806" y="6251"/>
                    <a:pt x="6971" y="7317"/>
                    <a:pt x="5876" y="7548"/>
                  </a:cubicBezTo>
                  <a:lnTo>
                    <a:pt x="5531" y="7548"/>
                  </a:lnTo>
                  <a:cubicBezTo>
                    <a:pt x="4436" y="7548"/>
                    <a:pt x="3486" y="6827"/>
                    <a:pt x="3371" y="5762"/>
                  </a:cubicBezTo>
                  <a:cubicBezTo>
                    <a:pt x="3111" y="4552"/>
                    <a:pt x="3947" y="3486"/>
                    <a:pt x="5156" y="3227"/>
                  </a:cubicBezTo>
                  <a:close/>
                  <a:moveTo>
                    <a:pt x="5761" y="1"/>
                  </a:moveTo>
                  <a:cubicBezTo>
                    <a:pt x="2506" y="1"/>
                    <a:pt x="0" y="2507"/>
                    <a:pt x="0" y="5762"/>
                  </a:cubicBezTo>
                  <a:cubicBezTo>
                    <a:pt x="0" y="8642"/>
                    <a:pt x="2046" y="10918"/>
                    <a:pt x="4811" y="11407"/>
                  </a:cubicBezTo>
                  <a:cubicBezTo>
                    <a:pt x="4206" y="10918"/>
                    <a:pt x="3947" y="10313"/>
                    <a:pt x="4091" y="9852"/>
                  </a:cubicBezTo>
                  <a:cubicBezTo>
                    <a:pt x="4206" y="8642"/>
                    <a:pt x="5761" y="7922"/>
                    <a:pt x="7806" y="7922"/>
                  </a:cubicBezTo>
                  <a:lnTo>
                    <a:pt x="8987" y="7922"/>
                  </a:lnTo>
                  <a:cubicBezTo>
                    <a:pt x="9592" y="8037"/>
                    <a:pt x="10197" y="8152"/>
                    <a:pt x="10802" y="8412"/>
                  </a:cubicBezTo>
                  <a:cubicBezTo>
                    <a:pt x="11292" y="7548"/>
                    <a:pt x="11522" y="6712"/>
                    <a:pt x="11522" y="5762"/>
                  </a:cubicBezTo>
                  <a:cubicBezTo>
                    <a:pt x="11522" y="2507"/>
                    <a:pt x="8872" y="1"/>
                    <a:pt x="5761" y="1"/>
                  </a:cubicBezTo>
                  <a:close/>
                </a:path>
              </a:pathLst>
            </a:custGeom>
            <a:solidFill>
              <a:srgbClr val="F1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114;p50">
              <a:extLst>
                <a:ext uri="{FF2B5EF4-FFF2-40B4-BE49-F238E27FC236}">
                  <a16:creationId xmlns:a16="http://schemas.microsoft.com/office/drawing/2014/main" id="{889B907C-B709-45BE-82AD-0134A6748575}"/>
                </a:ext>
              </a:extLst>
            </p:cNvPr>
            <p:cNvSpPr/>
            <p:nvPr/>
          </p:nvSpPr>
          <p:spPr>
            <a:xfrm>
              <a:off x="4577425" y="3921600"/>
              <a:ext cx="128533" cy="67510"/>
            </a:xfrm>
            <a:custGeom>
              <a:avLst/>
              <a:gdLst/>
              <a:ahLst/>
              <a:cxnLst/>
              <a:rect l="l" t="t" r="r" b="b"/>
              <a:pathLst>
                <a:path w="6856" h="3601" extrusionOk="0">
                  <a:moveTo>
                    <a:pt x="3860" y="0"/>
                  </a:moveTo>
                  <a:cubicBezTo>
                    <a:pt x="1815" y="0"/>
                    <a:pt x="260" y="720"/>
                    <a:pt x="145" y="1930"/>
                  </a:cubicBezTo>
                  <a:cubicBezTo>
                    <a:pt x="1" y="2391"/>
                    <a:pt x="260" y="2996"/>
                    <a:pt x="865" y="3485"/>
                  </a:cubicBezTo>
                  <a:cubicBezTo>
                    <a:pt x="1095" y="3485"/>
                    <a:pt x="1441" y="3601"/>
                    <a:pt x="1815" y="3601"/>
                  </a:cubicBezTo>
                  <a:cubicBezTo>
                    <a:pt x="3976" y="3601"/>
                    <a:pt x="5905" y="2276"/>
                    <a:pt x="6856" y="490"/>
                  </a:cubicBezTo>
                  <a:cubicBezTo>
                    <a:pt x="6251" y="230"/>
                    <a:pt x="5646" y="115"/>
                    <a:pt x="5041" y="0"/>
                  </a:cubicBezTo>
                  <a:close/>
                </a:path>
              </a:pathLst>
            </a:custGeom>
            <a:solidFill>
              <a:srgbClr val="F6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115;p50">
              <a:extLst>
                <a:ext uri="{FF2B5EF4-FFF2-40B4-BE49-F238E27FC236}">
                  <a16:creationId xmlns:a16="http://schemas.microsoft.com/office/drawing/2014/main" id="{E913DDC3-DE91-4B67-8335-E73AA73CE728}"/>
                </a:ext>
              </a:extLst>
            </p:cNvPr>
            <p:cNvSpPr/>
            <p:nvPr/>
          </p:nvSpPr>
          <p:spPr>
            <a:xfrm>
              <a:off x="4561770" y="3833561"/>
              <a:ext cx="88038" cy="81027"/>
            </a:xfrm>
            <a:custGeom>
              <a:avLst/>
              <a:gdLst/>
              <a:ahLst/>
              <a:cxnLst/>
              <a:rect l="l" t="t" r="r" b="b"/>
              <a:pathLst>
                <a:path w="4696" h="4322" extrusionOk="0">
                  <a:moveTo>
                    <a:pt x="2535" y="260"/>
                  </a:moveTo>
                  <a:cubicBezTo>
                    <a:pt x="2881" y="260"/>
                    <a:pt x="3255" y="491"/>
                    <a:pt x="3370" y="865"/>
                  </a:cubicBezTo>
                  <a:cubicBezTo>
                    <a:pt x="3601" y="1326"/>
                    <a:pt x="3370" y="1931"/>
                    <a:pt x="2881" y="2161"/>
                  </a:cubicBezTo>
                  <a:lnTo>
                    <a:pt x="2535" y="2161"/>
                  </a:lnTo>
                  <a:cubicBezTo>
                    <a:pt x="2161" y="2161"/>
                    <a:pt x="1815" y="2046"/>
                    <a:pt x="1700" y="1700"/>
                  </a:cubicBezTo>
                  <a:cubicBezTo>
                    <a:pt x="1440" y="1211"/>
                    <a:pt x="1556" y="606"/>
                    <a:pt x="2045" y="375"/>
                  </a:cubicBezTo>
                  <a:cubicBezTo>
                    <a:pt x="2276" y="375"/>
                    <a:pt x="2420" y="260"/>
                    <a:pt x="2535" y="260"/>
                  </a:cubicBezTo>
                  <a:close/>
                  <a:moveTo>
                    <a:pt x="3975" y="1700"/>
                  </a:moveTo>
                  <a:cubicBezTo>
                    <a:pt x="4090" y="1700"/>
                    <a:pt x="4206" y="1700"/>
                    <a:pt x="4321" y="1931"/>
                  </a:cubicBezTo>
                  <a:cubicBezTo>
                    <a:pt x="4436" y="2046"/>
                    <a:pt x="4321" y="2305"/>
                    <a:pt x="4090" y="2420"/>
                  </a:cubicBezTo>
                  <a:lnTo>
                    <a:pt x="3975" y="2420"/>
                  </a:lnTo>
                  <a:cubicBezTo>
                    <a:pt x="3860" y="2420"/>
                    <a:pt x="3716" y="2305"/>
                    <a:pt x="3601" y="2161"/>
                  </a:cubicBezTo>
                  <a:cubicBezTo>
                    <a:pt x="3486" y="2046"/>
                    <a:pt x="3601" y="1816"/>
                    <a:pt x="3860" y="1700"/>
                  </a:cubicBezTo>
                  <a:close/>
                  <a:moveTo>
                    <a:pt x="2045" y="1"/>
                  </a:moveTo>
                  <a:cubicBezTo>
                    <a:pt x="836" y="260"/>
                    <a:pt x="0" y="1326"/>
                    <a:pt x="260" y="2536"/>
                  </a:cubicBezTo>
                  <a:cubicBezTo>
                    <a:pt x="375" y="3601"/>
                    <a:pt x="1325" y="4322"/>
                    <a:pt x="2420" y="4322"/>
                  </a:cubicBezTo>
                  <a:lnTo>
                    <a:pt x="2765" y="4322"/>
                  </a:lnTo>
                  <a:cubicBezTo>
                    <a:pt x="3860" y="4091"/>
                    <a:pt x="4695" y="3025"/>
                    <a:pt x="4580" y="1816"/>
                  </a:cubicBezTo>
                  <a:cubicBezTo>
                    <a:pt x="4321" y="721"/>
                    <a:pt x="3370" y="1"/>
                    <a:pt x="24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116;p50">
              <a:extLst>
                <a:ext uri="{FF2B5EF4-FFF2-40B4-BE49-F238E27FC236}">
                  <a16:creationId xmlns:a16="http://schemas.microsoft.com/office/drawing/2014/main" id="{BA58EA7A-4ED2-4F9A-A9E2-E910F2468406}"/>
                </a:ext>
              </a:extLst>
            </p:cNvPr>
            <p:cNvSpPr/>
            <p:nvPr/>
          </p:nvSpPr>
          <p:spPr>
            <a:xfrm>
              <a:off x="4588767" y="3838436"/>
              <a:ext cx="40513" cy="35658"/>
            </a:xfrm>
            <a:custGeom>
              <a:avLst/>
              <a:gdLst/>
              <a:ahLst/>
              <a:cxnLst/>
              <a:rect l="l" t="t" r="r" b="b"/>
              <a:pathLst>
                <a:path w="2161" h="1902" extrusionOk="0">
                  <a:moveTo>
                    <a:pt x="1095" y="0"/>
                  </a:moveTo>
                  <a:cubicBezTo>
                    <a:pt x="980" y="0"/>
                    <a:pt x="836" y="115"/>
                    <a:pt x="605" y="115"/>
                  </a:cubicBezTo>
                  <a:cubicBezTo>
                    <a:pt x="116" y="346"/>
                    <a:pt x="0" y="951"/>
                    <a:pt x="260" y="1440"/>
                  </a:cubicBezTo>
                  <a:cubicBezTo>
                    <a:pt x="375" y="1786"/>
                    <a:pt x="721" y="1901"/>
                    <a:pt x="1095" y="1901"/>
                  </a:cubicBezTo>
                  <a:lnTo>
                    <a:pt x="1441" y="1901"/>
                  </a:lnTo>
                  <a:cubicBezTo>
                    <a:pt x="1930" y="1671"/>
                    <a:pt x="2161" y="1066"/>
                    <a:pt x="1930" y="605"/>
                  </a:cubicBezTo>
                  <a:cubicBezTo>
                    <a:pt x="1815" y="231"/>
                    <a:pt x="1441" y="0"/>
                    <a:pt x="10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117;p50">
              <a:extLst>
                <a:ext uri="{FF2B5EF4-FFF2-40B4-BE49-F238E27FC236}">
                  <a16:creationId xmlns:a16="http://schemas.microsoft.com/office/drawing/2014/main" id="{5D4E08E6-D36F-499B-BC97-767BEA3DA691}"/>
                </a:ext>
              </a:extLst>
            </p:cNvPr>
            <p:cNvSpPr/>
            <p:nvPr/>
          </p:nvSpPr>
          <p:spPr>
            <a:xfrm>
              <a:off x="4627106" y="3865432"/>
              <a:ext cx="17848" cy="13517"/>
            </a:xfrm>
            <a:custGeom>
              <a:avLst/>
              <a:gdLst/>
              <a:ahLst/>
              <a:cxnLst/>
              <a:rect l="l" t="t" r="r" b="b"/>
              <a:pathLst>
                <a:path w="952" h="721" extrusionOk="0">
                  <a:moveTo>
                    <a:pt x="375" y="0"/>
                  </a:moveTo>
                  <a:cubicBezTo>
                    <a:pt x="116" y="116"/>
                    <a:pt x="1" y="346"/>
                    <a:pt x="116" y="461"/>
                  </a:cubicBezTo>
                  <a:cubicBezTo>
                    <a:pt x="231" y="605"/>
                    <a:pt x="375" y="720"/>
                    <a:pt x="490" y="720"/>
                  </a:cubicBezTo>
                  <a:lnTo>
                    <a:pt x="605" y="720"/>
                  </a:lnTo>
                  <a:cubicBezTo>
                    <a:pt x="836" y="605"/>
                    <a:pt x="951" y="346"/>
                    <a:pt x="836" y="231"/>
                  </a:cubicBezTo>
                  <a:cubicBezTo>
                    <a:pt x="721" y="0"/>
                    <a:pt x="605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118;p50">
              <a:extLst>
                <a:ext uri="{FF2B5EF4-FFF2-40B4-BE49-F238E27FC236}">
                  <a16:creationId xmlns:a16="http://schemas.microsoft.com/office/drawing/2014/main" id="{C48AD613-67AE-4C48-9DB5-6325670F70EE}"/>
                </a:ext>
              </a:extLst>
            </p:cNvPr>
            <p:cNvSpPr/>
            <p:nvPr/>
          </p:nvSpPr>
          <p:spPr>
            <a:xfrm>
              <a:off x="4327952" y="4009075"/>
              <a:ext cx="229507" cy="38357"/>
            </a:xfrm>
            <a:custGeom>
              <a:avLst/>
              <a:gdLst/>
              <a:ahLst/>
              <a:cxnLst/>
              <a:rect l="l" t="t" r="r" b="b"/>
              <a:pathLst>
                <a:path w="12242" h="2046" fill="none" extrusionOk="0">
                  <a:moveTo>
                    <a:pt x="0" y="0"/>
                  </a:moveTo>
                  <a:cubicBezTo>
                    <a:pt x="2045" y="1930"/>
                    <a:pt x="10082" y="2045"/>
                    <a:pt x="12242" y="0"/>
                  </a:cubicBezTo>
                </a:path>
              </a:pathLst>
            </a:custGeom>
            <a:noFill/>
            <a:ln w="36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119;p50">
              <a:extLst>
                <a:ext uri="{FF2B5EF4-FFF2-40B4-BE49-F238E27FC236}">
                  <a16:creationId xmlns:a16="http://schemas.microsoft.com/office/drawing/2014/main" id="{80A191A6-50AC-4F07-8D2E-2CE3DC1384E2}"/>
                </a:ext>
              </a:extLst>
            </p:cNvPr>
            <p:cNvSpPr/>
            <p:nvPr/>
          </p:nvSpPr>
          <p:spPr>
            <a:xfrm>
              <a:off x="4170266" y="3773082"/>
              <a:ext cx="218183" cy="213871"/>
            </a:xfrm>
            <a:custGeom>
              <a:avLst/>
              <a:gdLst/>
              <a:ahLst/>
              <a:cxnLst/>
              <a:rect l="l" t="t" r="r" b="b"/>
              <a:pathLst>
                <a:path w="11638" h="11408" extrusionOk="0">
                  <a:moveTo>
                    <a:pt x="6251" y="3227"/>
                  </a:moveTo>
                  <a:cubicBezTo>
                    <a:pt x="7201" y="3227"/>
                    <a:pt x="8181" y="3947"/>
                    <a:pt x="8411" y="5042"/>
                  </a:cubicBezTo>
                  <a:cubicBezTo>
                    <a:pt x="8526" y="6251"/>
                    <a:pt x="7691" y="7317"/>
                    <a:pt x="6481" y="7548"/>
                  </a:cubicBezTo>
                  <a:lnTo>
                    <a:pt x="6136" y="7548"/>
                  </a:lnTo>
                  <a:cubicBezTo>
                    <a:pt x="5156" y="7548"/>
                    <a:pt x="4206" y="6827"/>
                    <a:pt x="4091" y="5762"/>
                  </a:cubicBezTo>
                  <a:cubicBezTo>
                    <a:pt x="3860" y="4552"/>
                    <a:pt x="4695" y="3486"/>
                    <a:pt x="5876" y="3227"/>
                  </a:cubicBezTo>
                  <a:close/>
                  <a:moveTo>
                    <a:pt x="5876" y="1"/>
                  </a:moveTo>
                  <a:cubicBezTo>
                    <a:pt x="2650" y="1"/>
                    <a:pt x="0" y="2507"/>
                    <a:pt x="0" y="5762"/>
                  </a:cubicBezTo>
                  <a:cubicBezTo>
                    <a:pt x="0" y="6712"/>
                    <a:pt x="375" y="7692"/>
                    <a:pt x="720" y="8412"/>
                  </a:cubicBezTo>
                  <a:cubicBezTo>
                    <a:pt x="1325" y="8268"/>
                    <a:pt x="1930" y="8037"/>
                    <a:pt x="2650" y="7922"/>
                  </a:cubicBezTo>
                  <a:lnTo>
                    <a:pt x="3860" y="7922"/>
                  </a:lnTo>
                  <a:cubicBezTo>
                    <a:pt x="5876" y="7922"/>
                    <a:pt x="7461" y="8642"/>
                    <a:pt x="7576" y="9852"/>
                  </a:cubicBezTo>
                  <a:cubicBezTo>
                    <a:pt x="7691" y="10313"/>
                    <a:pt x="7461" y="10918"/>
                    <a:pt x="6856" y="11407"/>
                  </a:cubicBezTo>
                  <a:cubicBezTo>
                    <a:pt x="9621" y="10918"/>
                    <a:pt x="11637" y="8527"/>
                    <a:pt x="11637" y="5762"/>
                  </a:cubicBezTo>
                  <a:cubicBezTo>
                    <a:pt x="11637" y="2507"/>
                    <a:pt x="9016" y="1"/>
                    <a:pt x="5876" y="1"/>
                  </a:cubicBezTo>
                  <a:close/>
                </a:path>
              </a:pathLst>
            </a:custGeom>
            <a:solidFill>
              <a:srgbClr val="F1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120;p50">
              <a:extLst>
                <a:ext uri="{FF2B5EF4-FFF2-40B4-BE49-F238E27FC236}">
                  <a16:creationId xmlns:a16="http://schemas.microsoft.com/office/drawing/2014/main" id="{54DC7549-B7E7-4A1E-8ACF-A41CC2A2E594}"/>
                </a:ext>
              </a:extLst>
            </p:cNvPr>
            <p:cNvSpPr/>
            <p:nvPr/>
          </p:nvSpPr>
          <p:spPr>
            <a:xfrm>
              <a:off x="4183765" y="3921600"/>
              <a:ext cx="130708" cy="67510"/>
            </a:xfrm>
            <a:custGeom>
              <a:avLst/>
              <a:gdLst/>
              <a:ahLst/>
              <a:cxnLst/>
              <a:rect l="l" t="t" r="r" b="b"/>
              <a:pathLst>
                <a:path w="6972" h="3601" extrusionOk="0">
                  <a:moveTo>
                    <a:pt x="1930" y="0"/>
                  </a:moveTo>
                  <a:cubicBezTo>
                    <a:pt x="1210" y="115"/>
                    <a:pt x="605" y="346"/>
                    <a:pt x="0" y="490"/>
                  </a:cubicBezTo>
                  <a:cubicBezTo>
                    <a:pt x="980" y="2276"/>
                    <a:pt x="2881" y="3601"/>
                    <a:pt x="5156" y="3601"/>
                  </a:cubicBezTo>
                  <a:cubicBezTo>
                    <a:pt x="5531" y="3601"/>
                    <a:pt x="5761" y="3485"/>
                    <a:pt x="6136" y="3485"/>
                  </a:cubicBezTo>
                  <a:cubicBezTo>
                    <a:pt x="6741" y="2996"/>
                    <a:pt x="6971" y="2391"/>
                    <a:pt x="6856" y="1930"/>
                  </a:cubicBezTo>
                  <a:cubicBezTo>
                    <a:pt x="6741" y="720"/>
                    <a:pt x="5156" y="0"/>
                    <a:pt x="3140" y="0"/>
                  </a:cubicBezTo>
                  <a:close/>
                </a:path>
              </a:pathLst>
            </a:custGeom>
            <a:solidFill>
              <a:srgbClr val="F6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121;p50">
              <a:extLst>
                <a:ext uri="{FF2B5EF4-FFF2-40B4-BE49-F238E27FC236}">
                  <a16:creationId xmlns:a16="http://schemas.microsoft.com/office/drawing/2014/main" id="{C184A7FD-08DE-4DD8-A392-2BF9F4A1B4B4}"/>
                </a:ext>
              </a:extLst>
            </p:cNvPr>
            <p:cNvSpPr/>
            <p:nvPr/>
          </p:nvSpPr>
          <p:spPr>
            <a:xfrm>
              <a:off x="4242632" y="3833561"/>
              <a:ext cx="87495" cy="81027"/>
            </a:xfrm>
            <a:custGeom>
              <a:avLst/>
              <a:gdLst/>
              <a:ahLst/>
              <a:cxnLst/>
              <a:rect l="l" t="t" r="r" b="b"/>
              <a:pathLst>
                <a:path w="4667" h="4322" extrusionOk="0">
                  <a:moveTo>
                    <a:pt x="2506" y="260"/>
                  </a:moveTo>
                  <a:cubicBezTo>
                    <a:pt x="2880" y="260"/>
                    <a:pt x="3226" y="491"/>
                    <a:pt x="3341" y="865"/>
                  </a:cubicBezTo>
                  <a:cubicBezTo>
                    <a:pt x="3601" y="1326"/>
                    <a:pt x="3341" y="1931"/>
                    <a:pt x="2880" y="2161"/>
                  </a:cubicBezTo>
                  <a:lnTo>
                    <a:pt x="2506" y="2161"/>
                  </a:lnTo>
                  <a:cubicBezTo>
                    <a:pt x="2160" y="2161"/>
                    <a:pt x="1786" y="2046"/>
                    <a:pt x="1671" y="1700"/>
                  </a:cubicBezTo>
                  <a:cubicBezTo>
                    <a:pt x="1440" y="1211"/>
                    <a:pt x="1555" y="606"/>
                    <a:pt x="2016" y="375"/>
                  </a:cubicBezTo>
                  <a:cubicBezTo>
                    <a:pt x="2276" y="375"/>
                    <a:pt x="2391" y="260"/>
                    <a:pt x="2506" y="260"/>
                  </a:cubicBezTo>
                  <a:close/>
                  <a:moveTo>
                    <a:pt x="3946" y="1700"/>
                  </a:moveTo>
                  <a:cubicBezTo>
                    <a:pt x="4061" y="1700"/>
                    <a:pt x="4177" y="1700"/>
                    <a:pt x="4321" y="1931"/>
                  </a:cubicBezTo>
                  <a:cubicBezTo>
                    <a:pt x="4436" y="2046"/>
                    <a:pt x="4321" y="2305"/>
                    <a:pt x="4061" y="2420"/>
                  </a:cubicBezTo>
                  <a:lnTo>
                    <a:pt x="3946" y="2420"/>
                  </a:lnTo>
                  <a:cubicBezTo>
                    <a:pt x="3831" y="2420"/>
                    <a:pt x="3716" y="2305"/>
                    <a:pt x="3601" y="2161"/>
                  </a:cubicBezTo>
                  <a:cubicBezTo>
                    <a:pt x="3457" y="2046"/>
                    <a:pt x="3601" y="1816"/>
                    <a:pt x="3831" y="1700"/>
                  </a:cubicBezTo>
                  <a:close/>
                  <a:moveTo>
                    <a:pt x="2016" y="1"/>
                  </a:moveTo>
                  <a:cubicBezTo>
                    <a:pt x="835" y="260"/>
                    <a:pt x="0" y="1326"/>
                    <a:pt x="231" y="2536"/>
                  </a:cubicBezTo>
                  <a:cubicBezTo>
                    <a:pt x="346" y="3601"/>
                    <a:pt x="1296" y="4322"/>
                    <a:pt x="2276" y="4322"/>
                  </a:cubicBezTo>
                  <a:lnTo>
                    <a:pt x="2621" y="4322"/>
                  </a:lnTo>
                  <a:cubicBezTo>
                    <a:pt x="3831" y="4091"/>
                    <a:pt x="4666" y="3025"/>
                    <a:pt x="4551" y="1816"/>
                  </a:cubicBezTo>
                  <a:cubicBezTo>
                    <a:pt x="4321" y="721"/>
                    <a:pt x="3341" y="1"/>
                    <a:pt x="2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122;p50">
              <a:extLst>
                <a:ext uri="{FF2B5EF4-FFF2-40B4-BE49-F238E27FC236}">
                  <a16:creationId xmlns:a16="http://schemas.microsoft.com/office/drawing/2014/main" id="{4308C60D-582D-40AF-8F54-01E355C35E8D}"/>
                </a:ext>
              </a:extLst>
            </p:cNvPr>
            <p:cNvSpPr/>
            <p:nvPr/>
          </p:nvSpPr>
          <p:spPr>
            <a:xfrm>
              <a:off x="4269628" y="3838436"/>
              <a:ext cx="40513" cy="35658"/>
            </a:xfrm>
            <a:custGeom>
              <a:avLst/>
              <a:gdLst/>
              <a:ahLst/>
              <a:cxnLst/>
              <a:rect l="l" t="t" r="r" b="b"/>
              <a:pathLst>
                <a:path w="2161" h="1902" extrusionOk="0">
                  <a:moveTo>
                    <a:pt x="1066" y="0"/>
                  </a:moveTo>
                  <a:cubicBezTo>
                    <a:pt x="951" y="0"/>
                    <a:pt x="836" y="115"/>
                    <a:pt x="576" y="115"/>
                  </a:cubicBezTo>
                  <a:cubicBezTo>
                    <a:pt x="115" y="346"/>
                    <a:pt x="0" y="951"/>
                    <a:pt x="231" y="1440"/>
                  </a:cubicBezTo>
                  <a:cubicBezTo>
                    <a:pt x="346" y="1786"/>
                    <a:pt x="720" y="1901"/>
                    <a:pt x="1066" y="1901"/>
                  </a:cubicBezTo>
                  <a:lnTo>
                    <a:pt x="1440" y="1901"/>
                  </a:lnTo>
                  <a:cubicBezTo>
                    <a:pt x="1901" y="1671"/>
                    <a:pt x="2161" y="1066"/>
                    <a:pt x="1901" y="605"/>
                  </a:cubicBezTo>
                  <a:cubicBezTo>
                    <a:pt x="1786" y="231"/>
                    <a:pt x="1440" y="0"/>
                    <a:pt x="1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123;p50">
              <a:extLst>
                <a:ext uri="{FF2B5EF4-FFF2-40B4-BE49-F238E27FC236}">
                  <a16:creationId xmlns:a16="http://schemas.microsoft.com/office/drawing/2014/main" id="{6FB00C36-C833-4ED5-BF6F-1B41DF8BE3C4}"/>
                </a:ext>
              </a:extLst>
            </p:cNvPr>
            <p:cNvSpPr/>
            <p:nvPr/>
          </p:nvSpPr>
          <p:spPr>
            <a:xfrm>
              <a:off x="4307423" y="3865432"/>
              <a:ext cx="18373" cy="13517"/>
            </a:xfrm>
            <a:custGeom>
              <a:avLst/>
              <a:gdLst/>
              <a:ahLst/>
              <a:cxnLst/>
              <a:rect l="l" t="t" r="r" b="b"/>
              <a:pathLst>
                <a:path w="980" h="721" extrusionOk="0">
                  <a:moveTo>
                    <a:pt x="375" y="0"/>
                  </a:moveTo>
                  <a:cubicBezTo>
                    <a:pt x="145" y="116"/>
                    <a:pt x="1" y="346"/>
                    <a:pt x="145" y="461"/>
                  </a:cubicBezTo>
                  <a:cubicBezTo>
                    <a:pt x="260" y="605"/>
                    <a:pt x="375" y="720"/>
                    <a:pt x="490" y="720"/>
                  </a:cubicBezTo>
                  <a:lnTo>
                    <a:pt x="605" y="720"/>
                  </a:lnTo>
                  <a:cubicBezTo>
                    <a:pt x="865" y="605"/>
                    <a:pt x="980" y="346"/>
                    <a:pt x="865" y="231"/>
                  </a:cubicBezTo>
                  <a:cubicBezTo>
                    <a:pt x="721" y="0"/>
                    <a:pt x="605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124;p50">
              <a:extLst>
                <a:ext uri="{FF2B5EF4-FFF2-40B4-BE49-F238E27FC236}">
                  <a16:creationId xmlns:a16="http://schemas.microsoft.com/office/drawing/2014/main" id="{78662FCE-0A1D-44E0-B26E-73F7D79630B0}"/>
                </a:ext>
              </a:extLst>
            </p:cNvPr>
            <p:cNvSpPr/>
            <p:nvPr/>
          </p:nvSpPr>
          <p:spPr>
            <a:xfrm>
              <a:off x="4503447" y="3773082"/>
              <a:ext cx="216027" cy="216027"/>
            </a:xfrm>
            <a:custGeom>
              <a:avLst/>
              <a:gdLst/>
              <a:ahLst/>
              <a:cxnLst/>
              <a:rect l="l" t="t" r="r" b="b"/>
              <a:pathLst>
                <a:path w="11523" h="11523" fill="none" extrusionOk="0">
                  <a:moveTo>
                    <a:pt x="5761" y="11523"/>
                  </a:moveTo>
                  <a:cubicBezTo>
                    <a:pt x="8872" y="11523"/>
                    <a:pt x="11522" y="8873"/>
                    <a:pt x="11522" y="5762"/>
                  </a:cubicBezTo>
                  <a:cubicBezTo>
                    <a:pt x="11522" y="2507"/>
                    <a:pt x="8872" y="1"/>
                    <a:pt x="5761" y="1"/>
                  </a:cubicBezTo>
                  <a:cubicBezTo>
                    <a:pt x="2506" y="1"/>
                    <a:pt x="0" y="2507"/>
                    <a:pt x="0" y="5762"/>
                  </a:cubicBezTo>
                  <a:cubicBezTo>
                    <a:pt x="0" y="8873"/>
                    <a:pt x="2506" y="11523"/>
                    <a:pt x="5761" y="11523"/>
                  </a:cubicBezTo>
                  <a:close/>
                </a:path>
              </a:pathLst>
            </a:custGeom>
            <a:noFill/>
            <a:ln w="23775" cap="flat" cmpd="sng">
              <a:solidFill>
                <a:schemeClr val="accent5"/>
              </a:solidFill>
              <a:prstDash val="solid"/>
              <a:miter lim="288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125;p50">
              <a:extLst>
                <a:ext uri="{FF2B5EF4-FFF2-40B4-BE49-F238E27FC236}">
                  <a16:creationId xmlns:a16="http://schemas.microsoft.com/office/drawing/2014/main" id="{C87204E2-88B1-470E-ADA7-5039B8773EAF}"/>
                </a:ext>
              </a:extLst>
            </p:cNvPr>
            <p:cNvSpPr/>
            <p:nvPr/>
          </p:nvSpPr>
          <p:spPr>
            <a:xfrm>
              <a:off x="4170266" y="3773082"/>
              <a:ext cx="216009" cy="216027"/>
            </a:xfrm>
            <a:custGeom>
              <a:avLst/>
              <a:gdLst/>
              <a:ahLst/>
              <a:cxnLst/>
              <a:rect l="l" t="t" r="r" b="b"/>
              <a:pathLst>
                <a:path w="11522" h="11523" fill="none" extrusionOk="0">
                  <a:moveTo>
                    <a:pt x="5761" y="11523"/>
                  </a:moveTo>
                  <a:cubicBezTo>
                    <a:pt x="9016" y="11523"/>
                    <a:pt x="11522" y="8873"/>
                    <a:pt x="11522" y="5762"/>
                  </a:cubicBezTo>
                  <a:cubicBezTo>
                    <a:pt x="11522" y="2507"/>
                    <a:pt x="9016" y="1"/>
                    <a:pt x="5761" y="1"/>
                  </a:cubicBezTo>
                  <a:cubicBezTo>
                    <a:pt x="2650" y="1"/>
                    <a:pt x="0" y="2507"/>
                    <a:pt x="0" y="5762"/>
                  </a:cubicBezTo>
                  <a:cubicBezTo>
                    <a:pt x="0" y="8873"/>
                    <a:pt x="2650" y="11523"/>
                    <a:pt x="5761" y="11523"/>
                  </a:cubicBezTo>
                  <a:close/>
                </a:path>
              </a:pathLst>
            </a:custGeom>
            <a:noFill/>
            <a:ln w="23775" cap="flat" cmpd="sng">
              <a:solidFill>
                <a:schemeClr val="accent5"/>
              </a:solidFill>
              <a:prstDash val="solid"/>
              <a:miter lim="288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126;p50">
              <a:extLst>
                <a:ext uri="{FF2B5EF4-FFF2-40B4-BE49-F238E27FC236}">
                  <a16:creationId xmlns:a16="http://schemas.microsoft.com/office/drawing/2014/main" id="{CFE29C36-F309-4BA7-A916-3EB9F4E727EE}"/>
                </a:ext>
              </a:extLst>
            </p:cNvPr>
            <p:cNvSpPr/>
            <p:nvPr/>
          </p:nvSpPr>
          <p:spPr>
            <a:xfrm>
              <a:off x="4386256" y="3817907"/>
              <a:ext cx="117209" cy="63198"/>
            </a:xfrm>
            <a:custGeom>
              <a:avLst/>
              <a:gdLst/>
              <a:ahLst/>
              <a:cxnLst/>
              <a:rect l="l" t="t" r="r" b="b"/>
              <a:pathLst>
                <a:path w="6252" h="3371" fill="none" extrusionOk="0">
                  <a:moveTo>
                    <a:pt x="1" y="3371"/>
                  </a:moveTo>
                  <a:cubicBezTo>
                    <a:pt x="1" y="1"/>
                    <a:pt x="6251" y="1"/>
                    <a:pt x="6251" y="3371"/>
                  </a:cubicBezTo>
                </a:path>
              </a:pathLst>
            </a:custGeom>
            <a:noFill/>
            <a:ln w="23775" cap="flat" cmpd="sng">
              <a:solidFill>
                <a:schemeClr val="accent5"/>
              </a:solidFill>
              <a:prstDash val="solid"/>
              <a:miter lim="288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127;p50">
              <a:extLst>
                <a:ext uri="{FF2B5EF4-FFF2-40B4-BE49-F238E27FC236}">
                  <a16:creationId xmlns:a16="http://schemas.microsoft.com/office/drawing/2014/main" id="{798F25CD-5992-4A43-8712-375BEAD441A6}"/>
                </a:ext>
              </a:extLst>
            </p:cNvPr>
            <p:cNvSpPr/>
            <p:nvPr/>
          </p:nvSpPr>
          <p:spPr>
            <a:xfrm>
              <a:off x="3880280" y="3307056"/>
              <a:ext cx="1080025" cy="594033"/>
            </a:xfrm>
            <a:custGeom>
              <a:avLst/>
              <a:gdLst/>
              <a:ahLst/>
              <a:cxnLst/>
              <a:rect l="l" t="t" r="r" b="b"/>
              <a:pathLst>
                <a:path w="57609" h="31686" extrusionOk="0">
                  <a:moveTo>
                    <a:pt x="54123" y="31685"/>
                  </a:moveTo>
                  <a:cubicBezTo>
                    <a:pt x="49198" y="27970"/>
                    <a:pt x="45972" y="23419"/>
                    <a:pt x="43552" y="13827"/>
                  </a:cubicBezTo>
                  <a:cubicBezTo>
                    <a:pt x="40326" y="12732"/>
                    <a:pt x="33240" y="14662"/>
                    <a:pt x="29525" y="14662"/>
                  </a:cubicBezTo>
                  <a:cubicBezTo>
                    <a:pt x="21719" y="14662"/>
                    <a:pt x="16304" y="12127"/>
                    <a:pt x="12127" y="20049"/>
                  </a:cubicBezTo>
                  <a:cubicBezTo>
                    <a:pt x="10917" y="22324"/>
                    <a:pt x="12127" y="29064"/>
                    <a:pt x="6222" y="31685"/>
                  </a:cubicBezTo>
                  <a:cubicBezTo>
                    <a:pt x="1" y="1"/>
                    <a:pt x="43812" y="2536"/>
                    <a:pt x="46202" y="10802"/>
                  </a:cubicBezTo>
                  <a:cubicBezTo>
                    <a:pt x="54469" y="13222"/>
                    <a:pt x="57609" y="24744"/>
                    <a:pt x="54123" y="316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128;p50">
              <a:extLst>
                <a:ext uri="{FF2B5EF4-FFF2-40B4-BE49-F238E27FC236}">
                  <a16:creationId xmlns:a16="http://schemas.microsoft.com/office/drawing/2014/main" id="{EFDD0705-774E-4322-9121-9BC864E15D83}"/>
                </a:ext>
              </a:extLst>
            </p:cNvPr>
            <p:cNvSpPr/>
            <p:nvPr/>
          </p:nvSpPr>
          <p:spPr>
            <a:xfrm>
              <a:off x="3909432" y="3262250"/>
              <a:ext cx="931526" cy="686365"/>
            </a:xfrm>
            <a:custGeom>
              <a:avLst/>
              <a:gdLst/>
              <a:ahLst/>
              <a:cxnLst/>
              <a:rect l="l" t="t" r="r" b="b"/>
              <a:pathLst>
                <a:path w="49688" h="36611" extrusionOk="0">
                  <a:moveTo>
                    <a:pt x="42717" y="11176"/>
                  </a:moveTo>
                  <a:cubicBezTo>
                    <a:pt x="49688" y="15007"/>
                    <a:pt x="20279" y="36610"/>
                    <a:pt x="1" y="23418"/>
                  </a:cubicBezTo>
                  <a:cubicBezTo>
                    <a:pt x="7692" y="24484"/>
                    <a:pt x="22094" y="0"/>
                    <a:pt x="42717" y="111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129;p50">
            <a:extLst>
              <a:ext uri="{FF2B5EF4-FFF2-40B4-BE49-F238E27FC236}">
                <a16:creationId xmlns:a16="http://schemas.microsoft.com/office/drawing/2014/main" id="{8C6365A6-1BD1-445A-9EEA-E035A9FE8AA4}"/>
              </a:ext>
            </a:extLst>
          </p:cNvPr>
          <p:cNvGrpSpPr/>
          <p:nvPr/>
        </p:nvGrpSpPr>
        <p:grpSpPr>
          <a:xfrm>
            <a:off x="5970498" y="2408615"/>
            <a:ext cx="1213693" cy="998074"/>
            <a:chOff x="1114930" y="4738072"/>
            <a:chExt cx="1365680" cy="1019564"/>
          </a:xfrm>
        </p:grpSpPr>
        <p:sp>
          <p:nvSpPr>
            <p:cNvPr id="244" name="Google Shape;2130;p50">
              <a:extLst>
                <a:ext uri="{FF2B5EF4-FFF2-40B4-BE49-F238E27FC236}">
                  <a16:creationId xmlns:a16="http://schemas.microsoft.com/office/drawing/2014/main" id="{A753AACB-D6BC-4ECA-9D9D-6D9AB51162D3}"/>
                </a:ext>
              </a:extLst>
            </p:cNvPr>
            <p:cNvSpPr/>
            <p:nvPr/>
          </p:nvSpPr>
          <p:spPr>
            <a:xfrm>
              <a:off x="1114930" y="4738072"/>
              <a:ext cx="1365680" cy="891031"/>
            </a:xfrm>
            <a:custGeom>
              <a:avLst/>
              <a:gdLst/>
              <a:ahLst/>
              <a:cxnLst/>
              <a:rect l="l" t="t" r="r" b="b"/>
              <a:pathLst>
                <a:path w="72846" h="47528" extrusionOk="0">
                  <a:moveTo>
                    <a:pt x="36610" y="1"/>
                  </a:moveTo>
                  <a:cubicBezTo>
                    <a:pt x="46807" y="1"/>
                    <a:pt x="57723" y="4926"/>
                    <a:pt x="62649" y="14662"/>
                  </a:cubicBezTo>
                  <a:cubicBezTo>
                    <a:pt x="72845" y="34451"/>
                    <a:pt x="58818" y="47528"/>
                    <a:pt x="37215" y="47528"/>
                  </a:cubicBezTo>
                  <a:cubicBezTo>
                    <a:pt x="15612" y="47528"/>
                    <a:pt x="0" y="34220"/>
                    <a:pt x="10802" y="14547"/>
                  </a:cubicBezTo>
                  <a:cubicBezTo>
                    <a:pt x="16073" y="5042"/>
                    <a:pt x="26644" y="1"/>
                    <a:pt x="36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131;p50">
              <a:extLst>
                <a:ext uri="{FF2B5EF4-FFF2-40B4-BE49-F238E27FC236}">
                  <a16:creationId xmlns:a16="http://schemas.microsoft.com/office/drawing/2014/main" id="{0593F1E2-611E-4704-986A-3FC834405CEF}"/>
                </a:ext>
              </a:extLst>
            </p:cNvPr>
            <p:cNvSpPr/>
            <p:nvPr/>
          </p:nvSpPr>
          <p:spPr>
            <a:xfrm>
              <a:off x="2185750" y="5102580"/>
              <a:ext cx="142031" cy="202529"/>
            </a:xfrm>
            <a:custGeom>
              <a:avLst/>
              <a:gdLst/>
              <a:ahLst/>
              <a:cxnLst/>
              <a:rect l="l" t="t" r="r" b="b"/>
              <a:pathLst>
                <a:path w="7576" h="10803" extrusionOk="0">
                  <a:moveTo>
                    <a:pt x="5300" y="490"/>
                  </a:moveTo>
                  <a:cubicBezTo>
                    <a:pt x="6971" y="980"/>
                    <a:pt x="7576" y="3601"/>
                    <a:pt x="6741" y="6366"/>
                  </a:cubicBezTo>
                  <a:cubicBezTo>
                    <a:pt x="6021" y="9016"/>
                    <a:pt x="3975" y="10802"/>
                    <a:pt x="2276" y="10341"/>
                  </a:cubicBezTo>
                  <a:cubicBezTo>
                    <a:pt x="721" y="9852"/>
                    <a:pt x="0" y="7202"/>
                    <a:pt x="836" y="4580"/>
                  </a:cubicBezTo>
                  <a:cubicBezTo>
                    <a:pt x="1700" y="1815"/>
                    <a:pt x="3716" y="1"/>
                    <a:pt x="5300" y="490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132;p50">
              <a:extLst>
                <a:ext uri="{FF2B5EF4-FFF2-40B4-BE49-F238E27FC236}">
                  <a16:creationId xmlns:a16="http://schemas.microsoft.com/office/drawing/2014/main" id="{65644ECE-9819-4282-A429-13A35A8CABEB}"/>
                </a:ext>
              </a:extLst>
            </p:cNvPr>
            <p:cNvSpPr/>
            <p:nvPr/>
          </p:nvSpPr>
          <p:spPr>
            <a:xfrm>
              <a:off x="1290425" y="5102580"/>
              <a:ext cx="141506" cy="202529"/>
            </a:xfrm>
            <a:custGeom>
              <a:avLst/>
              <a:gdLst/>
              <a:ahLst/>
              <a:cxnLst/>
              <a:rect l="l" t="t" r="r" b="b"/>
              <a:pathLst>
                <a:path w="7548" h="10803" extrusionOk="0">
                  <a:moveTo>
                    <a:pt x="2276" y="490"/>
                  </a:moveTo>
                  <a:cubicBezTo>
                    <a:pt x="720" y="980"/>
                    <a:pt x="0" y="3601"/>
                    <a:pt x="836" y="6366"/>
                  </a:cubicBezTo>
                  <a:cubicBezTo>
                    <a:pt x="1671" y="9016"/>
                    <a:pt x="3716" y="10802"/>
                    <a:pt x="5272" y="10341"/>
                  </a:cubicBezTo>
                  <a:cubicBezTo>
                    <a:pt x="6971" y="9852"/>
                    <a:pt x="7547" y="7202"/>
                    <a:pt x="6712" y="4580"/>
                  </a:cubicBezTo>
                  <a:cubicBezTo>
                    <a:pt x="5876" y="1815"/>
                    <a:pt x="3947" y="1"/>
                    <a:pt x="2276" y="490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133;p50">
              <a:extLst>
                <a:ext uri="{FF2B5EF4-FFF2-40B4-BE49-F238E27FC236}">
                  <a16:creationId xmlns:a16="http://schemas.microsoft.com/office/drawing/2014/main" id="{84D214BE-2B59-4900-827B-AA269DF69A74}"/>
                </a:ext>
              </a:extLst>
            </p:cNvPr>
            <p:cNvSpPr/>
            <p:nvPr/>
          </p:nvSpPr>
          <p:spPr>
            <a:xfrm>
              <a:off x="1664101" y="5336942"/>
              <a:ext cx="276507" cy="364526"/>
            </a:xfrm>
            <a:custGeom>
              <a:avLst/>
              <a:gdLst/>
              <a:ahLst/>
              <a:cxnLst/>
              <a:rect l="l" t="t" r="r" b="b"/>
              <a:pathLst>
                <a:path w="14749" h="19444" extrusionOk="0">
                  <a:moveTo>
                    <a:pt x="7317" y="1"/>
                  </a:moveTo>
                  <a:lnTo>
                    <a:pt x="7317" y="1"/>
                  </a:lnTo>
                  <a:cubicBezTo>
                    <a:pt x="11378" y="1"/>
                    <a:pt x="14748" y="3227"/>
                    <a:pt x="14748" y="7317"/>
                  </a:cubicBezTo>
                  <a:lnTo>
                    <a:pt x="14748" y="14403"/>
                  </a:lnTo>
                  <a:cubicBezTo>
                    <a:pt x="14748" y="19443"/>
                    <a:pt x="1" y="19443"/>
                    <a:pt x="1" y="14403"/>
                  </a:cubicBezTo>
                  <a:lnTo>
                    <a:pt x="1" y="7317"/>
                  </a:lnTo>
                  <a:cubicBezTo>
                    <a:pt x="1" y="3227"/>
                    <a:pt x="3342" y="1"/>
                    <a:pt x="7317" y="1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134;p50">
              <a:extLst>
                <a:ext uri="{FF2B5EF4-FFF2-40B4-BE49-F238E27FC236}">
                  <a16:creationId xmlns:a16="http://schemas.microsoft.com/office/drawing/2014/main" id="{6AAD746D-8451-478C-8E7F-99C99A1B018F}"/>
                </a:ext>
              </a:extLst>
            </p:cNvPr>
            <p:cNvSpPr/>
            <p:nvPr/>
          </p:nvSpPr>
          <p:spPr>
            <a:xfrm>
              <a:off x="1350905" y="4772099"/>
              <a:ext cx="902355" cy="789513"/>
            </a:xfrm>
            <a:custGeom>
              <a:avLst/>
              <a:gdLst/>
              <a:ahLst/>
              <a:cxnLst/>
              <a:rect l="l" t="t" r="r" b="b"/>
              <a:pathLst>
                <a:path w="48132" h="42113" extrusionOk="0">
                  <a:moveTo>
                    <a:pt x="24023" y="42112"/>
                  </a:moveTo>
                  <a:cubicBezTo>
                    <a:pt x="37330" y="42112"/>
                    <a:pt x="48132" y="32636"/>
                    <a:pt x="48132" y="20999"/>
                  </a:cubicBezTo>
                  <a:cubicBezTo>
                    <a:pt x="48132" y="9362"/>
                    <a:pt x="37330" y="1"/>
                    <a:pt x="24023" y="1"/>
                  </a:cubicBezTo>
                  <a:cubicBezTo>
                    <a:pt x="10802" y="1"/>
                    <a:pt x="0" y="9362"/>
                    <a:pt x="0" y="20999"/>
                  </a:cubicBezTo>
                  <a:cubicBezTo>
                    <a:pt x="0" y="32636"/>
                    <a:pt x="10802" y="42112"/>
                    <a:pt x="24023" y="42112"/>
                  </a:cubicBezTo>
                  <a:close/>
                </a:path>
              </a:pathLst>
            </a:custGeom>
            <a:solidFill>
              <a:srgbClr val="E3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135;p50">
              <a:extLst>
                <a:ext uri="{FF2B5EF4-FFF2-40B4-BE49-F238E27FC236}">
                  <a16:creationId xmlns:a16="http://schemas.microsoft.com/office/drawing/2014/main" id="{FBC11CAB-AF14-41BE-8A51-72E15136106B}"/>
                </a:ext>
              </a:extLst>
            </p:cNvPr>
            <p:cNvSpPr/>
            <p:nvPr/>
          </p:nvSpPr>
          <p:spPr>
            <a:xfrm>
              <a:off x="1738078" y="5285105"/>
              <a:ext cx="137194" cy="73996"/>
            </a:xfrm>
            <a:custGeom>
              <a:avLst/>
              <a:gdLst/>
              <a:ahLst/>
              <a:cxnLst/>
              <a:rect l="l" t="t" r="r" b="b"/>
              <a:pathLst>
                <a:path w="7318" h="3947" fill="none" extrusionOk="0">
                  <a:moveTo>
                    <a:pt x="1" y="0"/>
                  </a:moveTo>
                  <a:cubicBezTo>
                    <a:pt x="1211" y="3947"/>
                    <a:pt x="5992" y="3947"/>
                    <a:pt x="7317" y="0"/>
                  </a:cubicBezTo>
                </a:path>
              </a:pathLst>
            </a:custGeom>
            <a:noFill/>
            <a:ln w="36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136;p50">
              <a:extLst>
                <a:ext uri="{FF2B5EF4-FFF2-40B4-BE49-F238E27FC236}">
                  <a16:creationId xmlns:a16="http://schemas.microsoft.com/office/drawing/2014/main" id="{1B23413C-E056-4B0A-B2FF-E9BD43B7EC73}"/>
                </a:ext>
              </a:extLst>
            </p:cNvPr>
            <p:cNvSpPr/>
            <p:nvPr/>
          </p:nvSpPr>
          <p:spPr>
            <a:xfrm>
              <a:off x="1895763" y="5136606"/>
              <a:ext cx="112335" cy="54012"/>
            </a:xfrm>
            <a:custGeom>
              <a:avLst/>
              <a:gdLst/>
              <a:ahLst/>
              <a:cxnLst/>
              <a:rect l="l" t="t" r="r" b="b"/>
              <a:pathLst>
                <a:path w="5992" h="2881" fill="none" extrusionOk="0">
                  <a:moveTo>
                    <a:pt x="3716" y="0"/>
                  </a:moveTo>
                  <a:lnTo>
                    <a:pt x="1" y="2391"/>
                  </a:lnTo>
                  <a:lnTo>
                    <a:pt x="5992" y="2881"/>
                  </a:lnTo>
                </a:path>
              </a:pathLst>
            </a:custGeom>
            <a:noFill/>
            <a:ln w="36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137;p50">
              <a:extLst>
                <a:ext uri="{FF2B5EF4-FFF2-40B4-BE49-F238E27FC236}">
                  <a16:creationId xmlns:a16="http://schemas.microsoft.com/office/drawing/2014/main" id="{4D9778A9-41EC-48D2-8EDB-B82F2DC5F98D}"/>
                </a:ext>
              </a:extLst>
            </p:cNvPr>
            <p:cNvSpPr/>
            <p:nvPr/>
          </p:nvSpPr>
          <p:spPr>
            <a:xfrm>
              <a:off x="1596610" y="5136606"/>
              <a:ext cx="110179" cy="54012"/>
            </a:xfrm>
            <a:custGeom>
              <a:avLst/>
              <a:gdLst/>
              <a:ahLst/>
              <a:cxnLst/>
              <a:rect l="l" t="t" r="r" b="b"/>
              <a:pathLst>
                <a:path w="5877" h="2881" fill="none" extrusionOk="0">
                  <a:moveTo>
                    <a:pt x="2276" y="0"/>
                  </a:moveTo>
                  <a:lnTo>
                    <a:pt x="5876" y="2391"/>
                  </a:lnTo>
                  <a:lnTo>
                    <a:pt x="0" y="2881"/>
                  </a:lnTo>
                </a:path>
              </a:pathLst>
            </a:custGeom>
            <a:noFill/>
            <a:ln w="36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138;p50">
              <a:extLst>
                <a:ext uri="{FF2B5EF4-FFF2-40B4-BE49-F238E27FC236}">
                  <a16:creationId xmlns:a16="http://schemas.microsoft.com/office/drawing/2014/main" id="{4845D2F6-2892-4303-9326-17E930DFF4A6}"/>
                </a:ext>
              </a:extLst>
            </p:cNvPr>
            <p:cNvSpPr/>
            <p:nvPr/>
          </p:nvSpPr>
          <p:spPr>
            <a:xfrm>
              <a:off x="1337407" y="4747258"/>
              <a:ext cx="952036" cy="488185"/>
            </a:xfrm>
            <a:custGeom>
              <a:avLst/>
              <a:gdLst/>
              <a:ahLst/>
              <a:cxnLst/>
              <a:rect l="l" t="t" r="r" b="b"/>
              <a:pathLst>
                <a:path w="50782" h="26040" extrusionOk="0">
                  <a:moveTo>
                    <a:pt x="48506" y="26039"/>
                  </a:moveTo>
                  <a:cubicBezTo>
                    <a:pt x="45856" y="23764"/>
                    <a:pt x="43466" y="20999"/>
                    <a:pt x="39491" y="19674"/>
                  </a:cubicBezTo>
                  <a:cubicBezTo>
                    <a:pt x="38540" y="15353"/>
                    <a:pt x="36610" y="11032"/>
                    <a:pt x="34824" y="8037"/>
                  </a:cubicBezTo>
                  <a:cubicBezTo>
                    <a:pt x="35890" y="10917"/>
                    <a:pt x="36985" y="15007"/>
                    <a:pt x="37215" y="19098"/>
                  </a:cubicBezTo>
                  <a:cubicBezTo>
                    <a:pt x="29294" y="17053"/>
                    <a:pt x="19933" y="16937"/>
                    <a:pt x="11896" y="19098"/>
                  </a:cubicBezTo>
                  <a:cubicBezTo>
                    <a:pt x="12127" y="14892"/>
                    <a:pt x="13221" y="10917"/>
                    <a:pt x="14287" y="8037"/>
                  </a:cubicBezTo>
                  <a:cubicBezTo>
                    <a:pt x="12501" y="10917"/>
                    <a:pt x="10456" y="15238"/>
                    <a:pt x="9621" y="19674"/>
                  </a:cubicBezTo>
                  <a:cubicBezTo>
                    <a:pt x="5761" y="20884"/>
                    <a:pt x="3601" y="22208"/>
                    <a:pt x="864" y="24484"/>
                  </a:cubicBezTo>
                  <a:cubicBezTo>
                    <a:pt x="0" y="8411"/>
                    <a:pt x="10082" y="836"/>
                    <a:pt x="24743" y="490"/>
                  </a:cubicBezTo>
                  <a:cubicBezTo>
                    <a:pt x="39491" y="1"/>
                    <a:pt x="50782" y="10572"/>
                    <a:pt x="48506" y="260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139;p50">
              <a:extLst>
                <a:ext uri="{FF2B5EF4-FFF2-40B4-BE49-F238E27FC236}">
                  <a16:creationId xmlns:a16="http://schemas.microsoft.com/office/drawing/2014/main" id="{0A966DFC-3F60-4677-AF0C-EF7DA96A9A3A}"/>
                </a:ext>
              </a:extLst>
            </p:cNvPr>
            <p:cNvSpPr/>
            <p:nvPr/>
          </p:nvSpPr>
          <p:spPr>
            <a:xfrm>
              <a:off x="1931402" y="5219770"/>
              <a:ext cx="180388" cy="94506"/>
            </a:xfrm>
            <a:custGeom>
              <a:avLst/>
              <a:gdLst/>
              <a:ahLst/>
              <a:cxnLst/>
              <a:rect l="l" t="t" r="r" b="b"/>
              <a:pathLst>
                <a:path w="9622" h="5041" extrusionOk="0">
                  <a:moveTo>
                    <a:pt x="3976" y="0"/>
                  </a:moveTo>
                  <a:cubicBezTo>
                    <a:pt x="1931" y="0"/>
                    <a:pt x="375" y="720"/>
                    <a:pt x="145" y="1930"/>
                  </a:cubicBezTo>
                  <a:cubicBezTo>
                    <a:pt x="1" y="3255"/>
                    <a:pt x="1931" y="4551"/>
                    <a:pt x="4581" y="4926"/>
                  </a:cubicBezTo>
                  <a:cubicBezTo>
                    <a:pt x="4926" y="5041"/>
                    <a:pt x="5301" y="5041"/>
                    <a:pt x="5646" y="5041"/>
                  </a:cubicBezTo>
                  <a:cubicBezTo>
                    <a:pt x="7691" y="5041"/>
                    <a:pt x="9362" y="4206"/>
                    <a:pt x="9506" y="3111"/>
                  </a:cubicBezTo>
                  <a:cubicBezTo>
                    <a:pt x="9621" y="1815"/>
                    <a:pt x="7691" y="375"/>
                    <a:pt x="5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140;p50">
              <a:extLst>
                <a:ext uri="{FF2B5EF4-FFF2-40B4-BE49-F238E27FC236}">
                  <a16:creationId xmlns:a16="http://schemas.microsoft.com/office/drawing/2014/main" id="{DE65DAAA-3B8A-42B8-B19F-E460DB5D1660}"/>
                </a:ext>
              </a:extLst>
            </p:cNvPr>
            <p:cNvSpPr/>
            <p:nvPr/>
          </p:nvSpPr>
          <p:spPr>
            <a:xfrm>
              <a:off x="1490761" y="5219770"/>
              <a:ext cx="182001" cy="94506"/>
            </a:xfrm>
            <a:custGeom>
              <a:avLst/>
              <a:gdLst/>
              <a:ahLst/>
              <a:cxnLst/>
              <a:rect l="l" t="t" r="r" b="b"/>
              <a:pathLst>
                <a:path w="9708" h="5041" extrusionOk="0">
                  <a:moveTo>
                    <a:pt x="4552" y="0"/>
                  </a:moveTo>
                  <a:cubicBezTo>
                    <a:pt x="2046" y="375"/>
                    <a:pt x="1" y="1815"/>
                    <a:pt x="231" y="3111"/>
                  </a:cubicBezTo>
                  <a:cubicBezTo>
                    <a:pt x="346" y="4206"/>
                    <a:pt x="2046" y="5041"/>
                    <a:pt x="4062" y="5041"/>
                  </a:cubicBezTo>
                  <a:cubicBezTo>
                    <a:pt x="4437" y="5041"/>
                    <a:pt x="4782" y="5041"/>
                    <a:pt x="5157" y="4926"/>
                  </a:cubicBezTo>
                  <a:cubicBezTo>
                    <a:pt x="7807" y="4551"/>
                    <a:pt x="9708" y="3255"/>
                    <a:pt x="9477" y="1930"/>
                  </a:cubicBezTo>
                  <a:cubicBezTo>
                    <a:pt x="9362" y="720"/>
                    <a:pt x="7807" y="0"/>
                    <a:pt x="56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141;p50">
              <a:extLst>
                <a:ext uri="{FF2B5EF4-FFF2-40B4-BE49-F238E27FC236}">
                  <a16:creationId xmlns:a16="http://schemas.microsoft.com/office/drawing/2014/main" id="{27D73B9D-171A-42C2-804C-8ECC1DBC65F6}"/>
                </a:ext>
              </a:extLst>
            </p:cNvPr>
            <p:cNvSpPr/>
            <p:nvPr/>
          </p:nvSpPr>
          <p:spPr>
            <a:xfrm>
              <a:off x="1920604" y="5503270"/>
              <a:ext cx="285693" cy="159860"/>
            </a:xfrm>
            <a:custGeom>
              <a:avLst/>
              <a:gdLst/>
              <a:ahLst/>
              <a:cxnLst/>
              <a:rect l="l" t="t" r="r" b="b"/>
              <a:pathLst>
                <a:path w="15239" h="8527" extrusionOk="0">
                  <a:moveTo>
                    <a:pt x="15238" y="4436"/>
                  </a:moveTo>
                  <a:cubicBezTo>
                    <a:pt x="13683" y="6596"/>
                    <a:pt x="11638" y="7576"/>
                    <a:pt x="7778" y="6712"/>
                  </a:cubicBezTo>
                  <a:cubicBezTo>
                    <a:pt x="4552" y="6136"/>
                    <a:pt x="2017" y="7201"/>
                    <a:pt x="1066" y="8296"/>
                  </a:cubicBezTo>
                  <a:cubicBezTo>
                    <a:pt x="836" y="8526"/>
                    <a:pt x="1" y="6366"/>
                    <a:pt x="1" y="6481"/>
                  </a:cubicBezTo>
                  <a:cubicBezTo>
                    <a:pt x="462" y="5271"/>
                    <a:pt x="3112" y="3111"/>
                    <a:pt x="6827" y="3370"/>
                  </a:cubicBezTo>
                  <a:cubicBezTo>
                    <a:pt x="10428" y="3601"/>
                    <a:pt x="12473" y="2391"/>
                    <a:pt x="13913" y="0"/>
                  </a:cubicBezTo>
                  <a:cubicBezTo>
                    <a:pt x="13423" y="951"/>
                    <a:pt x="14028" y="3831"/>
                    <a:pt x="15238" y="44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142;p50">
              <a:extLst>
                <a:ext uri="{FF2B5EF4-FFF2-40B4-BE49-F238E27FC236}">
                  <a16:creationId xmlns:a16="http://schemas.microsoft.com/office/drawing/2014/main" id="{E936D1D2-9E93-4924-A429-C7DA3505977F}"/>
                </a:ext>
              </a:extLst>
            </p:cNvPr>
            <p:cNvSpPr/>
            <p:nvPr/>
          </p:nvSpPr>
          <p:spPr>
            <a:xfrm>
              <a:off x="1920604" y="5595601"/>
              <a:ext cx="292161" cy="162035"/>
            </a:xfrm>
            <a:custGeom>
              <a:avLst/>
              <a:gdLst/>
              <a:ahLst/>
              <a:cxnLst/>
              <a:rect l="l" t="t" r="r" b="b"/>
              <a:pathLst>
                <a:path w="15584" h="8643" extrusionOk="0">
                  <a:moveTo>
                    <a:pt x="14403" y="7547"/>
                  </a:moveTo>
                  <a:cubicBezTo>
                    <a:pt x="11868" y="8642"/>
                    <a:pt x="9708" y="8268"/>
                    <a:pt x="6942" y="5646"/>
                  </a:cubicBezTo>
                  <a:cubicBezTo>
                    <a:pt x="4552" y="3227"/>
                    <a:pt x="1671" y="2881"/>
                    <a:pt x="346" y="3227"/>
                  </a:cubicBezTo>
                  <a:cubicBezTo>
                    <a:pt x="1" y="3371"/>
                    <a:pt x="462" y="1067"/>
                    <a:pt x="346" y="1211"/>
                  </a:cubicBezTo>
                  <a:cubicBezTo>
                    <a:pt x="1441" y="346"/>
                    <a:pt x="4897" y="1"/>
                    <a:pt x="7778" y="2161"/>
                  </a:cubicBezTo>
                  <a:cubicBezTo>
                    <a:pt x="10802" y="4437"/>
                    <a:pt x="13078" y="4437"/>
                    <a:pt x="15584" y="3112"/>
                  </a:cubicBezTo>
                  <a:cubicBezTo>
                    <a:pt x="14748" y="3717"/>
                    <a:pt x="13683" y="6482"/>
                    <a:pt x="14403" y="75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143;p50">
              <a:extLst>
                <a:ext uri="{FF2B5EF4-FFF2-40B4-BE49-F238E27FC236}">
                  <a16:creationId xmlns:a16="http://schemas.microsoft.com/office/drawing/2014/main" id="{6A23EFF1-EB0A-4406-B67A-E6A93CAE87D3}"/>
                </a:ext>
              </a:extLst>
            </p:cNvPr>
            <p:cNvSpPr/>
            <p:nvPr/>
          </p:nvSpPr>
          <p:spPr>
            <a:xfrm>
              <a:off x="1661401" y="5588590"/>
              <a:ext cx="283518" cy="124221"/>
            </a:xfrm>
            <a:custGeom>
              <a:avLst/>
              <a:gdLst/>
              <a:ahLst/>
              <a:cxnLst/>
              <a:rect l="l" t="t" r="r" b="b"/>
              <a:pathLst>
                <a:path w="15123" h="6626" extrusionOk="0">
                  <a:moveTo>
                    <a:pt x="1" y="0"/>
                  </a:moveTo>
                  <a:cubicBezTo>
                    <a:pt x="5041" y="1700"/>
                    <a:pt x="10082" y="1585"/>
                    <a:pt x="15123" y="0"/>
                  </a:cubicBezTo>
                  <a:lnTo>
                    <a:pt x="15123" y="4321"/>
                  </a:lnTo>
                  <a:cubicBezTo>
                    <a:pt x="10082" y="6366"/>
                    <a:pt x="5041" y="6625"/>
                    <a:pt x="1" y="43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144;p50">
            <a:extLst>
              <a:ext uri="{FF2B5EF4-FFF2-40B4-BE49-F238E27FC236}">
                <a16:creationId xmlns:a16="http://schemas.microsoft.com/office/drawing/2014/main" id="{769C75CD-9E3C-4A6B-B675-73A44A9A3B71}"/>
              </a:ext>
            </a:extLst>
          </p:cNvPr>
          <p:cNvGrpSpPr/>
          <p:nvPr/>
        </p:nvGrpSpPr>
        <p:grpSpPr>
          <a:xfrm>
            <a:off x="7722009" y="3853319"/>
            <a:ext cx="921907" cy="1171448"/>
            <a:chOff x="1290425" y="5928782"/>
            <a:chExt cx="1037355" cy="1196672"/>
          </a:xfrm>
        </p:grpSpPr>
        <p:sp>
          <p:nvSpPr>
            <p:cNvPr id="259" name="Google Shape;2145;p50">
              <a:extLst>
                <a:ext uri="{FF2B5EF4-FFF2-40B4-BE49-F238E27FC236}">
                  <a16:creationId xmlns:a16="http://schemas.microsoft.com/office/drawing/2014/main" id="{9FE4E30F-90C4-4465-8476-FE838AFB9061}"/>
                </a:ext>
              </a:extLst>
            </p:cNvPr>
            <p:cNvSpPr/>
            <p:nvPr/>
          </p:nvSpPr>
          <p:spPr>
            <a:xfrm>
              <a:off x="1533431" y="6711790"/>
              <a:ext cx="535691" cy="274351"/>
            </a:xfrm>
            <a:custGeom>
              <a:avLst/>
              <a:gdLst/>
              <a:ahLst/>
              <a:cxnLst/>
              <a:rect l="l" t="t" r="r" b="b"/>
              <a:pathLst>
                <a:path w="28574" h="14634" extrusionOk="0">
                  <a:moveTo>
                    <a:pt x="0" y="8757"/>
                  </a:moveTo>
                  <a:cubicBezTo>
                    <a:pt x="0" y="462"/>
                    <a:pt x="28574" y="1"/>
                    <a:pt x="28574" y="8757"/>
                  </a:cubicBezTo>
                  <a:cubicBezTo>
                    <a:pt x="28574" y="14633"/>
                    <a:pt x="115" y="14403"/>
                    <a:pt x="0" y="87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146;p50">
              <a:extLst>
                <a:ext uri="{FF2B5EF4-FFF2-40B4-BE49-F238E27FC236}">
                  <a16:creationId xmlns:a16="http://schemas.microsoft.com/office/drawing/2014/main" id="{97C486D5-7A19-47E2-ADB1-F46A28C74DBE}"/>
                </a:ext>
              </a:extLst>
            </p:cNvPr>
            <p:cNvSpPr/>
            <p:nvPr/>
          </p:nvSpPr>
          <p:spPr>
            <a:xfrm>
              <a:off x="2185750" y="6387796"/>
              <a:ext cx="142031" cy="202510"/>
            </a:xfrm>
            <a:custGeom>
              <a:avLst/>
              <a:gdLst/>
              <a:ahLst/>
              <a:cxnLst/>
              <a:rect l="l" t="t" r="r" b="b"/>
              <a:pathLst>
                <a:path w="7576" h="10802" extrusionOk="0">
                  <a:moveTo>
                    <a:pt x="5300" y="461"/>
                  </a:moveTo>
                  <a:cubicBezTo>
                    <a:pt x="6971" y="951"/>
                    <a:pt x="7576" y="3601"/>
                    <a:pt x="6741" y="6337"/>
                  </a:cubicBezTo>
                  <a:cubicBezTo>
                    <a:pt x="6021" y="8987"/>
                    <a:pt x="3975" y="10802"/>
                    <a:pt x="2276" y="10312"/>
                  </a:cubicBezTo>
                  <a:cubicBezTo>
                    <a:pt x="721" y="9823"/>
                    <a:pt x="0" y="7201"/>
                    <a:pt x="836" y="4552"/>
                  </a:cubicBezTo>
                  <a:cubicBezTo>
                    <a:pt x="1700" y="1786"/>
                    <a:pt x="3716" y="0"/>
                    <a:pt x="5300" y="461"/>
                  </a:cubicBezTo>
                  <a:close/>
                </a:path>
              </a:pathLst>
            </a:custGeom>
            <a:solidFill>
              <a:srgbClr val="EBB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147;p50">
              <a:extLst>
                <a:ext uri="{FF2B5EF4-FFF2-40B4-BE49-F238E27FC236}">
                  <a16:creationId xmlns:a16="http://schemas.microsoft.com/office/drawing/2014/main" id="{AAB69A5D-6009-4A60-B203-A08CD19FE2C0}"/>
                </a:ext>
              </a:extLst>
            </p:cNvPr>
            <p:cNvSpPr/>
            <p:nvPr/>
          </p:nvSpPr>
          <p:spPr>
            <a:xfrm>
              <a:off x="1290425" y="6387796"/>
              <a:ext cx="141506" cy="202510"/>
            </a:xfrm>
            <a:custGeom>
              <a:avLst/>
              <a:gdLst/>
              <a:ahLst/>
              <a:cxnLst/>
              <a:rect l="l" t="t" r="r" b="b"/>
              <a:pathLst>
                <a:path w="7548" h="10802" extrusionOk="0">
                  <a:moveTo>
                    <a:pt x="2276" y="461"/>
                  </a:moveTo>
                  <a:cubicBezTo>
                    <a:pt x="720" y="951"/>
                    <a:pt x="0" y="3601"/>
                    <a:pt x="836" y="6337"/>
                  </a:cubicBezTo>
                  <a:cubicBezTo>
                    <a:pt x="1671" y="8987"/>
                    <a:pt x="3716" y="10802"/>
                    <a:pt x="5272" y="10312"/>
                  </a:cubicBezTo>
                  <a:cubicBezTo>
                    <a:pt x="6971" y="9823"/>
                    <a:pt x="7547" y="7201"/>
                    <a:pt x="6712" y="4552"/>
                  </a:cubicBezTo>
                  <a:cubicBezTo>
                    <a:pt x="5876" y="1786"/>
                    <a:pt x="3947" y="0"/>
                    <a:pt x="2276" y="461"/>
                  </a:cubicBezTo>
                  <a:close/>
                </a:path>
              </a:pathLst>
            </a:custGeom>
            <a:solidFill>
              <a:srgbClr val="EBB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148;p50">
              <a:extLst>
                <a:ext uri="{FF2B5EF4-FFF2-40B4-BE49-F238E27FC236}">
                  <a16:creationId xmlns:a16="http://schemas.microsoft.com/office/drawing/2014/main" id="{D4DAD32C-5F18-41CF-B892-A89C62617C0E}"/>
                </a:ext>
              </a:extLst>
            </p:cNvPr>
            <p:cNvSpPr/>
            <p:nvPr/>
          </p:nvSpPr>
          <p:spPr>
            <a:xfrm>
              <a:off x="1664101" y="6540625"/>
              <a:ext cx="276507" cy="409333"/>
            </a:xfrm>
            <a:custGeom>
              <a:avLst/>
              <a:gdLst/>
              <a:ahLst/>
              <a:cxnLst/>
              <a:rect l="l" t="t" r="r" b="b"/>
              <a:pathLst>
                <a:path w="14749" h="21834" extrusionOk="0">
                  <a:moveTo>
                    <a:pt x="7317" y="0"/>
                  </a:moveTo>
                  <a:lnTo>
                    <a:pt x="7317" y="0"/>
                  </a:lnTo>
                  <a:cubicBezTo>
                    <a:pt x="11378" y="0"/>
                    <a:pt x="14748" y="3370"/>
                    <a:pt x="14748" y="7431"/>
                  </a:cubicBezTo>
                  <a:lnTo>
                    <a:pt x="14748" y="14517"/>
                  </a:lnTo>
                  <a:cubicBezTo>
                    <a:pt x="14748" y="18607"/>
                    <a:pt x="11378" y="21834"/>
                    <a:pt x="7317" y="21834"/>
                  </a:cubicBezTo>
                  <a:lnTo>
                    <a:pt x="7317" y="21834"/>
                  </a:lnTo>
                  <a:cubicBezTo>
                    <a:pt x="3342" y="21834"/>
                    <a:pt x="1" y="18607"/>
                    <a:pt x="1" y="14517"/>
                  </a:cubicBezTo>
                  <a:lnTo>
                    <a:pt x="1" y="7431"/>
                  </a:lnTo>
                  <a:cubicBezTo>
                    <a:pt x="1" y="3370"/>
                    <a:pt x="3342" y="0"/>
                    <a:pt x="7317" y="0"/>
                  </a:cubicBezTo>
                  <a:close/>
                </a:path>
              </a:pathLst>
            </a:custGeom>
            <a:solidFill>
              <a:srgbClr val="EBB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149;p50">
              <a:extLst>
                <a:ext uri="{FF2B5EF4-FFF2-40B4-BE49-F238E27FC236}">
                  <a16:creationId xmlns:a16="http://schemas.microsoft.com/office/drawing/2014/main" id="{C7002A86-8E55-4EDD-85F8-FF0839E4A815}"/>
                </a:ext>
              </a:extLst>
            </p:cNvPr>
            <p:cNvSpPr/>
            <p:nvPr/>
          </p:nvSpPr>
          <p:spPr>
            <a:xfrm>
              <a:off x="1350905" y="6056771"/>
              <a:ext cx="902355" cy="790038"/>
            </a:xfrm>
            <a:custGeom>
              <a:avLst/>
              <a:gdLst/>
              <a:ahLst/>
              <a:cxnLst/>
              <a:rect l="l" t="t" r="r" b="b"/>
              <a:pathLst>
                <a:path w="48132" h="42141" extrusionOk="0">
                  <a:moveTo>
                    <a:pt x="24023" y="42141"/>
                  </a:moveTo>
                  <a:cubicBezTo>
                    <a:pt x="37330" y="42141"/>
                    <a:pt x="48132" y="32636"/>
                    <a:pt x="48132" y="20999"/>
                  </a:cubicBezTo>
                  <a:cubicBezTo>
                    <a:pt x="48132" y="9362"/>
                    <a:pt x="37330" y="1"/>
                    <a:pt x="24023" y="1"/>
                  </a:cubicBezTo>
                  <a:cubicBezTo>
                    <a:pt x="10802" y="1"/>
                    <a:pt x="0" y="9362"/>
                    <a:pt x="0" y="20999"/>
                  </a:cubicBezTo>
                  <a:cubicBezTo>
                    <a:pt x="0" y="32636"/>
                    <a:pt x="10802" y="42141"/>
                    <a:pt x="24023" y="42141"/>
                  </a:cubicBezTo>
                  <a:close/>
                </a:path>
              </a:pathLst>
            </a:custGeom>
            <a:solidFill>
              <a:srgbClr val="FF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150;p50">
              <a:extLst>
                <a:ext uri="{FF2B5EF4-FFF2-40B4-BE49-F238E27FC236}">
                  <a16:creationId xmlns:a16="http://schemas.microsoft.com/office/drawing/2014/main" id="{5EEC814A-2143-4583-A337-91FFBCC49B56}"/>
                </a:ext>
              </a:extLst>
            </p:cNvPr>
            <p:cNvSpPr/>
            <p:nvPr/>
          </p:nvSpPr>
          <p:spPr>
            <a:xfrm>
              <a:off x="1907106" y="6401294"/>
              <a:ext cx="123677" cy="123677"/>
            </a:xfrm>
            <a:custGeom>
              <a:avLst/>
              <a:gdLst/>
              <a:ahLst/>
              <a:cxnLst/>
              <a:rect l="l" t="t" r="r" b="b"/>
              <a:pathLst>
                <a:path w="6597" h="6597" extrusionOk="0">
                  <a:moveTo>
                    <a:pt x="2881" y="231"/>
                  </a:moveTo>
                  <a:cubicBezTo>
                    <a:pt x="4552" y="1"/>
                    <a:pt x="6107" y="1066"/>
                    <a:pt x="6337" y="2737"/>
                  </a:cubicBezTo>
                  <a:cubicBezTo>
                    <a:pt x="6597" y="4436"/>
                    <a:pt x="5502" y="5992"/>
                    <a:pt x="3832" y="6337"/>
                  </a:cubicBezTo>
                  <a:cubicBezTo>
                    <a:pt x="2161" y="6597"/>
                    <a:pt x="577" y="5387"/>
                    <a:pt x="231" y="3716"/>
                  </a:cubicBezTo>
                  <a:cubicBezTo>
                    <a:pt x="1" y="2017"/>
                    <a:pt x="1182" y="461"/>
                    <a:pt x="2881" y="231"/>
                  </a:cubicBez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151;p50">
              <a:extLst>
                <a:ext uri="{FF2B5EF4-FFF2-40B4-BE49-F238E27FC236}">
                  <a16:creationId xmlns:a16="http://schemas.microsoft.com/office/drawing/2014/main" id="{2B2DE9D5-66AC-4D84-95CD-B9384BE0E33F}"/>
                </a:ext>
              </a:extLst>
            </p:cNvPr>
            <p:cNvSpPr/>
            <p:nvPr/>
          </p:nvSpPr>
          <p:spPr>
            <a:xfrm>
              <a:off x="1944901" y="6409936"/>
              <a:ext cx="58886" cy="58886"/>
            </a:xfrm>
            <a:custGeom>
              <a:avLst/>
              <a:gdLst/>
              <a:ahLst/>
              <a:cxnLst/>
              <a:rect l="l" t="t" r="r" b="b"/>
              <a:pathLst>
                <a:path w="3141" h="3141" extrusionOk="0">
                  <a:moveTo>
                    <a:pt x="980" y="260"/>
                  </a:moveTo>
                  <a:cubicBezTo>
                    <a:pt x="1585" y="0"/>
                    <a:pt x="2420" y="260"/>
                    <a:pt x="2766" y="980"/>
                  </a:cubicBezTo>
                  <a:cubicBezTo>
                    <a:pt x="3141" y="1556"/>
                    <a:pt x="2766" y="2420"/>
                    <a:pt x="2161" y="2766"/>
                  </a:cubicBezTo>
                  <a:cubicBezTo>
                    <a:pt x="1441" y="3140"/>
                    <a:pt x="606" y="2766"/>
                    <a:pt x="260" y="2046"/>
                  </a:cubicBezTo>
                  <a:cubicBezTo>
                    <a:pt x="1" y="1441"/>
                    <a:pt x="260" y="605"/>
                    <a:pt x="980" y="2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152;p50">
              <a:extLst>
                <a:ext uri="{FF2B5EF4-FFF2-40B4-BE49-F238E27FC236}">
                  <a16:creationId xmlns:a16="http://schemas.microsoft.com/office/drawing/2014/main" id="{511EAEA3-9A18-4AC8-A074-D79CBC641FD7}"/>
                </a:ext>
              </a:extLst>
            </p:cNvPr>
            <p:cNvSpPr/>
            <p:nvPr/>
          </p:nvSpPr>
          <p:spPr>
            <a:xfrm>
              <a:off x="2001612" y="6448275"/>
              <a:ext cx="22160" cy="22703"/>
            </a:xfrm>
            <a:custGeom>
              <a:avLst/>
              <a:gdLst/>
              <a:ahLst/>
              <a:cxnLst/>
              <a:rect l="l" t="t" r="r" b="b"/>
              <a:pathLst>
                <a:path w="1182" h="1211" extrusionOk="0">
                  <a:moveTo>
                    <a:pt x="346" y="116"/>
                  </a:moveTo>
                  <a:cubicBezTo>
                    <a:pt x="576" y="1"/>
                    <a:pt x="951" y="116"/>
                    <a:pt x="1066" y="375"/>
                  </a:cubicBezTo>
                  <a:cubicBezTo>
                    <a:pt x="1181" y="605"/>
                    <a:pt x="1066" y="951"/>
                    <a:pt x="836" y="1095"/>
                  </a:cubicBezTo>
                  <a:cubicBezTo>
                    <a:pt x="576" y="1210"/>
                    <a:pt x="231" y="1095"/>
                    <a:pt x="116" y="836"/>
                  </a:cubicBezTo>
                  <a:cubicBezTo>
                    <a:pt x="0" y="490"/>
                    <a:pt x="116" y="231"/>
                    <a:pt x="346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153;p50">
              <a:extLst>
                <a:ext uri="{FF2B5EF4-FFF2-40B4-BE49-F238E27FC236}">
                  <a16:creationId xmlns:a16="http://schemas.microsoft.com/office/drawing/2014/main" id="{64F8180B-F48F-4166-AB1B-A24F36DE0634}"/>
                </a:ext>
              </a:extLst>
            </p:cNvPr>
            <p:cNvSpPr/>
            <p:nvPr/>
          </p:nvSpPr>
          <p:spPr>
            <a:xfrm>
              <a:off x="1605252" y="6419123"/>
              <a:ext cx="88038" cy="87495"/>
            </a:xfrm>
            <a:custGeom>
              <a:avLst/>
              <a:gdLst/>
              <a:ahLst/>
              <a:cxnLst/>
              <a:rect l="l" t="t" r="r" b="b"/>
              <a:pathLst>
                <a:path w="4696" h="4667" extrusionOk="0">
                  <a:moveTo>
                    <a:pt x="2045" y="115"/>
                  </a:moveTo>
                  <a:cubicBezTo>
                    <a:pt x="3255" y="0"/>
                    <a:pt x="4321" y="720"/>
                    <a:pt x="4580" y="1930"/>
                  </a:cubicBezTo>
                  <a:cubicBezTo>
                    <a:pt x="4695" y="3111"/>
                    <a:pt x="3975" y="4321"/>
                    <a:pt x="2765" y="4436"/>
                  </a:cubicBezTo>
                  <a:cubicBezTo>
                    <a:pt x="1556" y="4666"/>
                    <a:pt x="375" y="3831"/>
                    <a:pt x="259" y="2650"/>
                  </a:cubicBezTo>
                  <a:cubicBezTo>
                    <a:pt x="0" y="1440"/>
                    <a:pt x="835" y="346"/>
                    <a:pt x="2045" y="115"/>
                  </a:cubicBez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154;p50">
              <a:extLst>
                <a:ext uri="{FF2B5EF4-FFF2-40B4-BE49-F238E27FC236}">
                  <a16:creationId xmlns:a16="http://schemas.microsoft.com/office/drawing/2014/main" id="{1688EE6D-738D-4AED-A623-37C7DB9B5723}"/>
                </a:ext>
              </a:extLst>
            </p:cNvPr>
            <p:cNvSpPr/>
            <p:nvPr/>
          </p:nvSpPr>
          <p:spPr>
            <a:xfrm>
              <a:off x="1632249" y="6423435"/>
              <a:ext cx="40513" cy="42688"/>
            </a:xfrm>
            <a:custGeom>
              <a:avLst/>
              <a:gdLst/>
              <a:ahLst/>
              <a:cxnLst/>
              <a:rect l="l" t="t" r="r" b="b"/>
              <a:pathLst>
                <a:path w="2161" h="2277" extrusionOk="0">
                  <a:moveTo>
                    <a:pt x="720" y="260"/>
                  </a:moveTo>
                  <a:cubicBezTo>
                    <a:pt x="1210" y="1"/>
                    <a:pt x="1815" y="260"/>
                    <a:pt x="1930" y="721"/>
                  </a:cubicBezTo>
                  <a:cubicBezTo>
                    <a:pt x="2161" y="1210"/>
                    <a:pt x="2045" y="1815"/>
                    <a:pt x="1556" y="2046"/>
                  </a:cubicBezTo>
                  <a:cubicBezTo>
                    <a:pt x="1095" y="2276"/>
                    <a:pt x="490" y="2046"/>
                    <a:pt x="260" y="1556"/>
                  </a:cubicBezTo>
                  <a:cubicBezTo>
                    <a:pt x="0" y="1095"/>
                    <a:pt x="260" y="490"/>
                    <a:pt x="720" y="2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155;p50">
              <a:extLst>
                <a:ext uri="{FF2B5EF4-FFF2-40B4-BE49-F238E27FC236}">
                  <a16:creationId xmlns:a16="http://schemas.microsoft.com/office/drawing/2014/main" id="{4E9335E8-B23E-4DC5-A8B4-0E7F3FCB8AFF}"/>
                </a:ext>
              </a:extLst>
            </p:cNvPr>
            <p:cNvSpPr/>
            <p:nvPr/>
          </p:nvSpPr>
          <p:spPr>
            <a:xfrm>
              <a:off x="1672743" y="6452587"/>
              <a:ext cx="15673" cy="16235"/>
            </a:xfrm>
            <a:custGeom>
              <a:avLst/>
              <a:gdLst/>
              <a:ahLst/>
              <a:cxnLst/>
              <a:rect l="l" t="t" r="r" b="b"/>
              <a:pathLst>
                <a:path w="836" h="866" extrusionOk="0">
                  <a:moveTo>
                    <a:pt x="260" y="1"/>
                  </a:moveTo>
                  <a:cubicBezTo>
                    <a:pt x="375" y="1"/>
                    <a:pt x="606" y="1"/>
                    <a:pt x="721" y="260"/>
                  </a:cubicBezTo>
                  <a:cubicBezTo>
                    <a:pt x="836" y="375"/>
                    <a:pt x="721" y="606"/>
                    <a:pt x="606" y="721"/>
                  </a:cubicBezTo>
                  <a:cubicBezTo>
                    <a:pt x="375" y="865"/>
                    <a:pt x="116" y="721"/>
                    <a:pt x="1" y="606"/>
                  </a:cubicBezTo>
                  <a:cubicBezTo>
                    <a:pt x="1" y="375"/>
                    <a:pt x="1" y="145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156;p50">
              <a:extLst>
                <a:ext uri="{FF2B5EF4-FFF2-40B4-BE49-F238E27FC236}">
                  <a16:creationId xmlns:a16="http://schemas.microsoft.com/office/drawing/2014/main" id="{F80980B0-E05A-4266-8BE1-C559F2CB3F5F}"/>
                </a:ext>
              </a:extLst>
            </p:cNvPr>
            <p:cNvSpPr/>
            <p:nvPr/>
          </p:nvSpPr>
          <p:spPr>
            <a:xfrm>
              <a:off x="1583111" y="6401294"/>
              <a:ext cx="125833" cy="123677"/>
            </a:xfrm>
            <a:custGeom>
              <a:avLst/>
              <a:gdLst/>
              <a:ahLst/>
              <a:cxnLst/>
              <a:rect l="l" t="t" r="r" b="b"/>
              <a:pathLst>
                <a:path w="6712" h="6597" extrusionOk="0">
                  <a:moveTo>
                    <a:pt x="2881" y="231"/>
                  </a:moveTo>
                  <a:cubicBezTo>
                    <a:pt x="4551" y="1"/>
                    <a:pt x="6107" y="1066"/>
                    <a:pt x="6337" y="2737"/>
                  </a:cubicBezTo>
                  <a:cubicBezTo>
                    <a:pt x="6712" y="4436"/>
                    <a:pt x="5502" y="5992"/>
                    <a:pt x="3831" y="6337"/>
                  </a:cubicBezTo>
                  <a:cubicBezTo>
                    <a:pt x="2160" y="6597"/>
                    <a:pt x="576" y="5387"/>
                    <a:pt x="346" y="3716"/>
                  </a:cubicBezTo>
                  <a:cubicBezTo>
                    <a:pt x="0" y="2017"/>
                    <a:pt x="1181" y="461"/>
                    <a:pt x="2881" y="231"/>
                  </a:cubicBez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157;p50">
              <a:extLst>
                <a:ext uri="{FF2B5EF4-FFF2-40B4-BE49-F238E27FC236}">
                  <a16:creationId xmlns:a16="http://schemas.microsoft.com/office/drawing/2014/main" id="{05B1C372-6E53-4F06-884A-07AC8617DCED}"/>
                </a:ext>
              </a:extLst>
            </p:cNvPr>
            <p:cNvSpPr/>
            <p:nvPr/>
          </p:nvSpPr>
          <p:spPr>
            <a:xfrm>
              <a:off x="1620906" y="6409936"/>
              <a:ext cx="58886" cy="58886"/>
            </a:xfrm>
            <a:custGeom>
              <a:avLst/>
              <a:gdLst/>
              <a:ahLst/>
              <a:cxnLst/>
              <a:rect l="l" t="t" r="r" b="b"/>
              <a:pathLst>
                <a:path w="3141" h="3141" extrusionOk="0">
                  <a:moveTo>
                    <a:pt x="980" y="260"/>
                  </a:moveTo>
                  <a:cubicBezTo>
                    <a:pt x="1700" y="0"/>
                    <a:pt x="2420" y="260"/>
                    <a:pt x="2766" y="980"/>
                  </a:cubicBezTo>
                  <a:cubicBezTo>
                    <a:pt x="3140" y="1556"/>
                    <a:pt x="2766" y="2420"/>
                    <a:pt x="2161" y="2766"/>
                  </a:cubicBezTo>
                  <a:cubicBezTo>
                    <a:pt x="1441" y="3140"/>
                    <a:pt x="605" y="2766"/>
                    <a:pt x="375" y="2046"/>
                  </a:cubicBezTo>
                  <a:cubicBezTo>
                    <a:pt x="0" y="1441"/>
                    <a:pt x="260" y="605"/>
                    <a:pt x="980" y="2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158;p50">
              <a:extLst>
                <a:ext uri="{FF2B5EF4-FFF2-40B4-BE49-F238E27FC236}">
                  <a16:creationId xmlns:a16="http://schemas.microsoft.com/office/drawing/2014/main" id="{90630136-CB81-41E4-B622-0FA3EBD91913}"/>
                </a:ext>
              </a:extLst>
            </p:cNvPr>
            <p:cNvSpPr/>
            <p:nvPr/>
          </p:nvSpPr>
          <p:spPr>
            <a:xfrm>
              <a:off x="1677599" y="6448275"/>
              <a:ext cx="22160" cy="22703"/>
            </a:xfrm>
            <a:custGeom>
              <a:avLst/>
              <a:gdLst/>
              <a:ahLst/>
              <a:cxnLst/>
              <a:rect l="l" t="t" r="r" b="b"/>
              <a:pathLst>
                <a:path w="1182" h="1211" extrusionOk="0">
                  <a:moveTo>
                    <a:pt x="347" y="116"/>
                  </a:moveTo>
                  <a:cubicBezTo>
                    <a:pt x="577" y="1"/>
                    <a:pt x="951" y="116"/>
                    <a:pt x="1067" y="375"/>
                  </a:cubicBezTo>
                  <a:cubicBezTo>
                    <a:pt x="1182" y="605"/>
                    <a:pt x="1067" y="951"/>
                    <a:pt x="836" y="1095"/>
                  </a:cubicBezTo>
                  <a:cubicBezTo>
                    <a:pt x="577" y="1210"/>
                    <a:pt x="231" y="1095"/>
                    <a:pt x="116" y="836"/>
                  </a:cubicBezTo>
                  <a:cubicBezTo>
                    <a:pt x="1" y="490"/>
                    <a:pt x="116" y="231"/>
                    <a:pt x="347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159;p50">
              <a:extLst>
                <a:ext uri="{FF2B5EF4-FFF2-40B4-BE49-F238E27FC236}">
                  <a16:creationId xmlns:a16="http://schemas.microsoft.com/office/drawing/2014/main" id="{1524A8AD-591E-49D3-B412-2DB5A6D4252E}"/>
                </a:ext>
              </a:extLst>
            </p:cNvPr>
            <p:cNvSpPr/>
            <p:nvPr/>
          </p:nvSpPr>
          <p:spPr>
            <a:xfrm>
              <a:off x="1760763" y="6549793"/>
              <a:ext cx="83183" cy="91825"/>
            </a:xfrm>
            <a:custGeom>
              <a:avLst/>
              <a:gdLst/>
              <a:ahLst/>
              <a:cxnLst/>
              <a:rect l="l" t="t" r="r" b="b"/>
              <a:pathLst>
                <a:path w="4437" h="4898" extrusionOk="0">
                  <a:moveTo>
                    <a:pt x="2161" y="4897"/>
                  </a:moveTo>
                  <a:cubicBezTo>
                    <a:pt x="3486" y="4897"/>
                    <a:pt x="4437" y="3832"/>
                    <a:pt x="4437" y="2391"/>
                  </a:cubicBezTo>
                  <a:cubicBezTo>
                    <a:pt x="4437" y="1066"/>
                    <a:pt x="3486" y="1"/>
                    <a:pt x="2161" y="1"/>
                  </a:cubicBezTo>
                  <a:cubicBezTo>
                    <a:pt x="951" y="1"/>
                    <a:pt x="1" y="1066"/>
                    <a:pt x="1" y="2391"/>
                  </a:cubicBezTo>
                  <a:cubicBezTo>
                    <a:pt x="1" y="3832"/>
                    <a:pt x="951" y="4897"/>
                    <a:pt x="2161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160;p50">
              <a:extLst>
                <a:ext uri="{FF2B5EF4-FFF2-40B4-BE49-F238E27FC236}">
                  <a16:creationId xmlns:a16="http://schemas.microsoft.com/office/drawing/2014/main" id="{31A02389-7876-436E-8D6C-28C526C237F7}"/>
                </a:ext>
              </a:extLst>
            </p:cNvPr>
            <p:cNvSpPr/>
            <p:nvPr/>
          </p:nvSpPr>
          <p:spPr>
            <a:xfrm>
              <a:off x="1934102" y="6533595"/>
              <a:ext cx="177689" cy="85882"/>
            </a:xfrm>
            <a:custGeom>
              <a:avLst/>
              <a:gdLst/>
              <a:ahLst/>
              <a:cxnLst/>
              <a:rect l="l" t="t" r="r" b="b"/>
              <a:pathLst>
                <a:path w="9478" h="4581" extrusionOk="0">
                  <a:moveTo>
                    <a:pt x="6597" y="1"/>
                  </a:moveTo>
                  <a:cubicBezTo>
                    <a:pt x="5762" y="1210"/>
                    <a:pt x="3947" y="1930"/>
                    <a:pt x="2017" y="1930"/>
                  </a:cubicBezTo>
                  <a:cubicBezTo>
                    <a:pt x="1441" y="1930"/>
                    <a:pt x="721" y="1815"/>
                    <a:pt x="1" y="1700"/>
                  </a:cubicBezTo>
                  <a:lnTo>
                    <a:pt x="1" y="1700"/>
                  </a:lnTo>
                  <a:cubicBezTo>
                    <a:pt x="1" y="2881"/>
                    <a:pt x="1902" y="4206"/>
                    <a:pt x="4437" y="4580"/>
                  </a:cubicBezTo>
                  <a:lnTo>
                    <a:pt x="5502" y="4580"/>
                  </a:lnTo>
                  <a:cubicBezTo>
                    <a:pt x="7547" y="4580"/>
                    <a:pt x="9218" y="3860"/>
                    <a:pt x="9362" y="2766"/>
                  </a:cubicBezTo>
                  <a:cubicBezTo>
                    <a:pt x="9477" y="1700"/>
                    <a:pt x="8383" y="605"/>
                    <a:pt x="6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161;p50">
              <a:extLst>
                <a:ext uri="{FF2B5EF4-FFF2-40B4-BE49-F238E27FC236}">
                  <a16:creationId xmlns:a16="http://schemas.microsoft.com/office/drawing/2014/main" id="{55D55F15-62A0-431B-A7E7-62AF013BCA17}"/>
                </a:ext>
              </a:extLst>
            </p:cNvPr>
            <p:cNvSpPr/>
            <p:nvPr/>
          </p:nvSpPr>
          <p:spPr>
            <a:xfrm>
              <a:off x="1492917" y="6533595"/>
              <a:ext cx="177689" cy="85882"/>
            </a:xfrm>
            <a:custGeom>
              <a:avLst/>
              <a:gdLst/>
              <a:ahLst/>
              <a:cxnLst/>
              <a:rect l="l" t="t" r="r" b="b"/>
              <a:pathLst>
                <a:path w="9478" h="4581" extrusionOk="0">
                  <a:moveTo>
                    <a:pt x="2766" y="1"/>
                  </a:moveTo>
                  <a:cubicBezTo>
                    <a:pt x="1067" y="605"/>
                    <a:pt x="1" y="1700"/>
                    <a:pt x="116" y="2766"/>
                  </a:cubicBezTo>
                  <a:cubicBezTo>
                    <a:pt x="231" y="3860"/>
                    <a:pt x="1931" y="4580"/>
                    <a:pt x="3947" y="4580"/>
                  </a:cubicBezTo>
                  <a:lnTo>
                    <a:pt x="5042" y="4580"/>
                  </a:lnTo>
                  <a:cubicBezTo>
                    <a:pt x="7548" y="4206"/>
                    <a:pt x="9477" y="2881"/>
                    <a:pt x="9362" y="1700"/>
                  </a:cubicBezTo>
                  <a:lnTo>
                    <a:pt x="9362" y="1700"/>
                  </a:lnTo>
                  <a:cubicBezTo>
                    <a:pt x="8757" y="1815"/>
                    <a:pt x="8037" y="1930"/>
                    <a:pt x="7432" y="1930"/>
                  </a:cubicBezTo>
                  <a:cubicBezTo>
                    <a:pt x="5531" y="1930"/>
                    <a:pt x="3717" y="1210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162;p50">
              <a:extLst>
                <a:ext uri="{FF2B5EF4-FFF2-40B4-BE49-F238E27FC236}">
                  <a16:creationId xmlns:a16="http://schemas.microsoft.com/office/drawing/2014/main" id="{14CC82E5-9512-4ABB-9408-8DA1CD253FFC}"/>
                </a:ext>
              </a:extLst>
            </p:cNvPr>
            <p:cNvSpPr/>
            <p:nvPr/>
          </p:nvSpPr>
          <p:spPr>
            <a:xfrm>
              <a:off x="1650602" y="6844091"/>
              <a:ext cx="303503" cy="119365"/>
            </a:xfrm>
            <a:custGeom>
              <a:avLst/>
              <a:gdLst/>
              <a:ahLst/>
              <a:cxnLst/>
              <a:rect l="l" t="t" r="r" b="b"/>
              <a:pathLst>
                <a:path w="16189" h="6367" extrusionOk="0">
                  <a:moveTo>
                    <a:pt x="1" y="260"/>
                  </a:moveTo>
                  <a:lnTo>
                    <a:pt x="1" y="980"/>
                  </a:lnTo>
                  <a:cubicBezTo>
                    <a:pt x="1" y="6367"/>
                    <a:pt x="16189" y="6136"/>
                    <a:pt x="16189" y="980"/>
                  </a:cubicBezTo>
                  <a:lnTo>
                    <a:pt x="16189" y="1"/>
                  </a:lnTo>
                  <a:cubicBezTo>
                    <a:pt x="16073" y="1"/>
                    <a:pt x="16073" y="145"/>
                    <a:pt x="15958" y="145"/>
                  </a:cubicBezTo>
                  <a:cubicBezTo>
                    <a:pt x="11868" y="3745"/>
                    <a:pt x="2881" y="276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163;p50">
              <a:extLst>
                <a:ext uri="{FF2B5EF4-FFF2-40B4-BE49-F238E27FC236}">
                  <a16:creationId xmlns:a16="http://schemas.microsoft.com/office/drawing/2014/main" id="{00504D06-A4EE-4D40-8288-DA0857A88977}"/>
                </a:ext>
              </a:extLst>
            </p:cNvPr>
            <p:cNvSpPr/>
            <p:nvPr/>
          </p:nvSpPr>
          <p:spPr>
            <a:xfrm>
              <a:off x="1533431" y="6817095"/>
              <a:ext cx="535691" cy="254366"/>
            </a:xfrm>
            <a:custGeom>
              <a:avLst/>
              <a:gdLst/>
              <a:ahLst/>
              <a:cxnLst/>
              <a:rect l="l" t="t" r="r" b="b"/>
              <a:pathLst>
                <a:path w="28574" h="13568" extrusionOk="0">
                  <a:moveTo>
                    <a:pt x="0" y="3140"/>
                  </a:moveTo>
                  <a:cubicBezTo>
                    <a:pt x="1556" y="490"/>
                    <a:pt x="4551" y="1"/>
                    <a:pt x="6971" y="606"/>
                  </a:cubicBezTo>
                  <a:cubicBezTo>
                    <a:pt x="7806" y="7346"/>
                    <a:pt x="20509" y="8296"/>
                    <a:pt x="21488" y="606"/>
                  </a:cubicBezTo>
                  <a:cubicBezTo>
                    <a:pt x="23994" y="145"/>
                    <a:pt x="26990" y="490"/>
                    <a:pt x="28574" y="3140"/>
                  </a:cubicBezTo>
                  <a:cubicBezTo>
                    <a:pt x="28315" y="13107"/>
                    <a:pt x="19213" y="7922"/>
                    <a:pt x="14402" y="7922"/>
                  </a:cubicBezTo>
                  <a:cubicBezTo>
                    <a:pt x="10082" y="7922"/>
                    <a:pt x="490" y="13567"/>
                    <a:pt x="0" y="3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164;p50">
              <a:extLst>
                <a:ext uri="{FF2B5EF4-FFF2-40B4-BE49-F238E27FC236}">
                  <a16:creationId xmlns:a16="http://schemas.microsoft.com/office/drawing/2014/main" id="{430E50C5-251B-4132-AF8F-49E765072AFA}"/>
                </a:ext>
              </a:extLst>
            </p:cNvPr>
            <p:cNvSpPr/>
            <p:nvPr/>
          </p:nvSpPr>
          <p:spPr>
            <a:xfrm>
              <a:off x="1711082" y="6947783"/>
              <a:ext cx="96681" cy="44844"/>
            </a:xfrm>
            <a:custGeom>
              <a:avLst/>
              <a:gdLst/>
              <a:ahLst/>
              <a:cxnLst/>
              <a:rect l="l" t="t" r="r" b="b"/>
              <a:pathLst>
                <a:path w="5157" h="2392" extrusionOk="0">
                  <a:moveTo>
                    <a:pt x="3601" y="720"/>
                  </a:moveTo>
                  <a:cubicBezTo>
                    <a:pt x="3256" y="720"/>
                    <a:pt x="2996" y="605"/>
                    <a:pt x="2766" y="605"/>
                  </a:cubicBezTo>
                  <a:cubicBezTo>
                    <a:pt x="2046" y="605"/>
                    <a:pt x="1326" y="720"/>
                    <a:pt x="951" y="836"/>
                  </a:cubicBezTo>
                  <a:cubicBezTo>
                    <a:pt x="721" y="951"/>
                    <a:pt x="606" y="1210"/>
                    <a:pt x="606" y="1325"/>
                  </a:cubicBezTo>
                  <a:lnTo>
                    <a:pt x="606" y="1556"/>
                  </a:lnTo>
                  <a:lnTo>
                    <a:pt x="606" y="1556"/>
                  </a:lnTo>
                  <a:cubicBezTo>
                    <a:pt x="606" y="1556"/>
                    <a:pt x="606" y="1671"/>
                    <a:pt x="721" y="1671"/>
                  </a:cubicBezTo>
                  <a:cubicBezTo>
                    <a:pt x="836" y="1815"/>
                    <a:pt x="951" y="1815"/>
                    <a:pt x="1326" y="1671"/>
                  </a:cubicBezTo>
                  <a:cubicBezTo>
                    <a:pt x="1441" y="1556"/>
                    <a:pt x="1556" y="1556"/>
                    <a:pt x="1815" y="1441"/>
                  </a:cubicBezTo>
                  <a:cubicBezTo>
                    <a:pt x="2276" y="1210"/>
                    <a:pt x="2766" y="951"/>
                    <a:pt x="3601" y="720"/>
                  </a:cubicBezTo>
                  <a:close/>
                  <a:moveTo>
                    <a:pt x="2766" y="0"/>
                  </a:moveTo>
                  <a:cubicBezTo>
                    <a:pt x="3486" y="116"/>
                    <a:pt x="4321" y="231"/>
                    <a:pt x="4926" y="605"/>
                  </a:cubicBezTo>
                  <a:cubicBezTo>
                    <a:pt x="5041" y="605"/>
                    <a:pt x="5041" y="720"/>
                    <a:pt x="5157" y="836"/>
                  </a:cubicBezTo>
                  <a:cubicBezTo>
                    <a:pt x="5157" y="951"/>
                    <a:pt x="4926" y="1095"/>
                    <a:pt x="4811" y="1095"/>
                  </a:cubicBezTo>
                  <a:cubicBezTo>
                    <a:pt x="3601" y="1210"/>
                    <a:pt x="2651" y="1556"/>
                    <a:pt x="2046" y="1930"/>
                  </a:cubicBezTo>
                  <a:cubicBezTo>
                    <a:pt x="1815" y="2045"/>
                    <a:pt x="1671" y="2161"/>
                    <a:pt x="1556" y="2161"/>
                  </a:cubicBezTo>
                  <a:cubicBezTo>
                    <a:pt x="1095" y="2391"/>
                    <a:pt x="606" y="2276"/>
                    <a:pt x="375" y="2161"/>
                  </a:cubicBezTo>
                  <a:cubicBezTo>
                    <a:pt x="231" y="2045"/>
                    <a:pt x="116" y="1930"/>
                    <a:pt x="116" y="1815"/>
                  </a:cubicBezTo>
                  <a:lnTo>
                    <a:pt x="116" y="1815"/>
                  </a:lnTo>
                  <a:cubicBezTo>
                    <a:pt x="1" y="1671"/>
                    <a:pt x="1" y="1441"/>
                    <a:pt x="1" y="1325"/>
                  </a:cubicBezTo>
                  <a:cubicBezTo>
                    <a:pt x="1" y="951"/>
                    <a:pt x="231" y="605"/>
                    <a:pt x="721" y="375"/>
                  </a:cubicBezTo>
                  <a:cubicBezTo>
                    <a:pt x="1211" y="116"/>
                    <a:pt x="1931" y="0"/>
                    <a:pt x="2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165;p50">
              <a:extLst>
                <a:ext uri="{FF2B5EF4-FFF2-40B4-BE49-F238E27FC236}">
                  <a16:creationId xmlns:a16="http://schemas.microsoft.com/office/drawing/2014/main" id="{3FAE90E8-3306-4A4F-8E83-D539C246E18E}"/>
                </a:ext>
              </a:extLst>
            </p:cNvPr>
            <p:cNvSpPr/>
            <p:nvPr/>
          </p:nvSpPr>
          <p:spPr>
            <a:xfrm>
              <a:off x="1796402" y="6952095"/>
              <a:ext cx="97225" cy="58886"/>
            </a:xfrm>
            <a:custGeom>
              <a:avLst/>
              <a:gdLst/>
              <a:ahLst/>
              <a:cxnLst/>
              <a:rect l="l" t="t" r="r" b="b"/>
              <a:pathLst>
                <a:path w="5186" h="3141" extrusionOk="0">
                  <a:moveTo>
                    <a:pt x="260" y="375"/>
                  </a:moveTo>
                  <a:cubicBezTo>
                    <a:pt x="865" y="1"/>
                    <a:pt x="1815" y="1"/>
                    <a:pt x="2536" y="260"/>
                  </a:cubicBezTo>
                  <a:cubicBezTo>
                    <a:pt x="3486" y="375"/>
                    <a:pt x="4321" y="865"/>
                    <a:pt x="4696" y="1326"/>
                  </a:cubicBezTo>
                  <a:cubicBezTo>
                    <a:pt x="5041" y="1815"/>
                    <a:pt x="5186" y="2305"/>
                    <a:pt x="5041" y="2536"/>
                  </a:cubicBezTo>
                  <a:cubicBezTo>
                    <a:pt x="5041" y="2766"/>
                    <a:pt x="4926" y="2881"/>
                    <a:pt x="4811" y="2881"/>
                  </a:cubicBezTo>
                  <a:cubicBezTo>
                    <a:pt x="4696" y="3025"/>
                    <a:pt x="4581" y="3140"/>
                    <a:pt x="4465" y="3140"/>
                  </a:cubicBezTo>
                  <a:cubicBezTo>
                    <a:pt x="4091" y="3140"/>
                    <a:pt x="3745" y="3025"/>
                    <a:pt x="3371" y="2651"/>
                  </a:cubicBezTo>
                  <a:cubicBezTo>
                    <a:pt x="3025" y="2305"/>
                    <a:pt x="2536" y="1931"/>
                    <a:pt x="1931" y="1441"/>
                  </a:cubicBezTo>
                  <a:cubicBezTo>
                    <a:pt x="1441" y="1211"/>
                    <a:pt x="865" y="980"/>
                    <a:pt x="260" y="865"/>
                  </a:cubicBezTo>
                  <a:cubicBezTo>
                    <a:pt x="145" y="865"/>
                    <a:pt x="1" y="721"/>
                    <a:pt x="1" y="606"/>
                  </a:cubicBezTo>
                  <a:cubicBezTo>
                    <a:pt x="1" y="490"/>
                    <a:pt x="145" y="375"/>
                    <a:pt x="260" y="375"/>
                  </a:cubicBezTo>
                  <a:close/>
                  <a:moveTo>
                    <a:pt x="2420" y="721"/>
                  </a:moveTo>
                  <a:lnTo>
                    <a:pt x="1585" y="721"/>
                  </a:lnTo>
                  <a:cubicBezTo>
                    <a:pt x="1815" y="721"/>
                    <a:pt x="2046" y="865"/>
                    <a:pt x="2161" y="980"/>
                  </a:cubicBezTo>
                  <a:cubicBezTo>
                    <a:pt x="2881" y="1441"/>
                    <a:pt x="3486" y="1931"/>
                    <a:pt x="3745" y="2305"/>
                  </a:cubicBezTo>
                  <a:cubicBezTo>
                    <a:pt x="3976" y="2536"/>
                    <a:pt x="4206" y="2536"/>
                    <a:pt x="4321" y="2536"/>
                  </a:cubicBezTo>
                  <a:lnTo>
                    <a:pt x="4465" y="2536"/>
                  </a:lnTo>
                  <a:lnTo>
                    <a:pt x="4465" y="2420"/>
                  </a:lnTo>
                  <a:cubicBezTo>
                    <a:pt x="4581" y="2305"/>
                    <a:pt x="4465" y="1931"/>
                    <a:pt x="4321" y="1700"/>
                  </a:cubicBezTo>
                  <a:cubicBezTo>
                    <a:pt x="3976" y="1326"/>
                    <a:pt x="3256" y="980"/>
                    <a:pt x="2420" y="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66;p50">
              <a:extLst>
                <a:ext uri="{FF2B5EF4-FFF2-40B4-BE49-F238E27FC236}">
                  <a16:creationId xmlns:a16="http://schemas.microsoft.com/office/drawing/2014/main" id="{54272CCD-01E7-413D-8AF9-61AE7E830AF7}"/>
                </a:ext>
              </a:extLst>
            </p:cNvPr>
            <p:cNvSpPr/>
            <p:nvPr/>
          </p:nvSpPr>
          <p:spPr>
            <a:xfrm>
              <a:off x="1776436" y="6956951"/>
              <a:ext cx="27015" cy="101012"/>
            </a:xfrm>
            <a:custGeom>
              <a:avLst/>
              <a:gdLst/>
              <a:ahLst/>
              <a:cxnLst/>
              <a:rect l="l" t="t" r="r" b="b"/>
              <a:pathLst>
                <a:path w="1441" h="5388" extrusionOk="0">
                  <a:moveTo>
                    <a:pt x="115" y="4552"/>
                  </a:moveTo>
                  <a:cubicBezTo>
                    <a:pt x="115" y="2766"/>
                    <a:pt x="115" y="952"/>
                    <a:pt x="951" y="116"/>
                  </a:cubicBezTo>
                  <a:cubicBezTo>
                    <a:pt x="1066" y="1"/>
                    <a:pt x="1210" y="1"/>
                    <a:pt x="1325" y="116"/>
                  </a:cubicBezTo>
                  <a:cubicBezTo>
                    <a:pt x="1440" y="231"/>
                    <a:pt x="1440" y="347"/>
                    <a:pt x="1440" y="462"/>
                  </a:cubicBezTo>
                  <a:cubicBezTo>
                    <a:pt x="720" y="1182"/>
                    <a:pt x="720" y="2881"/>
                    <a:pt x="605" y="4667"/>
                  </a:cubicBezTo>
                  <a:cubicBezTo>
                    <a:pt x="720" y="5272"/>
                    <a:pt x="0" y="5387"/>
                    <a:pt x="115" y="4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167;p50">
              <a:extLst>
                <a:ext uri="{FF2B5EF4-FFF2-40B4-BE49-F238E27FC236}">
                  <a16:creationId xmlns:a16="http://schemas.microsoft.com/office/drawing/2014/main" id="{D0E56CCE-65EC-4CF2-B5E2-29CF15BBB0B2}"/>
                </a:ext>
              </a:extLst>
            </p:cNvPr>
            <p:cNvSpPr/>
            <p:nvPr/>
          </p:nvSpPr>
          <p:spPr>
            <a:xfrm>
              <a:off x="1792090" y="6956951"/>
              <a:ext cx="31327" cy="168503"/>
            </a:xfrm>
            <a:custGeom>
              <a:avLst/>
              <a:gdLst/>
              <a:ahLst/>
              <a:cxnLst/>
              <a:rect l="l" t="t" r="r" b="b"/>
              <a:pathLst>
                <a:path w="1671" h="8988" extrusionOk="0">
                  <a:moveTo>
                    <a:pt x="1095" y="8383"/>
                  </a:moveTo>
                  <a:lnTo>
                    <a:pt x="1095" y="5647"/>
                  </a:lnTo>
                  <a:cubicBezTo>
                    <a:pt x="951" y="3602"/>
                    <a:pt x="605" y="1672"/>
                    <a:pt x="116" y="347"/>
                  </a:cubicBezTo>
                  <a:cubicBezTo>
                    <a:pt x="0" y="231"/>
                    <a:pt x="116" y="116"/>
                    <a:pt x="231" y="1"/>
                  </a:cubicBezTo>
                  <a:cubicBezTo>
                    <a:pt x="375" y="1"/>
                    <a:pt x="490" y="1"/>
                    <a:pt x="605" y="116"/>
                  </a:cubicBezTo>
                  <a:cubicBezTo>
                    <a:pt x="1210" y="1556"/>
                    <a:pt x="1441" y="3602"/>
                    <a:pt x="1556" y="5503"/>
                  </a:cubicBezTo>
                  <a:cubicBezTo>
                    <a:pt x="1671" y="6482"/>
                    <a:pt x="1671" y="7432"/>
                    <a:pt x="1671" y="8383"/>
                  </a:cubicBezTo>
                  <a:cubicBezTo>
                    <a:pt x="1556" y="8988"/>
                    <a:pt x="1095" y="8873"/>
                    <a:pt x="1095" y="83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168;p50">
              <a:extLst>
                <a:ext uri="{FF2B5EF4-FFF2-40B4-BE49-F238E27FC236}">
                  <a16:creationId xmlns:a16="http://schemas.microsoft.com/office/drawing/2014/main" id="{768A542D-9721-467F-98ED-5B338547A617}"/>
                </a:ext>
              </a:extLst>
            </p:cNvPr>
            <p:cNvSpPr/>
            <p:nvPr/>
          </p:nvSpPr>
          <p:spPr>
            <a:xfrm>
              <a:off x="1664101" y="6828437"/>
              <a:ext cx="2175" cy="4874"/>
            </a:xfrm>
            <a:custGeom>
              <a:avLst/>
              <a:gdLst/>
              <a:ahLst/>
              <a:cxnLst/>
              <a:rect l="l" t="t" r="r" b="b"/>
              <a:pathLst>
                <a:path w="116" h="260" extrusionOk="0">
                  <a:moveTo>
                    <a:pt x="1" y="1"/>
                  </a:moveTo>
                  <a:lnTo>
                    <a:pt x="1" y="116"/>
                  </a:lnTo>
                  <a:lnTo>
                    <a:pt x="116" y="260"/>
                  </a:lnTo>
                  <a:cubicBezTo>
                    <a:pt x="1" y="116"/>
                    <a:pt x="1" y="116"/>
                    <a:pt x="1" y="1"/>
                  </a:cubicBezTo>
                  <a:close/>
                </a:path>
              </a:pathLst>
            </a:custGeom>
            <a:solidFill>
              <a:srgbClr val="CCC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9;p50">
              <a:extLst>
                <a:ext uri="{FF2B5EF4-FFF2-40B4-BE49-F238E27FC236}">
                  <a16:creationId xmlns:a16="http://schemas.microsoft.com/office/drawing/2014/main" id="{7B53B693-8007-425D-B948-504747C90CF5}"/>
                </a:ext>
              </a:extLst>
            </p:cNvPr>
            <p:cNvSpPr/>
            <p:nvPr/>
          </p:nvSpPr>
          <p:spPr>
            <a:xfrm>
              <a:off x="1664101" y="6830593"/>
              <a:ext cx="13517" cy="36201"/>
            </a:xfrm>
            <a:custGeom>
              <a:avLst/>
              <a:gdLst/>
              <a:ahLst/>
              <a:cxnLst/>
              <a:rect l="l" t="t" r="r" b="b"/>
              <a:pathLst>
                <a:path w="721" h="1931" extrusionOk="0">
                  <a:moveTo>
                    <a:pt x="1" y="1"/>
                  </a:moveTo>
                  <a:cubicBezTo>
                    <a:pt x="50" y="258"/>
                    <a:pt x="119" y="535"/>
                    <a:pt x="212" y="816"/>
                  </a:cubicBezTo>
                  <a:lnTo>
                    <a:pt x="212" y="816"/>
                  </a:lnTo>
                  <a:cubicBezTo>
                    <a:pt x="150" y="589"/>
                    <a:pt x="116" y="365"/>
                    <a:pt x="116" y="145"/>
                  </a:cubicBezTo>
                  <a:lnTo>
                    <a:pt x="1" y="1"/>
                  </a:lnTo>
                  <a:close/>
                  <a:moveTo>
                    <a:pt x="212" y="816"/>
                  </a:moveTo>
                  <a:lnTo>
                    <a:pt x="212" y="816"/>
                  </a:lnTo>
                  <a:cubicBezTo>
                    <a:pt x="313" y="1183"/>
                    <a:pt x="489" y="1557"/>
                    <a:pt x="721" y="1931"/>
                  </a:cubicBezTo>
                  <a:cubicBezTo>
                    <a:pt x="505" y="1583"/>
                    <a:pt x="338" y="1196"/>
                    <a:pt x="212" y="816"/>
                  </a:cubicBezTo>
                  <a:close/>
                </a:path>
              </a:pathLst>
            </a:custGeom>
            <a:solidFill>
              <a:srgbClr val="BC9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0;p50">
              <a:extLst>
                <a:ext uri="{FF2B5EF4-FFF2-40B4-BE49-F238E27FC236}">
                  <a16:creationId xmlns:a16="http://schemas.microsoft.com/office/drawing/2014/main" id="{462A1D8B-233B-4E12-A17E-4FC244EEADFD}"/>
                </a:ext>
              </a:extLst>
            </p:cNvPr>
            <p:cNvSpPr/>
            <p:nvPr/>
          </p:nvSpPr>
          <p:spPr>
            <a:xfrm>
              <a:off x="1677599" y="6866776"/>
              <a:ext cx="123696" cy="63198"/>
            </a:xfrm>
            <a:custGeom>
              <a:avLst/>
              <a:gdLst/>
              <a:ahLst/>
              <a:cxnLst/>
              <a:rect l="l" t="t" r="r" b="b"/>
              <a:pathLst>
                <a:path w="6598" h="3371" extrusionOk="0">
                  <a:moveTo>
                    <a:pt x="1" y="1"/>
                  </a:moveTo>
                  <a:cubicBezTo>
                    <a:pt x="365" y="700"/>
                    <a:pt x="902" y="1302"/>
                    <a:pt x="1570" y="1796"/>
                  </a:cubicBezTo>
                  <a:lnTo>
                    <a:pt x="1570" y="1796"/>
                  </a:lnTo>
                  <a:cubicBezTo>
                    <a:pt x="923" y="1304"/>
                    <a:pt x="384" y="702"/>
                    <a:pt x="1" y="1"/>
                  </a:cubicBezTo>
                  <a:close/>
                  <a:moveTo>
                    <a:pt x="1570" y="1796"/>
                  </a:moveTo>
                  <a:lnTo>
                    <a:pt x="1570" y="1796"/>
                  </a:lnTo>
                  <a:cubicBezTo>
                    <a:pt x="2915" y="2819"/>
                    <a:pt x="4730" y="3371"/>
                    <a:pt x="6597" y="3371"/>
                  </a:cubicBezTo>
                  <a:cubicBezTo>
                    <a:pt x="4626" y="3295"/>
                    <a:pt x="2855" y="2745"/>
                    <a:pt x="1570" y="179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71;p50">
              <a:extLst>
                <a:ext uri="{FF2B5EF4-FFF2-40B4-BE49-F238E27FC236}">
                  <a16:creationId xmlns:a16="http://schemas.microsoft.com/office/drawing/2014/main" id="{B4DA95D1-3436-44B2-8A4D-536EBA30D6C2}"/>
                </a:ext>
              </a:extLst>
            </p:cNvPr>
            <p:cNvSpPr/>
            <p:nvPr/>
          </p:nvSpPr>
          <p:spPr>
            <a:xfrm>
              <a:off x="1605252" y="6828437"/>
              <a:ext cx="196043" cy="105867"/>
            </a:xfrm>
            <a:custGeom>
              <a:avLst/>
              <a:gdLst/>
              <a:ahLst/>
              <a:cxnLst/>
              <a:rect l="l" t="t" r="r" b="b"/>
              <a:pathLst>
                <a:path w="10457" h="5647" extrusionOk="0">
                  <a:moveTo>
                    <a:pt x="3140" y="1"/>
                  </a:moveTo>
                  <a:cubicBezTo>
                    <a:pt x="1210" y="1"/>
                    <a:pt x="0" y="1700"/>
                    <a:pt x="979" y="3371"/>
                  </a:cubicBezTo>
                  <a:cubicBezTo>
                    <a:pt x="1815" y="4696"/>
                    <a:pt x="4926" y="5646"/>
                    <a:pt x="7921" y="5646"/>
                  </a:cubicBezTo>
                  <a:cubicBezTo>
                    <a:pt x="8757" y="5646"/>
                    <a:pt x="9621" y="5531"/>
                    <a:pt x="10456" y="5416"/>
                  </a:cubicBezTo>
                  <a:cubicBezTo>
                    <a:pt x="7691" y="5416"/>
                    <a:pt x="5041" y="4206"/>
                    <a:pt x="3860" y="2046"/>
                  </a:cubicBezTo>
                  <a:cubicBezTo>
                    <a:pt x="3485" y="1441"/>
                    <a:pt x="3255" y="836"/>
                    <a:pt x="3255" y="260"/>
                  </a:cubicBezTo>
                  <a:cubicBezTo>
                    <a:pt x="3140" y="116"/>
                    <a:pt x="3140" y="116"/>
                    <a:pt x="3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72;p50">
              <a:extLst>
                <a:ext uri="{FF2B5EF4-FFF2-40B4-BE49-F238E27FC236}">
                  <a16:creationId xmlns:a16="http://schemas.microsoft.com/office/drawing/2014/main" id="{19573759-A366-486D-A0A9-37F08370635E}"/>
                </a:ext>
              </a:extLst>
            </p:cNvPr>
            <p:cNvSpPr/>
            <p:nvPr/>
          </p:nvSpPr>
          <p:spPr>
            <a:xfrm>
              <a:off x="1940589" y="682843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C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173;p50">
              <a:extLst>
                <a:ext uri="{FF2B5EF4-FFF2-40B4-BE49-F238E27FC236}">
                  <a16:creationId xmlns:a16="http://schemas.microsoft.com/office/drawing/2014/main" id="{885EAF41-5F9F-4888-A7F3-A7020D87390D}"/>
                </a:ext>
              </a:extLst>
            </p:cNvPr>
            <p:cNvSpPr/>
            <p:nvPr/>
          </p:nvSpPr>
          <p:spPr>
            <a:xfrm>
              <a:off x="1938433" y="6828437"/>
              <a:ext cx="2175" cy="19"/>
            </a:xfrm>
            <a:custGeom>
              <a:avLst/>
              <a:gdLst/>
              <a:ahLst/>
              <a:cxnLst/>
              <a:rect l="l" t="t" r="r" b="b"/>
              <a:pathLst>
                <a:path w="116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15" y="1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rgbClr val="BC9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174;p50">
              <a:extLst>
                <a:ext uri="{FF2B5EF4-FFF2-40B4-BE49-F238E27FC236}">
                  <a16:creationId xmlns:a16="http://schemas.microsoft.com/office/drawing/2014/main" id="{F25ACC19-FE10-4EA1-AFE5-47EAC098E763}"/>
                </a:ext>
              </a:extLst>
            </p:cNvPr>
            <p:cNvSpPr/>
            <p:nvPr/>
          </p:nvSpPr>
          <p:spPr>
            <a:xfrm>
              <a:off x="1938433" y="682843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A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175;p50">
              <a:extLst>
                <a:ext uri="{FF2B5EF4-FFF2-40B4-BE49-F238E27FC236}">
                  <a16:creationId xmlns:a16="http://schemas.microsoft.com/office/drawing/2014/main" id="{B7716B16-5504-48D6-95D2-F93E707E9E82}"/>
                </a:ext>
              </a:extLst>
            </p:cNvPr>
            <p:cNvSpPr/>
            <p:nvPr/>
          </p:nvSpPr>
          <p:spPr>
            <a:xfrm>
              <a:off x="1801276" y="6918687"/>
              <a:ext cx="65166" cy="11286"/>
            </a:xfrm>
            <a:custGeom>
              <a:avLst/>
              <a:gdLst/>
              <a:ahLst/>
              <a:cxnLst/>
              <a:rect l="l" t="t" r="r" b="b"/>
              <a:pathLst>
                <a:path w="3476" h="602" extrusionOk="0">
                  <a:moveTo>
                    <a:pt x="3476" y="0"/>
                  </a:moveTo>
                  <a:lnTo>
                    <a:pt x="3476" y="0"/>
                  </a:lnTo>
                  <a:cubicBezTo>
                    <a:pt x="2498" y="344"/>
                    <a:pt x="1321" y="602"/>
                    <a:pt x="0" y="602"/>
                  </a:cubicBezTo>
                  <a:lnTo>
                    <a:pt x="230" y="602"/>
                  </a:lnTo>
                  <a:cubicBezTo>
                    <a:pt x="1321" y="602"/>
                    <a:pt x="2498" y="344"/>
                    <a:pt x="347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176;p50">
              <a:extLst>
                <a:ext uri="{FF2B5EF4-FFF2-40B4-BE49-F238E27FC236}">
                  <a16:creationId xmlns:a16="http://schemas.microsoft.com/office/drawing/2014/main" id="{D017E89A-A620-4783-8193-0FF6A4DFEEDF}"/>
                </a:ext>
              </a:extLst>
            </p:cNvPr>
            <p:cNvSpPr/>
            <p:nvPr/>
          </p:nvSpPr>
          <p:spPr>
            <a:xfrm>
              <a:off x="1801276" y="6828437"/>
              <a:ext cx="193324" cy="105867"/>
            </a:xfrm>
            <a:custGeom>
              <a:avLst/>
              <a:gdLst/>
              <a:ahLst/>
              <a:cxnLst/>
              <a:rect l="l" t="t" r="r" b="b"/>
              <a:pathLst>
                <a:path w="10312" h="5647" extrusionOk="0">
                  <a:moveTo>
                    <a:pt x="7316" y="1"/>
                  </a:moveTo>
                  <a:cubicBezTo>
                    <a:pt x="6942" y="2161"/>
                    <a:pt x="5646" y="3976"/>
                    <a:pt x="3485" y="4811"/>
                  </a:cubicBezTo>
                  <a:cubicBezTo>
                    <a:pt x="2506" y="5157"/>
                    <a:pt x="1325" y="5416"/>
                    <a:pt x="230" y="5416"/>
                  </a:cubicBezTo>
                  <a:lnTo>
                    <a:pt x="0" y="5416"/>
                  </a:lnTo>
                  <a:cubicBezTo>
                    <a:pt x="720" y="5531"/>
                    <a:pt x="1671" y="5646"/>
                    <a:pt x="2506" y="5646"/>
                  </a:cubicBezTo>
                  <a:cubicBezTo>
                    <a:pt x="5502" y="5646"/>
                    <a:pt x="8641" y="4696"/>
                    <a:pt x="9361" y="3371"/>
                  </a:cubicBezTo>
                  <a:cubicBezTo>
                    <a:pt x="10312" y="1815"/>
                    <a:pt x="9361" y="116"/>
                    <a:pt x="7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177;p50">
              <a:extLst>
                <a:ext uri="{FF2B5EF4-FFF2-40B4-BE49-F238E27FC236}">
                  <a16:creationId xmlns:a16="http://schemas.microsoft.com/office/drawing/2014/main" id="{1ABACB71-822C-4DFA-8868-EF67E8D25925}"/>
                </a:ext>
              </a:extLst>
            </p:cNvPr>
            <p:cNvSpPr/>
            <p:nvPr/>
          </p:nvSpPr>
          <p:spPr>
            <a:xfrm>
              <a:off x="1839615" y="6380765"/>
              <a:ext cx="249492" cy="184700"/>
            </a:xfrm>
            <a:custGeom>
              <a:avLst/>
              <a:gdLst/>
              <a:ahLst/>
              <a:cxnLst/>
              <a:rect l="l" t="t" r="r" b="b"/>
              <a:pathLst>
                <a:path w="13308" h="9852" extrusionOk="0">
                  <a:moveTo>
                    <a:pt x="6942" y="1211"/>
                  </a:moveTo>
                  <a:cubicBezTo>
                    <a:pt x="8382" y="1211"/>
                    <a:pt x="9707" y="2277"/>
                    <a:pt x="9937" y="3832"/>
                  </a:cubicBezTo>
                  <a:cubicBezTo>
                    <a:pt x="10197" y="5531"/>
                    <a:pt x="9102" y="7087"/>
                    <a:pt x="7432" y="7432"/>
                  </a:cubicBezTo>
                  <a:lnTo>
                    <a:pt x="6942" y="7432"/>
                  </a:lnTo>
                  <a:cubicBezTo>
                    <a:pt x="5386" y="7432"/>
                    <a:pt x="4177" y="6367"/>
                    <a:pt x="3831" y="4811"/>
                  </a:cubicBezTo>
                  <a:cubicBezTo>
                    <a:pt x="3601" y="3112"/>
                    <a:pt x="4782" y="1556"/>
                    <a:pt x="6481" y="1326"/>
                  </a:cubicBezTo>
                  <a:cubicBezTo>
                    <a:pt x="6596" y="1326"/>
                    <a:pt x="6711" y="1211"/>
                    <a:pt x="6942" y="1211"/>
                  </a:cubicBezTo>
                  <a:close/>
                  <a:moveTo>
                    <a:pt x="7777" y="1"/>
                  </a:moveTo>
                  <a:cubicBezTo>
                    <a:pt x="5156" y="1"/>
                    <a:pt x="2016" y="491"/>
                    <a:pt x="1066" y="1931"/>
                  </a:cubicBezTo>
                  <a:cubicBezTo>
                    <a:pt x="0" y="3256"/>
                    <a:pt x="951" y="6251"/>
                    <a:pt x="2391" y="8153"/>
                  </a:cubicBezTo>
                  <a:cubicBezTo>
                    <a:pt x="3111" y="8873"/>
                    <a:pt x="4061" y="9478"/>
                    <a:pt x="5041" y="9852"/>
                  </a:cubicBezTo>
                  <a:lnTo>
                    <a:pt x="5041" y="9593"/>
                  </a:lnTo>
                  <a:cubicBezTo>
                    <a:pt x="5271" y="8527"/>
                    <a:pt x="6827" y="7807"/>
                    <a:pt x="8872" y="7807"/>
                  </a:cubicBezTo>
                  <a:lnTo>
                    <a:pt x="10082" y="7807"/>
                  </a:lnTo>
                  <a:cubicBezTo>
                    <a:pt x="10658" y="7922"/>
                    <a:pt x="11147" y="8037"/>
                    <a:pt x="11637" y="8153"/>
                  </a:cubicBezTo>
                  <a:cubicBezTo>
                    <a:pt x="11752" y="8037"/>
                    <a:pt x="11867" y="7922"/>
                    <a:pt x="11867" y="7807"/>
                  </a:cubicBezTo>
                  <a:cubicBezTo>
                    <a:pt x="13077" y="5762"/>
                    <a:pt x="13308" y="1441"/>
                    <a:pt x="11867" y="606"/>
                  </a:cubicBezTo>
                  <a:cubicBezTo>
                    <a:pt x="11262" y="231"/>
                    <a:pt x="9592" y="1"/>
                    <a:pt x="7777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178;p50">
              <a:extLst>
                <a:ext uri="{FF2B5EF4-FFF2-40B4-BE49-F238E27FC236}">
                  <a16:creationId xmlns:a16="http://schemas.microsoft.com/office/drawing/2014/main" id="{26706A3C-A645-4ABB-A68C-5FAD429507A0}"/>
                </a:ext>
              </a:extLst>
            </p:cNvPr>
            <p:cNvSpPr/>
            <p:nvPr/>
          </p:nvSpPr>
          <p:spPr>
            <a:xfrm>
              <a:off x="1907106" y="6403450"/>
              <a:ext cx="123677" cy="116666"/>
            </a:xfrm>
            <a:custGeom>
              <a:avLst/>
              <a:gdLst/>
              <a:ahLst/>
              <a:cxnLst/>
              <a:rect l="l" t="t" r="r" b="b"/>
              <a:pathLst>
                <a:path w="6597" h="6223" extrusionOk="0">
                  <a:moveTo>
                    <a:pt x="3601" y="462"/>
                  </a:moveTo>
                  <a:cubicBezTo>
                    <a:pt x="4062" y="462"/>
                    <a:pt x="4552" y="836"/>
                    <a:pt x="4782" y="1326"/>
                  </a:cubicBezTo>
                  <a:cubicBezTo>
                    <a:pt x="5157" y="1902"/>
                    <a:pt x="4782" y="2766"/>
                    <a:pt x="4177" y="3112"/>
                  </a:cubicBezTo>
                  <a:cubicBezTo>
                    <a:pt x="3947" y="3227"/>
                    <a:pt x="3716" y="3227"/>
                    <a:pt x="3601" y="3227"/>
                  </a:cubicBezTo>
                  <a:cubicBezTo>
                    <a:pt x="3111" y="3227"/>
                    <a:pt x="2507" y="2996"/>
                    <a:pt x="2276" y="2392"/>
                  </a:cubicBezTo>
                  <a:cubicBezTo>
                    <a:pt x="2017" y="1787"/>
                    <a:pt x="2276" y="951"/>
                    <a:pt x="2996" y="606"/>
                  </a:cubicBezTo>
                  <a:cubicBezTo>
                    <a:pt x="3111" y="606"/>
                    <a:pt x="3342" y="462"/>
                    <a:pt x="3601" y="462"/>
                  </a:cubicBezTo>
                  <a:close/>
                  <a:moveTo>
                    <a:pt x="5617" y="2392"/>
                  </a:moveTo>
                  <a:cubicBezTo>
                    <a:pt x="5761" y="2392"/>
                    <a:pt x="5992" y="2507"/>
                    <a:pt x="6107" y="2766"/>
                  </a:cubicBezTo>
                  <a:cubicBezTo>
                    <a:pt x="6222" y="2996"/>
                    <a:pt x="6107" y="3342"/>
                    <a:pt x="5877" y="3486"/>
                  </a:cubicBezTo>
                  <a:lnTo>
                    <a:pt x="5617" y="3486"/>
                  </a:lnTo>
                  <a:cubicBezTo>
                    <a:pt x="5387" y="3486"/>
                    <a:pt x="5272" y="3342"/>
                    <a:pt x="5157" y="3227"/>
                  </a:cubicBezTo>
                  <a:cubicBezTo>
                    <a:pt x="5041" y="2881"/>
                    <a:pt x="5157" y="2622"/>
                    <a:pt x="5387" y="2507"/>
                  </a:cubicBezTo>
                  <a:cubicBezTo>
                    <a:pt x="5502" y="2507"/>
                    <a:pt x="5502" y="2392"/>
                    <a:pt x="5617" y="2392"/>
                  </a:cubicBezTo>
                  <a:close/>
                  <a:moveTo>
                    <a:pt x="3342" y="1"/>
                  </a:moveTo>
                  <a:cubicBezTo>
                    <a:pt x="3111" y="1"/>
                    <a:pt x="2996" y="116"/>
                    <a:pt x="2881" y="116"/>
                  </a:cubicBezTo>
                  <a:cubicBezTo>
                    <a:pt x="1182" y="346"/>
                    <a:pt x="1" y="1902"/>
                    <a:pt x="231" y="3601"/>
                  </a:cubicBezTo>
                  <a:cubicBezTo>
                    <a:pt x="577" y="5157"/>
                    <a:pt x="1786" y="6222"/>
                    <a:pt x="3342" y="6222"/>
                  </a:cubicBezTo>
                  <a:lnTo>
                    <a:pt x="3832" y="6222"/>
                  </a:lnTo>
                  <a:cubicBezTo>
                    <a:pt x="5502" y="5877"/>
                    <a:pt x="6597" y="4321"/>
                    <a:pt x="6337" y="2622"/>
                  </a:cubicBezTo>
                  <a:cubicBezTo>
                    <a:pt x="6107" y="1067"/>
                    <a:pt x="4782" y="1"/>
                    <a:pt x="3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179;p50">
              <a:extLst>
                <a:ext uri="{FF2B5EF4-FFF2-40B4-BE49-F238E27FC236}">
                  <a16:creationId xmlns:a16="http://schemas.microsoft.com/office/drawing/2014/main" id="{F3F8E3E9-DE8C-44EE-A29E-4C5E56FA20D7}"/>
                </a:ext>
              </a:extLst>
            </p:cNvPr>
            <p:cNvSpPr/>
            <p:nvPr/>
          </p:nvSpPr>
          <p:spPr>
            <a:xfrm>
              <a:off x="1944901" y="6412092"/>
              <a:ext cx="58886" cy="51856"/>
            </a:xfrm>
            <a:custGeom>
              <a:avLst/>
              <a:gdLst/>
              <a:ahLst/>
              <a:cxnLst/>
              <a:rect l="l" t="t" r="r" b="b"/>
              <a:pathLst>
                <a:path w="3141" h="2766" extrusionOk="0">
                  <a:moveTo>
                    <a:pt x="1585" y="1"/>
                  </a:moveTo>
                  <a:cubicBezTo>
                    <a:pt x="1326" y="1"/>
                    <a:pt x="1095" y="145"/>
                    <a:pt x="980" y="145"/>
                  </a:cubicBezTo>
                  <a:cubicBezTo>
                    <a:pt x="260" y="490"/>
                    <a:pt x="1" y="1326"/>
                    <a:pt x="260" y="1931"/>
                  </a:cubicBezTo>
                  <a:cubicBezTo>
                    <a:pt x="491" y="2535"/>
                    <a:pt x="1095" y="2766"/>
                    <a:pt x="1585" y="2766"/>
                  </a:cubicBezTo>
                  <a:cubicBezTo>
                    <a:pt x="1700" y="2766"/>
                    <a:pt x="1931" y="2766"/>
                    <a:pt x="2161" y="2651"/>
                  </a:cubicBezTo>
                  <a:cubicBezTo>
                    <a:pt x="2766" y="2305"/>
                    <a:pt x="3141" y="1441"/>
                    <a:pt x="2766" y="865"/>
                  </a:cubicBezTo>
                  <a:cubicBezTo>
                    <a:pt x="2536" y="375"/>
                    <a:pt x="2046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180;p50">
              <a:extLst>
                <a:ext uri="{FF2B5EF4-FFF2-40B4-BE49-F238E27FC236}">
                  <a16:creationId xmlns:a16="http://schemas.microsoft.com/office/drawing/2014/main" id="{B5182D1F-AE22-4D93-998D-AAAF67A84DED}"/>
                </a:ext>
              </a:extLst>
            </p:cNvPr>
            <p:cNvSpPr/>
            <p:nvPr/>
          </p:nvSpPr>
          <p:spPr>
            <a:xfrm>
              <a:off x="2001612" y="6448275"/>
              <a:ext cx="22160" cy="20547"/>
            </a:xfrm>
            <a:custGeom>
              <a:avLst/>
              <a:gdLst/>
              <a:ahLst/>
              <a:cxnLst/>
              <a:rect l="l" t="t" r="r" b="b"/>
              <a:pathLst>
                <a:path w="1182" h="1096" extrusionOk="0">
                  <a:moveTo>
                    <a:pt x="576" y="1"/>
                  </a:moveTo>
                  <a:cubicBezTo>
                    <a:pt x="461" y="1"/>
                    <a:pt x="461" y="116"/>
                    <a:pt x="346" y="116"/>
                  </a:cubicBezTo>
                  <a:cubicBezTo>
                    <a:pt x="116" y="231"/>
                    <a:pt x="0" y="490"/>
                    <a:pt x="116" y="836"/>
                  </a:cubicBezTo>
                  <a:cubicBezTo>
                    <a:pt x="231" y="951"/>
                    <a:pt x="346" y="1095"/>
                    <a:pt x="576" y="1095"/>
                  </a:cubicBezTo>
                  <a:lnTo>
                    <a:pt x="836" y="1095"/>
                  </a:lnTo>
                  <a:cubicBezTo>
                    <a:pt x="1066" y="951"/>
                    <a:pt x="1181" y="605"/>
                    <a:pt x="1066" y="375"/>
                  </a:cubicBezTo>
                  <a:cubicBezTo>
                    <a:pt x="951" y="116"/>
                    <a:pt x="720" y="1"/>
                    <a:pt x="5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181;p50">
              <a:extLst>
                <a:ext uri="{FF2B5EF4-FFF2-40B4-BE49-F238E27FC236}">
                  <a16:creationId xmlns:a16="http://schemas.microsoft.com/office/drawing/2014/main" id="{C301A3C6-B0B4-4727-963F-D6065FF566C1}"/>
                </a:ext>
              </a:extLst>
            </p:cNvPr>
            <p:cNvSpPr/>
            <p:nvPr/>
          </p:nvSpPr>
          <p:spPr>
            <a:xfrm>
              <a:off x="1934102" y="6527108"/>
              <a:ext cx="123677" cy="42688"/>
            </a:xfrm>
            <a:custGeom>
              <a:avLst/>
              <a:gdLst/>
              <a:ahLst/>
              <a:cxnLst/>
              <a:rect l="l" t="t" r="r" b="b"/>
              <a:pathLst>
                <a:path w="6597" h="2277" extrusionOk="0">
                  <a:moveTo>
                    <a:pt x="3832" y="1"/>
                  </a:moveTo>
                  <a:cubicBezTo>
                    <a:pt x="1787" y="1"/>
                    <a:pt x="231" y="721"/>
                    <a:pt x="1" y="1787"/>
                  </a:cubicBezTo>
                  <a:lnTo>
                    <a:pt x="1" y="2046"/>
                  </a:lnTo>
                  <a:cubicBezTo>
                    <a:pt x="721" y="2161"/>
                    <a:pt x="1441" y="2276"/>
                    <a:pt x="2017" y="2276"/>
                  </a:cubicBezTo>
                  <a:cubicBezTo>
                    <a:pt x="3947" y="2276"/>
                    <a:pt x="5762" y="1556"/>
                    <a:pt x="6597" y="347"/>
                  </a:cubicBezTo>
                  <a:cubicBezTo>
                    <a:pt x="6107" y="231"/>
                    <a:pt x="5618" y="116"/>
                    <a:pt x="5042" y="1"/>
                  </a:cubicBezTo>
                  <a:close/>
                </a:path>
              </a:pathLst>
            </a:custGeom>
            <a:solidFill>
              <a:srgbClr val="FD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182;p50">
              <a:extLst>
                <a:ext uri="{FF2B5EF4-FFF2-40B4-BE49-F238E27FC236}">
                  <a16:creationId xmlns:a16="http://schemas.microsoft.com/office/drawing/2014/main" id="{E7274B5A-031F-4DC6-95F4-BF36CA5FD5F8}"/>
                </a:ext>
              </a:extLst>
            </p:cNvPr>
            <p:cNvSpPr/>
            <p:nvPr/>
          </p:nvSpPr>
          <p:spPr>
            <a:xfrm>
              <a:off x="1512902" y="6380765"/>
              <a:ext cx="252210" cy="184700"/>
            </a:xfrm>
            <a:custGeom>
              <a:avLst/>
              <a:gdLst/>
              <a:ahLst/>
              <a:cxnLst/>
              <a:rect l="l" t="t" r="r" b="b"/>
              <a:pathLst>
                <a:path w="13453" h="9852" extrusionOk="0">
                  <a:moveTo>
                    <a:pt x="7086" y="1211"/>
                  </a:moveTo>
                  <a:cubicBezTo>
                    <a:pt x="8527" y="1211"/>
                    <a:pt x="9852" y="2277"/>
                    <a:pt x="10082" y="3832"/>
                  </a:cubicBezTo>
                  <a:cubicBezTo>
                    <a:pt x="10457" y="5531"/>
                    <a:pt x="9247" y="7087"/>
                    <a:pt x="7576" y="7432"/>
                  </a:cubicBezTo>
                  <a:lnTo>
                    <a:pt x="7086" y="7432"/>
                  </a:lnTo>
                  <a:cubicBezTo>
                    <a:pt x="5531" y="7432"/>
                    <a:pt x="4321" y="6367"/>
                    <a:pt x="4091" y="4811"/>
                  </a:cubicBezTo>
                  <a:cubicBezTo>
                    <a:pt x="3745" y="3112"/>
                    <a:pt x="4926" y="1556"/>
                    <a:pt x="6626" y="1326"/>
                  </a:cubicBezTo>
                  <a:cubicBezTo>
                    <a:pt x="6741" y="1326"/>
                    <a:pt x="6856" y="1211"/>
                    <a:pt x="7086" y="1211"/>
                  </a:cubicBezTo>
                  <a:close/>
                  <a:moveTo>
                    <a:pt x="5646" y="1"/>
                  </a:moveTo>
                  <a:cubicBezTo>
                    <a:pt x="3745" y="1"/>
                    <a:pt x="2046" y="231"/>
                    <a:pt x="1585" y="606"/>
                  </a:cubicBezTo>
                  <a:cubicBezTo>
                    <a:pt x="1" y="1441"/>
                    <a:pt x="375" y="5762"/>
                    <a:pt x="1585" y="7807"/>
                  </a:cubicBezTo>
                  <a:cubicBezTo>
                    <a:pt x="1585" y="7922"/>
                    <a:pt x="1700" y="8037"/>
                    <a:pt x="1700" y="8153"/>
                  </a:cubicBezTo>
                  <a:cubicBezTo>
                    <a:pt x="2305" y="8037"/>
                    <a:pt x="2766" y="7922"/>
                    <a:pt x="3371" y="7807"/>
                  </a:cubicBezTo>
                  <a:lnTo>
                    <a:pt x="4465" y="7807"/>
                  </a:lnTo>
                  <a:cubicBezTo>
                    <a:pt x="6626" y="7807"/>
                    <a:pt x="8181" y="8527"/>
                    <a:pt x="8296" y="9593"/>
                  </a:cubicBezTo>
                  <a:lnTo>
                    <a:pt x="8296" y="9852"/>
                  </a:lnTo>
                  <a:cubicBezTo>
                    <a:pt x="9362" y="9478"/>
                    <a:pt x="10341" y="8873"/>
                    <a:pt x="10946" y="8153"/>
                  </a:cubicBezTo>
                  <a:cubicBezTo>
                    <a:pt x="12502" y="6251"/>
                    <a:pt x="13452" y="3256"/>
                    <a:pt x="12386" y="1931"/>
                  </a:cubicBezTo>
                  <a:cubicBezTo>
                    <a:pt x="11407" y="491"/>
                    <a:pt x="8296" y="1"/>
                    <a:pt x="5646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183;p50">
              <a:extLst>
                <a:ext uri="{FF2B5EF4-FFF2-40B4-BE49-F238E27FC236}">
                  <a16:creationId xmlns:a16="http://schemas.microsoft.com/office/drawing/2014/main" id="{7E780086-DA15-40B8-996D-861AD034DEDF}"/>
                </a:ext>
              </a:extLst>
            </p:cNvPr>
            <p:cNvSpPr/>
            <p:nvPr/>
          </p:nvSpPr>
          <p:spPr>
            <a:xfrm>
              <a:off x="1583111" y="6403450"/>
              <a:ext cx="125833" cy="116666"/>
            </a:xfrm>
            <a:custGeom>
              <a:avLst/>
              <a:gdLst/>
              <a:ahLst/>
              <a:cxnLst/>
              <a:rect l="l" t="t" r="r" b="b"/>
              <a:pathLst>
                <a:path w="6712" h="6223" extrusionOk="0">
                  <a:moveTo>
                    <a:pt x="3601" y="462"/>
                  </a:moveTo>
                  <a:cubicBezTo>
                    <a:pt x="4062" y="462"/>
                    <a:pt x="4551" y="836"/>
                    <a:pt x="4782" y="1326"/>
                  </a:cubicBezTo>
                  <a:cubicBezTo>
                    <a:pt x="5156" y="1902"/>
                    <a:pt x="4782" y="2766"/>
                    <a:pt x="4177" y="3112"/>
                  </a:cubicBezTo>
                  <a:cubicBezTo>
                    <a:pt x="3946" y="3227"/>
                    <a:pt x="3716" y="3227"/>
                    <a:pt x="3601" y="3227"/>
                  </a:cubicBezTo>
                  <a:cubicBezTo>
                    <a:pt x="3111" y="3227"/>
                    <a:pt x="2506" y="2996"/>
                    <a:pt x="2391" y="2392"/>
                  </a:cubicBezTo>
                  <a:cubicBezTo>
                    <a:pt x="2016" y="1787"/>
                    <a:pt x="2276" y="951"/>
                    <a:pt x="2996" y="606"/>
                  </a:cubicBezTo>
                  <a:cubicBezTo>
                    <a:pt x="3111" y="606"/>
                    <a:pt x="3341" y="462"/>
                    <a:pt x="3601" y="462"/>
                  </a:cubicBezTo>
                  <a:close/>
                  <a:moveTo>
                    <a:pt x="5617" y="2392"/>
                  </a:moveTo>
                  <a:cubicBezTo>
                    <a:pt x="5761" y="2392"/>
                    <a:pt x="5991" y="2507"/>
                    <a:pt x="6107" y="2766"/>
                  </a:cubicBezTo>
                  <a:cubicBezTo>
                    <a:pt x="6222" y="2996"/>
                    <a:pt x="6107" y="3342"/>
                    <a:pt x="5876" y="3486"/>
                  </a:cubicBezTo>
                  <a:lnTo>
                    <a:pt x="5617" y="3486"/>
                  </a:lnTo>
                  <a:cubicBezTo>
                    <a:pt x="5387" y="3486"/>
                    <a:pt x="5271" y="3342"/>
                    <a:pt x="5156" y="3227"/>
                  </a:cubicBezTo>
                  <a:cubicBezTo>
                    <a:pt x="5041" y="2881"/>
                    <a:pt x="5156" y="2622"/>
                    <a:pt x="5387" y="2507"/>
                  </a:cubicBezTo>
                  <a:cubicBezTo>
                    <a:pt x="5502" y="2507"/>
                    <a:pt x="5502" y="2392"/>
                    <a:pt x="5617" y="2392"/>
                  </a:cubicBezTo>
                  <a:close/>
                  <a:moveTo>
                    <a:pt x="3341" y="1"/>
                  </a:moveTo>
                  <a:cubicBezTo>
                    <a:pt x="3111" y="1"/>
                    <a:pt x="2996" y="116"/>
                    <a:pt x="2881" y="116"/>
                  </a:cubicBezTo>
                  <a:cubicBezTo>
                    <a:pt x="1181" y="346"/>
                    <a:pt x="0" y="1902"/>
                    <a:pt x="346" y="3601"/>
                  </a:cubicBezTo>
                  <a:cubicBezTo>
                    <a:pt x="576" y="5157"/>
                    <a:pt x="1786" y="6222"/>
                    <a:pt x="3341" y="6222"/>
                  </a:cubicBezTo>
                  <a:lnTo>
                    <a:pt x="3831" y="6222"/>
                  </a:lnTo>
                  <a:cubicBezTo>
                    <a:pt x="5502" y="5877"/>
                    <a:pt x="6712" y="4321"/>
                    <a:pt x="6337" y="2622"/>
                  </a:cubicBezTo>
                  <a:cubicBezTo>
                    <a:pt x="6107" y="1067"/>
                    <a:pt x="4782" y="1"/>
                    <a:pt x="3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184;p50">
              <a:extLst>
                <a:ext uri="{FF2B5EF4-FFF2-40B4-BE49-F238E27FC236}">
                  <a16:creationId xmlns:a16="http://schemas.microsoft.com/office/drawing/2014/main" id="{265B0E82-A41F-459D-9748-FDB342FFC542}"/>
                </a:ext>
              </a:extLst>
            </p:cNvPr>
            <p:cNvSpPr/>
            <p:nvPr/>
          </p:nvSpPr>
          <p:spPr>
            <a:xfrm>
              <a:off x="1620906" y="6412092"/>
              <a:ext cx="58886" cy="51856"/>
            </a:xfrm>
            <a:custGeom>
              <a:avLst/>
              <a:gdLst/>
              <a:ahLst/>
              <a:cxnLst/>
              <a:rect l="l" t="t" r="r" b="b"/>
              <a:pathLst>
                <a:path w="3141" h="2766" extrusionOk="0">
                  <a:moveTo>
                    <a:pt x="1585" y="1"/>
                  </a:moveTo>
                  <a:cubicBezTo>
                    <a:pt x="1325" y="1"/>
                    <a:pt x="1095" y="145"/>
                    <a:pt x="980" y="145"/>
                  </a:cubicBezTo>
                  <a:cubicBezTo>
                    <a:pt x="260" y="490"/>
                    <a:pt x="0" y="1326"/>
                    <a:pt x="375" y="1931"/>
                  </a:cubicBezTo>
                  <a:cubicBezTo>
                    <a:pt x="490" y="2535"/>
                    <a:pt x="1095" y="2766"/>
                    <a:pt x="1585" y="2766"/>
                  </a:cubicBezTo>
                  <a:cubicBezTo>
                    <a:pt x="1700" y="2766"/>
                    <a:pt x="1930" y="2766"/>
                    <a:pt x="2161" y="2651"/>
                  </a:cubicBezTo>
                  <a:cubicBezTo>
                    <a:pt x="2766" y="2305"/>
                    <a:pt x="3140" y="1441"/>
                    <a:pt x="2766" y="865"/>
                  </a:cubicBezTo>
                  <a:cubicBezTo>
                    <a:pt x="2535" y="375"/>
                    <a:pt x="2046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185;p50">
              <a:extLst>
                <a:ext uri="{FF2B5EF4-FFF2-40B4-BE49-F238E27FC236}">
                  <a16:creationId xmlns:a16="http://schemas.microsoft.com/office/drawing/2014/main" id="{37C31177-ADC5-4D8C-91F3-34170A772E23}"/>
                </a:ext>
              </a:extLst>
            </p:cNvPr>
            <p:cNvSpPr/>
            <p:nvPr/>
          </p:nvSpPr>
          <p:spPr>
            <a:xfrm>
              <a:off x="1677599" y="6448275"/>
              <a:ext cx="22160" cy="20547"/>
            </a:xfrm>
            <a:custGeom>
              <a:avLst/>
              <a:gdLst/>
              <a:ahLst/>
              <a:cxnLst/>
              <a:rect l="l" t="t" r="r" b="b"/>
              <a:pathLst>
                <a:path w="1182" h="1096" extrusionOk="0">
                  <a:moveTo>
                    <a:pt x="577" y="1"/>
                  </a:moveTo>
                  <a:cubicBezTo>
                    <a:pt x="462" y="1"/>
                    <a:pt x="462" y="116"/>
                    <a:pt x="347" y="116"/>
                  </a:cubicBezTo>
                  <a:cubicBezTo>
                    <a:pt x="116" y="231"/>
                    <a:pt x="1" y="490"/>
                    <a:pt x="116" y="836"/>
                  </a:cubicBezTo>
                  <a:cubicBezTo>
                    <a:pt x="231" y="951"/>
                    <a:pt x="347" y="1095"/>
                    <a:pt x="577" y="1095"/>
                  </a:cubicBezTo>
                  <a:lnTo>
                    <a:pt x="836" y="1095"/>
                  </a:lnTo>
                  <a:cubicBezTo>
                    <a:pt x="1067" y="951"/>
                    <a:pt x="1182" y="605"/>
                    <a:pt x="1067" y="375"/>
                  </a:cubicBezTo>
                  <a:cubicBezTo>
                    <a:pt x="951" y="116"/>
                    <a:pt x="721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186;p50">
              <a:extLst>
                <a:ext uri="{FF2B5EF4-FFF2-40B4-BE49-F238E27FC236}">
                  <a16:creationId xmlns:a16="http://schemas.microsoft.com/office/drawing/2014/main" id="{A02EB4D3-9AC5-44FA-851C-D8E5528B036D}"/>
                </a:ext>
              </a:extLst>
            </p:cNvPr>
            <p:cNvSpPr/>
            <p:nvPr/>
          </p:nvSpPr>
          <p:spPr>
            <a:xfrm>
              <a:off x="1544773" y="6527108"/>
              <a:ext cx="123677" cy="42688"/>
            </a:xfrm>
            <a:custGeom>
              <a:avLst/>
              <a:gdLst/>
              <a:ahLst/>
              <a:cxnLst/>
              <a:rect l="l" t="t" r="r" b="b"/>
              <a:pathLst>
                <a:path w="6597" h="2277" extrusionOk="0">
                  <a:moveTo>
                    <a:pt x="1671" y="1"/>
                  </a:moveTo>
                  <a:cubicBezTo>
                    <a:pt x="1066" y="116"/>
                    <a:pt x="605" y="231"/>
                    <a:pt x="0" y="347"/>
                  </a:cubicBezTo>
                  <a:cubicBezTo>
                    <a:pt x="951" y="1556"/>
                    <a:pt x="2765" y="2276"/>
                    <a:pt x="4666" y="2276"/>
                  </a:cubicBezTo>
                  <a:cubicBezTo>
                    <a:pt x="5271" y="2276"/>
                    <a:pt x="5991" y="2161"/>
                    <a:pt x="6596" y="2046"/>
                  </a:cubicBezTo>
                  <a:lnTo>
                    <a:pt x="6596" y="1787"/>
                  </a:lnTo>
                  <a:cubicBezTo>
                    <a:pt x="6481" y="721"/>
                    <a:pt x="4926" y="1"/>
                    <a:pt x="2765" y="1"/>
                  </a:cubicBezTo>
                  <a:close/>
                </a:path>
              </a:pathLst>
            </a:custGeom>
            <a:solidFill>
              <a:srgbClr val="FD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187;p50">
              <a:extLst>
                <a:ext uri="{FF2B5EF4-FFF2-40B4-BE49-F238E27FC236}">
                  <a16:creationId xmlns:a16="http://schemas.microsoft.com/office/drawing/2014/main" id="{A5EE42AC-F9F1-43B8-9BF5-9830442143F5}"/>
                </a:ext>
              </a:extLst>
            </p:cNvPr>
            <p:cNvSpPr/>
            <p:nvPr/>
          </p:nvSpPr>
          <p:spPr>
            <a:xfrm>
              <a:off x="1479419" y="6365111"/>
              <a:ext cx="645870" cy="233838"/>
            </a:xfrm>
            <a:custGeom>
              <a:avLst/>
              <a:gdLst/>
              <a:ahLst/>
              <a:cxnLst/>
              <a:rect l="l" t="t" r="r" b="b"/>
              <a:pathLst>
                <a:path w="34451" h="12473" extrusionOk="0">
                  <a:moveTo>
                    <a:pt x="17168" y="4091"/>
                  </a:moveTo>
                  <a:cubicBezTo>
                    <a:pt x="15123" y="4091"/>
                    <a:pt x="15353" y="7086"/>
                    <a:pt x="13452" y="9477"/>
                  </a:cubicBezTo>
                  <a:cubicBezTo>
                    <a:pt x="10918" y="12473"/>
                    <a:pt x="4667" y="12358"/>
                    <a:pt x="2651" y="8872"/>
                  </a:cubicBezTo>
                  <a:cubicBezTo>
                    <a:pt x="1671" y="7317"/>
                    <a:pt x="1671" y="3486"/>
                    <a:pt x="606" y="3112"/>
                  </a:cubicBezTo>
                  <a:cubicBezTo>
                    <a:pt x="116" y="2881"/>
                    <a:pt x="1" y="2276"/>
                    <a:pt x="1" y="1671"/>
                  </a:cubicBezTo>
                  <a:cubicBezTo>
                    <a:pt x="116" y="951"/>
                    <a:pt x="116" y="836"/>
                    <a:pt x="951" y="606"/>
                  </a:cubicBezTo>
                  <a:cubicBezTo>
                    <a:pt x="1787" y="346"/>
                    <a:pt x="6107" y="1"/>
                    <a:pt x="9132" y="231"/>
                  </a:cubicBezTo>
                  <a:cubicBezTo>
                    <a:pt x="12588" y="490"/>
                    <a:pt x="15353" y="2046"/>
                    <a:pt x="17283" y="1931"/>
                  </a:cubicBezTo>
                  <a:cubicBezTo>
                    <a:pt x="19069" y="1787"/>
                    <a:pt x="21834" y="490"/>
                    <a:pt x="25320" y="231"/>
                  </a:cubicBezTo>
                  <a:cubicBezTo>
                    <a:pt x="28315" y="1"/>
                    <a:pt x="32636" y="346"/>
                    <a:pt x="33356" y="606"/>
                  </a:cubicBezTo>
                  <a:cubicBezTo>
                    <a:pt x="34335" y="836"/>
                    <a:pt x="34335" y="951"/>
                    <a:pt x="34450" y="1671"/>
                  </a:cubicBezTo>
                  <a:cubicBezTo>
                    <a:pt x="34450" y="2276"/>
                    <a:pt x="34335" y="2881"/>
                    <a:pt x="33846" y="3112"/>
                  </a:cubicBezTo>
                  <a:cubicBezTo>
                    <a:pt x="32751" y="3486"/>
                    <a:pt x="32751" y="7317"/>
                    <a:pt x="31800" y="8872"/>
                  </a:cubicBezTo>
                  <a:cubicBezTo>
                    <a:pt x="29755" y="12358"/>
                    <a:pt x="23390" y="12473"/>
                    <a:pt x="20999" y="9477"/>
                  </a:cubicBezTo>
                  <a:cubicBezTo>
                    <a:pt x="19069" y="7086"/>
                    <a:pt x="19328" y="4091"/>
                    <a:pt x="17168" y="4091"/>
                  </a:cubicBezTo>
                  <a:close/>
                  <a:moveTo>
                    <a:pt x="3371" y="1441"/>
                  </a:moveTo>
                  <a:cubicBezTo>
                    <a:pt x="1787" y="2276"/>
                    <a:pt x="2161" y="6597"/>
                    <a:pt x="3371" y="8642"/>
                  </a:cubicBezTo>
                  <a:cubicBezTo>
                    <a:pt x="4811" y="11407"/>
                    <a:pt x="10428" y="11753"/>
                    <a:pt x="12732" y="8988"/>
                  </a:cubicBezTo>
                  <a:cubicBezTo>
                    <a:pt x="14288" y="7086"/>
                    <a:pt x="15238" y="4091"/>
                    <a:pt x="14172" y="2766"/>
                  </a:cubicBezTo>
                  <a:cubicBezTo>
                    <a:pt x="12473" y="346"/>
                    <a:pt x="4667" y="721"/>
                    <a:pt x="3371" y="1441"/>
                  </a:cubicBezTo>
                  <a:close/>
                  <a:moveTo>
                    <a:pt x="31080" y="1441"/>
                  </a:moveTo>
                  <a:cubicBezTo>
                    <a:pt x="29755" y="721"/>
                    <a:pt x="21949" y="346"/>
                    <a:pt x="20279" y="2766"/>
                  </a:cubicBezTo>
                  <a:cubicBezTo>
                    <a:pt x="19213" y="4091"/>
                    <a:pt x="20164" y="7086"/>
                    <a:pt x="21604" y="8988"/>
                  </a:cubicBezTo>
                  <a:cubicBezTo>
                    <a:pt x="23879" y="11753"/>
                    <a:pt x="29640" y="11407"/>
                    <a:pt x="31080" y="8642"/>
                  </a:cubicBezTo>
                  <a:cubicBezTo>
                    <a:pt x="32290" y="6597"/>
                    <a:pt x="32521" y="2276"/>
                    <a:pt x="31080" y="14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188;p50">
              <a:extLst>
                <a:ext uri="{FF2B5EF4-FFF2-40B4-BE49-F238E27FC236}">
                  <a16:creationId xmlns:a16="http://schemas.microsoft.com/office/drawing/2014/main" id="{49CB1CFA-13FD-4EF5-AC84-C1152B21D53B}"/>
                </a:ext>
              </a:extLst>
            </p:cNvPr>
            <p:cNvSpPr/>
            <p:nvPr/>
          </p:nvSpPr>
          <p:spPr>
            <a:xfrm>
              <a:off x="1758607" y="6020588"/>
              <a:ext cx="299173" cy="306203"/>
            </a:xfrm>
            <a:custGeom>
              <a:avLst/>
              <a:gdLst/>
              <a:ahLst/>
              <a:cxnLst/>
              <a:rect l="l" t="t" r="r" b="b"/>
              <a:pathLst>
                <a:path w="15958" h="16333" extrusionOk="0">
                  <a:moveTo>
                    <a:pt x="0" y="16333"/>
                  </a:moveTo>
                  <a:cubicBezTo>
                    <a:pt x="4177" y="12963"/>
                    <a:pt x="7057" y="8642"/>
                    <a:pt x="9938" y="4811"/>
                  </a:cubicBezTo>
                  <a:cubicBezTo>
                    <a:pt x="13538" y="1"/>
                    <a:pt x="15958" y="3860"/>
                    <a:pt x="14403" y="6626"/>
                  </a:cubicBezTo>
                  <a:cubicBezTo>
                    <a:pt x="11522" y="11666"/>
                    <a:pt x="5761" y="15497"/>
                    <a:pt x="0" y="163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189;p50">
              <a:extLst>
                <a:ext uri="{FF2B5EF4-FFF2-40B4-BE49-F238E27FC236}">
                  <a16:creationId xmlns:a16="http://schemas.microsoft.com/office/drawing/2014/main" id="{6AC30825-6FF6-4552-875E-D5D4A05A40FC}"/>
                </a:ext>
              </a:extLst>
            </p:cNvPr>
            <p:cNvSpPr/>
            <p:nvPr/>
          </p:nvSpPr>
          <p:spPr>
            <a:xfrm>
              <a:off x="1893608" y="6025444"/>
              <a:ext cx="145818" cy="314846"/>
            </a:xfrm>
            <a:custGeom>
              <a:avLst/>
              <a:gdLst/>
              <a:ahLst/>
              <a:cxnLst/>
              <a:rect l="l" t="t" r="r" b="b"/>
              <a:pathLst>
                <a:path w="7778" h="16794" extrusionOk="0">
                  <a:moveTo>
                    <a:pt x="1" y="16794"/>
                  </a:moveTo>
                  <a:cubicBezTo>
                    <a:pt x="2017" y="12848"/>
                    <a:pt x="2737" y="8642"/>
                    <a:pt x="3601" y="4926"/>
                  </a:cubicBezTo>
                  <a:cubicBezTo>
                    <a:pt x="4782" y="1"/>
                    <a:pt x="7778" y="2161"/>
                    <a:pt x="7547" y="4667"/>
                  </a:cubicBezTo>
                  <a:cubicBezTo>
                    <a:pt x="7202" y="9477"/>
                    <a:pt x="4062" y="14288"/>
                    <a:pt x="1" y="167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190;p50">
              <a:extLst>
                <a:ext uri="{FF2B5EF4-FFF2-40B4-BE49-F238E27FC236}">
                  <a16:creationId xmlns:a16="http://schemas.microsoft.com/office/drawing/2014/main" id="{B8805C21-62E9-4198-9847-1BA15A87980D}"/>
                </a:ext>
              </a:extLst>
            </p:cNvPr>
            <p:cNvSpPr/>
            <p:nvPr/>
          </p:nvSpPr>
          <p:spPr>
            <a:xfrm>
              <a:off x="1333076" y="5928782"/>
              <a:ext cx="682053" cy="496827"/>
            </a:xfrm>
            <a:custGeom>
              <a:avLst/>
              <a:gdLst/>
              <a:ahLst/>
              <a:cxnLst/>
              <a:rect l="l" t="t" r="r" b="b"/>
              <a:pathLst>
                <a:path w="36381" h="26501" extrusionOk="0">
                  <a:moveTo>
                    <a:pt x="1" y="26501"/>
                  </a:moveTo>
                  <a:cubicBezTo>
                    <a:pt x="1672" y="7548"/>
                    <a:pt x="21834" y="1"/>
                    <a:pt x="36380" y="7317"/>
                  </a:cubicBezTo>
                  <a:cubicBezTo>
                    <a:pt x="32895" y="14979"/>
                    <a:pt x="8296" y="24830"/>
                    <a:pt x="1" y="265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191;p50">
              <a:extLst>
                <a:ext uri="{FF2B5EF4-FFF2-40B4-BE49-F238E27FC236}">
                  <a16:creationId xmlns:a16="http://schemas.microsoft.com/office/drawing/2014/main" id="{966EEF5D-2A0D-47E3-9F0F-B2B97C5E84F3}"/>
                </a:ext>
              </a:extLst>
            </p:cNvPr>
            <p:cNvSpPr/>
            <p:nvPr/>
          </p:nvSpPr>
          <p:spPr>
            <a:xfrm>
              <a:off x="1974615" y="6041117"/>
              <a:ext cx="297017" cy="384492"/>
            </a:xfrm>
            <a:custGeom>
              <a:avLst/>
              <a:gdLst/>
              <a:ahLst/>
              <a:cxnLst/>
              <a:rect l="l" t="t" r="r" b="b"/>
              <a:pathLst>
                <a:path w="15843" h="20509" extrusionOk="0">
                  <a:moveTo>
                    <a:pt x="15842" y="20509"/>
                  </a:moveTo>
                  <a:cubicBezTo>
                    <a:pt x="15122" y="12127"/>
                    <a:pt x="10542" y="0"/>
                    <a:pt x="231" y="1440"/>
                  </a:cubicBezTo>
                  <a:cubicBezTo>
                    <a:pt x="0" y="6712"/>
                    <a:pt x="6596" y="18233"/>
                    <a:pt x="15842" y="205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38"/>
          <p:cNvSpPr/>
          <p:nvPr/>
        </p:nvSpPr>
        <p:spPr>
          <a:xfrm>
            <a:off x="7863957" y="4753900"/>
            <a:ext cx="966250" cy="143700"/>
          </a:xfrm>
          <a:custGeom>
            <a:avLst/>
            <a:gdLst/>
            <a:ahLst/>
            <a:cxnLst/>
            <a:rect l="l" t="t" r="r" b="b"/>
            <a:pathLst>
              <a:path w="38650" h="5748" extrusionOk="0">
                <a:moveTo>
                  <a:pt x="19325" y="1"/>
                </a:moveTo>
                <a:cubicBezTo>
                  <a:pt x="8705" y="1"/>
                  <a:pt x="0" y="1244"/>
                  <a:pt x="0" y="2790"/>
                </a:cubicBezTo>
                <a:cubicBezTo>
                  <a:pt x="0" y="4470"/>
                  <a:pt x="8705" y="5748"/>
                  <a:pt x="19325" y="5748"/>
                </a:cubicBezTo>
                <a:cubicBezTo>
                  <a:pt x="29979" y="5748"/>
                  <a:pt x="38650" y="4470"/>
                  <a:pt x="38650" y="2790"/>
                </a:cubicBezTo>
                <a:cubicBezTo>
                  <a:pt x="38650" y="1244"/>
                  <a:pt x="29979" y="1"/>
                  <a:pt x="193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38"/>
          <p:cNvSpPr/>
          <p:nvPr/>
        </p:nvSpPr>
        <p:spPr>
          <a:xfrm>
            <a:off x="7605157" y="3083550"/>
            <a:ext cx="45400" cy="119325"/>
          </a:xfrm>
          <a:custGeom>
            <a:avLst/>
            <a:gdLst/>
            <a:ahLst/>
            <a:cxnLst/>
            <a:rect l="l" t="t" r="r" b="b"/>
            <a:pathLst>
              <a:path w="1816" h="4773" extrusionOk="0">
                <a:moveTo>
                  <a:pt x="1815" y="1"/>
                </a:moveTo>
                <a:cubicBezTo>
                  <a:pt x="841" y="1278"/>
                  <a:pt x="135" y="3093"/>
                  <a:pt x="1" y="4773"/>
                </a:cubicBezTo>
                <a:cubicBezTo>
                  <a:pt x="135" y="3093"/>
                  <a:pt x="841" y="1412"/>
                  <a:pt x="1815" y="1"/>
                </a:cubicBezTo>
                <a:close/>
              </a:path>
            </a:pathLst>
          </a:custGeom>
          <a:solidFill>
            <a:srgbClr val="D2BD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F959586-DDAA-456A-A839-216C53DE1A94}"/>
                  </a:ext>
                </a:extLst>
              </p:cNvPr>
              <p:cNvSpPr txBox="1"/>
              <p:nvPr/>
            </p:nvSpPr>
            <p:spPr>
              <a:xfrm>
                <a:off x="435538" y="1212187"/>
                <a:ext cx="8666669" cy="2171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b="1" dirty="0">
                    <a:solidFill>
                      <a:srgbClr val="00B0F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 5: 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Bạn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Dũng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quyển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trong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còn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lại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nốt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30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cuối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cùng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Quyển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đó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bao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nhiêu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?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F959586-DDAA-456A-A839-216C53DE1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8" y="1212187"/>
                <a:ext cx="8666669" cy="2171813"/>
              </a:xfrm>
              <a:prstGeom prst="rect">
                <a:avLst/>
              </a:prstGeom>
              <a:blipFill>
                <a:blip r:embed="rId3"/>
                <a:stretch>
                  <a:fillRect l="-1055" b="-5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8CC8EF8-0A64-41AC-B0DF-671D7E4D24F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3957" y="3221200"/>
            <a:ext cx="1238250" cy="16764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6F2A11B7-AE7C-44BE-8048-2E198714E03D}"/>
              </a:ext>
            </a:extLst>
          </p:cNvPr>
          <p:cNvSpPr txBox="1"/>
          <p:nvPr/>
        </p:nvSpPr>
        <p:spPr>
          <a:xfrm>
            <a:off x="217769" y="284462"/>
            <a:ext cx="870846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bg1"/>
                </a:solidFill>
              </a:rPr>
              <a:t>DẠNG 4.</a:t>
            </a:r>
            <a:r>
              <a:rPr lang="en-US" sz="2400" b="1" dirty="0">
                <a:solidFill>
                  <a:schemeClr val="bg1"/>
                </a:solidFill>
              </a:rPr>
              <a:t> HAI BÀI TOÁN VỀ PHÂN SỐ. BÀI TOÁN THỰC TẾ</a:t>
            </a:r>
            <a:endParaRPr lang="vi-V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8" name="Google Shape;2198;p51"/>
          <p:cNvGrpSpPr/>
          <p:nvPr/>
        </p:nvGrpSpPr>
        <p:grpSpPr>
          <a:xfrm>
            <a:off x="6735701" y="4198871"/>
            <a:ext cx="2352883" cy="936100"/>
            <a:chOff x="5724726" y="3157719"/>
            <a:chExt cx="3752857" cy="1639181"/>
          </a:xfrm>
        </p:grpSpPr>
        <p:sp>
          <p:nvSpPr>
            <p:cNvPr id="2199" name="Google Shape;2199;p51"/>
            <p:cNvSpPr/>
            <p:nvPr/>
          </p:nvSpPr>
          <p:spPr>
            <a:xfrm>
              <a:off x="5724726" y="4283100"/>
              <a:ext cx="3752857" cy="513800"/>
            </a:xfrm>
            <a:custGeom>
              <a:avLst/>
              <a:gdLst/>
              <a:ahLst/>
              <a:cxnLst/>
              <a:rect l="l" t="t" r="r" b="b"/>
              <a:pathLst>
                <a:path w="36342" h="3459" extrusionOk="0">
                  <a:moveTo>
                    <a:pt x="18171" y="0"/>
                  </a:moveTo>
                  <a:cubicBezTo>
                    <a:pt x="8146" y="0"/>
                    <a:pt x="0" y="727"/>
                    <a:pt x="0" y="1679"/>
                  </a:cubicBezTo>
                  <a:cubicBezTo>
                    <a:pt x="0" y="2707"/>
                    <a:pt x="8146" y="3459"/>
                    <a:pt x="18171" y="3459"/>
                  </a:cubicBezTo>
                  <a:cubicBezTo>
                    <a:pt x="28196" y="3459"/>
                    <a:pt x="36341" y="2707"/>
                    <a:pt x="36341" y="1679"/>
                  </a:cubicBezTo>
                  <a:cubicBezTo>
                    <a:pt x="36341" y="727"/>
                    <a:pt x="28196" y="0"/>
                    <a:pt x="18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0" name="Google Shape;2200;p51"/>
            <p:cNvGrpSpPr/>
            <p:nvPr/>
          </p:nvGrpSpPr>
          <p:grpSpPr>
            <a:xfrm>
              <a:off x="6495661" y="3157719"/>
              <a:ext cx="2057440" cy="1424827"/>
              <a:chOff x="4799733" y="3457797"/>
              <a:chExt cx="2301388" cy="1593766"/>
            </a:xfrm>
          </p:grpSpPr>
          <p:sp>
            <p:nvSpPr>
              <p:cNvPr id="2201" name="Google Shape;2201;p5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5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5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5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5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5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5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5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5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5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5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5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5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5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5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5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5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5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5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5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5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5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5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5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5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5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5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5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5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5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5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5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5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5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5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5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51"/>
              <p:cNvSpPr/>
              <p:nvPr/>
            </p:nvSpPr>
            <p:spPr>
              <a:xfrm>
                <a:off x="564583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5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5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5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5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5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5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51"/>
              <p:cNvSpPr/>
              <p:nvPr/>
            </p:nvSpPr>
            <p:spPr>
              <a:xfrm>
                <a:off x="5604409" y="4254476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5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rgbClr val="74E2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5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5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5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13660F0-B03B-4502-8702-D337541870E2}"/>
                  </a:ext>
                </a:extLst>
              </p:cNvPr>
              <p:cNvSpPr txBox="1"/>
              <p:nvPr/>
            </p:nvSpPr>
            <p:spPr>
              <a:xfrm>
                <a:off x="258025" y="720279"/>
                <a:ext cx="9076475" cy="406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Coi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quyển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chỉ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còn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lại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sau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khi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bạn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Dũng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xong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 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                           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chỉ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bạn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Dũng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trong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chỉ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bạn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Dũng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trong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bằng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30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=&gt;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Quyển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                               30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= 120 (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13660F0-B03B-4502-8702-D33754187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25" y="720279"/>
                <a:ext cx="9076475" cy="4067845"/>
              </a:xfrm>
              <a:prstGeom prst="rect">
                <a:avLst/>
              </a:prstGeom>
              <a:blipFill>
                <a:blip r:embed="rId3"/>
                <a:stretch>
                  <a:fillRect l="-5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96602FED-BA9F-4BCA-93C0-A45252689E13}"/>
              </a:ext>
            </a:extLst>
          </p:cNvPr>
          <p:cNvSpPr txBox="1"/>
          <p:nvPr/>
        </p:nvSpPr>
        <p:spPr>
          <a:xfrm>
            <a:off x="1998601" y="186147"/>
            <a:ext cx="4737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GB" sz="2400" b="1" u="sng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vi-VN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allAtOnce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351622-EF2E-443F-9FED-432F4E90B809}"/>
                  </a:ext>
                </a:extLst>
              </p:cNvPr>
              <p:cNvSpPr txBox="1"/>
              <p:nvPr/>
            </p:nvSpPr>
            <p:spPr>
              <a:xfrm>
                <a:off x="228599" y="611085"/>
                <a:ext cx="8686801" cy="36041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b="1" dirty="0">
                    <a:solidFill>
                      <a:srgbClr val="00B0F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 6: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Ông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Ba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muốn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lát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gạch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và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cỏ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cho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vườn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Biết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cỏ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bằng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sân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vườn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và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lát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gạch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36 m</a:t>
                </a:r>
                <a:r>
                  <a:rPr lang="en-GB" sz="2400" baseline="300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2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vườn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trồng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cỏ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latin typeface="+mn-lt"/>
                    <a:ea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 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m</a:t>
                </a:r>
                <a:r>
                  <a:rPr lang="en-GB" sz="2400" baseline="300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2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cỏ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50 000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nhưng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mua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giảm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5%.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tiền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mua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cỏ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nhiêu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351622-EF2E-443F-9FED-432F4E90B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611085"/>
                <a:ext cx="8686801" cy="3604128"/>
              </a:xfrm>
              <a:prstGeom prst="rect">
                <a:avLst/>
              </a:prstGeom>
              <a:blipFill>
                <a:blip r:embed="rId3"/>
                <a:stretch>
                  <a:fillRect l="-1052" r="-281" b="-33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4850C8-4271-4E76-B851-0FC387330BC9}"/>
                  </a:ext>
                </a:extLst>
              </p:cNvPr>
              <p:cNvSpPr txBox="1"/>
              <p:nvPr/>
            </p:nvSpPr>
            <p:spPr>
              <a:xfrm>
                <a:off x="70525" y="491956"/>
                <a:ext cx="9002950" cy="4184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1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a)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Coi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sân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vườn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1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.</a:t>
                </a:r>
              </a:p>
              <a:p>
                <a:pPr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2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en-GB" sz="22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P</a:t>
                </a:r>
                <a:r>
                  <a:rPr lang="en-GB" sz="22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hân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chỉ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lát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gạch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</a:t>
                </a:r>
                <a:r>
                  <a:rPr lang="en-US" sz="21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1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của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sân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vườn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 36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= 45 (m</a:t>
                </a:r>
                <a:r>
                  <a:rPr lang="en-GB" sz="21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2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cỏ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 45 – 36 = 9 (m</a:t>
                </a:r>
                <a:r>
                  <a:rPr lang="en-GB" sz="21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2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c) </a:t>
                </a:r>
                <a:r>
                  <a:rPr lang="vi-VN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Được giảm giá 5% ta có số tiền của 1m</a:t>
                </a:r>
                <a:r>
                  <a:rPr lang="vi-VN" sz="21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2</a:t>
                </a:r>
                <a:r>
                  <a:rPr lang="vi-VN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là: </a:t>
                </a:r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50 000 - (50 000 . 5%) = 47 500 (đồng)</a:t>
                </a:r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   Vậy số tiền mua cỏ là: 9 . 47 500 = 427 500 (đồng)</a:t>
                </a:r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4850C8-4271-4E76-B851-0FC387330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5" y="491956"/>
                <a:ext cx="9002950" cy="4184992"/>
              </a:xfrm>
              <a:prstGeom prst="rect">
                <a:avLst/>
              </a:prstGeom>
              <a:blipFill>
                <a:blip r:embed="rId3"/>
                <a:stretch>
                  <a:fillRect l="-881" t="-437" b="-18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F8C97FC-1C43-442E-A3D9-97E7205ADFCD}"/>
              </a:ext>
            </a:extLst>
          </p:cNvPr>
          <p:cNvSpPr txBox="1"/>
          <p:nvPr/>
        </p:nvSpPr>
        <p:spPr>
          <a:xfrm>
            <a:off x="3960779" y="100362"/>
            <a:ext cx="142402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100" b="1" u="sng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GB" sz="2100" b="1" u="sng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en-US" sz="21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41"/>
          <p:cNvSpPr txBox="1">
            <a:spLocks noGrp="1"/>
          </p:cNvSpPr>
          <p:nvPr>
            <p:ph type="title"/>
          </p:nvPr>
        </p:nvSpPr>
        <p:spPr>
          <a:xfrm>
            <a:off x="1995050" y="1226413"/>
            <a:ext cx="5464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VẬN DỤNG</a:t>
            </a:r>
            <a:endParaRPr dirty="0">
              <a:latin typeface="+mn-lt"/>
            </a:endParaRPr>
          </a:p>
        </p:txBody>
      </p:sp>
      <p:grpSp>
        <p:nvGrpSpPr>
          <p:cNvPr id="1356" name="Google Shape;1356;p41"/>
          <p:cNvGrpSpPr/>
          <p:nvPr/>
        </p:nvGrpSpPr>
        <p:grpSpPr>
          <a:xfrm>
            <a:off x="7159557" y="939617"/>
            <a:ext cx="1344350" cy="2539875"/>
            <a:chOff x="3051700" y="2918525"/>
            <a:chExt cx="1344350" cy="2539875"/>
          </a:xfrm>
        </p:grpSpPr>
        <p:sp>
          <p:nvSpPr>
            <p:cNvPr id="1357" name="Google Shape;1357;p41"/>
            <p:cNvSpPr/>
            <p:nvPr/>
          </p:nvSpPr>
          <p:spPr>
            <a:xfrm>
              <a:off x="3356700" y="5314700"/>
              <a:ext cx="966275" cy="143700"/>
            </a:xfrm>
            <a:custGeom>
              <a:avLst/>
              <a:gdLst/>
              <a:ahLst/>
              <a:cxnLst/>
              <a:rect l="l" t="t" r="r" b="b"/>
              <a:pathLst>
                <a:path w="38651" h="5748" extrusionOk="0">
                  <a:moveTo>
                    <a:pt x="19325" y="1"/>
                  </a:moveTo>
                  <a:cubicBezTo>
                    <a:pt x="8671" y="1"/>
                    <a:pt x="0" y="1244"/>
                    <a:pt x="0" y="2790"/>
                  </a:cubicBezTo>
                  <a:cubicBezTo>
                    <a:pt x="0" y="4470"/>
                    <a:pt x="8671" y="5748"/>
                    <a:pt x="19325" y="5748"/>
                  </a:cubicBezTo>
                  <a:cubicBezTo>
                    <a:pt x="29945" y="5748"/>
                    <a:pt x="38650" y="4470"/>
                    <a:pt x="38650" y="2790"/>
                  </a:cubicBezTo>
                  <a:cubicBezTo>
                    <a:pt x="38650" y="1244"/>
                    <a:pt x="29945" y="1"/>
                    <a:pt x="19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1"/>
            <p:cNvSpPr/>
            <p:nvPr/>
          </p:nvSpPr>
          <p:spPr>
            <a:xfrm>
              <a:off x="3524725" y="4642525"/>
              <a:ext cx="381500" cy="742825"/>
            </a:xfrm>
            <a:custGeom>
              <a:avLst/>
              <a:gdLst/>
              <a:ahLst/>
              <a:cxnLst/>
              <a:rect l="l" t="t" r="r" b="b"/>
              <a:pathLst>
                <a:path w="15260" h="29713" extrusionOk="0">
                  <a:moveTo>
                    <a:pt x="3631" y="1"/>
                  </a:moveTo>
                  <a:cubicBezTo>
                    <a:pt x="2522" y="1"/>
                    <a:pt x="1513" y="538"/>
                    <a:pt x="841" y="1379"/>
                  </a:cubicBezTo>
                  <a:cubicBezTo>
                    <a:pt x="270" y="2084"/>
                    <a:pt x="1" y="2790"/>
                    <a:pt x="1" y="3630"/>
                  </a:cubicBezTo>
                  <a:cubicBezTo>
                    <a:pt x="1" y="4202"/>
                    <a:pt x="135" y="4907"/>
                    <a:pt x="404" y="5311"/>
                  </a:cubicBezTo>
                  <a:lnTo>
                    <a:pt x="12167" y="26888"/>
                  </a:lnTo>
                  <a:lnTo>
                    <a:pt x="12167" y="29274"/>
                  </a:lnTo>
                  <a:cubicBezTo>
                    <a:pt x="12167" y="29493"/>
                    <a:pt x="12458" y="29713"/>
                    <a:pt x="12712" y="29713"/>
                  </a:cubicBezTo>
                  <a:cubicBezTo>
                    <a:pt x="12769" y="29713"/>
                    <a:pt x="12824" y="29702"/>
                    <a:pt x="12873" y="29677"/>
                  </a:cubicBezTo>
                  <a:cubicBezTo>
                    <a:pt x="13579" y="29543"/>
                    <a:pt x="14285" y="28971"/>
                    <a:pt x="14688" y="28265"/>
                  </a:cubicBezTo>
                  <a:cubicBezTo>
                    <a:pt x="14957" y="27728"/>
                    <a:pt x="15125" y="27022"/>
                    <a:pt x="15259" y="26182"/>
                  </a:cubicBezTo>
                  <a:cubicBezTo>
                    <a:pt x="15259" y="25913"/>
                    <a:pt x="15259" y="25610"/>
                    <a:pt x="15125" y="25342"/>
                  </a:cubicBezTo>
                  <a:lnTo>
                    <a:pt x="14957" y="24636"/>
                  </a:lnTo>
                  <a:lnTo>
                    <a:pt x="10218" y="7697"/>
                  </a:lnTo>
                  <a:cubicBezTo>
                    <a:pt x="9512" y="5176"/>
                    <a:pt x="8101" y="2790"/>
                    <a:pt x="6017" y="975"/>
                  </a:cubicBezTo>
                  <a:cubicBezTo>
                    <a:pt x="5714" y="706"/>
                    <a:pt x="5311" y="404"/>
                    <a:pt x="4874" y="269"/>
                  </a:cubicBezTo>
                  <a:cubicBezTo>
                    <a:pt x="4471" y="135"/>
                    <a:pt x="4034" y="1"/>
                    <a:pt x="3631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1"/>
            <p:cNvSpPr/>
            <p:nvPr/>
          </p:nvSpPr>
          <p:spPr>
            <a:xfrm>
              <a:off x="3706225" y="4859300"/>
              <a:ext cx="200000" cy="489875"/>
            </a:xfrm>
            <a:custGeom>
              <a:avLst/>
              <a:gdLst/>
              <a:ahLst/>
              <a:cxnLst/>
              <a:rect l="l" t="t" r="r" b="b"/>
              <a:pathLst>
                <a:path w="8000" h="19595" extrusionOk="0">
                  <a:moveTo>
                    <a:pt x="3227" y="1"/>
                  </a:moveTo>
                  <a:cubicBezTo>
                    <a:pt x="3227" y="135"/>
                    <a:pt x="3092" y="270"/>
                    <a:pt x="2958" y="270"/>
                  </a:cubicBezTo>
                  <a:cubicBezTo>
                    <a:pt x="2655" y="572"/>
                    <a:pt x="2521" y="841"/>
                    <a:pt x="2387" y="1278"/>
                  </a:cubicBezTo>
                  <a:cubicBezTo>
                    <a:pt x="1983" y="1950"/>
                    <a:pt x="975" y="2252"/>
                    <a:pt x="0" y="2387"/>
                  </a:cubicBezTo>
                  <a:cubicBezTo>
                    <a:pt x="2823" y="8974"/>
                    <a:pt x="6453" y="17242"/>
                    <a:pt x="7428" y="19594"/>
                  </a:cubicBezTo>
                  <a:cubicBezTo>
                    <a:pt x="7697" y="19057"/>
                    <a:pt x="7865" y="18351"/>
                    <a:pt x="7999" y="17511"/>
                  </a:cubicBezTo>
                  <a:lnTo>
                    <a:pt x="7999" y="17376"/>
                  </a:lnTo>
                  <a:cubicBezTo>
                    <a:pt x="7999" y="17074"/>
                    <a:pt x="7865" y="16939"/>
                    <a:pt x="7865" y="16671"/>
                  </a:cubicBezTo>
                  <a:lnTo>
                    <a:pt x="7697" y="15965"/>
                  </a:lnTo>
                  <a:lnTo>
                    <a:pt x="3227" y="1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1"/>
            <p:cNvSpPr/>
            <p:nvPr/>
          </p:nvSpPr>
          <p:spPr>
            <a:xfrm>
              <a:off x="3828900" y="5258400"/>
              <a:ext cx="77325" cy="126950"/>
            </a:xfrm>
            <a:custGeom>
              <a:avLst/>
              <a:gdLst/>
              <a:ahLst/>
              <a:cxnLst/>
              <a:rect l="l" t="t" r="r" b="b"/>
              <a:pathLst>
                <a:path w="3093" h="5078" extrusionOk="0">
                  <a:moveTo>
                    <a:pt x="2790" y="1"/>
                  </a:moveTo>
                  <a:cubicBezTo>
                    <a:pt x="2101" y="2534"/>
                    <a:pt x="1232" y="3172"/>
                    <a:pt x="479" y="3172"/>
                  </a:cubicBezTo>
                  <a:cubicBezTo>
                    <a:pt x="313" y="3172"/>
                    <a:pt x="152" y="3141"/>
                    <a:pt x="0" y="3093"/>
                  </a:cubicBezTo>
                  <a:lnTo>
                    <a:pt x="0" y="4639"/>
                  </a:lnTo>
                  <a:cubicBezTo>
                    <a:pt x="0" y="4858"/>
                    <a:pt x="291" y="5078"/>
                    <a:pt x="545" y="5078"/>
                  </a:cubicBezTo>
                  <a:cubicBezTo>
                    <a:pt x="602" y="5078"/>
                    <a:pt x="657" y="5067"/>
                    <a:pt x="706" y="5042"/>
                  </a:cubicBezTo>
                  <a:cubicBezTo>
                    <a:pt x="1949" y="4639"/>
                    <a:pt x="2790" y="3799"/>
                    <a:pt x="3092" y="1547"/>
                  </a:cubicBezTo>
                  <a:cubicBezTo>
                    <a:pt x="3092" y="1278"/>
                    <a:pt x="3092" y="975"/>
                    <a:pt x="2958" y="707"/>
                  </a:cubicBezTo>
                  <a:lnTo>
                    <a:pt x="27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1"/>
            <p:cNvSpPr/>
            <p:nvPr/>
          </p:nvSpPr>
          <p:spPr>
            <a:xfrm>
              <a:off x="3727225" y="4494275"/>
              <a:ext cx="595275" cy="284025"/>
            </a:xfrm>
            <a:custGeom>
              <a:avLst/>
              <a:gdLst/>
              <a:ahLst/>
              <a:cxnLst/>
              <a:rect l="l" t="t" r="r" b="b"/>
              <a:pathLst>
                <a:path w="23811" h="11361" extrusionOk="0">
                  <a:moveTo>
                    <a:pt x="21212" y="1"/>
                  </a:moveTo>
                  <a:cubicBezTo>
                    <a:pt x="21091" y="1"/>
                    <a:pt x="20975" y="17"/>
                    <a:pt x="20871" y="49"/>
                  </a:cubicBezTo>
                  <a:cubicBezTo>
                    <a:pt x="20603" y="184"/>
                    <a:pt x="20300" y="318"/>
                    <a:pt x="20031" y="452"/>
                  </a:cubicBezTo>
                  <a:cubicBezTo>
                    <a:pt x="17013" y="1678"/>
                    <a:pt x="14118" y="2275"/>
                    <a:pt x="11303" y="2275"/>
                  </a:cubicBezTo>
                  <a:cubicBezTo>
                    <a:pt x="9949" y="2275"/>
                    <a:pt x="8614" y="2137"/>
                    <a:pt x="7294" y="1864"/>
                  </a:cubicBezTo>
                  <a:cubicBezTo>
                    <a:pt x="6742" y="1693"/>
                    <a:pt x="6149" y="1615"/>
                    <a:pt x="5550" y="1615"/>
                  </a:cubicBezTo>
                  <a:cubicBezTo>
                    <a:pt x="4615" y="1615"/>
                    <a:pt x="3663" y="1805"/>
                    <a:pt x="2824" y="2133"/>
                  </a:cubicBezTo>
                  <a:cubicBezTo>
                    <a:pt x="1412" y="2839"/>
                    <a:pt x="572" y="3679"/>
                    <a:pt x="303" y="4788"/>
                  </a:cubicBezTo>
                  <a:cubicBezTo>
                    <a:pt x="135" y="5090"/>
                    <a:pt x="1" y="5494"/>
                    <a:pt x="1" y="5931"/>
                  </a:cubicBezTo>
                  <a:lnTo>
                    <a:pt x="1" y="6771"/>
                  </a:lnTo>
                  <a:lnTo>
                    <a:pt x="1" y="6905"/>
                  </a:lnTo>
                  <a:cubicBezTo>
                    <a:pt x="303" y="8989"/>
                    <a:pt x="1983" y="10669"/>
                    <a:pt x="4202" y="11106"/>
                  </a:cubicBezTo>
                  <a:cubicBezTo>
                    <a:pt x="5100" y="11276"/>
                    <a:pt x="6002" y="11361"/>
                    <a:pt x="6904" y="11361"/>
                  </a:cubicBezTo>
                  <a:cubicBezTo>
                    <a:pt x="11909" y="11361"/>
                    <a:pt x="16936" y="8755"/>
                    <a:pt x="21577" y="3544"/>
                  </a:cubicBezTo>
                  <a:lnTo>
                    <a:pt x="22417" y="3679"/>
                  </a:lnTo>
                  <a:lnTo>
                    <a:pt x="22989" y="3813"/>
                  </a:lnTo>
                  <a:cubicBezTo>
                    <a:pt x="23047" y="3828"/>
                    <a:pt x="23102" y="3834"/>
                    <a:pt x="23154" y="3834"/>
                  </a:cubicBezTo>
                  <a:cubicBezTo>
                    <a:pt x="23586" y="3834"/>
                    <a:pt x="23811" y="3377"/>
                    <a:pt x="23661" y="3107"/>
                  </a:cubicBezTo>
                  <a:lnTo>
                    <a:pt x="22417" y="889"/>
                  </a:lnTo>
                  <a:lnTo>
                    <a:pt x="22283" y="587"/>
                  </a:lnTo>
                  <a:cubicBezTo>
                    <a:pt x="22052" y="176"/>
                    <a:pt x="21605" y="1"/>
                    <a:pt x="21212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1"/>
            <p:cNvSpPr/>
            <p:nvPr/>
          </p:nvSpPr>
          <p:spPr>
            <a:xfrm>
              <a:off x="3987622" y="4495500"/>
              <a:ext cx="294100" cy="202500"/>
            </a:xfrm>
            <a:custGeom>
              <a:avLst/>
              <a:gdLst/>
              <a:ahLst/>
              <a:cxnLst/>
              <a:rect l="l" t="t" r="r" b="b"/>
              <a:pathLst>
                <a:path w="11764" h="8100" extrusionOk="0">
                  <a:moveTo>
                    <a:pt x="10217" y="0"/>
                  </a:moveTo>
                  <a:cubicBezTo>
                    <a:pt x="9949" y="135"/>
                    <a:pt x="9646" y="269"/>
                    <a:pt x="9377" y="403"/>
                  </a:cubicBezTo>
                  <a:cubicBezTo>
                    <a:pt x="8268" y="840"/>
                    <a:pt x="6991" y="1244"/>
                    <a:pt x="5882" y="1546"/>
                  </a:cubicBezTo>
                  <a:cubicBezTo>
                    <a:pt x="5882" y="1949"/>
                    <a:pt x="5613" y="2218"/>
                    <a:pt x="5176" y="2386"/>
                  </a:cubicBezTo>
                  <a:cubicBezTo>
                    <a:pt x="4202" y="2655"/>
                    <a:pt x="3765" y="3630"/>
                    <a:pt x="3933" y="4470"/>
                  </a:cubicBezTo>
                  <a:cubicBezTo>
                    <a:pt x="4067" y="5445"/>
                    <a:pt x="3630" y="5579"/>
                    <a:pt x="3227" y="5579"/>
                  </a:cubicBezTo>
                  <a:lnTo>
                    <a:pt x="2656" y="5579"/>
                  </a:lnTo>
                  <a:cubicBezTo>
                    <a:pt x="1412" y="5579"/>
                    <a:pt x="706" y="6419"/>
                    <a:pt x="269" y="7260"/>
                  </a:cubicBezTo>
                  <a:cubicBezTo>
                    <a:pt x="135" y="7562"/>
                    <a:pt x="0" y="7831"/>
                    <a:pt x="0" y="8100"/>
                  </a:cubicBezTo>
                  <a:cubicBezTo>
                    <a:pt x="3227" y="7260"/>
                    <a:pt x="7126" y="5041"/>
                    <a:pt x="11763" y="840"/>
                  </a:cubicBezTo>
                  <a:lnTo>
                    <a:pt x="11629" y="538"/>
                  </a:lnTo>
                  <a:cubicBezTo>
                    <a:pt x="11327" y="135"/>
                    <a:pt x="11058" y="0"/>
                    <a:pt x="10654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1"/>
            <p:cNvSpPr/>
            <p:nvPr/>
          </p:nvSpPr>
          <p:spPr>
            <a:xfrm>
              <a:off x="3339050" y="4498628"/>
              <a:ext cx="804950" cy="437800"/>
            </a:xfrm>
            <a:custGeom>
              <a:avLst/>
              <a:gdLst/>
              <a:ahLst/>
              <a:cxnLst/>
              <a:rect l="l" t="t" r="r" b="b"/>
              <a:pathLst>
                <a:path w="32198" h="17512" extrusionOk="0">
                  <a:moveTo>
                    <a:pt x="31492" y="1"/>
                  </a:moveTo>
                  <a:cubicBezTo>
                    <a:pt x="31492" y="438"/>
                    <a:pt x="31223" y="707"/>
                    <a:pt x="30786" y="976"/>
                  </a:cubicBezTo>
                  <a:cubicBezTo>
                    <a:pt x="30383" y="1110"/>
                    <a:pt x="29946" y="1413"/>
                    <a:pt x="29811" y="1681"/>
                  </a:cubicBezTo>
                  <a:cubicBezTo>
                    <a:pt x="30517" y="1547"/>
                    <a:pt x="31357" y="1413"/>
                    <a:pt x="32063" y="1278"/>
                  </a:cubicBezTo>
                  <a:cubicBezTo>
                    <a:pt x="32197" y="841"/>
                    <a:pt x="32063" y="270"/>
                    <a:pt x="31492" y="1"/>
                  </a:cubicBezTo>
                  <a:close/>
                  <a:moveTo>
                    <a:pt x="26316" y="10520"/>
                  </a:moveTo>
                  <a:cubicBezTo>
                    <a:pt x="25745" y="10655"/>
                    <a:pt x="25207" y="10789"/>
                    <a:pt x="24635" y="10924"/>
                  </a:cubicBezTo>
                  <a:cubicBezTo>
                    <a:pt x="24064" y="11193"/>
                    <a:pt x="23526" y="11361"/>
                    <a:pt x="22955" y="11495"/>
                  </a:cubicBezTo>
                  <a:lnTo>
                    <a:pt x="21275" y="11495"/>
                  </a:lnTo>
                  <a:cubicBezTo>
                    <a:pt x="19863" y="11495"/>
                    <a:pt x="18485" y="12335"/>
                    <a:pt x="17645" y="13041"/>
                  </a:cubicBezTo>
                  <a:lnTo>
                    <a:pt x="17645" y="13310"/>
                  </a:lnTo>
                  <a:lnTo>
                    <a:pt x="17914" y="14285"/>
                  </a:lnTo>
                  <a:cubicBezTo>
                    <a:pt x="18888" y="13579"/>
                    <a:pt x="20300" y="12604"/>
                    <a:pt x="21846" y="12604"/>
                  </a:cubicBezTo>
                  <a:lnTo>
                    <a:pt x="22249" y="12604"/>
                  </a:lnTo>
                  <a:cubicBezTo>
                    <a:pt x="22552" y="12739"/>
                    <a:pt x="22686" y="12739"/>
                    <a:pt x="22955" y="12739"/>
                  </a:cubicBezTo>
                  <a:cubicBezTo>
                    <a:pt x="23795" y="12739"/>
                    <a:pt x="24501" y="12470"/>
                    <a:pt x="25207" y="12033"/>
                  </a:cubicBezTo>
                  <a:cubicBezTo>
                    <a:pt x="25745" y="11630"/>
                    <a:pt x="26181" y="11193"/>
                    <a:pt x="26316" y="10520"/>
                  </a:cubicBezTo>
                  <a:close/>
                  <a:moveTo>
                    <a:pt x="6857" y="14554"/>
                  </a:moveTo>
                  <a:cubicBezTo>
                    <a:pt x="5311" y="14554"/>
                    <a:pt x="4739" y="15259"/>
                    <a:pt x="4605" y="15259"/>
                  </a:cubicBezTo>
                  <a:cubicBezTo>
                    <a:pt x="4605" y="15394"/>
                    <a:pt x="4470" y="15394"/>
                    <a:pt x="4470" y="15394"/>
                  </a:cubicBezTo>
                  <a:cubicBezTo>
                    <a:pt x="3630" y="15965"/>
                    <a:pt x="2790" y="16234"/>
                    <a:pt x="2084" y="16234"/>
                  </a:cubicBezTo>
                  <a:lnTo>
                    <a:pt x="1546" y="16234"/>
                  </a:lnTo>
                  <a:cubicBezTo>
                    <a:pt x="975" y="16100"/>
                    <a:pt x="404" y="15831"/>
                    <a:pt x="0" y="15394"/>
                  </a:cubicBezTo>
                  <a:lnTo>
                    <a:pt x="0" y="15394"/>
                  </a:lnTo>
                  <a:cubicBezTo>
                    <a:pt x="269" y="16402"/>
                    <a:pt x="975" y="17242"/>
                    <a:pt x="2084" y="17377"/>
                  </a:cubicBezTo>
                  <a:cubicBezTo>
                    <a:pt x="2219" y="17377"/>
                    <a:pt x="2521" y="17511"/>
                    <a:pt x="2655" y="17511"/>
                  </a:cubicBezTo>
                  <a:cubicBezTo>
                    <a:pt x="3496" y="17511"/>
                    <a:pt x="4336" y="17242"/>
                    <a:pt x="5311" y="16536"/>
                  </a:cubicBezTo>
                  <a:cubicBezTo>
                    <a:pt x="5311" y="16536"/>
                    <a:pt x="5882" y="15696"/>
                    <a:pt x="7428" y="15696"/>
                  </a:cubicBezTo>
                  <a:cubicBezTo>
                    <a:pt x="8100" y="15696"/>
                    <a:pt x="8940" y="15831"/>
                    <a:pt x="9780" y="16234"/>
                  </a:cubicBezTo>
                  <a:cubicBezTo>
                    <a:pt x="10217" y="16402"/>
                    <a:pt x="10486" y="16536"/>
                    <a:pt x="10923" y="16536"/>
                  </a:cubicBezTo>
                  <a:lnTo>
                    <a:pt x="10217" y="15259"/>
                  </a:lnTo>
                  <a:cubicBezTo>
                    <a:pt x="9949" y="15259"/>
                    <a:pt x="9512" y="15125"/>
                    <a:pt x="9243" y="14990"/>
                  </a:cubicBezTo>
                  <a:cubicBezTo>
                    <a:pt x="8268" y="14722"/>
                    <a:pt x="7562" y="14554"/>
                    <a:pt x="6857" y="145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1"/>
            <p:cNvSpPr/>
            <p:nvPr/>
          </p:nvSpPr>
          <p:spPr>
            <a:xfrm>
              <a:off x="3594475" y="4883675"/>
              <a:ext cx="111775" cy="38675"/>
            </a:xfrm>
            <a:custGeom>
              <a:avLst/>
              <a:gdLst/>
              <a:ahLst/>
              <a:cxnLst/>
              <a:rect l="l" t="t" r="r" b="b"/>
              <a:pathLst>
                <a:path w="4471" h="1547" extrusionOk="0">
                  <a:moveTo>
                    <a:pt x="0" y="0"/>
                  </a:moveTo>
                  <a:lnTo>
                    <a:pt x="706" y="1277"/>
                  </a:lnTo>
                  <a:cubicBezTo>
                    <a:pt x="1412" y="1546"/>
                    <a:pt x="2084" y="1546"/>
                    <a:pt x="2790" y="1546"/>
                  </a:cubicBezTo>
                  <a:cubicBezTo>
                    <a:pt x="3361" y="1546"/>
                    <a:pt x="3933" y="1546"/>
                    <a:pt x="4470" y="1412"/>
                  </a:cubicBezTo>
                  <a:cubicBezTo>
                    <a:pt x="4336" y="975"/>
                    <a:pt x="4201" y="706"/>
                    <a:pt x="3933" y="303"/>
                  </a:cubicBezTo>
                  <a:cubicBezTo>
                    <a:pt x="3361" y="303"/>
                    <a:pt x="2790" y="437"/>
                    <a:pt x="2252" y="437"/>
                  </a:cubicBezTo>
                  <a:cubicBezTo>
                    <a:pt x="1546" y="437"/>
                    <a:pt x="841" y="303"/>
                    <a:pt x="135" y="1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9962"/>
            </a:solidFill>
            <a:ln w="9525" cap="flat" cmpd="sng">
              <a:solidFill>
                <a:srgbClr val="DD99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1"/>
            <p:cNvSpPr/>
            <p:nvPr/>
          </p:nvSpPr>
          <p:spPr>
            <a:xfrm>
              <a:off x="3688013" y="4827034"/>
              <a:ext cx="101702" cy="90750"/>
            </a:xfrm>
            <a:custGeom>
              <a:avLst/>
              <a:gdLst/>
              <a:ahLst/>
              <a:cxnLst/>
              <a:rect l="l" t="t" r="r" b="b"/>
              <a:pathLst>
                <a:path w="3765" h="3630" extrusionOk="0">
                  <a:moveTo>
                    <a:pt x="3496" y="0"/>
                  </a:moveTo>
                  <a:cubicBezTo>
                    <a:pt x="3361" y="0"/>
                    <a:pt x="3193" y="135"/>
                    <a:pt x="3059" y="269"/>
                  </a:cubicBezTo>
                  <a:lnTo>
                    <a:pt x="2925" y="269"/>
                  </a:lnTo>
                  <a:lnTo>
                    <a:pt x="2925" y="403"/>
                  </a:lnTo>
                  <a:cubicBezTo>
                    <a:pt x="2656" y="538"/>
                    <a:pt x="2521" y="975"/>
                    <a:pt x="2219" y="1244"/>
                  </a:cubicBezTo>
                  <a:cubicBezTo>
                    <a:pt x="2084" y="1681"/>
                    <a:pt x="1815" y="1949"/>
                    <a:pt x="1244" y="2084"/>
                  </a:cubicBezTo>
                  <a:cubicBezTo>
                    <a:pt x="975" y="2218"/>
                    <a:pt x="538" y="2353"/>
                    <a:pt x="1" y="2521"/>
                  </a:cubicBezTo>
                  <a:cubicBezTo>
                    <a:pt x="269" y="2924"/>
                    <a:pt x="404" y="3193"/>
                    <a:pt x="538" y="3630"/>
                  </a:cubicBezTo>
                  <a:cubicBezTo>
                    <a:pt x="1513" y="3495"/>
                    <a:pt x="2521" y="3193"/>
                    <a:pt x="2925" y="2521"/>
                  </a:cubicBezTo>
                  <a:cubicBezTo>
                    <a:pt x="3059" y="2084"/>
                    <a:pt x="3193" y="1815"/>
                    <a:pt x="3496" y="1513"/>
                  </a:cubicBezTo>
                  <a:cubicBezTo>
                    <a:pt x="3630" y="1513"/>
                    <a:pt x="3765" y="1378"/>
                    <a:pt x="3765" y="1244"/>
                  </a:cubicBezTo>
                  <a:lnTo>
                    <a:pt x="3496" y="269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rgbClr val="D98C52"/>
            </a:solidFill>
            <a:ln w="9525" cap="flat" cmpd="sng">
              <a:solidFill>
                <a:srgbClr val="D98C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1"/>
            <p:cNvSpPr/>
            <p:nvPr/>
          </p:nvSpPr>
          <p:spPr>
            <a:xfrm>
              <a:off x="3951353" y="4697975"/>
              <a:ext cx="42025" cy="77325"/>
            </a:xfrm>
            <a:custGeom>
              <a:avLst/>
              <a:gdLst/>
              <a:ahLst/>
              <a:cxnLst/>
              <a:rect l="l" t="t" r="r" b="b"/>
              <a:pathLst>
                <a:path w="1681" h="3093" extrusionOk="0">
                  <a:moveTo>
                    <a:pt x="1546" y="1"/>
                  </a:moveTo>
                  <a:lnTo>
                    <a:pt x="1546" y="1"/>
                  </a:lnTo>
                  <a:cubicBezTo>
                    <a:pt x="1278" y="169"/>
                    <a:pt x="1110" y="169"/>
                    <a:pt x="975" y="169"/>
                  </a:cubicBezTo>
                  <a:lnTo>
                    <a:pt x="975" y="438"/>
                  </a:lnTo>
                  <a:cubicBezTo>
                    <a:pt x="1278" y="1681"/>
                    <a:pt x="706" y="2387"/>
                    <a:pt x="0" y="2958"/>
                  </a:cubicBezTo>
                  <a:lnTo>
                    <a:pt x="0" y="3093"/>
                  </a:lnTo>
                  <a:cubicBezTo>
                    <a:pt x="572" y="2958"/>
                    <a:pt x="1110" y="2824"/>
                    <a:pt x="1681" y="2689"/>
                  </a:cubicBezTo>
                  <a:cubicBezTo>
                    <a:pt x="1681" y="2387"/>
                    <a:pt x="1681" y="2118"/>
                    <a:pt x="1546" y="1681"/>
                  </a:cubicBezTo>
                  <a:cubicBezTo>
                    <a:pt x="1412" y="1143"/>
                    <a:pt x="1412" y="572"/>
                    <a:pt x="1546" y="1"/>
                  </a:cubicBezTo>
                  <a:close/>
                </a:path>
              </a:pathLst>
            </a:custGeom>
            <a:solidFill>
              <a:srgbClr val="DD9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1"/>
            <p:cNvSpPr/>
            <p:nvPr/>
          </p:nvSpPr>
          <p:spPr>
            <a:xfrm>
              <a:off x="3972353" y="4534150"/>
              <a:ext cx="164700" cy="168050"/>
            </a:xfrm>
            <a:custGeom>
              <a:avLst/>
              <a:gdLst/>
              <a:ahLst/>
              <a:cxnLst/>
              <a:rect l="l" t="t" r="r" b="b"/>
              <a:pathLst>
                <a:path w="6588" h="6722" extrusionOk="0">
                  <a:moveTo>
                    <a:pt x="6588" y="0"/>
                  </a:moveTo>
                  <a:lnTo>
                    <a:pt x="6588" y="0"/>
                  </a:lnTo>
                  <a:cubicBezTo>
                    <a:pt x="5882" y="135"/>
                    <a:pt x="5042" y="269"/>
                    <a:pt x="4336" y="403"/>
                  </a:cubicBezTo>
                  <a:cubicBezTo>
                    <a:pt x="4067" y="672"/>
                    <a:pt x="3933" y="1109"/>
                    <a:pt x="3933" y="1378"/>
                  </a:cubicBezTo>
                  <a:cubicBezTo>
                    <a:pt x="3933" y="1512"/>
                    <a:pt x="3933" y="1681"/>
                    <a:pt x="4067" y="1815"/>
                  </a:cubicBezTo>
                  <a:cubicBezTo>
                    <a:pt x="4202" y="2790"/>
                    <a:pt x="3798" y="2924"/>
                    <a:pt x="3362" y="2924"/>
                  </a:cubicBezTo>
                  <a:cubicBezTo>
                    <a:pt x="3093" y="2924"/>
                    <a:pt x="2958" y="2790"/>
                    <a:pt x="2958" y="2790"/>
                  </a:cubicBezTo>
                  <a:lnTo>
                    <a:pt x="2790" y="2790"/>
                  </a:lnTo>
                  <a:cubicBezTo>
                    <a:pt x="1547" y="2790"/>
                    <a:pt x="841" y="3764"/>
                    <a:pt x="438" y="4604"/>
                  </a:cubicBezTo>
                  <a:cubicBezTo>
                    <a:pt x="1" y="5176"/>
                    <a:pt x="1" y="6016"/>
                    <a:pt x="135" y="6722"/>
                  </a:cubicBezTo>
                  <a:cubicBezTo>
                    <a:pt x="270" y="6722"/>
                    <a:pt x="438" y="6722"/>
                    <a:pt x="706" y="6554"/>
                  </a:cubicBezTo>
                  <a:cubicBezTo>
                    <a:pt x="706" y="6285"/>
                    <a:pt x="841" y="6016"/>
                    <a:pt x="975" y="5714"/>
                  </a:cubicBezTo>
                  <a:cubicBezTo>
                    <a:pt x="1412" y="4873"/>
                    <a:pt x="2118" y="4033"/>
                    <a:pt x="3362" y="4033"/>
                  </a:cubicBezTo>
                  <a:lnTo>
                    <a:pt x="3933" y="4033"/>
                  </a:lnTo>
                  <a:cubicBezTo>
                    <a:pt x="4336" y="4033"/>
                    <a:pt x="4773" y="3899"/>
                    <a:pt x="4639" y="2924"/>
                  </a:cubicBezTo>
                  <a:cubicBezTo>
                    <a:pt x="4471" y="2084"/>
                    <a:pt x="4908" y="1109"/>
                    <a:pt x="5882" y="840"/>
                  </a:cubicBezTo>
                  <a:cubicBezTo>
                    <a:pt x="6319" y="672"/>
                    <a:pt x="6588" y="403"/>
                    <a:pt x="6588" y="0"/>
                  </a:cubicBezTo>
                  <a:close/>
                </a:path>
              </a:pathLst>
            </a:custGeom>
            <a:solidFill>
              <a:srgbClr val="D98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1"/>
            <p:cNvSpPr/>
            <p:nvPr/>
          </p:nvSpPr>
          <p:spPr>
            <a:xfrm>
              <a:off x="4228000" y="4487950"/>
              <a:ext cx="94500" cy="102203"/>
            </a:xfrm>
            <a:custGeom>
              <a:avLst/>
              <a:gdLst/>
              <a:ahLst/>
              <a:cxnLst/>
              <a:rect l="l" t="t" r="r" b="b"/>
              <a:pathLst>
                <a:path w="3780" h="3835" extrusionOk="0">
                  <a:moveTo>
                    <a:pt x="1181" y="1"/>
                  </a:moveTo>
                  <a:cubicBezTo>
                    <a:pt x="1060" y="1"/>
                    <a:pt x="944" y="17"/>
                    <a:pt x="840" y="49"/>
                  </a:cubicBezTo>
                  <a:cubicBezTo>
                    <a:pt x="572" y="184"/>
                    <a:pt x="269" y="318"/>
                    <a:pt x="0" y="452"/>
                  </a:cubicBezTo>
                  <a:cubicBezTo>
                    <a:pt x="975" y="1158"/>
                    <a:pt x="2118" y="2435"/>
                    <a:pt x="2386" y="3679"/>
                  </a:cubicBezTo>
                  <a:lnTo>
                    <a:pt x="2958" y="3813"/>
                  </a:lnTo>
                  <a:cubicBezTo>
                    <a:pt x="3016" y="3828"/>
                    <a:pt x="3071" y="3834"/>
                    <a:pt x="3123" y="3834"/>
                  </a:cubicBezTo>
                  <a:cubicBezTo>
                    <a:pt x="3555" y="3834"/>
                    <a:pt x="3780" y="3377"/>
                    <a:pt x="3630" y="3107"/>
                  </a:cubicBezTo>
                  <a:lnTo>
                    <a:pt x="2252" y="587"/>
                  </a:lnTo>
                  <a:cubicBezTo>
                    <a:pt x="2021" y="176"/>
                    <a:pt x="1574" y="1"/>
                    <a:pt x="1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1"/>
            <p:cNvSpPr/>
            <p:nvPr/>
          </p:nvSpPr>
          <p:spPr>
            <a:xfrm>
              <a:off x="3213025" y="3914050"/>
              <a:ext cx="402475" cy="417600"/>
            </a:xfrm>
            <a:custGeom>
              <a:avLst/>
              <a:gdLst/>
              <a:ahLst/>
              <a:cxnLst/>
              <a:rect l="l" t="t" r="r" b="b"/>
              <a:pathLst>
                <a:path w="16099" h="16704" extrusionOk="0">
                  <a:moveTo>
                    <a:pt x="1681" y="1"/>
                  </a:moveTo>
                  <a:cubicBezTo>
                    <a:pt x="1109" y="707"/>
                    <a:pt x="403" y="1547"/>
                    <a:pt x="0" y="2118"/>
                  </a:cubicBezTo>
                  <a:lnTo>
                    <a:pt x="9948" y="15394"/>
                  </a:lnTo>
                  <a:cubicBezTo>
                    <a:pt x="10352" y="15965"/>
                    <a:pt x="11192" y="16536"/>
                    <a:pt x="11898" y="16671"/>
                  </a:cubicBezTo>
                  <a:cubicBezTo>
                    <a:pt x="12098" y="16692"/>
                    <a:pt x="12296" y="16704"/>
                    <a:pt x="12490" y="16704"/>
                  </a:cubicBezTo>
                  <a:cubicBezTo>
                    <a:pt x="13498" y="16704"/>
                    <a:pt x="14398" y="16401"/>
                    <a:pt x="14990" y="15696"/>
                  </a:cubicBezTo>
                  <a:cubicBezTo>
                    <a:pt x="16099" y="14419"/>
                    <a:pt x="15830" y="12335"/>
                    <a:pt x="14553" y="11193"/>
                  </a:cubicBezTo>
                  <a:lnTo>
                    <a:pt x="16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1"/>
            <p:cNvSpPr/>
            <p:nvPr/>
          </p:nvSpPr>
          <p:spPr>
            <a:xfrm>
              <a:off x="3154541" y="3796516"/>
              <a:ext cx="101700" cy="171700"/>
            </a:xfrm>
            <a:custGeom>
              <a:avLst/>
              <a:gdLst/>
              <a:ahLst/>
              <a:cxnLst/>
              <a:rect l="l" t="t" r="r" b="b"/>
              <a:pathLst>
                <a:path w="4068" h="6868" extrusionOk="0">
                  <a:moveTo>
                    <a:pt x="1312" y="0"/>
                  </a:moveTo>
                  <a:cubicBezTo>
                    <a:pt x="1201" y="0"/>
                    <a:pt x="1110" y="81"/>
                    <a:pt x="1110" y="280"/>
                  </a:cubicBezTo>
                  <a:lnTo>
                    <a:pt x="135" y="3910"/>
                  </a:lnTo>
                  <a:cubicBezTo>
                    <a:pt x="1" y="4481"/>
                    <a:pt x="270" y="5019"/>
                    <a:pt x="707" y="5321"/>
                  </a:cubicBezTo>
                  <a:lnTo>
                    <a:pt x="1412" y="5590"/>
                  </a:lnTo>
                  <a:lnTo>
                    <a:pt x="2387" y="6867"/>
                  </a:lnTo>
                  <a:cubicBezTo>
                    <a:pt x="2790" y="6296"/>
                    <a:pt x="3496" y="5456"/>
                    <a:pt x="4068" y="4750"/>
                  </a:cubicBezTo>
                  <a:lnTo>
                    <a:pt x="2387" y="3204"/>
                  </a:lnTo>
                  <a:lnTo>
                    <a:pt x="1681" y="280"/>
                  </a:lnTo>
                  <a:cubicBezTo>
                    <a:pt x="1608" y="115"/>
                    <a:pt x="1445" y="0"/>
                    <a:pt x="1312" y="0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1"/>
            <p:cNvSpPr/>
            <p:nvPr/>
          </p:nvSpPr>
          <p:spPr>
            <a:xfrm>
              <a:off x="3450800" y="4202975"/>
              <a:ext cx="473050" cy="637875"/>
            </a:xfrm>
            <a:custGeom>
              <a:avLst/>
              <a:gdLst/>
              <a:ahLst/>
              <a:cxnLst/>
              <a:rect l="l" t="t" r="r" b="b"/>
              <a:pathLst>
                <a:path w="18922" h="25515" extrusionOk="0">
                  <a:moveTo>
                    <a:pt x="5172" y="0"/>
                  </a:moveTo>
                  <a:cubicBezTo>
                    <a:pt x="4539" y="0"/>
                    <a:pt x="3573" y="154"/>
                    <a:pt x="2655" y="913"/>
                  </a:cubicBezTo>
                  <a:cubicBezTo>
                    <a:pt x="1412" y="1887"/>
                    <a:pt x="269" y="4005"/>
                    <a:pt x="269" y="8206"/>
                  </a:cubicBezTo>
                  <a:cubicBezTo>
                    <a:pt x="269" y="8206"/>
                    <a:pt x="0" y="10861"/>
                    <a:pt x="437" y="14087"/>
                  </a:cubicBezTo>
                  <a:lnTo>
                    <a:pt x="437" y="14222"/>
                  </a:lnTo>
                  <a:lnTo>
                    <a:pt x="437" y="14356"/>
                  </a:lnTo>
                  <a:cubicBezTo>
                    <a:pt x="975" y="18826"/>
                    <a:pt x="2655" y="24439"/>
                    <a:pt x="7697" y="25413"/>
                  </a:cubicBezTo>
                  <a:cubicBezTo>
                    <a:pt x="7982" y="25481"/>
                    <a:pt x="8268" y="25514"/>
                    <a:pt x="8550" y="25514"/>
                  </a:cubicBezTo>
                  <a:cubicBezTo>
                    <a:pt x="8831" y="25514"/>
                    <a:pt x="9108" y="25481"/>
                    <a:pt x="9377" y="25413"/>
                  </a:cubicBezTo>
                  <a:cubicBezTo>
                    <a:pt x="11763" y="25145"/>
                    <a:pt x="18351" y="23733"/>
                    <a:pt x="18922" y="16171"/>
                  </a:cubicBezTo>
                  <a:lnTo>
                    <a:pt x="18922" y="14928"/>
                  </a:lnTo>
                  <a:cubicBezTo>
                    <a:pt x="18754" y="14087"/>
                    <a:pt x="18351" y="13079"/>
                    <a:pt x="17779" y="12407"/>
                  </a:cubicBezTo>
                  <a:lnTo>
                    <a:pt x="16670" y="11130"/>
                  </a:lnTo>
                  <a:cubicBezTo>
                    <a:pt x="16401" y="10558"/>
                    <a:pt x="15964" y="10155"/>
                    <a:pt x="15561" y="9584"/>
                  </a:cubicBezTo>
                  <a:cubicBezTo>
                    <a:pt x="14284" y="7769"/>
                    <a:pt x="13175" y="5954"/>
                    <a:pt x="12200" y="3837"/>
                  </a:cubicBezTo>
                  <a:cubicBezTo>
                    <a:pt x="11763" y="2728"/>
                    <a:pt x="10923" y="1484"/>
                    <a:pt x="9108" y="778"/>
                  </a:cubicBezTo>
                  <a:cubicBezTo>
                    <a:pt x="8974" y="644"/>
                    <a:pt x="8839" y="644"/>
                    <a:pt x="8839" y="644"/>
                  </a:cubicBezTo>
                  <a:cubicBezTo>
                    <a:pt x="7999" y="341"/>
                    <a:pt x="6991" y="207"/>
                    <a:pt x="5882" y="72"/>
                  </a:cubicBezTo>
                  <a:cubicBezTo>
                    <a:pt x="5882" y="72"/>
                    <a:pt x="5605" y="0"/>
                    <a:pt x="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1"/>
            <p:cNvSpPr/>
            <p:nvPr/>
          </p:nvSpPr>
          <p:spPr>
            <a:xfrm>
              <a:off x="3510450" y="4202975"/>
              <a:ext cx="161350" cy="117325"/>
            </a:xfrm>
            <a:custGeom>
              <a:avLst/>
              <a:gdLst/>
              <a:ahLst/>
              <a:cxnLst/>
              <a:rect l="l" t="t" r="r" b="b"/>
              <a:pathLst>
                <a:path w="6454" h="4693" extrusionOk="0">
                  <a:moveTo>
                    <a:pt x="2786" y="0"/>
                  </a:moveTo>
                  <a:cubicBezTo>
                    <a:pt x="2153" y="0"/>
                    <a:pt x="1187" y="154"/>
                    <a:pt x="269" y="913"/>
                  </a:cubicBezTo>
                  <a:cubicBezTo>
                    <a:pt x="1" y="2593"/>
                    <a:pt x="841" y="4139"/>
                    <a:pt x="2252" y="4542"/>
                  </a:cubicBezTo>
                  <a:cubicBezTo>
                    <a:pt x="2521" y="4644"/>
                    <a:pt x="2800" y="4692"/>
                    <a:pt x="3081" y="4692"/>
                  </a:cubicBezTo>
                  <a:cubicBezTo>
                    <a:pt x="4380" y="4692"/>
                    <a:pt x="5709" y="3653"/>
                    <a:pt x="6151" y="2022"/>
                  </a:cubicBezTo>
                  <a:cubicBezTo>
                    <a:pt x="6285" y="1618"/>
                    <a:pt x="6453" y="1047"/>
                    <a:pt x="6453" y="644"/>
                  </a:cubicBezTo>
                  <a:cubicBezTo>
                    <a:pt x="5613" y="341"/>
                    <a:pt x="4605" y="207"/>
                    <a:pt x="3496" y="72"/>
                  </a:cubicBezTo>
                  <a:cubicBezTo>
                    <a:pt x="3496" y="72"/>
                    <a:pt x="3219" y="0"/>
                    <a:pt x="27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1"/>
            <p:cNvSpPr/>
            <p:nvPr/>
          </p:nvSpPr>
          <p:spPr>
            <a:xfrm>
              <a:off x="3321400" y="4421825"/>
              <a:ext cx="812525" cy="486225"/>
            </a:xfrm>
            <a:custGeom>
              <a:avLst/>
              <a:gdLst/>
              <a:ahLst/>
              <a:cxnLst/>
              <a:rect l="l" t="t" r="r" b="b"/>
              <a:pathLst>
                <a:path w="32501" h="19449" extrusionOk="0">
                  <a:moveTo>
                    <a:pt x="25118" y="1"/>
                  </a:moveTo>
                  <a:cubicBezTo>
                    <a:pt x="23793" y="1"/>
                    <a:pt x="22325" y="232"/>
                    <a:pt x="20737" y="830"/>
                  </a:cubicBezTo>
                  <a:cubicBezTo>
                    <a:pt x="19326" y="2645"/>
                    <a:pt x="17645" y="4056"/>
                    <a:pt x="15965" y="5031"/>
                  </a:cubicBezTo>
                  <a:cubicBezTo>
                    <a:pt x="15393" y="5333"/>
                    <a:pt x="14990" y="5602"/>
                    <a:pt x="14419" y="5737"/>
                  </a:cubicBezTo>
                  <a:cubicBezTo>
                    <a:pt x="14150" y="5871"/>
                    <a:pt x="13847" y="6005"/>
                    <a:pt x="13444" y="6174"/>
                  </a:cubicBezTo>
                  <a:cubicBezTo>
                    <a:pt x="12873" y="6442"/>
                    <a:pt x="12167" y="6577"/>
                    <a:pt x="11495" y="6711"/>
                  </a:cubicBezTo>
                  <a:cubicBezTo>
                    <a:pt x="10788" y="6805"/>
                    <a:pt x="10032" y="6916"/>
                    <a:pt x="9354" y="6916"/>
                  </a:cubicBezTo>
                  <a:cubicBezTo>
                    <a:pt x="9064" y="6916"/>
                    <a:pt x="8789" y="6896"/>
                    <a:pt x="8537" y="6846"/>
                  </a:cubicBezTo>
                  <a:cubicBezTo>
                    <a:pt x="7428" y="6577"/>
                    <a:pt x="6453" y="6308"/>
                    <a:pt x="5613" y="5602"/>
                  </a:cubicBezTo>
                  <a:lnTo>
                    <a:pt x="5613" y="5468"/>
                  </a:lnTo>
                  <a:lnTo>
                    <a:pt x="5613" y="5333"/>
                  </a:lnTo>
                  <a:cubicBezTo>
                    <a:pt x="5613" y="5602"/>
                    <a:pt x="975" y="11349"/>
                    <a:pt x="135" y="16525"/>
                  </a:cubicBezTo>
                  <a:cubicBezTo>
                    <a:pt x="1" y="17937"/>
                    <a:pt x="841" y="19180"/>
                    <a:pt x="2252" y="19449"/>
                  </a:cubicBezTo>
                  <a:cubicBezTo>
                    <a:pt x="3093" y="19449"/>
                    <a:pt x="4067" y="19449"/>
                    <a:pt x="5176" y="18609"/>
                  </a:cubicBezTo>
                  <a:cubicBezTo>
                    <a:pt x="5176" y="18609"/>
                    <a:pt x="5311" y="18609"/>
                    <a:pt x="5311" y="18474"/>
                  </a:cubicBezTo>
                  <a:cubicBezTo>
                    <a:pt x="5311" y="18474"/>
                    <a:pt x="6018" y="17700"/>
                    <a:pt x="7575" y="17700"/>
                  </a:cubicBezTo>
                  <a:cubicBezTo>
                    <a:pt x="8218" y="17700"/>
                    <a:pt x="9006" y="17832"/>
                    <a:pt x="9949" y="18205"/>
                  </a:cubicBezTo>
                  <a:cubicBezTo>
                    <a:pt x="10352" y="18340"/>
                    <a:pt x="10655" y="18474"/>
                    <a:pt x="11058" y="18609"/>
                  </a:cubicBezTo>
                  <a:cubicBezTo>
                    <a:pt x="11764" y="18777"/>
                    <a:pt x="12469" y="18911"/>
                    <a:pt x="13175" y="18911"/>
                  </a:cubicBezTo>
                  <a:cubicBezTo>
                    <a:pt x="14150" y="18911"/>
                    <a:pt x="15259" y="18777"/>
                    <a:pt x="16099" y="18340"/>
                  </a:cubicBezTo>
                  <a:cubicBezTo>
                    <a:pt x="16670" y="18205"/>
                    <a:pt x="16939" y="17937"/>
                    <a:pt x="17074" y="17500"/>
                  </a:cubicBezTo>
                  <a:cubicBezTo>
                    <a:pt x="17376" y="17231"/>
                    <a:pt x="17511" y="16794"/>
                    <a:pt x="17780" y="16659"/>
                  </a:cubicBezTo>
                  <a:cubicBezTo>
                    <a:pt x="18541" y="15898"/>
                    <a:pt x="20102" y="14668"/>
                    <a:pt x="21863" y="14668"/>
                  </a:cubicBezTo>
                  <a:cubicBezTo>
                    <a:pt x="22046" y="14668"/>
                    <a:pt x="22231" y="14682"/>
                    <a:pt x="22418" y="14710"/>
                  </a:cubicBezTo>
                  <a:lnTo>
                    <a:pt x="23661" y="14710"/>
                  </a:lnTo>
                  <a:cubicBezTo>
                    <a:pt x="24367" y="14576"/>
                    <a:pt x="24938" y="14408"/>
                    <a:pt x="25341" y="14004"/>
                  </a:cubicBezTo>
                  <a:cubicBezTo>
                    <a:pt x="26047" y="13433"/>
                    <a:pt x="26619" y="12727"/>
                    <a:pt x="26316" y="11484"/>
                  </a:cubicBezTo>
                  <a:cubicBezTo>
                    <a:pt x="26182" y="10643"/>
                    <a:pt x="26182" y="9803"/>
                    <a:pt x="26619" y="9097"/>
                  </a:cubicBezTo>
                  <a:cubicBezTo>
                    <a:pt x="27022" y="8257"/>
                    <a:pt x="27728" y="7283"/>
                    <a:pt x="28971" y="7283"/>
                  </a:cubicBezTo>
                  <a:lnTo>
                    <a:pt x="29139" y="7283"/>
                  </a:lnTo>
                  <a:cubicBezTo>
                    <a:pt x="29139" y="7283"/>
                    <a:pt x="29388" y="7386"/>
                    <a:pt x="29654" y="7386"/>
                  </a:cubicBezTo>
                  <a:cubicBezTo>
                    <a:pt x="30013" y="7386"/>
                    <a:pt x="30403" y="7197"/>
                    <a:pt x="30248" y="6308"/>
                  </a:cubicBezTo>
                  <a:cubicBezTo>
                    <a:pt x="30114" y="6174"/>
                    <a:pt x="30114" y="6005"/>
                    <a:pt x="30114" y="5871"/>
                  </a:cubicBezTo>
                  <a:cubicBezTo>
                    <a:pt x="30114" y="5165"/>
                    <a:pt x="30652" y="4493"/>
                    <a:pt x="31492" y="4191"/>
                  </a:cubicBezTo>
                  <a:cubicBezTo>
                    <a:pt x="32332" y="3787"/>
                    <a:pt x="32500" y="2510"/>
                    <a:pt x="31660" y="1972"/>
                  </a:cubicBezTo>
                  <a:cubicBezTo>
                    <a:pt x="30379" y="1180"/>
                    <a:pt x="28112" y="1"/>
                    <a:pt x="2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1"/>
            <p:cNvSpPr/>
            <p:nvPr/>
          </p:nvSpPr>
          <p:spPr>
            <a:xfrm>
              <a:off x="3843175" y="4421550"/>
              <a:ext cx="108425" cy="21025"/>
            </a:xfrm>
            <a:custGeom>
              <a:avLst/>
              <a:gdLst/>
              <a:ahLst/>
              <a:cxnLst/>
              <a:rect l="l" t="t" r="r" b="b"/>
              <a:pathLst>
                <a:path w="4337" h="841" extrusionOk="0">
                  <a:moveTo>
                    <a:pt x="1" y="841"/>
                  </a:moveTo>
                  <a:lnTo>
                    <a:pt x="1" y="841"/>
                  </a:lnTo>
                  <a:lnTo>
                    <a:pt x="1" y="841"/>
                  </a:lnTo>
                  <a:close/>
                  <a:moveTo>
                    <a:pt x="4336" y="1"/>
                  </a:moveTo>
                  <a:cubicBezTo>
                    <a:pt x="3059" y="1"/>
                    <a:pt x="1547" y="303"/>
                    <a:pt x="1" y="841"/>
                  </a:cubicBezTo>
                  <a:cubicBezTo>
                    <a:pt x="1547" y="303"/>
                    <a:pt x="3059" y="1"/>
                    <a:pt x="4336" y="1"/>
                  </a:cubicBezTo>
                  <a:close/>
                  <a:moveTo>
                    <a:pt x="4336" y="1"/>
                  </a:moveTo>
                  <a:lnTo>
                    <a:pt x="4336" y="1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F6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1"/>
            <p:cNvSpPr/>
            <p:nvPr/>
          </p:nvSpPr>
          <p:spPr>
            <a:xfrm>
              <a:off x="3780150" y="4789575"/>
              <a:ext cx="90775" cy="38675"/>
            </a:xfrm>
            <a:custGeom>
              <a:avLst/>
              <a:gdLst/>
              <a:ahLst/>
              <a:cxnLst/>
              <a:rect l="l" t="t" r="r" b="b"/>
              <a:pathLst>
                <a:path w="3631" h="1547" extrusionOk="0">
                  <a:moveTo>
                    <a:pt x="3631" y="0"/>
                  </a:moveTo>
                  <a:cubicBezTo>
                    <a:pt x="2219" y="0"/>
                    <a:pt x="841" y="840"/>
                    <a:pt x="1" y="1546"/>
                  </a:cubicBezTo>
                  <a:lnTo>
                    <a:pt x="1" y="1546"/>
                  </a:lnTo>
                  <a:cubicBezTo>
                    <a:pt x="841" y="840"/>
                    <a:pt x="2219" y="0"/>
                    <a:pt x="3631" y="0"/>
                  </a:cubicBezTo>
                  <a:close/>
                  <a:moveTo>
                    <a:pt x="3631" y="0"/>
                  </a:moveTo>
                  <a:lnTo>
                    <a:pt x="3631" y="0"/>
                  </a:lnTo>
                  <a:lnTo>
                    <a:pt x="3631" y="0"/>
                  </a:lnTo>
                  <a:close/>
                </a:path>
              </a:pathLst>
            </a:custGeom>
            <a:solidFill>
              <a:srgbClr val="DFA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1"/>
            <p:cNvSpPr/>
            <p:nvPr/>
          </p:nvSpPr>
          <p:spPr>
            <a:xfrm>
              <a:off x="3769225" y="4828225"/>
              <a:ext cx="10950" cy="6725"/>
            </a:xfrm>
            <a:custGeom>
              <a:avLst/>
              <a:gdLst/>
              <a:ahLst/>
              <a:cxnLst/>
              <a:rect l="l" t="t" r="r" b="b"/>
              <a:pathLst>
                <a:path w="438" h="269" extrusionOk="0">
                  <a:moveTo>
                    <a:pt x="438" y="0"/>
                  </a:moveTo>
                  <a:cubicBezTo>
                    <a:pt x="303" y="0"/>
                    <a:pt x="135" y="135"/>
                    <a:pt x="1" y="269"/>
                  </a:cubicBezTo>
                  <a:cubicBezTo>
                    <a:pt x="135" y="135"/>
                    <a:pt x="303" y="0"/>
                    <a:pt x="438" y="0"/>
                  </a:cubicBezTo>
                  <a:close/>
                </a:path>
              </a:pathLst>
            </a:custGeom>
            <a:solidFill>
              <a:srgbClr val="D17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1"/>
            <p:cNvSpPr/>
            <p:nvPr/>
          </p:nvSpPr>
          <p:spPr>
            <a:xfrm>
              <a:off x="3881825" y="4789575"/>
              <a:ext cx="31125" cy="25"/>
            </a:xfrm>
            <a:custGeom>
              <a:avLst/>
              <a:gdLst/>
              <a:ahLst/>
              <a:cxnLst/>
              <a:rect l="l" t="t" r="r" b="b"/>
              <a:pathLst>
                <a:path w="1245" h="1" extrusionOk="0">
                  <a:moveTo>
                    <a:pt x="538" y="0"/>
                  </a:move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close/>
                  <a:moveTo>
                    <a:pt x="135" y="0"/>
                  </a:moveTo>
                  <a:lnTo>
                    <a:pt x="135" y="0"/>
                  </a:lnTo>
                  <a:lnTo>
                    <a:pt x="135" y="0"/>
                  </a:lnTo>
                  <a:close/>
                  <a:moveTo>
                    <a:pt x="135" y="0"/>
                  </a:moveTo>
                  <a:lnTo>
                    <a:pt x="135" y="0"/>
                  </a:lnTo>
                  <a:lnTo>
                    <a:pt x="135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244" y="0"/>
                  </a:moveTo>
                  <a:lnTo>
                    <a:pt x="538" y="0"/>
                  </a:lnTo>
                  <a:close/>
                </a:path>
              </a:pathLst>
            </a:custGeom>
            <a:solidFill>
              <a:srgbClr val="DFA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1"/>
            <p:cNvSpPr/>
            <p:nvPr/>
          </p:nvSpPr>
          <p:spPr>
            <a:xfrm>
              <a:off x="3454150" y="4866025"/>
              <a:ext cx="115975" cy="17675"/>
            </a:xfrm>
            <a:custGeom>
              <a:avLst/>
              <a:gdLst/>
              <a:ahLst/>
              <a:cxnLst/>
              <a:rect l="l" t="t" r="r" b="b"/>
              <a:pathLst>
                <a:path w="4639" h="707" extrusionOk="0">
                  <a:moveTo>
                    <a:pt x="4639" y="437"/>
                  </a:moveTo>
                  <a:lnTo>
                    <a:pt x="4639" y="437"/>
                  </a:lnTo>
                  <a:lnTo>
                    <a:pt x="4639" y="437"/>
                  </a:lnTo>
                  <a:close/>
                  <a:moveTo>
                    <a:pt x="2253" y="1"/>
                  </a:moveTo>
                  <a:cubicBezTo>
                    <a:pt x="707" y="1"/>
                    <a:pt x="135" y="706"/>
                    <a:pt x="1" y="706"/>
                  </a:cubicBezTo>
                  <a:cubicBezTo>
                    <a:pt x="135" y="706"/>
                    <a:pt x="707" y="1"/>
                    <a:pt x="2253" y="1"/>
                  </a:cubicBezTo>
                  <a:close/>
                  <a:moveTo>
                    <a:pt x="2253" y="1"/>
                  </a:moveTo>
                  <a:lnTo>
                    <a:pt x="2253" y="1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rgbClr val="DFA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1"/>
            <p:cNvSpPr/>
            <p:nvPr/>
          </p:nvSpPr>
          <p:spPr>
            <a:xfrm>
              <a:off x="4059950" y="4568600"/>
              <a:ext cx="21025" cy="38675"/>
            </a:xfrm>
            <a:custGeom>
              <a:avLst/>
              <a:gdLst/>
              <a:ahLst/>
              <a:cxnLst/>
              <a:rect l="l" t="t" r="r" b="b"/>
              <a:pathLst>
                <a:path w="841" h="1547" extrusionOk="0">
                  <a:moveTo>
                    <a:pt x="1" y="1546"/>
                  </a:moveTo>
                  <a:lnTo>
                    <a:pt x="1" y="1546"/>
                  </a:lnTo>
                  <a:lnTo>
                    <a:pt x="1" y="1546"/>
                  </a:lnTo>
                  <a:lnTo>
                    <a:pt x="1" y="1546"/>
                  </a:lnTo>
                  <a:close/>
                  <a:moveTo>
                    <a:pt x="706" y="437"/>
                  </a:moveTo>
                  <a:cubicBezTo>
                    <a:pt x="841" y="1412"/>
                    <a:pt x="437" y="1546"/>
                    <a:pt x="1" y="1546"/>
                  </a:cubicBezTo>
                  <a:cubicBezTo>
                    <a:pt x="437" y="1546"/>
                    <a:pt x="841" y="1412"/>
                    <a:pt x="706" y="437"/>
                  </a:cubicBezTo>
                  <a:close/>
                  <a:moveTo>
                    <a:pt x="572" y="0"/>
                  </a:moveTo>
                  <a:lnTo>
                    <a:pt x="572" y="0"/>
                  </a:lnTo>
                  <a:cubicBezTo>
                    <a:pt x="572" y="134"/>
                    <a:pt x="572" y="303"/>
                    <a:pt x="706" y="437"/>
                  </a:cubicBezTo>
                  <a:lnTo>
                    <a:pt x="706" y="437"/>
                  </a:lnTo>
                  <a:lnTo>
                    <a:pt x="706" y="437"/>
                  </a:lnTo>
                  <a:cubicBezTo>
                    <a:pt x="572" y="303"/>
                    <a:pt x="572" y="134"/>
                    <a:pt x="572" y="0"/>
                  </a:cubicBezTo>
                  <a:close/>
                </a:path>
              </a:pathLst>
            </a:custGeom>
            <a:solidFill>
              <a:srgbClr val="D17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1"/>
            <p:cNvSpPr/>
            <p:nvPr/>
          </p:nvSpPr>
          <p:spPr>
            <a:xfrm>
              <a:off x="3612125" y="4222425"/>
              <a:ext cx="227725" cy="367200"/>
            </a:xfrm>
            <a:custGeom>
              <a:avLst/>
              <a:gdLst/>
              <a:ahLst/>
              <a:cxnLst/>
              <a:rect l="l" t="t" r="r" b="b"/>
              <a:pathLst>
                <a:path w="9109" h="14688" extrusionOk="0">
                  <a:moveTo>
                    <a:pt x="2655" y="0"/>
                  </a:moveTo>
                  <a:lnTo>
                    <a:pt x="2655" y="0"/>
                  </a:lnTo>
                  <a:cubicBezTo>
                    <a:pt x="3495" y="3630"/>
                    <a:pt x="4336" y="9646"/>
                    <a:pt x="2655" y="12738"/>
                  </a:cubicBezTo>
                  <a:cubicBezTo>
                    <a:pt x="2655" y="12872"/>
                    <a:pt x="2655" y="13007"/>
                    <a:pt x="2521" y="13141"/>
                  </a:cubicBezTo>
                  <a:cubicBezTo>
                    <a:pt x="2521" y="13578"/>
                    <a:pt x="2218" y="13981"/>
                    <a:pt x="1815" y="14150"/>
                  </a:cubicBezTo>
                  <a:cubicBezTo>
                    <a:pt x="2218" y="13981"/>
                    <a:pt x="2521" y="13847"/>
                    <a:pt x="2790" y="13713"/>
                  </a:cubicBezTo>
                  <a:cubicBezTo>
                    <a:pt x="3361" y="13578"/>
                    <a:pt x="3764" y="13309"/>
                    <a:pt x="4336" y="13007"/>
                  </a:cubicBezTo>
                  <a:cubicBezTo>
                    <a:pt x="6016" y="12032"/>
                    <a:pt x="7697" y="10621"/>
                    <a:pt x="9108" y="8806"/>
                  </a:cubicBezTo>
                  <a:cubicBezTo>
                    <a:pt x="7831" y="6991"/>
                    <a:pt x="6722" y="5176"/>
                    <a:pt x="5747" y="3059"/>
                  </a:cubicBezTo>
                  <a:cubicBezTo>
                    <a:pt x="5310" y="1950"/>
                    <a:pt x="4470" y="706"/>
                    <a:pt x="2655" y="0"/>
                  </a:cubicBezTo>
                  <a:close/>
                  <a:moveTo>
                    <a:pt x="1815" y="14150"/>
                  </a:moveTo>
                  <a:lnTo>
                    <a:pt x="1815" y="14150"/>
                  </a:lnTo>
                  <a:cubicBezTo>
                    <a:pt x="1596" y="14253"/>
                    <a:pt x="1356" y="14336"/>
                    <a:pt x="1115" y="14407"/>
                  </a:cubicBezTo>
                  <a:lnTo>
                    <a:pt x="1115" y="14407"/>
                  </a:lnTo>
                  <a:cubicBezTo>
                    <a:pt x="1346" y="14373"/>
                    <a:pt x="1592" y="14261"/>
                    <a:pt x="1815" y="14150"/>
                  </a:cubicBezTo>
                  <a:close/>
                  <a:moveTo>
                    <a:pt x="1115" y="14407"/>
                  </a:moveTo>
                  <a:cubicBezTo>
                    <a:pt x="1067" y="14415"/>
                    <a:pt x="1021" y="14418"/>
                    <a:pt x="975" y="14418"/>
                  </a:cubicBezTo>
                  <a:cubicBezTo>
                    <a:pt x="975" y="14418"/>
                    <a:pt x="896" y="14418"/>
                    <a:pt x="859" y="14478"/>
                  </a:cubicBezTo>
                  <a:lnTo>
                    <a:pt x="859" y="14478"/>
                  </a:lnTo>
                  <a:cubicBezTo>
                    <a:pt x="944" y="14456"/>
                    <a:pt x="1030" y="14432"/>
                    <a:pt x="1115" y="14407"/>
                  </a:cubicBezTo>
                  <a:close/>
                  <a:moveTo>
                    <a:pt x="859" y="14478"/>
                  </a:moveTo>
                  <a:cubicBezTo>
                    <a:pt x="557" y="14558"/>
                    <a:pt x="259" y="14623"/>
                    <a:pt x="0" y="14687"/>
                  </a:cubicBezTo>
                  <a:cubicBezTo>
                    <a:pt x="269" y="14687"/>
                    <a:pt x="538" y="14553"/>
                    <a:pt x="840" y="14553"/>
                  </a:cubicBezTo>
                  <a:cubicBezTo>
                    <a:pt x="840" y="14521"/>
                    <a:pt x="848" y="14497"/>
                    <a:pt x="859" y="14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1"/>
            <p:cNvSpPr/>
            <p:nvPr/>
          </p:nvSpPr>
          <p:spPr>
            <a:xfrm>
              <a:off x="3450800" y="4421550"/>
              <a:ext cx="675550" cy="465500"/>
            </a:xfrm>
            <a:custGeom>
              <a:avLst/>
              <a:gdLst/>
              <a:ahLst/>
              <a:cxnLst/>
              <a:rect l="l" t="t" r="r" b="b"/>
              <a:pathLst>
                <a:path w="27022" h="18620" extrusionOk="0">
                  <a:moveTo>
                    <a:pt x="20031" y="1"/>
                  </a:moveTo>
                  <a:cubicBezTo>
                    <a:pt x="18754" y="1"/>
                    <a:pt x="17242" y="303"/>
                    <a:pt x="15696" y="841"/>
                  </a:cubicBezTo>
                  <a:lnTo>
                    <a:pt x="15561" y="841"/>
                  </a:lnTo>
                  <a:cubicBezTo>
                    <a:pt x="14150" y="2656"/>
                    <a:pt x="12469" y="4067"/>
                    <a:pt x="10789" y="5042"/>
                  </a:cubicBezTo>
                  <a:cubicBezTo>
                    <a:pt x="10217" y="5344"/>
                    <a:pt x="9814" y="5613"/>
                    <a:pt x="9243" y="5748"/>
                  </a:cubicBezTo>
                  <a:cubicBezTo>
                    <a:pt x="8974" y="5882"/>
                    <a:pt x="8671" y="6016"/>
                    <a:pt x="8268" y="6185"/>
                  </a:cubicBezTo>
                  <a:cubicBezTo>
                    <a:pt x="7697" y="6453"/>
                    <a:pt x="6991" y="6588"/>
                    <a:pt x="6453" y="6722"/>
                  </a:cubicBezTo>
                  <a:lnTo>
                    <a:pt x="6319" y="6722"/>
                  </a:lnTo>
                  <a:cubicBezTo>
                    <a:pt x="6151" y="6722"/>
                    <a:pt x="6016" y="6722"/>
                    <a:pt x="5882" y="6857"/>
                  </a:cubicBezTo>
                  <a:lnTo>
                    <a:pt x="3361" y="6857"/>
                  </a:lnTo>
                  <a:cubicBezTo>
                    <a:pt x="1109" y="10386"/>
                    <a:pt x="269" y="15259"/>
                    <a:pt x="0" y="18620"/>
                  </a:cubicBezTo>
                  <a:cubicBezTo>
                    <a:pt x="0" y="18620"/>
                    <a:pt x="135" y="18620"/>
                    <a:pt x="135" y="18485"/>
                  </a:cubicBezTo>
                  <a:cubicBezTo>
                    <a:pt x="269" y="18485"/>
                    <a:pt x="841" y="17780"/>
                    <a:pt x="2387" y="17780"/>
                  </a:cubicBezTo>
                  <a:cubicBezTo>
                    <a:pt x="3092" y="17780"/>
                    <a:pt x="3798" y="17948"/>
                    <a:pt x="4773" y="18216"/>
                  </a:cubicBezTo>
                  <a:cubicBezTo>
                    <a:pt x="5176" y="18351"/>
                    <a:pt x="5479" y="18485"/>
                    <a:pt x="5882" y="18620"/>
                  </a:cubicBezTo>
                  <a:cubicBezTo>
                    <a:pt x="6016" y="15427"/>
                    <a:pt x="6588" y="12604"/>
                    <a:pt x="7159" y="10218"/>
                  </a:cubicBezTo>
                  <a:cubicBezTo>
                    <a:pt x="7159" y="10083"/>
                    <a:pt x="7293" y="9949"/>
                    <a:pt x="7428" y="9949"/>
                  </a:cubicBezTo>
                  <a:cubicBezTo>
                    <a:pt x="7562" y="9949"/>
                    <a:pt x="7697" y="10083"/>
                    <a:pt x="7697" y="10218"/>
                  </a:cubicBezTo>
                  <a:lnTo>
                    <a:pt x="10923" y="18351"/>
                  </a:lnTo>
                  <a:cubicBezTo>
                    <a:pt x="11494" y="18216"/>
                    <a:pt x="11763" y="17948"/>
                    <a:pt x="11898" y="17511"/>
                  </a:cubicBezTo>
                  <a:cubicBezTo>
                    <a:pt x="12200" y="17242"/>
                    <a:pt x="12335" y="16805"/>
                    <a:pt x="12604" y="16670"/>
                  </a:cubicBezTo>
                  <a:lnTo>
                    <a:pt x="12604" y="16536"/>
                  </a:lnTo>
                  <a:lnTo>
                    <a:pt x="12738" y="16536"/>
                  </a:lnTo>
                  <a:cubicBezTo>
                    <a:pt x="12872" y="16402"/>
                    <a:pt x="13040" y="16267"/>
                    <a:pt x="13175" y="16267"/>
                  </a:cubicBezTo>
                  <a:cubicBezTo>
                    <a:pt x="14015" y="15561"/>
                    <a:pt x="15393" y="14721"/>
                    <a:pt x="16805" y="14721"/>
                  </a:cubicBezTo>
                  <a:lnTo>
                    <a:pt x="18485" y="14721"/>
                  </a:lnTo>
                  <a:cubicBezTo>
                    <a:pt x="17914" y="13578"/>
                    <a:pt x="17242" y="12200"/>
                    <a:pt x="16099" y="10654"/>
                  </a:cubicBezTo>
                  <a:cubicBezTo>
                    <a:pt x="14721" y="8705"/>
                    <a:pt x="16099" y="6185"/>
                    <a:pt x="18351" y="6185"/>
                  </a:cubicBezTo>
                  <a:lnTo>
                    <a:pt x="18922" y="6185"/>
                  </a:lnTo>
                  <a:cubicBezTo>
                    <a:pt x="20434" y="6453"/>
                    <a:pt x="22115" y="6857"/>
                    <a:pt x="23795" y="7294"/>
                  </a:cubicBezTo>
                  <a:lnTo>
                    <a:pt x="23963" y="7294"/>
                  </a:lnTo>
                  <a:cubicBezTo>
                    <a:pt x="23963" y="7294"/>
                    <a:pt x="24098" y="7428"/>
                    <a:pt x="24367" y="7428"/>
                  </a:cubicBezTo>
                  <a:cubicBezTo>
                    <a:pt x="24803" y="7428"/>
                    <a:pt x="25207" y="7294"/>
                    <a:pt x="25072" y="6319"/>
                  </a:cubicBezTo>
                  <a:cubicBezTo>
                    <a:pt x="24938" y="6185"/>
                    <a:pt x="24938" y="6016"/>
                    <a:pt x="24938" y="5882"/>
                  </a:cubicBezTo>
                  <a:cubicBezTo>
                    <a:pt x="24938" y="5176"/>
                    <a:pt x="25476" y="4504"/>
                    <a:pt x="26316" y="4202"/>
                  </a:cubicBezTo>
                  <a:cubicBezTo>
                    <a:pt x="26753" y="3933"/>
                    <a:pt x="27022" y="3496"/>
                    <a:pt x="27022" y="2958"/>
                  </a:cubicBezTo>
                  <a:cubicBezTo>
                    <a:pt x="27022" y="2656"/>
                    <a:pt x="26887" y="2252"/>
                    <a:pt x="26484" y="1983"/>
                  </a:cubicBezTo>
                  <a:cubicBezTo>
                    <a:pt x="25207" y="1143"/>
                    <a:pt x="22955" y="1"/>
                    <a:pt x="2003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1"/>
            <p:cNvSpPr/>
            <p:nvPr/>
          </p:nvSpPr>
          <p:spPr>
            <a:xfrm>
              <a:off x="3051700" y="2918525"/>
              <a:ext cx="525150" cy="531650"/>
            </a:xfrm>
            <a:custGeom>
              <a:avLst/>
              <a:gdLst/>
              <a:ahLst/>
              <a:cxnLst/>
              <a:rect l="l" t="t" r="r" b="b"/>
              <a:pathLst>
                <a:path w="21006" h="21266" extrusionOk="0">
                  <a:moveTo>
                    <a:pt x="14057" y="1"/>
                  </a:moveTo>
                  <a:cubicBezTo>
                    <a:pt x="12636" y="1"/>
                    <a:pt x="11173" y="385"/>
                    <a:pt x="9948" y="769"/>
                  </a:cubicBezTo>
                  <a:cubicBezTo>
                    <a:pt x="4773" y="2281"/>
                    <a:pt x="1109" y="7490"/>
                    <a:pt x="437" y="12666"/>
                  </a:cubicBezTo>
                  <a:cubicBezTo>
                    <a:pt x="135" y="14884"/>
                    <a:pt x="0" y="17270"/>
                    <a:pt x="1546" y="18951"/>
                  </a:cubicBezTo>
                  <a:cubicBezTo>
                    <a:pt x="3092" y="20631"/>
                    <a:pt x="5478" y="21068"/>
                    <a:pt x="7562" y="21203"/>
                  </a:cubicBezTo>
                  <a:cubicBezTo>
                    <a:pt x="8090" y="21239"/>
                    <a:pt x="8660" y="21266"/>
                    <a:pt x="9250" y="21266"/>
                  </a:cubicBezTo>
                  <a:cubicBezTo>
                    <a:pt x="10837" y="21266"/>
                    <a:pt x="12569" y="21073"/>
                    <a:pt x="14015" y="20362"/>
                  </a:cubicBezTo>
                  <a:cubicBezTo>
                    <a:pt x="16401" y="19253"/>
                    <a:pt x="18351" y="16733"/>
                    <a:pt x="19460" y="14347"/>
                  </a:cubicBezTo>
                  <a:cubicBezTo>
                    <a:pt x="20300" y="12364"/>
                    <a:pt x="20871" y="10414"/>
                    <a:pt x="20871" y="8331"/>
                  </a:cubicBezTo>
                  <a:cubicBezTo>
                    <a:pt x="20871" y="7322"/>
                    <a:pt x="21006" y="6213"/>
                    <a:pt x="20737" y="5373"/>
                  </a:cubicBezTo>
                  <a:cubicBezTo>
                    <a:pt x="20602" y="4667"/>
                    <a:pt x="19594" y="2852"/>
                    <a:pt x="18754" y="2718"/>
                  </a:cubicBezTo>
                  <a:cubicBezTo>
                    <a:pt x="18351" y="2012"/>
                    <a:pt x="17779" y="1441"/>
                    <a:pt x="17376" y="1038"/>
                  </a:cubicBezTo>
                  <a:cubicBezTo>
                    <a:pt x="16410" y="271"/>
                    <a:pt x="15248" y="1"/>
                    <a:pt x="14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1"/>
            <p:cNvSpPr/>
            <p:nvPr/>
          </p:nvSpPr>
          <p:spPr>
            <a:xfrm>
              <a:off x="3087950" y="2992550"/>
              <a:ext cx="492275" cy="382775"/>
            </a:xfrm>
            <a:custGeom>
              <a:avLst/>
              <a:gdLst/>
              <a:ahLst/>
              <a:cxnLst/>
              <a:rect l="l" t="t" r="r" b="b"/>
              <a:pathLst>
                <a:path w="19691" h="15311" extrusionOk="0">
                  <a:moveTo>
                    <a:pt x="16785" y="1"/>
                  </a:moveTo>
                  <a:cubicBezTo>
                    <a:pt x="16275" y="1"/>
                    <a:pt x="15742" y="184"/>
                    <a:pt x="15220" y="597"/>
                  </a:cubicBezTo>
                  <a:cubicBezTo>
                    <a:pt x="9339" y="5638"/>
                    <a:pt x="1508" y="6042"/>
                    <a:pt x="1205" y="6344"/>
                  </a:cubicBezTo>
                  <a:cubicBezTo>
                    <a:pt x="0" y="6865"/>
                    <a:pt x="4414" y="15310"/>
                    <a:pt x="8665" y="15310"/>
                  </a:cubicBezTo>
                  <a:cubicBezTo>
                    <a:pt x="8800" y="15310"/>
                    <a:pt x="8935" y="15302"/>
                    <a:pt x="9070" y="15284"/>
                  </a:cubicBezTo>
                  <a:cubicBezTo>
                    <a:pt x="9204" y="13469"/>
                    <a:pt x="9204" y="12360"/>
                    <a:pt x="11019" y="11251"/>
                  </a:cubicBezTo>
                  <a:cubicBezTo>
                    <a:pt x="12431" y="10545"/>
                    <a:pt x="13943" y="10243"/>
                    <a:pt x="15220" y="9571"/>
                  </a:cubicBezTo>
                  <a:cubicBezTo>
                    <a:pt x="16632" y="8562"/>
                    <a:pt x="18010" y="7319"/>
                    <a:pt x="18850" y="5907"/>
                  </a:cubicBezTo>
                  <a:cubicBezTo>
                    <a:pt x="19152" y="5202"/>
                    <a:pt x="19690" y="3958"/>
                    <a:pt x="19690" y="3118"/>
                  </a:cubicBezTo>
                  <a:cubicBezTo>
                    <a:pt x="19395" y="1370"/>
                    <a:pt x="18180" y="1"/>
                    <a:pt x="167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1"/>
            <p:cNvSpPr/>
            <p:nvPr/>
          </p:nvSpPr>
          <p:spPr>
            <a:xfrm>
              <a:off x="3541550" y="4078750"/>
              <a:ext cx="122675" cy="203700"/>
            </a:xfrm>
            <a:custGeom>
              <a:avLst/>
              <a:gdLst/>
              <a:ahLst/>
              <a:cxnLst/>
              <a:rect l="l" t="t" r="r" b="b"/>
              <a:pathLst>
                <a:path w="4907" h="8148" extrusionOk="0">
                  <a:moveTo>
                    <a:pt x="840" y="0"/>
                  </a:moveTo>
                  <a:lnTo>
                    <a:pt x="303" y="4067"/>
                  </a:lnTo>
                  <a:lnTo>
                    <a:pt x="168" y="5882"/>
                  </a:lnTo>
                  <a:cubicBezTo>
                    <a:pt x="0" y="6991"/>
                    <a:pt x="840" y="7965"/>
                    <a:pt x="1849" y="8133"/>
                  </a:cubicBezTo>
                  <a:cubicBezTo>
                    <a:pt x="1927" y="8143"/>
                    <a:pt x="2005" y="8148"/>
                    <a:pt x="2083" y="8148"/>
                  </a:cubicBezTo>
                  <a:cubicBezTo>
                    <a:pt x="3109" y="8148"/>
                    <a:pt x="4067" y="7347"/>
                    <a:pt x="4067" y="6285"/>
                  </a:cubicBezTo>
                  <a:lnTo>
                    <a:pt x="4201" y="6285"/>
                  </a:lnTo>
                  <a:lnTo>
                    <a:pt x="4907" y="404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1"/>
            <p:cNvSpPr/>
            <p:nvPr/>
          </p:nvSpPr>
          <p:spPr>
            <a:xfrm>
              <a:off x="3549100" y="4141750"/>
              <a:ext cx="105050" cy="94150"/>
            </a:xfrm>
            <a:custGeom>
              <a:avLst/>
              <a:gdLst/>
              <a:ahLst/>
              <a:cxnLst/>
              <a:rect l="l" t="t" r="r" b="b"/>
              <a:pathLst>
                <a:path w="4202" h="3766" extrusionOk="0">
                  <a:moveTo>
                    <a:pt x="269" y="1"/>
                  </a:moveTo>
                  <a:lnTo>
                    <a:pt x="135" y="1244"/>
                  </a:lnTo>
                  <a:lnTo>
                    <a:pt x="1" y="1547"/>
                  </a:lnTo>
                  <a:cubicBezTo>
                    <a:pt x="841" y="2387"/>
                    <a:pt x="2084" y="3227"/>
                    <a:pt x="3899" y="3765"/>
                  </a:cubicBezTo>
                  <a:lnTo>
                    <a:pt x="4202" y="1412"/>
                  </a:lnTo>
                  <a:cubicBezTo>
                    <a:pt x="2790" y="975"/>
                    <a:pt x="1378" y="572"/>
                    <a:pt x="269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1"/>
            <p:cNvSpPr/>
            <p:nvPr/>
          </p:nvSpPr>
          <p:spPr>
            <a:xfrm>
              <a:off x="3258375" y="3133450"/>
              <a:ext cx="1029300" cy="1071850"/>
            </a:xfrm>
            <a:custGeom>
              <a:avLst/>
              <a:gdLst/>
              <a:ahLst/>
              <a:cxnLst/>
              <a:rect l="l" t="t" r="r" b="b"/>
              <a:pathLst>
                <a:path w="41172" h="42874" extrusionOk="0">
                  <a:moveTo>
                    <a:pt x="20617" y="1"/>
                  </a:moveTo>
                  <a:cubicBezTo>
                    <a:pt x="10352" y="1"/>
                    <a:pt x="2239" y="8053"/>
                    <a:pt x="572" y="18353"/>
                  </a:cubicBezTo>
                  <a:cubicBezTo>
                    <a:pt x="1" y="21579"/>
                    <a:pt x="135" y="24638"/>
                    <a:pt x="976" y="27595"/>
                  </a:cubicBezTo>
                  <a:cubicBezTo>
                    <a:pt x="404" y="28570"/>
                    <a:pt x="270" y="29544"/>
                    <a:pt x="270" y="30654"/>
                  </a:cubicBezTo>
                  <a:cubicBezTo>
                    <a:pt x="572" y="33040"/>
                    <a:pt x="2522" y="34720"/>
                    <a:pt x="4773" y="35023"/>
                  </a:cubicBezTo>
                  <a:cubicBezTo>
                    <a:pt x="6454" y="36972"/>
                    <a:pt x="8672" y="38787"/>
                    <a:pt x="11495" y="40198"/>
                  </a:cubicBezTo>
                  <a:cubicBezTo>
                    <a:pt x="14688" y="41744"/>
                    <a:pt x="18620" y="42719"/>
                    <a:pt x="23090" y="42853"/>
                  </a:cubicBezTo>
                  <a:cubicBezTo>
                    <a:pt x="23399" y="42867"/>
                    <a:pt x="23705" y="42873"/>
                    <a:pt x="24009" y="42873"/>
                  </a:cubicBezTo>
                  <a:cubicBezTo>
                    <a:pt x="29918" y="42873"/>
                    <a:pt x="34788" y="40418"/>
                    <a:pt x="36130" y="36838"/>
                  </a:cubicBezTo>
                  <a:cubicBezTo>
                    <a:pt x="36399" y="36266"/>
                    <a:pt x="36534" y="35560"/>
                    <a:pt x="36534" y="35023"/>
                  </a:cubicBezTo>
                  <a:cubicBezTo>
                    <a:pt x="36534" y="34451"/>
                    <a:pt x="36702" y="33880"/>
                    <a:pt x="36702" y="33477"/>
                  </a:cubicBezTo>
                  <a:cubicBezTo>
                    <a:pt x="36970" y="32334"/>
                    <a:pt x="37374" y="31225"/>
                    <a:pt x="37945" y="30116"/>
                  </a:cubicBezTo>
                  <a:cubicBezTo>
                    <a:pt x="38516" y="29141"/>
                    <a:pt x="38920" y="28133"/>
                    <a:pt x="39357" y="27158"/>
                  </a:cubicBezTo>
                  <a:cubicBezTo>
                    <a:pt x="40062" y="25209"/>
                    <a:pt x="40466" y="23260"/>
                    <a:pt x="40600" y="21008"/>
                  </a:cubicBezTo>
                  <a:cubicBezTo>
                    <a:pt x="41171" y="9816"/>
                    <a:pt x="32198" y="271"/>
                    <a:pt x="20872" y="2"/>
                  </a:cubicBezTo>
                  <a:cubicBezTo>
                    <a:pt x="20787" y="1"/>
                    <a:pt x="20702" y="1"/>
                    <a:pt x="20617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1"/>
            <p:cNvSpPr/>
            <p:nvPr/>
          </p:nvSpPr>
          <p:spPr>
            <a:xfrm>
              <a:off x="3265100" y="3472950"/>
              <a:ext cx="882250" cy="665475"/>
            </a:xfrm>
            <a:custGeom>
              <a:avLst/>
              <a:gdLst/>
              <a:ahLst/>
              <a:cxnLst/>
              <a:rect l="l" t="t" r="r" b="b"/>
              <a:pathLst>
                <a:path w="35290" h="26619" extrusionOk="0">
                  <a:moveTo>
                    <a:pt x="28434" y="0"/>
                  </a:moveTo>
                  <a:lnTo>
                    <a:pt x="28434" y="0"/>
                  </a:lnTo>
                  <a:cubicBezTo>
                    <a:pt x="28299" y="2521"/>
                    <a:pt x="25207" y="5042"/>
                    <a:pt x="23258" y="6151"/>
                  </a:cubicBezTo>
                  <a:cubicBezTo>
                    <a:pt x="22283" y="6857"/>
                    <a:pt x="21006" y="7428"/>
                    <a:pt x="19897" y="7831"/>
                  </a:cubicBezTo>
                  <a:lnTo>
                    <a:pt x="20603" y="7831"/>
                  </a:lnTo>
                  <a:cubicBezTo>
                    <a:pt x="21846" y="7831"/>
                    <a:pt x="22989" y="7999"/>
                    <a:pt x="24098" y="8403"/>
                  </a:cubicBezTo>
                  <a:lnTo>
                    <a:pt x="26484" y="9243"/>
                  </a:lnTo>
                  <a:cubicBezTo>
                    <a:pt x="27022" y="8403"/>
                    <a:pt x="27593" y="7428"/>
                    <a:pt x="27862" y="6319"/>
                  </a:cubicBezTo>
                  <a:cubicBezTo>
                    <a:pt x="28434" y="4336"/>
                    <a:pt x="28434" y="2118"/>
                    <a:pt x="28434" y="0"/>
                  </a:cubicBezTo>
                  <a:close/>
                  <a:moveTo>
                    <a:pt x="35290" y="4907"/>
                  </a:moveTo>
                  <a:cubicBezTo>
                    <a:pt x="34046" y="6588"/>
                    <a:pt x="32904" y="8537"/>
                    <a:pt x="31391" y="9949"/>
                  </a:cubicBezTo>
                  <a:cubicBezTo>
                    <a:pt x="31089" y="10083"/>
                    <a:pt x="30685" y="10352"/>
                    <a:pt x="30383" y="10520"/>
                  </a:cubicBezTo>
                  <a:lnTo>
                    <a:pt x="32904" y="11495"/>
                  </a:lnTo>
                  <a:cubicBezTo>
                    <a:pt x="33072" y="11192"/>
                    <a:pt x="33206" y="11058"/>
                    <a:pt x="33341" y="10789"/>
                  </a:cubicBezTo>
                  <a:cubicBezTo>
                    <a:pt x="34584" y="8974"/>
                    <a:pt x="34450" y="6857"/>
                    <a:pt x="35290" y="4907"/>
                  </a:cubicBezTo>
                  <a:close/>
                  <a:moveTo>
                    <a:pt x="16099" y="1546"/>
                  </a:moveTo>
                  <a:lnTo>
                    <a:pt x="16099" y="1546"/>
                  </a:lnTo>
                  <a:cubicBezTo>
                    <a:pt x="14990" y="1950"/>
                    <a:pt x="13310" y="3496"/>
                    <a:pt x="12470" y="4470"/>
                  </a:cubicBezTo>
                  <a:cubicBezTo>
                    <a:pt x="11495" y="5613"/>
                    <a:pt x="10655" y="6991"/>
                    <a:pt x="9949" y="8403"/>
                  </a:cubicBezTo>
                  <a:cubicBezTo>
                    <a:pt x="8840" y="11058"/>
                    <a:pt x="8705" y="14150"/>
                    <a:pt x="8403" y="16939"/>
                  </a:cubicBezTo>
                  <a:cubicBezTo>
                    <a:pt x="8134" y="16536"/>
                    <a:pt x="7563" y="15696"/>
                    <a:pt x="6857" y="14855"/>
                  </a:cubicBezTo>
                  <a:cubicBezTo>
                    <a:pt x="6017" y="14015"/>
                    <a:pt x="4908" y="13578"/>
                    <a:pt x="3799" y="13578"/>
                  </a:cubicBezTo>
                  <a:cubicBezTo>
                    <a:pt x="2253" y="13578"/>
                    <a:pt x="572" y="14553"/>
                    <a:pt x="1" y="16233"/>
                  </a:cubicBezTo>
                  <a:lnTo>
                    <a:pt x="1" y="16536"/>
                  </a:lnTo>
                  <a:lnTo>
                    <a:pt x="1" y="17074"/>
                  </a:lnTo>
                  <a:cubicBezTo>
                    <a:pt x="303" y="19460"/>
                    <a:pt x="2253" y="21140"/>
                    <a:pt x="4504" y="21443"/>
                  </a:cubicBezTo>
                  <a:cubicBezTo>
                    <a:pt x="6185" y="23392"/>
                    <a:pt x="8403" y="25207"/>
                    <a:pt x="11226" y="26618"/>
                  </a:cubicBezTo>
                  <a:cubicBezTo>
                    <a:pt x="9949" y="23526"/>
                    <a:pt x="9680" y="20602"/>
                    <a:pt x="9949" y="17779"/>
                  </a:cubicBezTo>
                  <a:cubicBezTo>
                    <a:pt x="10218" y="14015"/>
                    <a:pt x="12470" y="10789"/>
                    <a:pt x="15562" y="9108"/>
                  </a:cubicBezTo>
                  <a:cubicBezTo>
                    <a:pt x="14419" y="5311"/>
                    <a:pt x="16099" y="2118"/>
                    <a:pt x="16099" y="1546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1"/>
            <p:cNvSpPr/>
            <p:nvPr/>
          </p:nvSpPr>
          <p:spPr>
            <a:xfrm>
              <a:off x="3685225" y="3700650"/>
              <a:ext cx="206700" cy="179225"/>
            </a:xfrm>
            <a:custGeom>
              <a:avLst/>
              <a:gdLst/>
              <a:ahLst/>
              <a:cxnLst/>
              <a:rect l="l" t="t" r="r" b="b"/>
              <a:pathLst>
                <a:path w="8268" h="7169" extrusionOk="0">
                  <a:moveTo>
                    <a:pt x="706" y="0"/>
                  </a:moveTo>
                  <a:lnTo>
                    <a:pt x="706" y="0"/>
                  </a:lnTo>
                  <a:cubicBezTo>
                    <a:pt x="0" y="1546"/>
                    <a:pt x="706" y="2521"/>
                    <a:pt x="1277" y="3092"/>
                  </a:cubicBezTo>
                  <a:cubicBezTo>
                    <a:pt x="1143" y="3630"/>
                    <a:pt x="1143" y="4336"/>
                    <a:pt x="1412" y="4907"/>
                  </a:cubicBezTo>
                  <a:cubicBezTo>
                    <a:pt x="1864" y="6342"/>
                    <a:pt x="3177" y="7168"/>
                    <a:pt x="4538" y="7168"/>
                  </a:cubicBezTo>
                  <a:cubicBezTo>
                    <a:pt x="4898" y="7168"/>
                    <a:pt x="5261" y="7110"/>
                    <a:pt x="5613" y="6991"/>
                  </a:cubicBezTo>
                  <a:cubicBezTo>
                    <a:pt x="7428" y="6285"/>
                    <a:pt x="8268" y="4470"/>
                    <a:pt x="7696" y="2655"/>
                  </a:cubicBezTo>
                  <a:cubicBezTo>
                    <a:pt x="7264" y="1303"/>
                    <a:pt x="5895" y="408"/>
                    <a:pt x="4431" y="408"/>
                  </a:cubicBezTo>
                  <a:cubicBezTo>
                    <a:pt x="4076" y="408"/>
                    <a:pt x="3715" y="460"/>
                    <a:pt x="3361" y="572"/>
                  </a:cubicBezTo>
                  <a:cubicBezTo>
                    <a:pt x="2958" y="841"/>
                    <a:pt x="2521" y="975"/>
                    <a:pt x="2252" y="1244"/>
                  </a:cubicBezTo>
                  <a:cubicBezTo>
                    <a:pt x="1412" y="841"/>
                    <a:pt x="706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1"/>
            <p:cNvSpPr/>
            <p:nvPr/>
          </p:nvSpPr>
          <p:spPr>
            <a:xfrm>
              <a:off x="4038950" y="3823750"/>
              <a:ext cx="195800" cy="143675"/>
            </a:xfrm>
            <a:custGeom>
              <a:avLst/>
              <a:gdLst/>
              <a:ahLst/>
              <a:cxnLst/>
              <a:rect l="l" t="t" r="r" b="b"/>
              <a:pathLst>
                <a:path w="7832" h="5747" extrusionOk="0">
                  <a:moveTo>
                    <a:pt x="3284" y="1"/>
                  </a:moveTo>
                  <a:cubicBezTo>
                    <a:pt x="2671" y="1"/>
                    <a:pt x="2057" y="176"/>
                    <a:pt x="1546" y="521"/>
                  </a:cubicBezTo>
                  <a:cubicBezTo>
                    <a:pt x="269" y="1529"/>
                    <a:pt x="0" y="3344"/>
                    <a:pt x="975" y="4588"/>
                  </a:cubicBezTo>
                  <a:cubicBezTo>
                    <a:pt x="1552" y="5344"/>
                    <a:pt x="2436" y="5747"/>
                    <a:pt x="3320" y="5747"/>
                  </a:cubicBezTo>
                  <a:cubicBezTo>
                    <a:pt x="3927" y="5747"/>
                    <a:pt x="4535" y="5556"/>
                    <a:pt x="5042" y="5159"/>
                  </a:cubicBezTo>
                  <a:cubicBezTo>
                    <a:pt x="5176" y="5024"/>
                    <a:pt x="5479" y="4722"/>
                    <a:pt x="5613" y="4588"/>
                  </a:cubicBezTo>
                  <a:cubicBezTo>
                    <a:pt x="5716" y="4605"/>
                    <a:pt x="5814" y="4613"/>
                    <a:pt x="5908" y="4613"/>
                  </a:cubicBezTo>
                  <a:cubicBezTo>
                    <a:pt x="7472" y="4613"/>
                    <a:pt x="7831" y="2370"/>
                    <a:pt x="7831" y="2369"/>
                  </a:cubicBezTo>
                  <a:lnTo>
                    <a:pt x="7831" y="2369"/>
                  </a:lnTo>
                  <a:cubicBezTo>
                    <a:pt x="7318" y="2780"/>
                    <a:pt x="6863" y="2956"/>
                    <a:pt x="6482" y="2956"/>
                  </a:cubicBezTo>
                  <a:cubicBezTo>
                    <a:pt x="6364" y="2956"/>
                    <a:pt x="6254" y="2939"/>
                    <a:pt x="6151" y="2907"/>
                  </a:cubicBezTo>
                  <a:cubicBezTo>
                    <a:pt x="6151" y="2369"/>
                    <a:pt x="6016" y="1664"/>
                    <a:pt x="5613" y="1092"/>
                  </a:cubicBezTo>
                  <a:cubicBezTo>
                    <a:pt x="5039" y="360"/>
                    <a:pt x="4162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1"/>
            <p:cNvSpPr/>
            <p:nvPr/>
          </p:nvSpPr>
          <p:spPr>
            <a:xfrm>
              <a:off x="3604550" y="3828625"/>
              <a:ext cx="217650" cy="125525"/>
            </a:xfrm>
            <a:custGeom>
              <a:avLst/>
              <a:gdLst/>
              <a:ahLst/>
              <a:cxnLst/>
              <a:rect l="l" t="t" r="r" b="b"/>
              <a:pathLst>
                <a:path w="8706" h="5021" extrusionOk="0">
                  <a:moveTo>
                    <a:pt x="2648" y="1"/>
                  </a:moveTo>
                  <a:cubicBezTo>
                    <a:pt x="1544" y="1"/>
                    <a:pt x="680" y="364"/>
                    <a:pt x="438" y="1032"/>
                  </a:cubicBezTo>
                  <a:cubicBezTo>
                    <a:pt x="1" y="2174"/>
                    <a:pt x="1412" y="3687"/>
                    <a:pt x="3530" y="4527"/>
                  </a:cubicBezTo>
                  <a:cubicBezTo>
                    <a:pt x="4412" y="4861"/>
                    <a:pt x="5279" y="5020"/>
                    <a:pt x="6028" y="5020"/>
                  </a:cubicBezTo>
                  <a:cubicBezTo>
                    <a:pt x="7162" y="5020"/>
                    <a:pt x="8026" y="4657"/>
                    <a:pt x="8268" y="3989"/>
                  </a:cubicBezTo>
                  <a:cubicBezTo>
                    <a:pt x="8705" y="2847"/>
                    <a:pt x="7294" y="1334"/>
                    <a:pt x="5042" y="494"/>
                  </a:cubicBezTo>
                  <a:cubicBezTo>
                    <a:pt x="4213" y="160"/>
                    <a:pt x="3378" y="1"/>
                    <a:pt x="2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1"/>
            <p:cNvSpPr/>
            <p:nvPr/>
          </p:nvSpPr>
          <p:spPr>
            <a:xfrm>
              <a:off x="4042300" y="3956900"/>
              <a:ext cx="133625" cy="97500"/>
            </a:xfrm>
            <a:custGeom>
              <a:avLst/>
              <a:gdLst/>
              <a:ahLst/>
              <a:cxnLst/>
              <a:rect l="l" t="t" r="r" b="b"/>
              <a:pathLst>
                <a:path w="5345" h="3900" extrusionOk="0">
                  <a:moveTo>
                    <a:pt x="2841" y="1"/>
                  </a:moveTo>
                  <a:cubicBezTo>
                    <a:pt x="2421" y="1"/>
                    <a:pt x="2034" y="35"/>
                    <a:pt x="1681" y="102"/>
                  </a:cubicBezTo>
                  <a:cubicBezTo>
                    <a:pt x="975" y="236"/>
                    <a:pt x="438" y="673"/>
                    <a:pt x="303" y="1076"/>
                  </a:cubicBezTo>
                  <a:cubicBezTo>
                    <a:pt x="1" y="2085"/>
                    <a:pt x="1412" y="3328"/>
                    <a:pt x="3362" y="3765"/>
                  </a:cubicBezTo>
                  <a:cubicBezTo>
                    <a:pt x="3933" y="3900"/>
                    <a:pt x="4336" y="3900"/>
                    <a:pt x="4773" y="3900"/>
                  </a:cubicBezTo>
                  <a:cubicBezTo>
                    <a:pt x="5042" y="3328"/>
                    <a:pt x="5177" y="2622"/>
                    <a:pt x="5177" y="2085"/>
                  </a:cubicBezTo>
                  <a:cubicBezTo>
                    <a:pt x="5177" y="1513"/>
                    <a:pt x="5345" y="942"/>
                    <a:pt x="5345" y="539"/>
                  </a:cubicBezTo>
                  <a:cubicBezTo>
                    <a:pt x="5042" y="404"/>
                    <a:pt x="4773" y="236"/>
                    <a:pt x="4336" y="236"/>
                  </a:cubicBezTo>
                  <a:cubicBezTo>
                    <a:pt x="4336" y="102"/>
                    <a:pt x="4202" y="102"/>
                    <a:pt x="4202" y="102"/>
                  </a:cubicBezTo>
                  <a:cubicBezTo>
                    <a:pt x="3715" y="35"/>
                    <a:pt x="3261" y="1"/>
                    <a:pt x="28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1"/>
            <p:cNvSpPr/>
            <p:nvPr/>
          </p:nvSpPr>
          <p:spPr>
            <a:xfrm>
              <a:off x="3853250" y="3937125"/>
              <a:ext cx="133625" cy="124000"/>
            </a:xfrm>
            <a:custGeom>
              <a:avLst/>
              <a:gdLst/>
              <a:ahLst/>
              <a:cxnLst/>
              <a:rect l="l" t="t" r="r" b="b"/>
              <a:pathLst>
                <a:path w="5345" h="4960" extrusionOk="0">
                  <a:moveTo>
                    <a:pt x="1048" y="0"/>
                  </a:moveTo>
                  <a:cubicBezTo>
                    <a:pt x="843" y="0"/>
                    <a:pt x="671" y="132"/>
                    <a:pt x="572" y="355"/>
                  </a:cubicBezTo>
                  <a:cubicBezTo>
                    <a:pt x="1" y="2035"/>
                    <a:pt x="841" y="3850"/>
                    <a:pt x="2521" y="4691"/>
                  </a:cubicBezTo>
                  <a:cubicBezTo>
                    <a:pt x="2958" y="4825"/>
                    <a:pt x="3496" y="4959"/>
                    <a:pt x="3933" y="4959"/>
                  </a:cubicBezTo>
                  <a:cubicBezTo>
                    <a:pt x="4202" y="4959"/>
                    <a:pt x="4504" y="4959"/>
                    <a:pt x="4773" y="4825"/>
                  </a:cubicBezTo>
                  <a:cubicBezTo>
                    <a:pt x="5042" y="4825"/>
                    <a:pt x="5345" y="4556"/>
                    <a:pt x="5177" y="4254"/>
                  </a:cubicBezTo>
                  <a:cubicBezTo>
                    <a:pt x="5177" y="3985"/>
                    <a:pt x="4908" y="3850"/>
                    <a:pt x="4639" y="3850"/>
                  </a:cubicBezTo>
                  <a:cubicBezTo>
                    <a:pt x="4402" y="3906"/>
                    <a:pt x="4142" y="3939"/>
                    <a:pt x="3891" y="3939"/>
                  </a:cubicBezTo>
                  <a:cubicBezTo>
                    <a:pt x="3535" y="3939"/>
                    <a:pt x="3195" y="3873"/>
                    <a:pt x="2958" y="3716"/>
                  </a:cubicBezTo>
                  <a:cubicBezTo>
                    <a:pt x="1681" y="3145"/>
                    <a:pt x="1144" y="1867"/>
                    <a:pt x="1547" y="624"/>
                  </a:cubicBezTo>
                  <a:cubicBezTo>
                    <a:pt x="1681" y="355"/>
                    <a:pt x="1547" y="53"/>
                    <a:pt x="1278" y="53"/>
                  </a:cubicBezTo>
                  <a:cubicBezTo>
                    <a:pt x="1198" y="17"/>
                    <a:pt x="1121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1"/>
            <p:cNvSpPr/>
            <p:nvPr/>
          </p:nvSpPr>
          <p:spPr>
            <a:xfrm>
              <a:off x="3289475" y="4204775"/>
              <a:ext cx="473075" cy="283175"/>
            </a:xfrm>
            <a:custGeom>
              <a:avLst/>
              <a:gdLst/>
              <a:ahLst/>
              <a:cxnLst/>
              <a:rect l="l" t="t" r="r" b="b"/>
              <a:pathLst>
                <a:path w="18923" h="11327" extrusionOk="0">
                  <a:moveTo>
                    <a:pt x="15561" y="0"/>
                  </a:moveTo>
                  <a:cubicBezTo>
                    <a:pt x="14721" y="0"/>
                    <a:pt x="14015" y="269"/>
                    <a:pt x="13444" y="975"/>
                  </a:cubicBezTo>
                  <a:lnTo>
                    <a:pt x="6588" y="7831"/>
                  </a:lnTo>
                  <a:lnTo>
                    <a:pt x="0" y="8672"/>
                  </a:lnTo>
                  <a:lnTo>
                    <a:pt x="0" y="11327"/>
                  </a:lnTo>
                  <a:lnTo>
                    <a:pt x="7294" y="11327"/>
                  </a:lnTo>
                  <a:cubicBezTo>
                    <a:pt x="7999" y="11327"/>
                    <a:pt x="8571" y="11192"/>
                    <a:pt x="9108" y="10789"/>
                  </a:cubicBezTo>
                  <a:lnTo>
                    <a:pt x="17107" y="5445"/>
                  </a:lnTo>
                  <a:cubicBezTo>
                    <a:pt x="18653" y="4470"/>
                    <a:pt x="18922" y="2387"/>
                    <a:pt x="17645" y="975"/>
                  </a:cubicBezTo>
                  <a:cubicBezTo>
                    <a:pt x="17107" y="404"/>
                    <a:pt x="16267" y="0"/>
                    <a:pt x="155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3159531" y="4403275"/>
              <a:ext cx="132350" cy="84675"/>
            </a:xfrm>
            <a:custGeom>
              <a:avLst/>
              <a:gdLst/>
              <a:ahLst/>
              <a:cxnLst/>
              <a:rect l="l" t="t" r="r" b="b"/>
              <a:pathLst>
                <a:path w="5294" h="3387" extrusionOk="0">
                  <a:moveTo>
                    <a:pt x="579" y="1"/>
                  </a:moveTo>
                  <a:cubicBezTo>
                    <a:pt x="318" y="1"/>
                    <a:pt x="1" y="363"/>
                    <a:pt x="118" y="597"/>
                  </a:cubicBezTo>
                  <a:lnTo>
                    <a:pt x="824" y="2412"/>
                  </a:lnTo>
                  <a:cubicBezTo>
                    <a:pt x="958" y="2983"/>
                    <a:pt x="1664" y="3387"/>
                    <a:pt x="2235" y="3387"/>
                  </a:cubicBezTo>
                  <a:lnTo>
                    <a:pt x="5293" y="3387"/>
                  </a:lnTo>
                  <a:lnTo>
                    <a:pt x="5293" y="732"/>
                  </a:lnTo>
                  <a:lnTo>
                    <a:pt x="2773" y="1034"/>
                  </a:lnTo>
                  <a:lnTo>
                    <a:pt x="689" y="26"/>
                  </a:lnTo>
                  <a:cubicBezTo>
                    <a:pt x="655" y="9"/>
                    <a:pt x="617" y="1"/>
                    <a:pt x="579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1"/>
            <p:cNvSpPr/>
            <p:nvPr/>
          </p:nvSpPr>
          <p:spPr>
            <a:xfrm>
              <a:off x="3801175" y="3742650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244" y="1"/>
                  </a:moveTo>
                  <a:cubicBezTo>
                    <a:pt x="538" y="1"/>
                    <a:pt x="0" y="572"/>
                    <a:pt x="0" y="1244"/>
                  </a:cubicBezTo>
                  <a:cubicBezTo>
                    <a:pt x="0" y="1816"/>
                    <a:pt x="538" y="2387"/>
                    <a:pt x="1244" y="2387"/>
                  </a:cubicBezTo>
                  <a:cubicBezTo>
                    <a:pt x="1815" y="2387"/>
                    <a:pt x="2386" y="1816"/>
                    <a:pt x="2386" y="1244"/>
                  </a:cubicBezTo>
                  <a:cubicBezTo>
                    <a:pt x="2386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1"/>
            <p:cNvSpPr/>
            <p:nvPr/>
          </p:nvSpPr>
          <p:spPr>
            <a:xfrm>
              <a:off x="4087675" y="3830050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1" y="571"/>
                    <a:pt x="1" y="1277"/>
                  </a:cubicBezTo>
                  <a:cubicBezTo>
                    <a:pt x="1" y="1949"/>
                    <a:pt x="572" y="2386"/>
                    <a:pt x="1143" y="2386"/>
                  </a:cubicBezTo>
                  <a:cubicBezTo>
                    <a:pt x="1849" y="2386"/>
                    <a:pt x="2387" y="1949"/>
                    <a:pt x="2387" y="1277"/>
                  </a:cubicBezTo>
                  <a:cubicBezTo>
                    <a:pt x="2387" y="571"/>
                    <a:pt x="1849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1"/>
            <p:cNvSpPr/>
            <p:nvPr/>
          </p:nvSpPr>
          <p:spPr>
            <a:xfrm>
              <a:off x="3156725" y="2966647"/>
              <a:ext cx="1239325" cy="933375"/>
            </a:xfrm>
            <a:custGeom>
              <a:avLst/>
              <a:gdLst/>
              <a:ahLst/>
              <a:cxnLst/>
              <a:rect l="l" t="t" r="r" b="b"/>
              <a:pathLst>
                <a:path w="49573" h="37335" extrusionOk="0">
                  <a:moveTo>
                    <a:pt x="23303" y="1"/>
                  </a:moveTo>
                  <a:cubicBezTo>
                    <a:pt x="21219" y="1"/>
                    <a:pt x="19127" y="398"/>
                    <a:pt x="17073" y="1070"/>
                  </a:cubicBezTo>
                  <a:cubicBezTo>
                    <a:pt x="13578" y="2045"/>
                    <a:pt x="10923" y="4297"/>
                    <a:pt x="8537" y="6817"/>
                  </a:cubicBezTo>
                  <a:cubicBezTo>
                    <a:pt x="7293" y="8061"/>
                    <a:pt x="6151" y="9473"/>
                    <a:pt x="5042" y="11019"/>
                  </a:cubicBezTo>
                  <a:cubicBezTo>
                    <a:pt x="4638" y="11724"/>
                    <a:pt x="3933" y="12430"/>
                    <a:pt x="3933" y="13405"/>
                  </a:cubicBezTo>
                  <a:cubicBezTo>
                    <a:pt x="4638" y="12968"/>
                    <a:pt x="5176" y="12430"/>
                    <a:pt x="6016" y="12128"/>
                  </a:cubicBezTo>
                  <a:lnTo>
                    <a:pt x="6016" y="12128"/>
                  </a:lnTo>
                  <a:cubicBezTo>
                    <a:pt x="3496" y="15085"/>
                    <a:pt x="2387" y="18984"/>
                    <a:pt x="1681" y="22782"/>
                  </a:cubicBezTo>
                  <a:cubicBezTo>
                    <a:pt x="0" y="31318"/>
                    <a:pt x="4336" y="36628"/>
                    <a:pt x="4336" y="36628"/>
                  </a:cubicBezTo>
                  <a:cubicBezTo>
                    <a:pt x="4920" y="34876"/>
                    <a:pt x="6518" y="33921"/>
                    <a:pt x="8153" y="33921"/>
                  </a:cubicBezTo>
                  <a:cubicBezTo>
                    <a:pt x="9247" y="33921"/>
                    <a:pt x="10357" y="34348"/>
                    <a:pt x="11192" y="35250"/>
                  </a:cubicBezTo>
                  <a:cubicBezTo>
                    <a:pt x="11898" y="36091"/>
                    <a:pt x="12469" y="36931"/>
                    <a:pt x="12738" y="37334"/>
                  </a:cubicBezTo>
                  <a:cubicBezTo>
                    <a:pt x="13040" y="34545"/>
                    <a:pt x="13175" y="31453"/>
                    <a:pt x="14284" y="28798"/>
                  </a:cubicBezTo>
                  <a:cubicBezTo>
                    <a:pt x="14990" y="27386"/>
                    <a:pt x="15830" y="26008"/>
                    <a:pt x="16805" y="24865"/>
                  </a:cubicBezTo>
                  <a:cubicBezTo>
                    <a:pt x="17645" y="23891"/>
                    <a:pt x="19325" y="22345"/>
                    <a:pt x="20434" y="21941"/>
                  </a:cubicBezTo>
                  <a:lnTo>
                    <a:pt x="20434" y="21941"/>
                  </a:lnTo>
                  <a:cubicBezTo>
                    <a:pt x="20434" y="22513"/>
                    <a:pt x="18754" y="25874"/>
                    <a:pt x="19897" y="29772"/>
                  </a:cubicBezTo>
                  <a:cubicBezTo>
                    <a:pt x="22417" y="28798"/>
                    <a:pt x="25341" y="28092"/>
                    <a:pt x="27593" y="26546"/>
                  </a:cubicBezTo>
                  <a:cubicBezTo>
                    <a:pt x="29542" y="25437"/>
                    <a:pt x="32768" y="22782"/>
                    <a:pt x="32769" y="20261"/>
                  </a:cubicBezTo>
                  <a:lnTo>
                    <a:pt x="32769" y="20261"/>
                  </a:lnTo>
                  <a:cubicBezTo>
                    <a:pt x="32769" y="22345"/>
                    <a:pt x="32769" y="24597"/>
                    <a:pt x="32197" y="26714"/>
                  </a:cubicBezTo>
                  <a:cubicBezTo>
                    <a:pt x="31660" y="28529"/>
                    <a:pt x="30685" y="29907"/>
                    <a:pt x="29677" y="31453"/>
                  </a:cubicBezTo>
                  <a:cubicBezTo>
                    <a:pt x="30143" y="31648"/>
                    <a:pt x="30708" y="31736"/>
                    <a:pt x="31310" y="31736"/>
                  </a:cubicBezTo>
                  <a:cubicBezTo>
                    <a:pt x="32880" y="31736"/>
                    <a:pt x="34706" y="31145"/>
                    <a:pt x="35726" y="30344"/>
                  </a:cubicBezTo>
                  <a:cubicBezTo>
                    <a:pt x="37239" y="28932"/>
                    <a:pt x="38381" y="26983"/>
                    <a:pt x="39625" y="25302"/>
                  </a:cubicBezTo>
                  <a:lnTo>
                    <a:pt x="39625" y="25302"/>
                  </a:lnTo>
                  <a:cubicBezTo>
                    <a:pt x="38785" y="27252"/>
                    <a:pt x="38919" y="29369"/>
                    <a:pt x="37676" y="31184"/>
                  </a:cubicBezTo>
                  <a:cubicBezTo>
                    <a:pt x="36566" y="33133"/>
                    <a:pt x="34449" y="34410"/>
                    <a:pt x="32500" y="35385"/>
                  </a:cubicBezTo>
                  <a:cubicBezTo>
                    <a:pt x="33150" y="35464"/>
                    <a:pt x="33802" y="35496"/>
                    <a:pt x="34457" y="35496"/>
                  </a:cubicBezTo>
                  <a:cubicBezTo>
                    <a:pt x="36037" y="35496"/>
                    <a:pt x="37629" y="35306"/>
                    <a:pt x="39222" y="35116"/>
                  </a:cubicBezTo>
                  <a:cubicBezTo>
                    <a:pt x="41440" y="34813"/>
                    <a:pt x="43960" y="34108"/>
                    <a:pt x="45641" y="32595"/>
                  </a:cubicBezTo>
                  <a:cubicBezTo>
                    <a:pt x="47624" y="30612"/>
                    <a:pt x="49439" y="27386"/>
                    <a:pt x="48464" y="21941"/>
                  </a:cubicBezTo>
                  <a:cubicBezTo>
                    <a:pt x="48161" y="19992"/>
                    <a:pt x="47489" y="18009"/>
                    <a:pt x="46347" y="16329"/>
                  </a:cubicBezTo>
                  <a:lnTo>
                    <a:pt x="46347" y="16329"/>
                  </a:lnTo>
                  <a:cubicBezTo>
                    <a:pt x="47893" y="16766"/>
                    <a:pt x="48464" y="17875"/>
                    <a:pt x="49439" y="18984"/>
                  </a:cubicBezTo>
                  <a:cubicBezTo>
                    <a:pt x="49573" y="17875"/>
                    <a:pt x="48867" y="15925"/>
                    <a:pt x="48464" y="14951"/>
                  </a:cubicBezTo>
                  <a:cubicBezTo>
                    <a:pt x="47758" y="13270"/>
                    <a:pt x="46649" y="12262"/>
                    <a:pt x="45641" y="10884"/>
                  </a:cubicBezTo>
                  <a:cubicBezTo>
                    <a:pt x="43557" y="7927"/>
                    <a:pt x="40600" y="5406"/>
                    <a:pt x="36835" y="5271"/>
                  </a:cubicBezTo>
                  <a:cubicBezTo>
                    <a:pt x="36264" y="5271"/>
                    <a:pt x="35289" y="5271"/>
                    <a:pt x="34718" y="5003"/>
                  </a:cubicBezTo>
                  <a:cubicBezTo>
                    <a:pt x="34180" y="4566"/>
                    <a:pt x="33474" y="3725"/>
                    <a:pt x="32769" y="3188"/>
                  </a:cubicBezTo>
                  <a:cubicBezTo>
                    <a:pt x="31525" y="2179"/>
                    <a:pt x="30114" y="1507"/>
                    <a:pt x="28568" y="936"/>
                  </a:cubicBezTo>
                  <a:cubicBezTo>
                    <a:pt x="26839" y="288"/>
                    <a:pt x="25074" y="1"/>
                    <a:pt x="23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1"/>
            <p:cNvSpPr/>
            <p:nvPr/>
          </p:nvSpPr>
          <p:spPr>
            <a:xfrm>
              <a:off x="3597825" y="2962100"/>
              <a:ext cx="353775" cy="63025"/>
            </a:xfrm>
            <a:custGeom>
              <a:avLst/>
              <a:gdLst/>
              <a:ahLst/>
              <a:cxnLst/>
              <a:rect l="l" t="t" r="r" b="b"/>
              <a:pathLst>
                <a:path w="14151" h="2521" extrusionOk="0">
                  <a:moveTo>
                    <a:pt x="13579" y="2084"/>
                  </a:moveTo>
                  <a:cubicBezTo>
                    <a:pt x="13713" y="2218"/>
                    <a:pt x="14016" y="2386"/>
                    <a:pt x="14150" y="2521"/>
                  </a:cubicBezTo>
                  <a:cubicBezTo>
                    <a:pt x="14016" y="2386"/>
                    <a:pt x="13713" y="2218"/>
                    <a:pt x="13579" y="2084"/>
                  </a:cubicBezTo>
                  <a:close/>
                  <a:moveTo>
                    <a:pt x="5613" y="0"/>
                  </a:moveTo>
                  <a:cubicBezTo>
                    <a:pt x="3799" y="0"/>
                    <a:pt x="1816" y="404"/>
                    <a:pt x="1" y="840"/>
                  </a:cubicBezTo>
                  <a:cubicBezTo>
                    <a:pt x="1816" y="404"/>
                    <a:pt x="3799" y="0"/>
                    <a:pt x="5613" y="0"/>
                  </a:cubicBezTo>
                  <a:lnTo>
                    <a:pt x="6017" y="0"/>
                  </a:lnTo>
                  <a:close/>
                </a:path>
              </a:pathLst>
            </a:custGeom>
            <a:solidFill>
              <a:srgbClr val="BDB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1"/>
            <p:cNvSpPr/>
            <p:nvPr/>
          </p:nvSpPr>
          <p:spPr>
            <a:xfrm>
              <a:off x="3303750" y="3046125"/>
              <a:ext cx="164725" cy="168050"/>
            </a:xfrm>
            <a:custGeom>
              <a:avLst/>
              <a:gdLst/>
              <a:ahLst/>
              <a:cxnLst/>
              <a:rect l="l" t="t" r="r" b="b"/>
              <a:pathLst>
                <a:path w="6589" h="6722" extrusionOk="0">
                  <a:moveTo>
                    <a:pt x="6588" y="0"/>
                  </a:moveTo>
                  <a:cubicBezTo>
                    <a:pt x="5177" y="1109"/>
                    <a:pt x="3933" y="2218"/>
                    <a:pt x="2656" y="3495"/>
                  </a:cubicBezTo>
                  <a:cubicBezTo>
                    <a:pt x="1681" y="4470"/>
                    <a:pt x="707" y="5579"/>
                    <a:pt x="1" y="6722"/>
                  </a:cubicBezTo>
                  <a:cubicBezTo>
                    <a:pt x="707" y="5579"/>
                    <a:pt x="1681" y="4470"/>
                    <a:pt x="2656" y="3495"/>
                  </a:cubicBezTo>
                  <a:cubicBezTo>
                    <a:pt x="3933" y="2218"/>
                    <a:pt x="5177" y="1109"/>
                    <a:pt x="6588" y="0"/>
                  </a:cubicBezTo>
                  <a:close/>
                </a:path>
              </a:pathLst>
            </a:custGeom>
            <a:solidFill>
              <a:srgbClr val="9A5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1"/>
            <p:cNvSpPr/>
            <p:nvPr/>
          </p:nvSpPr>
          <p:spPr>
            <a:xfrm>
              <a:off x="3987025" y="3053025"/>
              <a:ext cx="41875" cy="35125"/>
            </a:xfrm>
            <a:custGeom>
              <a:avLst/>
              <a:gdLst/>
              <a:ahLst/>
              <a:cxnLst/>
              <a:rect l="l" t="t" r="r" b="b"/>
              <a:pathLst>
                <a:path w="1675" h="1405" extrusionOk="0">
                  <a:moveTo>
                    <a:pt x="1" y="1"/>
                  </a:moveTo>
                  <a:cubicBezTo>
                    <a:pt x="537" y="569"/>
                    <a:pt x="1105" y="1103"/>
                    <a:pt x="1506" y="1405"/>
                  </a:cubicBezTo>
                  <a:lnTo>
                    <a:pt x="1674" y="1405"/>
                  </a:lnTo>
                  <a:cubicBezTo>
                    <a:pt x="1105" y="1103"/>
                    <a:pt x="537" y="569"/>
                    <a:pt x="1" y="1"/>
                  </a:cubicBezTo>
                  <a:close/>
                </a:path>
              </a:pathLst>
            </a:custGeom>
            <a:solidFill>
              <a:srgbClr val="BDB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1"/>
            <p:cNvSpPr/>
            <p:nvPr/>
          </p:nvSpPr>
          <p:spPr>
            <a:xfrm>
              <a:off x="3255025" y="3245250"/>
              <a:ext cx="24400" cy="52950"/>
            </a:xfrm>
            <a:custGeom>
              <a:avLst/>
              <a:gdLst/>
              <a:ahLst/>
              <a:cxnLst/>
              <a:rect l="l" t="t" r="r" b="b"/>
              <a:pathLst>
                <a:path w="976" h="2118" extrusionOk="0">
                  <a:moveTo>
                    <a:pt x="975" y="0"/>
                  </a:moveTo>
                  <a:cubicBezTo>
                    <a:pt x="404" y="706"/>
                    <a:pt x="1" y="1278"/>
                    <a:pt x="1" y="2118"/>
                  </a:cubicBezTo>
                  <a:lnTo>
                    <a:pt x="1" y="2118"/>
                  </a:lnTo>
                  <a:cubicBezTo>
                    <a:pt x="1" y="1278"/>
                    <a:pt x="404" y="706"/>
                    <a:pt x="975" y="0"/>
                  </a:cubicBezTo>
                  <a:close/>
                </a:path>
              </a:pathLst>
            </a:custGeom>
            <a:solidFill>
              <a:srgbClr val="9A5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1"/>
            <p:cNvSpPr/>
            <p:nvPr/>
          </p:nvSpPr>
          <p:spPr>
            <a:xfrm>
              <a:off x="3247475" y="3357825"/>
              <a:ext cx="4225" cy="6750"/>
            </a:xfrm>
            <a:custGeom>
              <a:avLst/>
              <a:gdLst/>
              <a:ahLst/>
              <a:cxnLst/>
              <a:rect l="l" t="t" r="r" b="b"/>
              <a:pathLst>
                <a:path w="169" h="270" extrusionOk="0">
                  <a:moveTo>
                    <a:pt x="168" y="1"/>
                  </a:moveTo>
                  <a:cubicBezTo>
                    <a:pt x="0" y="135"/>
                    <a:pt x="0" y="135"/>
                    <a:pt x="0" y="270"/>
                  </a:cubicBezTo>
                  <a:cubicBezTo>
                    <a:pt x="0" y="135"/>
                    <a:pt x="0" y="135"/>
                    <a:pt x="168" y="1"/>
                  </a:cubicBezTo>
                  <a:close/>
                </a:path>
              </a:pathLst>
            </a:custGeom>
            <a:solidFill>
              <a:srgbClr val="432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1"/>
            <p:cNvSpPr/>
            <p:nvPr/>
          </p:nvSpPr>
          <p:spPr>
            <a:xfrm>
              <a:off x="3251675" y="3266250"/>
              <a:ext cx="55475" cy="91600"/>
            </a:xfrm>
            <a:custGeom>
              <a:avLst/>
              <a:gdLst/>
              <a:ahLst/>
              <a:cxnLst/>
              <a:rect l="l" t="t" r="r" b="b"/>
              <a:pathLst>
                <a:path w="2219" h="3664" extrusionOk="0">
                  <a:moveTo>
                    <a:pt x="2218" y="1"/>
                  </a:moveTo>
                  <a:lnTo>
                    <a:pt x="2218" y="1"/>
                  </a:lnTo>
                  <a:cubicBezTo>
                    <a:pt x="1244" y="1143"/>
                    <a:pt x="538" y="2387"/>
                    <a:pt x="0" y="3664"/>
                  </a:cubicBezTo>
                  <a:lnTo>
                    <a:pt x="0" y="3664"/>
                  </a:lnTo>
                  <a:cubicBezTo>
                    <a:pt x="538" y="2387"/>
                    <a:pt x="1244" y="1143"/>
                    <a:pt x="2218" y="1"/>
                  </a:cubicBezTo>
                  <a:close/>
                </a:path>
              </a:pathLst>
            </a:custGeom>
            <a:solidFill>
              <a:srgbClr val="9A5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1"/>
            <p:cNvSpPr/>
            <p:nvPr/>
          </p:nvSpPr>
          <p:spPr>
            <a:xfrm>
              <a:off x="3188650" y="3294825"/>
              <a:ext cx="1197325" cy="541950"/>
            </a:xfrm>
            <a:custGeom>
              <a:avLst/>
              <a:gdLst/>
              <a:ahLst/>
              <a:cxnLst/>
              <a:rect l="l" t="t" r="r" b="b"/>
              <a:pathLst>
                <a:path w="47893" h="21678" extrusionOk="0">
                  <a:moveTo>
                    <a:pt x="404" y="16805"/>
                  </a:moveTo>
                  <a:cubicBezTo>
                    <a:pt x="673" y="18888"/>
                    <a:pt x="1378" y="20569"/>
                    <a:pt x="2084" y="21678"/>
                  </a:cubicBezTo>
                  <a:cubicBezTo>
                    <a:pt x="1378" y="20569"/>
                    <a:pt x="673" y="18888"/>
                    <a:pt x="404" y="16805"/>
                  </a:cubicBezTo>
                  <a:close/>
                  <a:moveTo>
                    <a:pt x="404" y="16805"/>
                  </a:moveTo>
                  <a:lnTo>
                    <a:pt x="404" y="16805"/>
                  </a:lnTo>
                  <a:lnTo>
                    <a:pt x="404" y="16805"/>
                  </a:lnTo>
                  <a:close/>
                  <a:moveTo>
                    <a:pt x="269" y="16805"/>
                  </a:moveTo>
                  <a:lnTo>
                    <a:pt x="404" y="16805"/>
                  </a:lnTo>
                  <a:lnTo>
                    <a:pt x="269" y="16805"/>
                  </a:lnTo>
                  <a:close/>
                  <a:moveTo>
                    <a:pt x="135" y="14687"/>
                  </a:moveTo>
                  <a:lnTo>
                    <a:pt x="135" y="14687"/>
                  </a:lnTo>
                  <a:lnTo>
                    <a:pt x="135" y="14687"/>
                  </a:lnTo>
                  <a:close/>
                  <a:moveTo>
                    <a:pt x="135" y="14687"/>
                  </a:moveTo>
                  <a:lnTo>
                    <a:pt x="135" y="14687"/>
                  </a:lnTo>
                  <a:lnTo>
                    <a:pt x="135" y="14687"/>
                  </a:lnTo>
                  <a:close/>
                  <a:moveTo>
                    <a:pt x="135" y="14687"/>
                  </a:moveTo>
                  <a:lnTo>
                    <a:pt x="135" y="14687"/>
                  </a:lnTo>
                  <a:lnTo>
                    <a:pt x="135" y="14687"/>
                  </a:lnTo>
                  <a:close/>
                  <a:moveTo>
                    <a:pt x="135" y="14553"/>
                  </a:moveTo>
                  <a:lnTo>
                    <a:pt x="135" y="14687"/>
                  </a:lnTo>
                  <a:lnTo>
                    <a:pt x="135" y="14553"/>
                  </a:lnTo>
                  <a:close/>
                  <a:moveTo>
                    <a:pt x="135" y="14553"/>
                  </a:moveTo>
                  <a:lnTo>
                    <a:pt x="135" y="14553"/>
                  </a:lnTo>
                  <a:lnTo>
                    <a:pt x="135" y="14553"/>
                  </a:lnTo>
                  <a:close/>
                  <a:moveTo>
                    <a:pt x="1244" y="6151"/>
                  </a:moveTo>
                  <a:cubicBezTo>
                    <a:pt x="975" y="7260"/>
                    <a:pt x="673" y="8402"/>
                    <a:pt x="404" y="9512"/>
                  </a:cubicBezTo>
                  <a:cubicBezTo>
                    <a:pt x="135" y="11326"/>
                    <a:pt x="0" y="13007"/>
                    <a:pt x="135" y="14553"/>
                  </a:cubicBezTo>
                  <a:cubicBezTo>
                    <a:pt x="0" y="13007"/>
                    <a:pt x="135" y="11326"/>
                    <a:pt x="404" y="9512"/>
                  </a:cubicBezTo>
                  <a:cubicBezTo>
                    <a:pt x="673" y="8402"/>
                    <a:pt x="975" y="7260"/>
                    <a:pt x="1244" y="6151"/>
                  </a:cubicBezTo>
                  <a:close/>
                  <a:moveTo>
                    <a:pt x="46212" y="0"/>
                  </a:moveTo>
                  <a:cubicBezTo>
                    <a:pt x="46616" y="538"/>
                    <a:pt x="46884" y="1109"/>
                    <a:pt x="47187" y="1681"/>
                  </a:cubicBezTo>
                  <a:cubicBezTo>
                    <a:pt x="47321" y="2084"/>
                    <a:pt x="47590" y="2790"/>
                    <a:pt x="47893" y="3630"/>
                  </a:cubicBezTo>
                  <a:cubicBezTo>
                    <a:pt x="47590" y="2790"/>
                    <a:pt x="47321" y="2084"/>
                    <a:pt x="47187" y="1681"/>
                  </a:cubicBezTo>
                  <a:cubicBezTo>
                    <a:pt x="46884" y="1109"/>
                    <a:pt x="46616" y="538"/>
                    <a:pt x="46212" y="0"/>
                  </a:cubicBezTo>
                  <a:close/>
                </a:path>
              </a:pathLst>
            </a:custGeom>
            <a:solidFill>
              <a:srgbClr val="BDB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1"/>
            <p:cNvSpPr/>
            <p:nvPr/>
          </p:nvSpPr>
          <p:spPr>
            <a:xfrm>
              <a:off x="3182700" y="2950296"/>
              <a:ext cx="1213321" cy="920358"/>
            </a:xfrm>
            <a:custGeom>
              <a:avLst/>
              <a:gdLst/>
              <a:ahLst/>
              <a:cxnLst/>
              <a:rect l="l" t="t" r="r" b="b"/>
              <a:pathLst>
                <a:path w="48162" h="36533" extrusionOk="0">
                  <a:moveTo>
                    <a:pt x="21980" y="0"/>
                  </a:moveTo>
                  <a:cubicBezTo>
                    <a:pt x="20166" y="0"/>
                    <a:pt x="18183" y="404"/>
                    <a:pt x="16368" y="840"/>
                  </a:cubicBezTo>
                  <a:cubicBezTo>
                    <a:pt x="16099" y="975"/>
                    <a:pt x="15965" y="975"/>
                    <a:pt x="15796" y="1109"/>
                  </a:cubicBezTo>
                  <a:cubicBezTo>
                    <a:pt x="14116" y="1546"/>
                    <a:pt x="12604" y="2386"/>
                    <a:pt x="11192" y="3361"/>
                  </a:cubicBezTo>
                  <a:cubicBezTo>
                    <a:pt x="9781" y="4470"/>
                    <a:pt x="8537" y="5579"/>
                    <a:pt x="7260" y="6856"/>
                  </a:cubicBezTo>
                  <a:cubicBezTo>
                    <a:pt x="6285" y="7831"/>
                    <a:pt x="5311" y="8940"/>
                    <a:pt x="4605" y="10083"/>
                  </a:cubicBezTo>
                  <a:cubicBezTo>
                    <a:pt x="4336" y="10352"/>
                    <a:pt x="4033" y="10621"/>
                    <a:pt x="3765" y="11058"/>
                  </a:cubicBezTo>
                  <a:cubicBezTo>
                    <a:pt x="3765" y="11058"/>
                    <a:pt x="3630" y="11192"/>
                    <a:pt x="3630" y="11326"/>
                  </a:cubicBezTo>
                  <a:cubicBezTo>
                    <a:pt x="3059" y="12032"/>
                    <a:pt x="2656" y="12604"/>
                    <a:pt x="2656" y="13444"/>
                  </a:cubicBezTo>
                  <a:cubicBezTo>
                    <a:pt x="3361" y="13007"/>
                    <a:pt x="3899" y="12469"/>
                    <a:pt x="4739" y="12167"/>
                  </a:cubicBezTo>
                  <a:lnTo>
                    <a:pt x="4739" y="12167"/>
                  </a:lnTo>
                  <a:cubicBezTo>
                    <a:pt x="3765" y="13309"/>
                    <a:pt x="3059" y="14553"/>
                    <a:pt x="2521" y="15830"/>
                  </a:cubicBezTo>
                  <a:cubicBezTo>
                    <a:pt x="2353" y="15964"/>
                    <a:pt x="2353" y="15964"/>
                    <a:pt x="2353" y="16099"/>
                  </a:cubicBezTo>
                  <a:cubicBezTo>
                    <a:pt x="1950" y="17208"/>
                    <a:pt x="1513" y="18183"/>
                    <a:pt x="1244" y="19460"/>
                  </a:cubicBezTo>
                  <a:cubicBezTo>
                    <a:pt x="975" y="20569"/>
                    <a:pt x="673" y="21711"/>
                    <a:pt x="404" y="22821"/>
                  </a:cubicBezTo>
                  <a:cubicBezTo>
                    <a:pt x="135" y="24635"/>
                    <a:pt x="0" y="26316"/>
                    <a:pt x="135" y="27862"/>
                  </a:cubicBezTo>
                  <a:lnTo>
                    <a:pt x="135" y="27996"/>
                  </a:lnTo>
                  <a:cubicBezTo>
                    <a:pt x="135" y="28702"/>
                    <a:pt x="269" y="29408"/>
                    <a:pt x="269" y="30114"/>
                  </a:cubicBezTo>
                  <a:lnTo>
                    <a:pt x="404" y="30114"/>
                  </a:lnTo>
                  <a:cubicBezTo>
                    <a:pt x="673" y="32197"/>
                    <a:pt x="1378" y="33878"/>
                    <a:pt x="2084" y="34987"/>
                  </a:cubicBezTo>
                  <a:cubicBezTo>
                    <a:pt x="2521" y="35827"/>
                    <a:pt x="2924" y="36398"/>
                    <a:pt x="3059" y="36533"/>
                  </a:cubicBezTo>
                  <a:cubicBezTo>
                    <a:pt x="2656" y="34584"/>
                    <a:pt x="2521" y="32063"/>
                    <a:pt x="3059" y="29273"/>
                  </a:cubicBezTo>
                  <a:cubicBezTo>
                    <a:pt x="3765" y="25610"/>
                    <a:pt x="4874" y="21543"/>
                    <a:pt x="7394" y="18619"/>
                  </a:cubicBezTo>
                  <a:lnTo>
                    <a:pt x="7394" y="18619"/>
                  </a:lnTo>
                  <a:cubicBezTo>
                    <a:pt x="6554" y="18888"/>
                    <a:pt x="6016" y="19594"/>
                    <a:pt x="5311" y="19863"/>
                  </a:cubicBezTo>
                  <a:cubicBezTo>
                    <a:pt x="5311" y="18888"/>
                    <a:pt x="6016" y="18183"/>
                    <a:pt x="6420" y="17510"/>
                  </a:cubicBezTo>
                  <a:cubicBezTo>
                    <a:pt x="7562" y="15964"/>
                    <a:pt x="8671" y="14553"/>
                    <a:pt x="9915" y="13309"/>
                  </a:cubicBezTo>
                  <a:cubicBezTo>
                    <a:pt x="12301" y="10923"/>
                    <a:pt x="14956" y="8537"/>
                    <a:pt x="18485" y="7562"/>
                  </a:cubicBezTo>
                  <a:cubicBezTo>
                    <a:pt x="20434" y="6856"/>
                    <a:pt x="22518" y="6420"/>
                    <a:pt x="24636" y="6420"/>
                  </a:cubicBezTo>
                  <a:cubicBezTo>
                    <a:pt x="26450" y="6420"/>
                    <a:pt x="28265" y="6856"/>
                    <a:pt x="29946" y="7428"/>
                  </a:cubicBezTo>
                  <a:cubicBezTo>
                    <a:pt x="31492" y="7966"/>
                    <a:pt x="32903" y="8671"/>
                    <a:pt x="34147" y="9646"/>
                  </a:cubicBezTo>
                  <a:cubicBezTo>
                    <a:pt x="34853" y="10217"/>
                    <a:pt x="35558" y="11192"/>
                    <a:pt x="36264" y="11461"/>
                  </a:cubicBezTo>
                  <a:cubicBezTo>
                    <a:pt x="36667" y="11763"/>
                    <a:pt x="37642" y="11763"/>
                    <a:pt x="38213" y="11763"/>
                  </a:cubicBezTo>
                  <a:cubicBezTo>
                    <a:pt x="42011" y="11898"/>
                    <a:pt x="44935" y="14418"/>
                    <a:pt x="47052" y="17342"/>
                  </a:cubicBezTo>
                  <a:cubicBezTo>
                    <a:pt x="47321" y="17914"/>
                    <a:pt x="47725" y="18351"/>
                    <a:pt x="48162" y="18888"/>
                  </a:cubicBezTo>
                  <a:cubicBezTo>
                    <a:pt x="48162" y="18351"/>
                    <a:pt x="48027" y="17645"/>
                    <a:pt x="47893" y="16939"/>
                  </a:cubicBezTo>
                  <a:cubicBezTo>
                    <a:pt x="47590" y="16099"/>
                    <a:pt x="47321" y="15393"/>
                    <a:pt x="47187" y="14990"/>
                  </a:cubicBezTo>
                  <a:cubicBezTo>
                    <a:pt x="46884" y="14418"/>
                    <a:pt x="46616" y="13847"/>
                    <a:pt x="46212" y="13309"/>
                  </a:cubicBezTo>
                  <a:cubicBezTo>
                    <a:pt x="45910" y="12872"/>
                    <a:pt x="45506" y="12469"/>
                    <a:pt x="45204" y="12032"/>
                  </a:cubicBezTo>
                  <a:cubicBezTo>
                    <a:pt x="44935" y="11629"/>
                    <a:pt x="44666" y="11326"/>
                    <a:pt x="44364" y="10923"/>
                  </a:cubicBezTo>
                  <a:cubicBezTo>
                    <a:pt x="42683" y="8537"/>
                    <a:pt x="40600" y="6420"/>
                    <a:pt x="37810" y="5747"/>
                  </a:cubicBezTo>
                  <a:cubicBezTo>
                    <a:pt x="37104" y="5445"/>
                    <a:pt x="36399" y="5310"/>
                    <a:pt x="35558" y="5310"/>
                  </a:cubicBezTo>
                  <a:cubicBezTo>
                    <a:pt x="34987" y="5310"/>
                    <a:pt x="34147" y="5310"/>
                    <a:pt x="33609" y="5042"/>
                  </a:cubicBezTo>
                  <a:lnTo>
                    <a:pt x="33441" y="5042"/>
                  </a:lnTo>
                  <a:cubicBezTo>
                    <a:pt x="33038" y="4739"/>
                    <a:pt x="32466" y="4201"/>
                    <a:pt x="31929" y="3630"/>
                  </a:cubicBezTo>
                  <a:lnTo>
                    <a:pt x="31492" y="3227"/>
                  </a:lnTo>
                  <a:cubicBezTo>
                    <a:pt x="31223" y="2924"/>
                    <a:pt x="30920" y="2790"/>
                    <a:pt x="30517" y="2521"/>
                  </a:cubicBezTo>
                  <a:cubicBezTo>
                    <a:pt x="30383" y="2386"/>
                    <a:pt x="30080" y="2218"/>
                    <a:pt x="29946" y="2084"/>
                  </a:cubicBezTo>
                  <a:cubicBezTo>
                    <a:pt x="29105" y="1681"/>
                    <a:pt x="28265" y="1378"/>
                    <a:pt x="27291" y="975"/>
                  </a:cubicBezTo>
                  <a:cubicBezTo>
                    <a:pt x="25745" y="404"/>
                    <a:pt x="24064" y="135"/>
                    <a:pt x="223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055;p35">
            <a:extLst>
              <a:ext uri="{FF2B5EF4-FFF2-40B4-BE49-F238E27FC236}">
                <a16:creationId xmlns:a16="http://schemas.microsoft.com/office/drawing/2014/main" id="{8C093674-EB4A-42A6-8288-99499906F03F}"/>
              </a:ext>
            </a:extLst>
          </p:cNvPr>
          <p:cNvGrpSpPr/>
          <p:nvPr/>
        </p:nvGrpSpPr>
        <p:grpSpPr>
          <a:xfrm>
            <a:off x="0" y="2974414"/>
            <a:ext cx="7315206" cy="3249433"/>
            <a:chOff x="-127053" y="2903080"/>
            <a:chExt cx="7315206" cy="3249433"/>
          </a:xfrm>
        </p:grpSpPr>
        <p:grpSp>
          <p:nvGrpSpPr>
            <p:cNvPr id="118" name="Google Shape;1056;p35">
              <a:extLst>
                <a:ext uri="{FF2B5EF4-FFF2-40B4-BE49-F238E27FC236}">
                  <a16:creationId xmlns:a16="http://schemas.microsoft.com/office/drawing/2014/main" id="{4C3E935D-E721-4A08-8A8F-E4AF181719AE}"/>
                </a:ext>
              </a:extLst>
            </p:cNvPr>
            <p:cNvGrpSpPr/>
            <p:nvPr/>
          </p:nvGrpSpPr>
          <p:grpSpPr>
            <a:xfrm flipH="1">
              <a:off x="2310483" y="3319547"/>
              <a:ext cx="2301388" cy="1593766"/>
              <a:chOff x="4799733" y="3457797"/>
              <a:chExt cx="2301388" cy="1593766"/>
            </a:xfrm>
          </p:grpSpPr>
          <p:sp>
            <p:nvSpPr>
              <p:cNvPr id="201" name="Google Shape;1057;p35">
                <a:extLst>
                  <a:ext uri="{FF2B5EF4-FFF2-40B4-BE49-F238E27FC236}">
                    <a16:creationId xmlns:a16="http://schemas.microsoft.com/office/drawing/2014/main" id="{7B7CD729-1E47-4E60-81C6-0A9C196C4CB0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058;p35">
                <a:extLst>
                  <a:ext uri="{FF2B5EF4-FFF2-40B4-BE49-F238E27FC236}">
                    <a16:creationId xmlns:a16="http://schemas.microsoft.com/office/drawing/2014/main" id="{6D45229F-EC6A-40F5-AAC5-491B0D1AF770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059;p35">
                <a:extLst>
                  <a:ext uri="{FF2B5EF4-FFF2-40B4-BE49-F238E27FC236}">
                    <a16:creationId xmlns:a16="http://schemas.microsoft.com/office/drawing/2014/main" id="{A574994D-1C71-4E44-84E8-B1B094F1185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060;p35">
                <a:extLst>
                  <a:ext uri="{FF2B5EF4-FFF2-40B4-BE49-F238E27FC236}">
                    <a16:creationId xmlns:a16="http://schemas.microsoft.com/office/drawing/2014/main" id="{DFAE0129-4DE2-4C79-9C99-8855CB78B224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061;p35">
                <a:extLst>
                  <a:ext uri="{FF2B5EF4-FFF2-40B4-BE49-F238E27FC236}">
                    <a16:creationId xmlns:a16="http://schemas.microsoft.com/office/drawing/2014/main" id="{82741ACD-FEA6-4351-A7EF-B459C99EDA2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1062;p35">
                <a:extLst>
                  <a:ext uri="{FF2B5EF4-FFF2-40B4-BE49-F238E27FC236}">
                    <a16:creationId xmlns:a16="http://schemas.microsoft.com/office/drawing/2014/main" id="{D8EA4CED-8A37-4749-A90D-206CB3235FE2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063;p35">
                <a:extLst>
                  <a:ext uri="{FF2B5EF4-FFF2-40B4-BE49-F238E27FC236}">
                    <a16:creationId xmlns:a16="http://schemas.microsoft.com/office/drawing/2014/main" id="{64669502-FD42-46BC-AA83-A7B76161BAD0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064;p35">
                <a:extLst>
                  <a:ext uri="{FF2B5EF4-FFF2-40B4-BE49-F238E27FC236}">
                    <a16:creationId xmlns:a16="http://schemas.microsoft.com/office/drawing/2014/main" id="{A877BD55-7260-4609-8C62-EB253BBB9187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065;p35">
                <a:extLst>
                  <a:ext uri="{FF2B5EF4-FFF2-40B4-BE49-F238E27FC236}">
                    <a16:creationId xmlns:a16="http://schemas.microsoft.com/office/drawing/2014/main" id="{24DFEBFA-DF75-4FC2-8EDC-9FA7017BD261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1066;p35">
                <a:extLst>
                  <a:ext uri="{FF2B5EF4-FFF2-40B4-BE49-F238E27FC236}">
                    <a16:creationId xmlns:a16="http://schemas.microsoft.com/office/drawing/2014/main" id="{064A3DF5-A5FE-47D1-ADA8-FAF8DBFC254B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067;p35">
                <a:extLst>
                  <a:ext uri="{FF2B5EF4-FFF2-40B4-BE49-F238E27FC236}">
                    <a16:creationId xmlns:a16="http://schemas.microsoft.com/office/drawing/2014/main" id="{302FE5CE-7917-4F1C-A3DE-C6C110ADCE13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068;p35">
                <a:extLst>
                  <a:ext uri="{FF2B5EF4-FFF2-40B4-BE49-F238E27FC236}">
                    <a16:creationId xmlns:a16="http://schemas.microsoft.com/office/drawing/2014/main" id="{19290F87-971F-40CA-B348-DB0122EF9462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069;p35">
                <a:extLst>
                  <a:ext uri="{FF2B5EF4-FFF2-40B4-BE49-F238E27FC236}">
                    <a16:creationId xmlns:a16="http://schemas.microsoft.com/office/drawing/2014/main" id="{1EF79834-475A-49A5-8302-88C224CE218A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070;p35">
                <a:extLst>
                  <a:ext uri="{FF2B5EF4-FFF2-40B4-BE49-F238E27FC236}">
                    <a16:creationId xmlns:a16="http://schemas.microsoft.com/office/drawing/2014/main" id="{F0195675-BFB2-4037-B861-4CBDAF89AE90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1071;p35">
                <a:extLst>
                  <a:ext uri="{FF2B5EF4-FFF2-40B4-BE49-F238E27FC236}">
                    <a16:creationId xmlns:a16="http://schemas.microsoft.com/office/drawing/2014/main" id="{0729FA16-CE3C-4862-BC37-0085786094EE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1072;p35">
                <a:extLst>
                  <a:ext uri="{FF2B5EF4-FFF2-40B4-BE49-F238E27FC236}">
                    <a16:creationId xmlns:a16="http://schemas.microsoft.com/office/drawing/2014/main" id="{4EA701A5-8638-4618-8888-54160DBC4E19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1073;p35">
                <a:extLst>
                  <a:ext uri="{FF2B5EF4-FFF2-40B4-BE49-F238E27FC236}">
                    <a16:creationId xmlns:a16="http://schemas.microsoft.com/office/drawing/2014/main" id="{4FDDD385-4A54-4F0A-88F3-0B4CF09E1D48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1074;p35">
                <a:extLst>
                  <a:ext uri="{FF2B5EF4-FFF2-40B4-BE49-F238E27FC236}">
                    <a16:creationId xmlns:a16="http://schemas.microsoft.com/office/drawing/2014/main" id="{9607BA20-5BCA-4822-AEF6-719CF1B1ADFF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1075;p35">
                <a:extLst>
                  <a:ext uri="{FF2B5EF4-FFF2-40B4-BE49-F238E27FC236}">
                    <a16:creationId xmlns:a16="http://schemas.microsoft.com/office/drawing/2014/main" id="{6F62423D-704B-4C7D-96CF-5C96E57D5E37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1076;p35">
                <a:extLst>
                  <a:ext uri="{FF2B5EF4-FFF2-40B4-BE49-F238E27FC236}">
                    <a16:creationId xmlns:a16="http://schemas.microsoft.com/office/drawing/2014/main" id="{B10E7888-EE5B-4A47-8230-65E146E264E6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1077;p35">
                <a:extLst>
                  <a:ext uri="{FF2B5EF4-FFF2-40B4-BE49-F238E27FC236}">
                    <a16:creationId xmlns:a16="http://schemas.microsoft.com/office/drawing/2014/main" id="{D9EA5391-DBB0-43B8-BB63-180F94F57C81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1078;p35">
                <a:extLst>
                  <a:ext uri="{FF2B5EF4-FFF2-40B4-BE49-F238E27FC236}">
                    <a16:creationId xmlns:a16="http://schemas.microsoft.com/office/drawing/2014/main" id="{FEB8989F-E8B8-484A-B0D5-A5C448DCE9D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1079;p35">
                <a:extLst>
                  <a:ext uri="{FF2B5EF4-FFF2-40B4-BE49-F238E27FC236}">
                    <a16:creationId xmlns:a16="http://schemas.microsoft.com/office/drawing/2014/main" id="{0A767D19-16E6-4ABC-BC13-8C1B419723B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1080;p35">
                <a:extLst>
                  <a:ext uri="{FF2B5EF4-FFF2-40B4-BE49-F238E27FC236}">
                    <a16:creationId xmlns:a16="http://schemas.microsoft.com/office/drawing/2014/main" id="{20498B1A-31A4-4277-BB2B-5E25690DF5F5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081;p35">
                <a:extLst>
                  <a:ext uri="{FF2B5EF4-FFF2-40B4-BE49-F238E27FC236}">
                    <a16:creationId xmlns:a16="http://schemas.microsoft.com/office/drawing/2014/main" id="{4278930C-EE43-4966-AF14-87B40BD9D340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082;p35">
                <a:extLst>
                  <a:ext uri="{FF2B5EF4-FFF2-40B4-BE49-F238E27FC236}">
                    <a16:creationId xmlns:a16="http://schemas.microsoft.com/office/drawing/2014/main" id="{2C982953-0CA3-4832-B177-380345947019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1083;p35">
                <a:extLst>
                  <a:ext uri="{FF2B5EF4-FFF2-40B4-BE49-F238E27FC236}">
                    <a16:creationId xmlns:a16="http://schemas.microsoft.com/office/drawing/2014/main" id="{9BFC86AA-C478-4928-B52A-CEC49B00CA6A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084;p35">
                <a:extLst>
                  <a:ext uri="{FF2B5EF4-FFF2-40B4-BE49-F238E27FC236}">
                    <a16:creationId xmlns:a16="http://schemas.microsoft.com/office/drawing/2014/main" id="{827337A7-C4DC-45BF-B218-2C2D64427FE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085;p35">
                <a:extLst>
                  <a:ext uri="{FF2B5EF4-FFF2-40B4-BE49-F238E27FC236}">
                    <a16:creationId xmlns:a16="http://schemas.microsoft.com/office/drawing/2014/main" id="{41DAF6D5-0414-4DB1-B60D-90893A1C78B8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086;p35">
                <a:extLst>
                  <a:ext uri="{FF2B5EF4-FFF2-40B4-BE49-F238E27FC236}">
                    <a16:creationId xmlns:a16="http://schemas.microsoft.com/office/drawing/2014/main" id="{F0699EED-2512-4198-AD17-A647BF527EFA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8D7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1087;p35">
                <a:extLst>
                  <a:ext uri="{FF2B5EF4-FFF2-40B4-BE49-F238E27FC236}">
                    <a16:creationId xmlns:a16="http://schemas.microsoft.com/office/drawing/2014/main" id="{D5EF3D1B-C7FF-4EC0-B815-FBCAFDCF7C5A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BDB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088;p35">
                <a:extLst>
                  <a:ext uri="{FF2B5EF4-FFF2-40B4-BE49-F238E27FC236}">
                    <a16:creationId xmlns:a16="http://schemas.microsoft.com/office/drawing/2014/main" id="{9B70602B-9823-4C4B-A104-9E8B625546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089;p35">
                <a:extLst>
                  <a:ext uri="{FF2B5EF4-FFF2-40B4-BE49-F238E27FC236}">
                    <a16:creationId xmlns:a16="http://schemas.microsoft.com/office/drawing/2014/main" id="{7758A182-B4B5-4897-869C-2776F4BD73F4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090;p35">
                <a:extLst>
                  <a:ext uri="{FF2B5EF4-FFF2-40B4-BE49-F238E27FC236}">
                    <a16:creationId xmlns:a16="http://schemas.microsoft.com/office/drawing/2014/main" id="{BF3195C7-675D-4C14-A957-AC3D9107C59A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091;p35">
                <a:extLst>
                  <a:ext uri="{FF2B5EF4-FFF2-40B4-BE49-F238E27FC236}">
                    <a16:creationId xmlns:a16="http://schemas.microsoft.com/office/drawing/2014/main" id="{6AF24770-DCDA-4099-B724-25004892975C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092;p35">
                <a:extLst>
                  <a:ext uri="{FF2B5EF4-FFF2-40B4-BE49-F238E27FC236}">
                    <a16:creationId xmlns:a16="http://schemas.microsoft.com/office/drawing/2014/main" id="{9368A4CB-3214-448F-9FDC-433AD6B09CC6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093;p35">
                <a:extLst>
                  <a:ext uri="{FF2B5EF4-FFF2-40B4-BE49-F238E27FC236}">
                    <a16:creationId xmlns:a16="http://schemas.microsoft.com/office/drawing/2014/main" id="{71045300-3AC8-4767-89CD-E69AA7551921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094;p35">
                <a:extLst>
                  <a:ext uri="{FF2B5EF4-FFF2-40B4-BE49-F238E27FC236}">
                    <a16:creationId xmlns:a16="http://schemas.microsoft.com/office/drawing/2014/main" id="{3302ED98-0DB7-4E26-8D81-D48FB9CC30AD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095;p35">
                <a:extLst>
                  <a:ext uri="{FF2B5EF4-FFF2-40B4-BE49-F238E27FC236}">
                    <a16:creationId xmlns:a16="http://schemas.microsoft.com/office/drawing/2014/main" id="{BCE5A496-5370-4C75-BFF6-29CE015EC635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096;p35">
                <a:extLst>
                  <a:ext uri="{FF2B5EF4-FFF2-40B4-BE49-F238E27FC236}">
                    <a16:creationId xmlns:a16="http://schemas.microsoft.com/office/drawing/2014/main" id="{730C660D-0A0C-4CD8-9750-486F34E32B09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097;p35">
                <a:extLst>
                  <a:ext uri="{FF2B5EF4-FFF2-40B4-BE49-F238E27FC236}">
                    <a16:creationId xmlns:a16="http://schemas.microsoft.com/office/drawing/2014/main" id="{64C0257C-1FDA-416F-956D-E114C3F92DB3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098;p35">
                <a:extLst>
                  <a:ext uri="{FF2B5EF4-FFF2-40B4-BE49-F238E27FC236}">
                    <a16:creationId xmlns:a16="http://schemas.microsoft.com/office/drawing/2014/main" id="{A0334BE1-3139-41BB-9EF9-EA37B2597A6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099;p35">
                <a:extLst>
                  <a:ext uri="{FF2B5EF4-FFF2-40B4-BE49-F238E27FC236}">
                    <a16:creationId xmlns:a16="http://schemas.microsoft.com/office/drawing/2014/main" id="{2235CCBD-56DC-49ED-BA42-875DC29454E3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100;p35">
                <a:extLst>
                  <a:ext uri="{FF2B5EF4-FFF2-40B4-BE49-F238E27FC236}">
                    <a16:creationId xmlns:a16="http://schemas.microsoft.com/office/drawing/2014/main" id="{62C5DF3C-1129-4699-8623-6B293F4F007C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1101;p35">
                <a:extLst>
                  <a:ext uri="{FF2B5EF4-FFF2-40B4-BE49-F238E27FC236}">
                    <a16:creationId xmlns:a16="http://schemas.microsoft.com/office/drawing/2014/main" id="{D19F7B76-C802-4AFF-822A-31B29DFE9B0F}"/>
                  </a:ext>
                </a:extLst>
              </p:cNvPr>
              <p:cNvSpPr/>
              <p:nvPr/>
            </p:nvSpPr>
            <p:spPr>
              <a:xfrm>
                <a:off x="564583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1102;p35">
                <a:extLst>
                  <a:ext uri="{FF2B5EF4-FFF2-40B4-BE49-F238E27FC236}">
                    <a16:creationId xmlns:a16="http://schemas.microsoft.com/office/drawing/2014/main" id="{35DDBDA5-A205-4EB1-8045-0D1CB50E9491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1103;p35">
                <a:extLst>
                  <a:ext uri="{FF2B5EF4-FFF2-40B4-BE49-F238E27FC236}">
                    <a16:creationId xmlns:a16="http://schemas.microsoft.com/office/drawing/2014/main" id="{7E794859-30A7-4ACA-8949-F6CC355CC9FD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1104;p35">
                <a:extLst>
                  <a:ext uri="{FF2B5EF4-FFF2-40B4-BE49-F238E27FC236}">
                    <a16:creationId xmlns:a16="http://schemas.microsoft.com/office/drawing/2014/main" id="{E09F0314-95A9-4F28-BE79-B646812FF3DB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1105;p35">
                <a:extLst>
                  <a:ext uri="{FF2B5EF4-FFF2-40B4-BE49-F238E27FC236}">
                    <a16:creationId xmlns:a16="http://schemas.microsoft.com/office/drawing/2014/main" id="{0DC67B13-4811-4099-B485-51DB772D3516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1106;p35">
                <a:extLst>
                  <a:ext uri="{FF2B5EF4-FFF2-40B4-BE49-F238E27FC236}">
                    <a16:creationId xmlns:a16="http://schemas.microsoft.com/office/drawing/2014/main" id="{40636E07-8B97-4811-8FBC-E24B7596757D}"/>
                  </a:ext>
                </a:extLst>
              </p:cNvPr>
              <p:cNvSpPr/>
              <p:nvPr/>
            </p:nvSpPr>
            <p:spPr>
              <a:xfrm>
                <a:off x="5626354" y="4167125"/>
                <a:ext cx="234130" cy="106851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1107;p35">
                <a:extLst>
                  <a:ext uri="{FF2B5EF4-FFF2-40B4-BE49-F238E27FC236}">
                    <a16:creationId xmlns:a16="http://schemas.microsoft.com/office/drawing/2014/main" id="{DEB89FC3-AF27-4DFC-8D01-4523E35FD36D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1108;p35">
                <a:extLst>
                  <a:ext uri="{FF2B5EF4-FFF2-40B4-BE49-F238E27FC236}">
                    <a16:creationId xmlns:a16="http://schemas.microsoft.com/office/drawing/2014/main" id="{068A8176-3CB0-4383-9E60-FB529D069062}"/>
                  </a:ext>
                </a:extLst>
              </p:cNvPr>
              <p:cNvSpPr/>
              <p:nvPr/>
            </p:nvSpPr>
            <p:spPr>
              <a:xfrm>
                <a:off x="5602623" y="4255666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1109;p35">
                <a:extLst>
                  <a:ext uri="{FF2B5EF4-FFF2-40B4-BE49-F238E27FC236}">
                    <a16:creationId xmlns:a16="http://schemas.microsoft.com/office/drawing/2014/main" id="{C5885515-C61B-4CD5-8CBC-E2F4B606B02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rgbClr val="74E2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1110;p35">
                <a:extLst>
                  <a:ext uri="{FF2B5EF4-FFF2-40B4-BE49-F238E27FC236}">
                    <a16:creationId xmlns:a16="http://schemas.microsoft.com/office/drawing/2014/main" id="{4C45A1D8-F284-4B2D-8C7B-75C07F4ECF4B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1111;p35">
                <a:extLst>
                  <a:ext uri="{FF2B5EF4-FFF2-40B4-BE49-F238E27FC236}">
                    <a16:creationId xmlns:a16="http://schemas.microsoft.com/office/drawing/2014/main" id="{E72701BB-8646-41DA-B5E3-AC128D1EAAE9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1112;p35">
                <a:extLst>
                  <a:ext uri="{FF2B5EF4-FFF2-40B4-BE49-F238E27FC236}">
                    <a16:creationId xmlns:a16="http://schemas.microsoft.com/office/drawing/2014/main" id="{0E116890-3214-4328-B248-CAC072B3290B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" name="Google Shape;1113;p35">
              <a:extLst>
                <a:ext uri="{FF2B5EF4-FFF2-40B4-BE49-F238E27FC236}">
                  <a16:creationId xmlns:a16="http://schemas.microsoft.com/office/drawing/2014/main" id="{5A229A71-DE2E-42A1-9AC8-7CE25A0C36C2}"/>
                </a:ext>
              </a:extLst>
            </p:cNvPr>
            <p:cNvGrpSpPr/>
            <p:nvPr/>
          </p:nvGrpSpPr>
          <p:grpSpPr>
            <a:xfrm>
              <a:off x="135793" y="2903080"/>
              <a:ext cx="2205347" cy="3249433"/>
              <a:chOff x="1329643" y="3033268"/>
              <a:chExt cx="2205347" cy="3249433"/>
            </a:xfrm>
          </p:grpSpPr>
          <p:grpSp>
            <p:nvGrpSpPr>
              <p:cNvPr id="127" name="Google Shape;1114;p35">
                <a:extLst>
                  <a:ext uri="{FF2B5EF4-FFF2-40B4-BE49-F238E27FC236}">
                    <a16:creationId xmlns:a16="http://schemas.microsoft.com/office/drawing/2014/main" id="{D659D927-34E3-4002-A513-B4F4478EE8F0}"/>
                  </a:ext>
                </a:extLst>
              </p:cNvPr>
              <p:cNvGrpSpPr/>
              <p:nvPr/>
            </p:nvGrpSpPr>
            <p:grpSpPr>
              <a:xfrm>
                <a:off x="1329643" y="3795496"/>
                <a:ext cx="870180" cy="1256066"/>
                <a:chOff x="3234643" y="3795496"/>
                <a:chExt cx="870180" cy="1256066"/>
              </a:xfrm>
            </p:grpSpPr>
            <p:sp>
              <p:nvSpPr>
                <p:cNvPr id="175" name="Google Shape;1115;p35">
                  <a:extLst>
                    <a:ext uri="{FF2B5EF4-FFF2-40B4-BE49-F238E27FC236}">
                      <a16:creationId xmlns:a16="http://schemas.microsoft.com/office/drawing/2014/main" id="{8BA63CDE-E481-4C92-9425-739993CABD9D}"/>
                    </a:ext>
                  </a:extLst>
                </p:cNvPr>
                <p:cNvSpPr/>
                <p:nvPr/>
              </p:nvSpPr>
              <p:spPr>
                <a:xfrm>
                  <a:off x="3236476" y="3795496"/>
                  <a:ext cx="868347" cy="1256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1" h="22726" extrusionOk="0">
                      <a:moveTo>
                        <a:pt x="1099" y="1"/>
                      </a:moveTo>
                      <a:cubicBezTo>
                        <a:pt x="490" y="1"/>
                        <a:pt x="1" y="491"/>
                        <a:pt x="1" y="1099"/>
                      </a:cubicBezTo>
                      <a:lnTo>
                        <a:pt x="1" y="21614"/>
                      </a:lnTo>
                      <a:cubicBezTo>
                        <a:pt x="1" y="22223"/>
                        <a:pt x="490" y="22726"/>
                        <a:pt x="1099" y="22726"/>
                      </a:cubicBezTo>
                      <a:lnTo>
                        <a:pt x="14612" y="22726"/>
                      </a:lnTo>
                      <a:cubicBezTo>
                        <a:pt x="15221" y="22726"/>
                        <a:pt x="15711" y="22223"/>
                        <a:pt x="15711" y="21614"/>
                      </a:cubicBezTo>
                      <a:lnTo>
                        <a:pt x="15711" y="1099"/>
                      </a:lnTo>
                      <a:cubicBezTo>
                        <a:pt x="15711" y="491"/>
                        <a:pt x="15221" y="1"/>
                        <a:pt x="146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6" name="Google Shape;1116;p35">
                  <a:extLst>
                    <a:ext uri="{FF2B5EF4-FFF2-40B4-BE49-F238E27FC236}">
                      <a16:creationId xmlns:a16="http://schemas.microsoft.com/office/drawing/2014/main" id="{D0AE6ED5-6047-47E4-AE8B-200CF5911F05}"/>
                    </a:ext>
                  </a:extLst>
                </p:cNvPr>
                <p:cNvGrpSpPr/>
                <p:nvPr/>
              </p:nvGrpSpPr>
              <p:grpSpPr>
                <a:xfrm>
                  <a:off x="3234643" y="3795496"/>
                  <a:ext cx="865418" cy="1256066"/>
                  <a:chOff x="3234643" y="3795496"/>
                  <a:chExt cx="865418" cy="1256066"/>
                </a:xfrm>
              </p:grpSpPr>
              <p:sp>
                <p:nvSpPr>
                  <p:cNvPr id="177" name="Google Shape;1117;p35">
                    <a:extLst>
                      <a:ext uri="{FF2B5EF4-FFF2-40B4-BE49-F238E27FC236}">
                        <a16:creationId xmlns:a16="http://schemas.microsoft.com/office/drawing/2014/main" id="{2AC2D55D-E169-40CF-A8F2-B50A5E39487D}"/>
                      </a:ext>
                    </a:extLst>
                  </p:cNvPr>
                  <p:cNvSpPr/>
                  <p:nvPr/>
                </p:nvSpPr>
                <p:spPr>
                  <a:xfrm>
                    <a:off x="3234643" y="3795496"/>
                    <a:ext cx="865418" cy="3899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58" h="7056" extrusionOk="0">
                        <a:moveTo>
                          <a:pt x="1046" y="1"/>
                        </a:moveTo>
                        <a:cubicBezTo>
                          <a:pt x="437" y="1"/>
                          <a:pt x="1" y="491"/>
                          <a:pt x="1" y="1099"/>
                        </a:cubicBezTo>
                        <a:lnTo>
                          <a:pt x="1" y="7055"/>
                        </a:lnTo>
                        <a:lnTo>
                          <a:pt x="15658" y="7055"/>
                        </a:lnTo>
                        <a:lnTo>
                          <a:pt x="15658" y="1099"/>
                        </a:lnTo>
                        <a:cubicBezTo>
                          <a:pt x="15658" y="491"/>
                          <a:pt x="15168" y="1"/>
                          <a:pt x="1455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" name="Google Shape;1118;p35">
                    <a:extLst>
                      <a:ext uri="{FF2B5EF4-FFF2-40B4-BE49-F238E27FC236}">
                        <a16:creationId xmlns:a16="http://schemas.microsoft.com/office/drawing/2014/main" id="{80E9A18C-2988-4748-B619-F7682A685AB9}"/>
                      </a:ext>
                    </a:extLst>
                  </p:cNvPr>
                  <p:cNvSpPr/>
                  <p:nvPr/>
                </p:nvSpPr>
                <p:spPr>
                  <a:xfrm>
                    <a:off x="3306725" y="3905262"/>
                    <a:ext cx="719118" cy="182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11" h="3309" extrusionOk="0">
                        <a:moveTo>
                          <a:pt x="662" y="0"/>
                        </a:moveTo>
                        <a:cubicBezTo>
                          <a:pt x="278" y="0"/>
                          <a:pt x="0" y="278"/>
                          <a:pt x="0" y="662"/>
                        </a:cubicBezTo>
                        <a:lnTo>
                          <a:pt x="0" y="2647"/>
                        </a:lnTo>
                        <a:cubicBezTo>
                          <a:pt x="0" y="3031"/>
                          <a:pt x="278" y="3309"/>
                          <a:pt x="662" y="3309"/>
                        </a:cubicBezTo>
                        <a:lnTo>
                          <a:pt x="12349" y="3309"/>
                        </a:lnTo>
                        <a:cubicBezTo>
                          <a:pt x="12733" y="3309"/>
                          <a:pt x="13011" y="3031"/>
                          <a:pt x="13011" y="2647"/>
                        </a:cubicBezTo>
                        <a:lnTo>
                          <a:pt x="13011" y="662"/>
                        </a:lnTo>
                        <a:cubicBezTo>
                          <a:pt x="13011" y="278"/>
                          <a:pt x="12733" y="0"/>
                          <a:pt x="12349" y="0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" name="Google Shape;1119;p35">
                    <a:extLst>
                      <a:ext uri="{FF2B5EF4-FFF2-40B4-BE49-F238E27FC236}">
                        <a16:creationId xmlns:a16="http://schemas.microsoft.com/office/drawing/2014/main" id="{46F70DAB-22A0-42D0-8A5F-0642F04B52E2}"/>
                      </a:ext>
                    </a:extLst>
                  </p:cNvPr>
                  <p:cNvSpPr/>
                  <p:nvPr/>
                </p:nvSpPr>
                <p:spPr>
                  <a:xfrm>
                    <a:off x="3309654" y="4261478"/>
                    <a:ext cx="146355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595" extrusionOk="0">
                        <a:moveTo>
                          <a:pt x="556" y="1"/>
                        </a:moveTo>
                        <a:cubicBezTo>
                          <a:pt x="278" y="1"/>
                          <a:pt x="0" y="226"/>
                          <a:pt x="0" y="504"/>
                        </a:cubicBezTo>
                        <a:lnTo>
                          <a:pt x="0" y="2052"/>
                        </a:lnTo>
                        <a:cubicBezTo>
                          <a:pt x="0" y="2383"/>
                          <a:pt x="278" y="2595"/>
                          <a:pt x="556" y="2595"/>
                        </a:cubicBezTo>
                        <a:lnTo>
                          <a:pt x="2091" y="2595"/>
                        </a:lnTo>
                        <a:cubicBezTo>
                          <a:pt x="2369" y="2595"/>
                          <a:pt x="2647" y="2383"/>
                          <a:pt x="2647" y="2052"/>
                        </a:cubicBezTo>
                        <a:lnTo>
                          <a:pt x="2647" y="504"/>
                        </a:lnTo>
                        <a:cubicBezTo>
                          <a:pt x="2647" y="226"/>
                          <a:pt x="2369" y="1"/>
                          <a:pt x="209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0" name="Google Shape;1120;p35">
                    <a:extLst>
                      <a:ext uri="{FF2B5EF4-FFF2-40B4-BE49-F238E27FC236}">
                        <a16:creationId xmlns:a16="http://schemas.microsoft.com/office/drawing/2014/main" id="{AD6DA46B-5FC9-41CE-A194-BEB546D25C52}"/>
                      </a:ext>
                    </a:extLst>
                  </p:cNvPr>
                  <p:cNvSpPr/>
                  <p:nvPr/>
                </p:nvSpPr>
                <p:spPr>
                  <a:xfrm>
                    <a:off x="3501275" y="4261478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57" y="1"/>
                        </a:moveTo>
                        <a:cubicBezTo>
                          <a:pt x="226" y="1"/>
                          <a:pt x="1" y="226"/>
                          <a:pt x="1" y="504"/>
                        </a:cubicBezTo>
                        <a:lnTo>
                          <a:pt x="1" y="2052"/>
                        </a:lnTo>
                        <a:cubicBezTo>
                          <a:pt x="1" y="2383"/>
                          <a:pt x="226" y="2595"/>
                          <a:pt x="557" y="2595"/>
                        </a:cubicBezTo>
                        <a:lnTo>
                          <a:pt x="2105" y="2595"/>
                        </a:lnTo>
                        <a:cubicBezTo>
                          <a:pt x="2383" y="2595"/>
                          <a:pt x="2595" y="2383"/>
                          <a:pt x="2595" y="2052"/>
                        </a:cubicBezTo>
                        <a:lnTo>
                          <a:pt x="2595" y="504"/>
                        </a:lnTo>
                        <a:cubicBezTo>
                          <a:pt x="2595" y="226"/>
                          <a:pt x="2383" y="1"/>
                          <a:pt x="2105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" name="Google Shape;1121;p35">
                    <a:extLst>
                      <a:ext uri="{FF2B5EF4-FFF2-40B4-BE49-F238E27FC236}">
                        <a16:creationId xmlns:a16="http://schemas.microsoft.com/office/drawing/2014/main" id="{B7634042-3954-4ED2-951A-C1218DD1EDCE}"/>
                      </a:ext>
                    </a:extLst>
                  </p:cNvPr>
                  <p:cNvSpPr/>
                  <p:nvPr/>
                </p:nvSpPr>
                <p:spPr>
                  <a:xfrm>
                    <a:off x="3693670" y="4261478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490" y="1"/>
                        </a:moveTo>
                        <a:cubicBezTo>
                          <a:pt x="226" y="1"/>
                          <a:pt x="1" y="226"/>
                          <a:pt x="1" y="504"/>
                        </a:cubicBezTo>
                        <a:lnTo>
                          <a:pt x="1" y="2052"/>
                        </a:lnTo>
                        <a:cubicBezTo>
                          <a:pt x="1" y="2383"/>
                          <a:pt x="226" y="2595"/>
                          <a:pt x="490" y="2595"/>
                        </a:cubicBezTo>
                        <a:lnTo>
                          <a:pt x="2092" y="2595"/>
                        </a:lnTo>
                        <a:cubicBezTo>
                          <a:pt x="2370" y="2595"/>
                          <a:pt x="2595" y="2383"/>
                          <a:pt x="2595" y="2052"/>
                        </a:cubicBezTo>
                        <a:lnTo>
                          <a:pt x="2595" y="504"/>
                        </a:lnTo>
                        <a:cubicBezTo>
                          <a:pt x="2595" y="226"/>
                          <a:pt x="2370" y="1"/>
                          <a:pt x="2092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" name="Google Shape;1122;p35">
                    <a:extLst>
                      <a:ext uri="{FF2B5EF4-FFF2-40B4-BE49-F238E27FC236}">
                        <a16:creationId xmlns:a16="http://schemas.microsoft.com/office/drawing/2014/main" id="{7DFA86CE-F850-4809-8F3E-7F7BCEA22E37}"/>
                      </a:ext>
                    </a:extLst>
                  </p:cNvPr>
                  <p:cNvSpPr/>
                  <p:nvPr/>
                </p:nvSpPr>
                <p:spPr>
                  <a:xfrm>
                    <a:off x="3309654" y="4453872"/>
                    <a:ext cx="146355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595" extrusionOk="0">
                        <a:moveTo>
                          <a:pt x="556" y="1"/>
                        </a:moveTo>
                        <a:cubicBezTo>
                          <a:pt x="278" y="1"/>
                          <a:pt x="0" y="226"/>
                          <a:pt x="0" y="556"/>
                        </a:cubicBezTo>
                        <a:lnTo>
                          <a:pt x="0" y="2092"/>
                        </a:lnTo>
                        <a:cubicBezTo>
                          <a:pt x="0" y="2370"/>
                          <a:pt x="278" y="2595"/>
                          <a:pt x="556" y="2595"/>
                        </a:cubicBezTo>
                        <a:lnTo>
                          <a:pt x="2091" y="2595"/>
                        </a:lnTo>
                        <a:cubicBezTo>
                          <a:pt x="2369" y="2595"/>
                          <a:pt x="2647" y="2370"/>
                          <a:pt x="2647" y="2092"/>
                        </a:cubicBezTo>
                        <a:lnTo>
                          <a:pt x="2647" y="556"/>
                        </a:lnTo>
                        <a:cubicBezTo>
                          <a:pt x="2647" y="226"/>
                          <a:pt x="2369" y="1"/>
                          <a:pt x="2091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" name="Google Shape;1123;p35">
                    <a:extLst>
                      <a:ext uri="{FF2B5EF4-FFF2-40B4-BE49-F238E27FC236}">
                        <a16:creationId xmlns:a16="http://schemas.microsoft.com/office/drawing/2014/main" id="{94157AD9-3792-4042-A7BA-06A952C607EA}"/>
                      </a:ext>
                    </a:extLst>
                  </p:cNvPr>
                  <p:cNvSpPr/>
                  <p:nvPr/>
                </p:nvSpPr>
                <p:spPr>
                  <a:xfrm>
                    <a:off x="3501275" y="4453872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57" y="1"/>
                        </a:moveTo>
                        <a:cubicBezTo>
                          <a:pt x="226" y="1"/>
                          <a:pt x="1" y="226"/>
                          <a:pt x="1" y="556"/>
                        </a:cubicBezTo>
                        <a:lnTo>
                          <a:pt x="1" y="2092"/>
                        </a:lnTo>
                        <a:cubicBezTo>
                          <a:pt x="1" y="2370"/>
                          <a:pt x="226" y="2595"/>
                          <a:pt x="557" y="2595"/>
                        </a:cubicBezTo>
                        <a:lnTo>
                          <a:pt x="2105" y="2595"/>
                        </a:lnTo>
                        <a:cubicBezTo>
                          <a:pt x="2383" y="2595"/>
                          <a:pt x="2595" y="2370"/>
                          <a:pt x="2595" y="2092"/>
                        </a:cubicBezTo>
                        <a:lnTo>
                          <a:pt x="2595" y="556"/>
                        </a:lnTo>
                        <a:cubicBezTo>
                          <a:pt x="2595" y="226"/>
                          <a:pt x="2383" y="1"/>
                          <a:pt x="2105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" name="Google Shape;1124;p35">
                    <a:extLst>
                      <a:ext uri="{FF2B5EF4-FFF2-40B4-BE49-F238E27FC236}">
                        <a16:creationId xmlns:a16="http://schemas.microsoft.com/office/drawing/2014/main" id="{46021313-5DDA-4939-996B-74A7726EB53C}"/>
                      </a:ext>
                    </a:extLst>
                  </p:cNvPr>
                  <p:cNvSpPr/>
                  <p:nvPr/>
                </p:nvSpPr>
                <p:spPr>
                  <a:xfrm>
                    <a:off x="3693670" y="4453872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490" y="1"/>
                        </a:moveTo>
                        <a:cubicBezTo>
                          <a:pt x="226" y="1"/>
                          <a:pt x="1" y="226"/>
                          <a:pt x="1" y="556"/>
                        </a:cubicBezTo>
                        <a:lnTo>
                          <a:pt x="1" y="2092"/>
                        </a:lnTo>
                        <a:cubicBezTo>
                          <a:pt x="1" y="2370"/>
                          <a:pt x="226" y="2595"/>
                          <a:pt x="490" y="2595"/>
                        </a:cubicBezTo>
                        <a:lnTo>
                          <a:pt x="2092" y="2595"/>
                        </a:lnTo>
                        <a:cubicBezTo>
                          <a:pt x="2370" y="2595"/>
                          <a:pt x="2595" y="2370"/>
                          <a:pt x="2595" y="2092"/>
                        </a:cubicBezTo>
                        <a:lnTo>
                          <a:pt x="2595" y="556"/>
                        </a:lnTo>
                        <a:cubicBezTo>
                          <a:pt x="2595" y="226"/>
                          <a:pt x="2370" y="1"/>
                          <a:pt x="2092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" name="Google Shape;1125;p35">
                    <a:extLst>
                      <a:ext uri="{FF2B5EF4-FFF2-40B4-BE49-F238E27FC236}">
                        <a16:creationId xmlns:a16="http://schemas.microsoft.com/office/drawing/2014/main" id="{E881D40A-950F-4379-8D6E-B02CFE8AE306}"/>
                      </a:ext>
                    </a:extLst>
                  </p:cNvPr>
                  <p:cNvSpPr/>
                  <p:nvPr/>
                </p:nvSpPr>
                <p:spPr>
                  <a:xfrm>
                    <a:off x="3309654" y="4645549"/>
                    <a:ext cx="146355" cy="146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648" extrusionOk="0">
                        <a:moveTo>
                          <a:pt x="556" y="0"/>
                        </a:moveTo>
                        <a:cubicBezTo>
                          <a:pt x="278" y="0"/>
                          <a:pt x="0" y="278"/>
                          <a:pt x="0" y="556"/>
                        </a:cubicBezTo>
                        <a:lnTo>
                          <a:pt x="0" y="2105"/>
                        </a:lnTo>
                        <a:cubicBezTo>
                          <a:pt x="0" y="2383"/>
                          <a:pt x="278" y="2647"/>
                          <a:pt x="556" y="2647"/>
                        </a:cubicBezTo>
                        <a:lnTo>
                          <a:pt x="2091" y="2647"/>
                        </a:lnTo>
                        <a:cubicBezTo>
                          <a:pt x="2369" y="2647"/>
                          <a:pt x="2647" y="2383"/>
                          <a:pt x="2647" y="2105"/>
                        </a:cubicBezTo>
                        <a:lnTo>
                          <a:pt x="2647" y="556"/>
                        </a:lnTo>
                        <a:cubicBezTo>
                          <a:pt x="2647" y="278"/>
                          <a:pt x="2369" y="0"/>
                          <a:pt x="209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" name="Google Shape;1126;p35">
                    <a:extLst>
                      <a:ext uri="{FF2B5EF4-FFF2-40B4-BE49-F238E27FC236}">
                        <a16:creationId xmlns:a16="http://schemas.microsoft.com/office/drawing/2014/main" id="{7FA2D493-BA4D-4A4A-9B9D-363A2A7FD60C}"/>
                      </a:ext>
                    </a:extLst>
                  </p:cNvPr>
                  <p:cNvSpPr/>
                  <p:nvPr/>
                </p:nvSpPr>
                <p:spPr>
                  <a:xfrm>
                    <a:off x="3501275" y="4645549"/>
                    <a:ext cx="143426" cy="146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648" extrusionOk="0">
                        <a:moveTo>
                          <a:pt x="557" y="0"/>
                        </a:moveTo>
                        <a:cubicBezTo>
                          <a:pt x="226" y="0"/>
                          <a:pt x="1" y="278"/>
                          <a:pt x="1" y="556"/>
                        </a:cubicBezTo>
                        <a:lnTo>
                          <a:pt x="1" y="2105"/>
                        </a:lnTo>
                        <a:cubicBezTo>
                          <a:pt x="1" y="2383"/>
                          <a:pt x="226" y="2647"/>
                          <a:pt x="557" y="2647"/>
                        </a:cubicBezTo>
                        <a:lnTo>
                          <a:pt x="2105" y="2647"/>
                        </a:lnTo>
                        <a:cubicBezTo>
                          <a:pt x="2383" y="2647"/>
                          <a:pt x="2595" y="2383"/>
                          <a:pt x="2595" y="2105"/>
                        </a:cubicBezTo>
                        <a:lnTo>
                          <a:pt x="2595" y="556"/>
                        </a:lnTo>
                        <a:cubicBezTo>
                          <a:pt x="2595" y="278"/>
                          <a:pt x="2383" y="0"/>
                          <a:pt x="2105" y="0"/>
                        </a:cubicBezTo>
                        <a:close/>
                      </a:path>
                    </a:pathLst>
                  </a:custGeom>
                  <a:solidFill>
                    <a:srgbClr val="C1C1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" name="Google Shape;1127;p35">
                    <a:extLst>
                      <a:ext uri="{FF2B5EF4-FFF2-40B4-BE49-F238E27FC236}">
                        <a16:creationId xmlns:a16="http://schemas.microsoft.com/office/drawing/2014/main" id="{29CBD83E-C993-4526-AD4F-84815A1F181A}"/>
                      </a:ext>
                    </a:extLst>
                  </p:cNvPr>
                  <p:cNvSpPr/>
                  <p:nvPr/>
                </p:nvSpPr>
                <p:spPr>
                  <a:xfrm>
                    <a:off x="3693670" y="4645549"/>
                    <a:ext cx="143426" cy="146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648" extrusionOk="0">
                        <a:moveTo>
                          <a:pt x="490" y="0"/>
                        </a:moveTo>
                        <a:cubicBezTo>
                          <a:pt x="226" y="0"/>
                          <a:pt x="1" y="278"/>
                          <a:pt x="1" y="556"/>
                        </a:cubicBezTo>
                        <a:lnTo>
                          <a:pt x="1" y="2105"/>
                        </a:lnTo>
                        <a:cubicBezTo>
                          <a:pt x="1" y="2383"/>
                          <a:pt x="226" y="2647"/>
                          <a:pt x="490" y="2647"/>
                        </a:cubicBezTo>
                        <a:lnTo>
                          <a:pt x="2092" y="2647"/>
                        </a:lnTo>
                        <a:cubicBezTo>
                          <a:pt x="2370" y="2647"/>
                          <a:pt x="2595" y="2383"/>
                          <a:pt x="2595" y="2105"/>
                        </a:cubicBezTo>
                        <a:lnTo>
                          <a:pt x="2595" y="556"/>
                        </a:lnTo>
                        <a:cubicBezTo>
                          <a:pt x="2595" y="278"/>
                          <a:pt x="2370" y="0"/>
                          <a:pt x="2092" y="0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" name="Google Shape;1128;p35">
                    <a:extLst>
                      <a:ext uri="{FF2B5EF4-FFF2-40B4-BE49-F238E27FC236}">
                        <a16:creationId xmlns:a16="http://schemas.microsoft.com/office/drawing/2014/main" id="{2C36E0E3-93C8-4CD3-BB59-319C70D99FE4}"/>
                      </a:ext>
                    </a:extLst>
                  </p:cNvPr>
                  <p:cNvSpPr/>
                  <p:nvPr/>
                </p:nvSpPr>
                <p:spPr>
                  <a:xfrm>
                    <a:off x="3309654" y="4840873"/>
                    <a:ext cx="146355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595" extrusionOk="0">
                        <a:moveTo>
                          <a:pt x="556" y="0"/>
                        </a:moveTo>
                        <a:cubicBezTo>
                          <a:pt x="278" y="0"/>
                          <a:pt x="0" y="225"/>
                          <a:pt x="0" y="503"/>
                        </a:cubicBezTo>
                        <a:lnTo>
                          <a:pt x="0" y="2091"/>
                        </a:lnTo>
                        <a:cubicBezTo>
                          <a:pt x="0" y="2369"/>
                          <a:pt x="278" y="2594"/>
                          <a:pt x="556" y="2594"/>
                        </a:cubicBezTo>
                        <a:lnTo>
                          <a:pt x="2091" y="2594"/>
                        </a:lnTo>
                        <a:cubicBezTo>
                          <a:pt x="2369" y="2594"/>
                          <a:pt x="2647" y="2369"/>
                          <a:pt x="2647" y="2091"/>
                        </a:cubicBezTo>
                        <a:lnTo>
                          <a:pt x="2647" y="503"/>
                        </a:lnTo>
                        <a:cubicBezTo>
                          <a:pt x="2647" y="225"/>
                          <a:pt x="2369" y="0"/>
                          <a:pt x="209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" name="Google Shape;1129;p35">
                    <a:extLst>
                      <a:ext uri="{FF2B5EF4-FFF2-40B4-BE49-F238E27FC236}">
                        <a16:creationId xmlns:a16="http://schemas.microsoft.com/office/drawing/2014/main" id="{BBBE4CD9-A647-4DF8-8273-50AB56DD7F23}"/>
                      </a:ext>
                    </a:extLst>
                  </p:cNvPr>
                  <p:cNvSpPr/>
                  <p:nvPr/>
                </p:nvSpPr>
                <p:spPr>
                  <a:xfrm>
                    <a:off x="3501275" y="4840873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57" y="0"/>
                        </a:moveTo>
                        <a:cubicBezTo>
                          <a:pt x="226" y="0"/>
                          <a:pt x="1" y="225"/>
                          <a:pt x="1" y="503"/>
                        </a:cubicBezTo>
                        <a:lnTo>
                          <a:pt x="1" y="2091"/>
                        </a:lnTo>
                        <a:cubicBezTo>
                          <a:pt x="1" y="2369"/>
                          <a:pt x="226" y="2594"/>
                          <a:pt x="557" y="2594"/>
                        </a:cubicBezTo>
                        <a:lnTo>
                          <a:pt x="2105" y="2594"/>
                        </a:lnTo>
                        <a:cubicBezTo>
                          <a:pt x="2383" y="2594"/>
                          <a:pt x="2595" y="2369"/>
                          <a:pt x="2595" y="2091"/>
                        </a:cubicBezTo>
                        <a:lnTo>
                          <a:pt x="2595" y="503"/>
                        </a:lnTo>
                        <a:cubicBezTo>
                          <a:pt x="2595" y="225"/>
                          <a:pt x="2383" y="0"/>
                          <a:pt x="2105" y="0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" name="Google Shape;1130;p35">
                    <a:extLst>
                      <a:ext uri="{FF2B5EF4-FFF2-40B4-BE49-F238E27FC236}">
                        <a16:creationId xmlns:a16="http://schemas.microsoft.com/office/drawing/2014/main" id="{539365E7-8F04-4E5F-B863-275180A8CA45}"/>
                      </a:ext>
                    </a:extLst>
                  </p:cNvPr>
                  <p:cNvSpPr/>
                  <p:nvPr/>
                </p:nvSpPr>
                <p:spPr>
                  <a:xfrm>
                    <a:off x="3693670" y="4840873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490" y="0"/>
                        </a:moveTo>
                        <a:cubicBezTo>
                          <a:pt x="226" y="0"/>
                          <a:pt x="1" y="225"/>
                          <a:pt x="1" y="503"/>
                        </a:cubicBezTo>
                        <a:lnTo>
                          <a:pt x="1" y="2091"/>
                        </a:lnTo>
                        <a:cubicBezTo>
                          <a:pt x="1" y="2369"/>
                          <a:pt x="226" y="2594"/>
                          <a:pt x="490" y="2594"/>
                        </a:cubicBezTo>
                        <a:lnTo>
                          <a:pt x="2092" y="2594"/>
                        </a:lnTo>
                        <a:cubicBezTo>
                          <a:pt x="2370" y="2594"/>
                          <a:pt x="2595" y="2369"/>
                          <a:pt x="2595" y="2091"/>
                        </a:cubicBezTo>
                        <a:lnTo>
                          <a:pt x="2595" y="503"/>
                        </a:lnTo>
                        <a:cubicBezTo>
                          <a:pt x="2595" y="225"/>
                          <a:pt x="2370" y="0"/>
                          <a:pt x="2092" y="0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" name="Google Shape;1131;p35">
                    <a:extLst>
                      <a:ext uri="{FF2B5EF4-FFF2-40B4-BE49-F238E27FC236}">
                        <a16:creationId xmlns:a16="http://schemas.microsoft.com/office/drawing/2014/main" id="{868CD337-4CCF-410F-9242-5821D3832AE4}"/>
                      </a:ext>
                    </a:extLst>
                  </p:cNvPr>
                  <p:cNvSpPr/>
                  <p:nvPr/>
                </p:nvSpPr>
                <p:spPr>
                  <a:xfrm>
                    <a:off x="3855335" y="4185426"/>
                    <a:ext cx="243685" cy="8661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9" h="15671" extrusionOk="0">
                        <a:moveTo>
                          <a:pt x="2595" y="1377"/>
                        </a:moveTo>
                        <a:cubicBezTo>
                          <a:pt x="2926" y="1377"/>
                          <a:pt x="3137" y="1602"/>
                          <a:pt x="3137" y="1880"/>
                        </a:cubicBezTo>
                        <a:lnTo>
                          <a:pt x="3137" y="3428"/>
                        </a:lnTo>
                        <a:cubicBezTo>
                          <a:pt x="3137" y="3759"/>
                          <a:pt x="2926" y="3971"/>
                          <a:pt x="2595" y="3971"/>
                        </a:cubicBezTo>
                        <a:lnTo>
                          <a:pt x="1046" y="3971"/>
                        </a:lnTo>
                        <a:cubicBezTo>
                          <a:pt x="768" y="3971"/>
                          <a:pt x="543" y="3759"/>
                          <a:pt x="543" y="3428"/>
                        </a:cubicBezTo>
                        <a:lnTo>
                          <a:pt x="543" y="1880"/>
                        </a:lnTo>
                        <a:cubicBezTo>
                          <a:pt x="543" y="1602"/>
                          <a:pt x="768" y="1377"/>
                          <a:pt x="1046" y="1377"/>
                        </a:cubicBezTo>
                        <a:close/>
                        <a:moveTo>
                          <a:pt x="2595" y="4858"/>
                        </a:moveTo>
                        <a:cubicBezTo>
                          <a:pt x="2926" y="4858"/>
                          <a:pt x="3137" y="5083"/>
                          <a:pt x="3137" y="5413"/>
                        </a:cubicBezTo>
                        <a:lnTo>
                          <a:pt x="3137" y="6949"/>
                        </a:lnTo>
                        <a:cubicBezTo>
                          <a:pt x="3137" y="7227"/>
                          <a:pt x="2926" y="7452"/>
                          <a:pt x="2595" y="7452"/>
                        </a:cubicBezTo>
                        <a:lnTo>
                          <a:pt x="1046" y="7452"/>
                        </a:lnTo>
                        <a:cubicBezTo>
                          <a:pt x="768" y="7452"/>
                          <a:pt x="543" y="7227"/>
                          <a:pt x="543" y="6949"/>
                        </a:cubicBezTo>
                        <a:lnTo>
                          <a:pt x="543" y="5413"/>
                        </a:lnTo>
                        <a:cubicBezTo>
                          <a:pt x="543" y="5083"/>
                          <a:pt x="768" y="4858"/>
                          <a:pt x="1046" y="4858"/>
                        </a:cubicBezTo>
                        <a:close/>
                        <a:moveTo>
                          <a:pt x="2595" y="8325"/>
                        </a:moveTo>
                        <a:cubicBezTo>
                          <a:pt x="2926" y="8325"/>
                          <a:pt x="3137" y="8603"/>
                          <a:pt x="3137" y="8881"/>
                        </a:cubicBezTo>
                        <a:lnTo>
                          <a:pt x="3137" y="13950"/>
                        </a:lnTo>
                        <a:cubicBezTo>
                          <a:pt x="3137" y="14228"/>
                          <a:pt x="2926" y="14453"/>
                          <a:pt x="2595" y="14453"/>
                        </a:cubicBezTo>
                        <a:lnTo>
                          <a:pt x="1046" y="14453"/>
                        </a:lnTo>
                        <a:cubicBezTo>
                          <a:pt x="768" y="14453"/>
                          <a:pt x="543" y="14228"/>
                          <a:pt x="543" y="13950"/>
                        </a:cubicBezTo>
                        <a:lnTo>
                          <a:pt x="543" y="8881"/>
                        </a:lnTo>
                        <a:cubicBezTo>
                          <a:pt x="543" y="8603"/>
                          <a:pt x="768" y="8325"/>
                          <a:pt x="1046" y="8325"/>
                        </a:cubicBezTo>
                        <a:close/>
                        <a:moveTo>
                          <a:pt x="1" y="0"/>
                        </a:moveTo>
                        <a:lnTo>
                          <a:pt x="1" y="15671"/>
                        </a:lnTo>
                        <a:lnTo>
                          <a:pt x="3415" y="15671"/>
                        </a:lnTo>
                        <a:cubicBezTo>
                          <a:pt x="3521" y="15671"/>
                          <a:pt x="3693" y="15605"/>
                          <a:pt x="3799" y="15605"/>
                        </a:cubicBezTo>
                        <a:cubicBezTo>
                          <a:pt x="4183" y="15446"/>
                          <a:pt x="4408" y="15009"/>
                          <a:pt x="4408" y="14559"/>
                        </a:cubicBezTo>
                        <a:lnTo>
                          <a:pt x="4408" y="0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" name="Google Shape;1132;p35">
                    <a:extLst>
                      <a:ext uri="{FF2B5EF4-FFF2-40B4-BE49-F238E27FC236}">
                        <a16:creationId xmlns:a16="http://schemas.microsoft.com/office/drawing/2014/main" id="{B0A75768-5C2F-436C-8D3D-44142BDE8F2C}"/>
                      </a:ext>
                    </a:extLst>
                  </p:cNvPr>
                  <p:cNvSpPr/>
                  <p:nvPr/>
                </p:nvSpPr>
                <p:spPr>
                  <a:xfrm>
                    <a:off x="3855335" y="3795496"/>
                    <a:ext cx="243685" cy="3899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9" h="7056" extrusionOk="0">
                        <a:moveTo>
                          <a:pt x="1" y="1"/>
                        </a:moveTo>
                        <a:lnTo>
                          <a:pt x="1" y="1986"/>
                        </a:lnTo>
                        <a:lnTo>
                          <a:pt x="2423" y="1986"/>
                        </a:lnTo>
                        <a:cubicBezTo>
                          <a:pt x="2807" y="1986"/>
                          <a:pt x="3085" y="2264"/>
                          <a:pt x="3085" y="2648"/>
                        </a:cubicBezTo>
                        <a:lnTo>
                          <a:pt x="3085" y="4633"/>
                        </a:lnTo>
                        <a:cubicBezTo>
                          <a:pt x="3085" y="5017"/>
                          <a:pt x="2807" y="5295"/>
                          <a:pt x="2423" y="5295"/>
                        </a:cubicBezTo>
                        <a:lnTo>
                          <a:pt x="1" y="5295"/>
                        </a:lnTo>
                        <a:lnTo>
                          <a:pt x="1" y="7055"/>
                        </a:lnTo>
                        <a:lnTo>
                          <a:pt x="4408" y="7055"/>
                        </a:lnTo>
                        <a:lnTo>
                          <a:pt x="4408" y="1099"/>
                        </a:lnTo>
                        <a:cubicBezTo>
                          <a:pt x="4408" y="491"/>
                          <a:pt x="4024" y="1"/>
                          <a:pt x="341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" name="Google Shape;1133;p35">
                    <a:extLst>
                      <a:ext uri="{FF2B5EF4-FFF2-40B4-BE49-F238E27FC236}">
                        <a16:creationId xmlns:a16="http://schemas.microsoft.com/office/drawing/2014/main" id="{EBFD81C8-D792-4D6F-AD1F-26FF16721CFB}"/>
                      </a:ext>
                    </a:extLst>
                  </p:cNvPr>
                  <p:cNvSpPr/>
                  <p:nvPr/>
                </p:nvSpPr>
                <p:spPr>
                  <a:xfrm>
                    <a:off x="3855335" y="3905262"/>
                    <a:ext cx="170508" cy="182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5" h="3309" extrusionOk="0">
                        <a:moveTo>
                          <a:pt x="1" y="0"/>
                        </a:moveTo>
                        <a:lnTo>
                          <a:pt x="1" y="768"/>
                        </a:lnTo>
                        <a:lnTo>
                          <a:pt x="1761" y="768"/>
                        </a:lnTo>
                        <a:lnTo>
                          <a:pt x="1761" y="2594"/>
                        </a:lnTo>
                        <a:lnTo>
                          <a:pt x="1" y="2594"/>
                        </a:lnTo>
                        <a:lnTo>
                          <a:pt x="1" y="3309"/>
                        </a:lnTo>
                        <a:lnTo>
                          <a:pt x="2423" y="3309"/>
                        </a:lnTo>
                        <a:cubicBezTo>
                          <a:pt x="2807" y="3309"/>
                          <a:pt x="3085" y="3031"/>
                          <a:pt x="3085" y="2647"/>
                        </a:cubicBezTo>
                        <a:lnTo>
                          <a:pt x="3085" y="662"/>
                        </a:lnTo>
                        <a:cubicBezTo>
                          <a:pt x="3085" y="278"/>
                          <a:pt x="2807" y="0"/>
                          <a:pt x="2423" y="0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" name="Google Shape;1134;p35">
                    <a:extLst>
                      <a:ext uri="{FF2B5EF4-FFF2-40B4-BE49-F238E27FC236}">
                        <a16:creationId xmlns:a16="http://schemas.microsoft.com/office/drawing/2014/main" id="{981CE124-39D2-4621-92C3-C4B79E0DC0D5}"/>
                      </a:ext>
                    </a:extLst>
                  </p:cNvPr>
                  <p:cNvSpPr/>
                  <p:nvPr/>
                </p:nvSpPr>
                <p:spPr>
                  <a:xfrm>
                    <a:off x="3723681" y="3945499"/>
                    <a:ext cx="35870" cy="100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9" h="1814" extrusionOk="0">
                        <a:moveTo>
                          <a:pt x="80" y="0"/>
                        </a:moveTo>
                        <a:cubicBezTo>
                          <a:pt x="67" y="0"/>
                          <a:pt x="40" y="13"/>
                          <a:pt x="27" y="13"/>
                        </a:cubicBezTo>
                        <a:cubicBezTo>
                          <a:pt x="14" y="27"/>
                          <a:pt x="0" y="40"/>
                          <a:pt x="0" y="66"/>
                        </a:cubicBezTo>
                        <a:cubicBezTo>
                          <a:pt x="0" y="93"/>
                          <a:pt x="14" y="106"/>
                          <a:pt x="27" y="106"/>
                        </a:cubicBezTo>
                        <a:cubicBezTo>
                          <a:pt x="40" y="106"/>
                          <a:pt x="67" y="119"/>
                          <a:pt x="80" y="119"/>
                        </a:cubicBezTo>
                        <a:lnTo>
                          <a:pt x="278" y="119"/>
                        </a:lnTo>
                        <a:cubicBezTo>
                          <a:pt x="278" y="132"/>
                          <a:pt x="292" y="132"/>
                          <a:pt x="292" y="146"/>
                        </a:cubicBezTo>
                        <a:cubicBezTo>
                          <a:pt x="292" y="146"/>
                          <a:pt x="292" y="159"/>
                          <a:pt x="292" y="172"/>
                        </a:cubicBezTo>
                        <a:cubicBezTo>
                          <a:pt x="292" y="172"/>
                          <a:pt x="292" y="185"/>
                          <a:pt x="292" y="185"/>
                        </a:cubicBezTo>
                        <a:cubicBezTo>
                          <a:pt x="292" y="225"/>
                          <a:pt x="292" y="265"/>
                          <a:pt x="292" y="305"/>
                        </a:cubicBezTo>
                        <a:cubicBezTo>
                          <a:pt x="292" y="331"/>
                          <a:pt x="292" y="371"/>
                          <a:pt x="292" y="424"/>
                        </a:cubicBezTo>
                        <a:cubicBezTo>
                          <a:pt x="292" y="463"/>
                          <a:pt x="292" y="516"/>
                          <a:pt x="292" y="582"/>
                        </a:cubicBezTo>
                        <a:cubicBezTo>
                          <a:pt x="292" y="635"/>
                          <a:pt x="292" y="715"/>
                          <a:pt x="292" y="794"/>
                        </a:cubicBezTo>
                        <a:cubicBezTo>
                          <a:pt x="278" y="913"/>
                          <a:pt x="278" y="1006"/>
                          <a:pt x="278" y="1085"/>
                        </a:cubicBezTo>
                        <a:cubicBezTo>
                          <a:pt x="278" y="1165"/>
                          <a:pt x="278" y="1231"/>
                          <a:pt x="278" y="1284"/>
                        </a:cubicBezTo>
                        <a:cubicBezTo>
                          <a:pt x="278" y="1350"/>
                          <a:pt x="278" y="1403"/>
                          <a:pt x="265" y="1443"/>
                        </a:cubicBezTo>
                        <a:cubicBezTo>
                          <a:pt x="265" y="1496"/>
                          <a:pt x="265" y="1549"/>
                          <a:pt x="265" y="1602"/>
                        </a:cubicBezTo>
                        <a:cubicBezTo>
                          <a:pt x="265" y="1628"/>
                          <a:pt x="252" y="1641"/>
                          <a:pt x="239" y="1655"/>
                        </a:cubicBezTo>
                        <a:cubicBezTo>
                          <a:pt x="225" y="1668"/>
                          <a:pt x="212" y="1681"/>
                          <a:pt x="186" y="1694"/>
                        </a:cubicBezTo>
                        <a:lnTo>
                          <a:pt x="133" y="1694"/>
                        </a:lnTo>
                        <a:cubicBezTo>
                          <a:pt x="119" y="1694"/>
                          <a:pt x="93" y="1707"/>
                          <a:pt x="80" y="1707"/>
                        </a:cubicBezTo>
                        <a:lnTo>
                          <a:pt x="27" y="1707"/>
                        </a:lnTo>
                        <a:cubicBezTo>
                          <a:pt x="14" y="1721"/>
                          <a:pt x="0" y="1734"/>
                          <a:pt x="0" y="1760"/>
                        </a:cubicBezTo>
                        <a:cubicBezTo>
                          <a:pt x="0" y="1774"/>
                          <a:pt x="14" y="1787"/>
                          <a:pt x="27" y="1800"/>
                        </a:cubicBezTo>
                        <a:cubicBezTo>
                          <a:pt x="53" y="1800"/>
                          <a:pt x="80" y="1813"/>
                          <a:pt x="106" y="1813"/>
                        </a:cubicBezTo>
                        <a:lnTo>
                          <a:pt x="596" y="1813"/>
                        </a:lnTo>
                        <a:cubicBezTo>
                          <a:pt x="609" y="1813"/>
                          <a:pt x="622" y="1800"/>
                          <a:pt x="622" y="1800"/>
                        </a:cubicBezTo>
                        <a:cubicBezTo>
                          <a:pt x="636" y="1787"/>
                          <a:pt x="649" y="1774"/>
                          <a:pt x="649" y="1760"/>
                        </a:cubicBezTo>
                        <a:cubicBezTo>
                          <a:pt x="649" y="1734"/>
                          <a:pt x="636" y="1721"/>
                          <a:pt x="622" y="1707"/>
                        </a:cubicBezTo>
                        <a:cubicBezTo>
                          <a:pt x="609" y="1694"/>
                          <a:pt x="583" y="1694"/>
                          <a:pt x="569" y="1694"/>
                        </a:cubicBezTo>
                        <a:lnTo>
                          <a:pt x="424" y="1694"/>
                        </a:lnTo>
                        <a:lnTo>
                          <a:pt x="464" y="66"/>
                        </a:lnTo>
                        <a:cubicBezTo>
                          <a:pt x="464" y="40"/>
                          <a:pt x="450" y="27"/>
                          <a:pt x="450" y="13"/>
                        </a:cubicBezTo>
                        <a:cubicBezTo>
                          <a:pt x="450" y="0"/>
                          <a:pt x="437" y="0"/>
                          <a:pt x="411" y="0"/>
                        </a:cubicBezTo>
                        <a:close/>
                      </a:path>
                    </a:pathLst>
                  </a:custGeom>
                  <a:solidFill>
                    <a:srgbClr val="D2D2D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" name="Google Shape;1135;p35">
                    <a:extLst>
                      <a:ext uri="{FF2B5EF4-FFF2-40B4-BE49-F238E27FC236}">
                        <a16:creationId xmlns:a16="http://schemas.microsoft.com/office/drawing/2014/main" id="{3B3736EE-F098-492F-9B8E-D2196CBED4F4}"/>
                      </a:ext>
                    </a:extLst>
                  </p:cNvPr>
                  <p:cNvSpPr/>
                  <p:nvPr/>
                </p:nvSpPr>
                <p:spPr>
                  <a:xfrm>
                    <a:off x="3764636" y="3944007"/>
                    <a:ext cx="63671" cy="1024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2" h="1854" extrusionOk="0">
                        <a:moveTo>
                          <a:pt x="596" y="1"/>
                        </a:moveTo>
                        <a:cubicBezTo>
                          <a:pt x="503" y="1"/>
                          <a:pt x="424" y="27"/>
                          <a:pt x="358" y="54"/>
                        </a:cubicBezTo>
                        <a:cubicBezTo>
                          <a:pt x="292" y="93"/>
                          <a:pt x="226" y="133"/>
                          <a:pt x="186" y="186"/>
                        </a:cubicBezTo>
                        <a:cubicBezTo>
                          <a:pt x="133" y="239"/>
                          <a:pt x="106" y="292"/>
                          <a:pt x="80" y="345"/>
                        </a:cubicBezTo>
                        <a:cubicBezTo>
                          <a:pt x="53" y="398"/>
                          <a:pt x="40" y="437"/>
                          <a:pt x="40" y="477"/>
                        </a:cubicBezTo>
                        <a:cubicBezTo>
                          <a:pt x="40" y="477"/>
                          <a:pt x="40" y="490"/>
                          <a:pt x="40" y="504"/>
                        </a:cubicBezTo>
                        <a:cubicBezTo>
                          <a:pt x="40" y="517"/>
                          <a:pt x="53" y="543"/>
                          <a:pt x="53" y="557"/>
                        </a:cubicBezTo>
                        <a:cubicBezTo>
                          <a:pt x="67" y="570"/>
                          <a:pt x="67" y="583"/>
                          <a:pt x="80" y="596"/>
                        </a:cubicBezTo>
                        <a:cubicBezTo>
                          <a:pt x="106" y="609"/>
                          <a:pt x="120" y="609"/>
                          <a:pt x="146" y="609"/>
                        </a:cubicBezTo>
                        <a:cubicBezTo>
                          <a:pt x="186" y="609"/>
                          <a:pt x="212" y="596"/>
                          <a:pt x="239" y="583"/>
                        </a:cubicBezTo>
                        <a:cubicBezTo>
                          <a:pt x="252" y="570"/>
                          <a:pt x="265" y="543"/>
                          <a:pt x="265" y="504"/>
                        </a:cubicBezTo>
                        <a:cubicBezTo>
                          <a:pt x="265" y="490"/>
                          <a:pt x="265" y="477"/>
                          <a:pt x="252" y="477"/>
                        </a:cubicBezTo>
                        <a:cubicBezTo>
                          <a:pt x="252" y="464"/>
                          <a:pt x="252" y="451"/>
                          <a:pt x="239" y="451"/>
                        </a:cubicBezTo>
                        <a:lnTo>
                          <a:pt x="226" y="424"/>
                        </a:lnTo>
                        <a:cubicBezTo>
                          <a:pt x="212" y="424"/>
                          <a:pt x="212" y="411"/>
                          <a:pt x="212" y="398"/>
                        </a:cubicBezTo>
                        <a:cubicBezTo>
                          <a:pt x="212" y="384"/>
                          <a:pt x="226" y="371"/>
                          <a:pt x="239" y="345"/>
                        </a:cubicBezTo>
                        <a:cubicBezTo>
                          <a:pt x="252" y="305"/>
                          <a:pt x="278" y="279"/>
                          <a:pt x="318" y="252"/>
                        </a:cubicBezTo>
                        <a:cubicBezTo>
                          <a:pt x="345" y="226"/>
                          <a:pt x="384" y="199"/>
                          <a:pt x="424" y="173"/>
                        </a:cubicBezTo>
                        <a:cubicBezTo>
                          <a:pt x="464" y="146"/>
                          <a:pt x="517" y="133"/>
                          <a:pt x="570" y="133"/>
                        </a:cubicBezTo>
                        <a:cubicBezTo>
                          <a:pt x="636" y="133"/>
                          <a:pt x="676" y="146"/>
                          <a:pt x="715" y="173"/>
                        </a:cubicBezTo>
                        <a:cubicBezTo>
                          <a:pt x="755" y="186"/>
                          <a:pt x="795" y="212"/>
                          <a:pt x="821" y="239"/>
                        </a:cubicBezTo>
                        <a:cubicBezTo>
                          <a:pt x="848" y="279"/>
                          <a:pt x="861" y="305"/>
                          <a:pt x="874" y="345"/>
                        </a:cubicBezTo>
                        <a:cubicBezTo>
                          <a:pt x="887" y="384"/>
                          <a:pt x="887" y="411"/>
                          <a:pt x="887" y="451"/>
                        </a:cubicBezTo>
                        <a:cubicBezTo>
                          <a:pt x="887" y="530"/>
                          <a:pt x="874" y="596"/>
                          <a:pt x="848" y="676"/>
                        </a:cubicBezTo>
                        <a:cubicBezTo>
                          <a:pt x="821" y="768"/>
                          <a:pt x="781" y="848"/>
                          <a:pt x="742" y="927"/>
                        </a:cubicBezTo>
                        <a:cubicBezTo>
                          <a:pt x="689" y="1007"/>
                          <a:pt x="636" y="1099"/>
                          <a:pt x="583" y="1179"/>
                        </a:cubicBezTo>
                        <a:cubicBezTo>
                          <a:pt x="530" y="1258"/>
                          <a:pt x="464" y="1337"/>
                          <a:pt x="398" y="1404"/>
                        </a:cubicBezTo>
                        <a:cubicBezTo>
                          <a:pt x="345" y="1470"/>
                          <a:pt x="278" y="1536"/>
                          <a:pt x="212" y="1602"/>
                        </a:cubicBezTo>
                        <a:cubicBezTo>
                          <a:pt x="159" y="1655"/>
                          <a:pt x="93" y="1708"/>
                          <a:pt x="53" y="1748"/>
                        </a:cubicBezTo>
                        <a:cubicBezTo>
                          <a:pt x="40" y="1761"/>
                          <a:pt x="27" y="1761"/>
                          <a:pt x="14" y="1774"/>
                        </a:cubicBezTo>
                        <a:cubicBezTo>
                          <a:pt x="1" y="1787"/>
                          <a:pt x="1" y="1787"/>
                          <a:pt x="1" y="1801"/>
                        </a:cubicBezTo>
                        <a:cubicBezTo>
                          <a:pt x="1" y="1814"/>
                          <a:pt x="1" y="1827"/>
                          <a:pt x="14" y="1840"/>
                        </a:cubicBezTo>
                        <a:cubicBezTo>
                          <a:pt x="27" y="1854"/>
                          <a:pt x="40" y="1854"/>
                          <a:pt x="67" y="1854"/>
                        </a:cubicBezTo>
                        <a:cubicBezTo>
                          <a:pt x="80" y="1854"/>
                          <a:pt x="106" y="1854"/>
                          <a:pt x="120" y="1840"/>
                        </a:cubicBezTo>
                        <a:cubicBezTo>
                          <a:pt x="146" y="1840"/>
                          <a:pt x="146" y="1840"/>
                          <a:pt x="159" y="1827"/>
                        </a:cubicBezTo>
                        <a:lnTo>
                          <a:pt x="676" y="1827"/>
                        </a:lnTo>
                        <a:cubicBezTo>
                          <a:pt x="715" y="1827"/>
                          <a:pt x="768" y="1827"/>
                          <a:pt x="808" y="1840"/>
                        </a:cubicBezTo>
                        <a:lnTo>
                          <a:pt x="953" y="1840"/>
                        </a:lnTo>
                        <a:cubicBezTo>
                          <a:pt x="967" y="1840"/>
                          <a:pt x="967" y="1827"/>
                          <a:pt x="980" y="1827"/>
                        </a:cubicBezTo>
                        <a:cubicBezTo>
                          <a:pt x="1006" y="1814"/>
                          <a:pt x="1020" y="1801"/>
                          <a:pt x="1020" y="1787"/>
                        </a:cubicBezTo>
                        <a:cubicBezTo>
                          <a:pt x="1059" y="1721"/>
                          <a:pt x="1099" y="1668"/>
                          <a:pt x="1112" y="1629"/>
                        </a:cubicBezTo>
                        <a:cubicBezTo>
                          <a:pt x="1139" y="1589"/>
                          <a:pt x="1152" y="1576"/>
                          <a:pt x="1152" y="1562"/>
                        </a:cubicBezTo>
                        <a:cubicBezTo>
                          <a:pt x="1152" y="1536"/>
                          <a:pt x="1139" y="1523"/>
                          <a:pt x="1126" y="1523"/>
                        </a:cubicBezTo>
                        <a:cubicBezTo>
                          <a:pt x="1112" y="1509"/>
                          <a:pt x="1099" y="1509"/>
                          <a:pt x="1086" y="1509"/>
                        </a:cubicBezTo>
                        <a:cubicBezTo>
                          <a:pt x="1059" y="1509"/>
                          <a:pt x="1046" y="1509"/>
                          <a:pt x="1033" y="1523"/>
                        </a:cubicBezTo>
                        <a:cubicBezTo>
                          <a:pt x="1020" y="1536"/>
                          <a:pt x="1020" y="1549"/>
                          <a:pt x="1006" y="1562"/>
                        </a:cubicBezTo>
                        <a:lnTo>
                          <a:pt x="953" y="1655"/>
                        </a:lnTo>
                        <a:cubicBezTo>
                          <a:pt x="940" y="1668"/>
                          <a:pt x="927" y="1682"/>
                          <a:pt x="914" y="1682"/>
                        </a:cubicBezTo>
                        <a:cubicBezTo>
                          <a:pt x="914" y="1695"/>
                          <a:pt x="901" y="1695"/>
                          <a:pt x="887" y="1695"/>
                        </a:cubicBezTo>
                        <a:lnTo>
                          <a:pt x="464" y="1695"/>
                        </a:lnTo>
                        <a:cubicBezTo>
                          <a:pt x="398" y="1695"/>
                          <a:pt x="345" y="1682"/>
                          <a:pt x="292" y="1682"/>
                        </a:cubicBezTo>
                        <a:cubicBezTo>
                          <a:pt x="331" y="1642"/>
                          <a:pt x="384" y="1602"/>
                          <a:pt x="437" y="1536"/>
                        </a:cubicBezTo>
                        <a:cubicBezTo>
                          <a:pt x="490" y="1483"/>
                          <a:pt x="543" y="1417"/>
                          <a:pt x="609" y="1351"/>
                        </a:cubicBezTo>
                        <a:cubicBezTo>
                          <a:pt x="662" y="1284"/>
                          <a:pt x="715" y="1218"/>
                          <a:pt x="768" y="1139"/>
                        </a:cubicBezTo>
                        <a:cubicBezTo>
                          <a:pt x="821" y="1073"/>
                          <a:pt x="874" y="993"/>
                          <a:pt x="914" y="914"/>
                        </a:cubicBezTo>
                        <a:cubicBezTo>
                          <a:pt x="953" y="834"/>
                          <a:pt x="993" y="768"/>
                          <a:pt x="1006" y="689"/>
                        </a:cubicBezTo>
                        <a:cubicBezTo>
                          <a:pt x="1033" y="609"/>
                          <a:pt x="1046" y="530"/>
                          <a:pt x="1046" y="451"/>
                        </a:cubicBezTo>
                        <a:cubicBezTo>
                          <a:pt x="1046" y="398"/>
                          <a:pt x="1046" y="332"/>
                          <a:pt x="1033" y="279"/>
                        </a:cubicBezTo>
                        <a:cubicBezTo>
                          <a:pt x="1006" y="226"/>
                          <a:pt x="980" y="173"/>
                          <a:pt x="953" y="133"/>
                        </a:cubicBezTo>
                        <a:cubicBezTo>
                          <a:pt x="914" y="93"/>
                          <a:pt x="861" y="67"/>
                          <a:pt x="808" y="40"/>
                        </a:cubicBezTo>
                        <a:cubicBezTo>
                          <a:pt x="755" y="14"/>
                          <a:pt x="676" y="1"/>
                          <a:pt x="596" y="1"/>
                        </a:cubicBezTo>
                        <a:close/>
                      </a:path>
                    </a:pathLst>
                  </a:custGeom>
                  <a:solidFill>
                    <a:srgbClr val="D2D2D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" name="Google Shape;1136;p35">
                    <a:extLst>
                      <a:ext uri="{FF2B5EF4-FFF2-40B4-BE49-F238E27FC236}">
                        <a16:creationId xmlns:a16="http://schemas.microsoft.com/office/drawing/2014/main" id="{62A77F69-DAA3-4E6C-8243-CD510AEF43E6}"/>
                      </a:ext>
                    </a:extLst>
                  </p:cNvPr>
                  <p:cNvSpPr/>
                  <p:nvPr/>
                </p:nvSpPr>
                <p:spPr>
                  <a:xfrm>
                    <a:off x="3829745" y="3991539"/>
                    <a:ext cx="65882" cy="5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2" h="1034" extrusionOk="0">
                        <a:moveTo>
                          <a:pt x="173" y="1"/>
                        </a:moveTo>
                        <a:cubicBezTo>
                          <a:pt x="93" y="1"/>
                          <a:pt x="53" y="1"/>
                          <a:pt x="27" y="14"/>
                        </a:cubicBezTo>
                        <a:cubicBezTo>
                          <a:pt x="14" y="27"/>
                          <a:pt x="0" y="41"/>
                          <a:pt x="0" y="67"/>
                        </a:cubicBezTo>
                        <a:cubicBezTo>
                          <a:pt x="0" y="80"/>
                          <a:pt x="14" y="107"/>
                          <a:pt x="27" y="107"/>
                        </a:cubicBezTo>
                        <a:cubicBezTo>
                          <a:pt x="53" y="120"/>
                          <a:pt x="80" y="120"/>
                          <a:pt x="120" y="120"/>
                        </a:cubicBezTo>
                        <a:cubicBezTo>
                          <a:pt x="159" y="120"/>
                          <a:pt x="186" y="133"/>
                          <a:pt x="199" y="147"/>
                        </a:cubicBezTo>
                        <a:cubicBezTo>
                          <a:pt x="212" y="147"/>
                          <a:pt x="239" y="173"/>
                          <a:pt x="265" y="199"/>
                        </a:cubicBezTo>
                        <a:lnTo>
                          <a:pt x="490" y="517"/>
                        </a:lnTo>
                        <a:lnTo>
                          <a:pt x="450" y="557"/>
                        </a:lnTo>
                        <a:lnTo>
                          <a:pt x="424" y="610"/>
                        </a:lnTo>
                        <a:lnTo>
                          <a:pt x="371" y="676"/>
                        </a:lnTo>
                        <a:cubicBezTo>
                          <a:pt x="345" y="702"/>
                          <a:pt x="318" y="742"/>
                          <a:pt x="278" y="795"/>
                        </a:cubicBezTo>
                        <a:cubicBezTo>
                          <a:pt x="265" y="808"/>
                          <a:pt x="252" y="822"/>
                          <a:pt x="239" y="835"/>
                        </a:cubicBezTo>
                        <a:cubicBezTo>
                          <a:pt x="225" y="835"/>
                          <a:pt x="199" y="835"/>
                          <a:pt x="186" y="848"/>
                        </a:cubicBezTo>
                        <a:cubicBezTo>
                          <a:pt x="146" y="848"/>
                          <a:pt x="120" y="848"/>
                          <a:pt x="93" y="861"/>
                        </a:cubicBezTo>
                        <a:cubicBezTo>
                          <a:pt x="67" y="874"/>
                          <a:pt x="53" y="888"/>
                          <a:pt x="53" y="914"/>
                        </a:cubicBezTo>
                        <a:cubicBezTo>
                          <a:pt x="53" y="927"/>
                          <a:pt x="53" y="941"/>
                          <a:pt x="53" y="941"/>
                        </a:cubicBezTo>
                        <a:cubicBezTo>
                          <a:pt x="67" y="954"/>
                          <a:pt x="67" y="954"/>
                          <a:pt x="80" y="967"/>
                        </a:cubicBezTo>
                        <a:lnTo>
                          <a:pt x="398" y="967"/>
                        </a:lnTo>
                        <a:cubicBezTo>
                          <a:pt x="398" y="967"/>
                          <a:pt x="411" y="967"/>
                          <a:pt x="424" y="980"/>
                        </a:cubicBezTo>
                        <a:lnTo>
                          <a:pt x="477" y="980"/>
                        </a:lnTo>
                        <a:cubicBezTo>
                          <a:pt x="490" y="980"/>
                          <a:pt x="517" y="967"/>
                          <a:pt x="530" y="967"/>
                        </a:cubicBezTo>
                        <a:cubicBezTo>
                          <a:pt x="556" y="954"/>
                          <a:pt x="570" y="941"/>
                          <a:pt x="570" y="914"/>
                        </a:cubicBezTo>
                        <a:cubicBezTo>
                          <a:pt x="570" y="901"/>
                          <a:pt x="556" y="901"/>
                          <a:pt x="556" y="888"/>
                        </a:cubicBezTo>
                        <a:cubicBezTo>
                          <a:pt x="543" y="861"/>
                          <a:pt x="503" y="861"/>
                          <a:pt x="464" y="861"/>
                        </a:cubicBezTo>
                        <a:cubicBezTo>
                          <a:pt x="450" y="861"/>
                          <a:pt x="437" y="861"/>
                          <a:pt x="424" y="848"/>
                        </a:cubicBezTo>
                        <a:cubicBezTo>
                          <a:pt x="424" y="848"/>
                          <a:pt x="424" y="848"/>
                          <a:pt x="424" y="835"/>
                        </a:cubicBezTo>
                        <a:cubicBezTo>
                          <a:pt x="424" y="835"/>
                          <a:pt x="424" y="822"/>
                          <a:pt x="437" y="808"/>
                        </a:cubicBezTo>
                        <a:cubicBezTo>
                          <a:pt x="450" y="782"/>
                          <a:pt x="464" y="782"/>
                          <a:pt x="464" y="769"/>
                        </a:cubicBezTo>
                        <a:cubicBezTo>
                          <a:pt x="490" y="742"/>
                          <a:pt x="503" y="729"/>
                          <a:pt x="517" y="702"/>
                        </a:cubicBezTo>
                        <a:cubicBezTo>
                          <a:pt x="530" y="689"/>
                          <a:pt x="543" y="663"/>
                          <a:pt x="570" y="636"/>
                        </a:cubicBezTo>
                        <a:cubicBezTo>
                          <a:pt x="583" y="649"/>
                          <a:pt x="609" y="676"/>
                          <a:pt x="623" y="716"/>
                        </a:cubicBezTo>
                        <a:cubicBezTo>
                          <a:pt x="649" y="742"/>
                          <a:pt x="662" y="755"/>
                          <a:pt x="689" y="782"/>
                        </a:cubicBezTo>
                        <a:cubicBezTo>
                          <a:pt x="702" y="808"/>
                          <a:pt x="715" y="835"/>
                          <a:pt x="728" y="848"/>
                        </a:cubicBezTo>
                        <a:cubicBezTo>
                          <a:pt x="728" y="861"/>
                          <a:pt x="742" y="874"/>
                          <a:pt x="742" y="888"/>
                        </a:cubicBezTo>
                        <a:cubicBezTo>
                          <a:pt x="742" y="901"/>
                          <a:pt x="742" y="901"/>
                          <a:pt x="728" y="914"/>
                        </a:cubicBezTo>
                        <a:lnTo>
                          <a:pt x="702" y="914"/>
                        </a:lnTo>
                        <a:cubicBezTo>
                          <a:pt x="689" y="914"/>
                          <a:pt x="675" y="927"/>
                          <a:pt x="675" y="941"/>
                        </a:cubicBezTo>
                        <a:cubicBezTo>
                          <a:pt x="675" y="954"/>
                          <a:pt x="662" y="967"/>
                          <a:pt x="662" y="967"/>
                        </a:cubicBezTo>
                        <a:cubicBezTo>
                          <a:pt x="662" y="980"/>
                          <a:pt x="675" y="994"/>
                          <a:pt x="689" y="1007"/>
                        </a:cubicBezTo>
                        <a:cubicBezTo>
                          <a:pt x="702" y="1033"/>
                          <a:pt x="728" y="1033"/>
                          <a:pt x="768" y="1033"/>
                        </a:cubicBezTo>
                        <a:lnTo>
                          <a:pt x="1086" y="1033"/>
                        </a:lnTo>
                        <a:cubicBezTo>
                          <a:pt x="1112" y="1033"/>
                          <a:pt x="1139" y="1033"/>
                          <a:pt x="1152" y="1020"/>
                        </a:cubicBezTo>
                        <a:cubicBezTo>
                          <a:pt x="1178" y="1020"/>
                          <a:pt x="1192" y="1007"/>
                          <a:pt x="1192" y="980"/>
                        </a:cubicBezTo>
                        <a:cubicBezTo>
                          <a:pt x="1192" y="954"/>
                          <a:pt x="1178" y="941"/>
                          <a:pt x="1165" y="941"/>
                        </a:cubicBezTo>
                        <a:cubicBezTo>
                          <a:pt x="1139" y="927"/>
                          <a:pt x="1125" y="927"/>
                          <a:pt x="1099" y="927"/>
                        </a:cubicBezTo>
                        <a:cubicBezTo>
                          <a:pt x="1073" y="927"/>
                          <a:pt x="1046" y="914"/>
                          <a:pt x="1033" y="914"/>
                        </a:cubicBezTo>
                        <a:cubicBezTo>
                          <a:pt x="1020" y="914"/>
                          <a:pt x="993" y="914"/>
                          <a:pt x="967" y="901"/>
                        </a:cubicBezTo>
                        <a:cubicBezTo>
                          <a:pt x="967" y="901"/>
                          <a:pt x="953" y="888"/>
                          <a:pt x="940" y="888"/>
                        </a:cubicBezTo>
                        <a:cubicBezTo>
                          <a:pt x="927" y="874"/>
                          <a:pt x="914" y="848"/>
                          <a:pt x="887" y="822"/>
                        </a:cubicBezTo>
                        <a:cubicBezTo>
                          <a:pt x="861" y="795"/>
                          <a:pt x="834" y="755"/>
                          <a:pt x="795" y="716"/>
                        </a:cubicBezTo>
                        <a:cubicBezTo>
                          <a:pt x="755" y="663"/>
                          <a:pt x="715" y="597"/>
                          <a:pt x="649" y="517"/>
                        </a:cubicBezTo>
                        <a:cubicBezTo>
                          <a:pt x="689" y="477"/>
                          <a:pt x="715" y="438"/>
                          <a:pt x="742" y="398"/>
                        </a:cubicBezTo>
                        <a:cubicBezTo>
                          <a:pt x="768" y="358"/>
                          <a:pt x="795" y="319"/>
                          <a:pt x="834" y="266"/>
                        </a:cubicBezTo>
                        <a:cubicBezTo>
                          <a:pt x="861" y="239"/>
                          <a:pt x="874" y="226"/>
                          <a:pt x="900" y="213"/>
                        </a:cubicBezTo>
                        <a:cubicBezTo>
                          <a:pt x="927" y="213"/>
                          <a:pt x="940" y="199"/>
                          <a:pt x="980" y="199"/>
                        </a:cubicBezTo>
                        <a:lnTo>
                          <a:pt x="1125" y="199"/>
                        </a:lnTo>
                        <a:cubicBezTo>
                          <a:pt x="1139" y="199"/>
                          <a:pt x="1152" y="186"/>
                          <a:pt x="1165" y="186"/>
                        </a:cubicBezTo>
                        <a:cubicBezTo>
                          <a:pt x="1178" y="173"/>
                          <a:pt x="1178" y="160"/>
                          <a:pt x="1178" y="147"/>
                        </a:cubicBezTo>
                        <a:cubicBezTo>
                          <a:pt x="1178" y="107"/>
                          <a:pt x="1165" y="80"/>
                          <a:pt x="1125" y="80"/>
                        </a:cubicBezTo>
                        <a:lnTo>
                          <a:pt x="728" y="80"/>
                        </a:lnTo>
                        <a:cubicBezTo>
                          <a:pt x="689" y="80"/>
                          <a:pt x="675" y="80"/>
                          <a:pt x="649" y="94"/>
                        </a:cubicBezTo>
                        <a:cubicBezTo>
                          <a:pt x="636" y="107"/>
                          <a:pt x="623" y="120"/>
                          <a:pt x="623" y="147"/>
                        </a:cubicBezTo>
                        <a:cubicBezTo>
                          <a:pt x="623" y="160"/>
                          <a:pt x="636" y="173"/>
                          <a:pt x="649" y="186"/>
                        </a:cubicBezTo>
                        <a:cubicBezTo>
                          <a:pt x="662" y="186"/>
                          <a:pt x="662" y="199"/>
                          <a:pt x="675" y="199"/>
                        </a:cubicBezTo>
                        <a:cubicBezTo>
                          <a:pt x="675" y="199"/>
                          <a:pt x="689" y="199"/>
                          <a:pt x="689" y="213"/>
                        </a:cubicBezTo>
                        <a:cubicBezTo>
                          <a:pt x="689" y="213"/>
                          <a:pt x="675" y="226"/>
                          <a:pt x="662" y="252"/>
                        </a:cubicBezTo>
                        <a:cubicBezTo>
                          <a:pt x="649" y="266"/>
                          <a:pt x="636" y="292"/>
                          <a:pt x="623" y="319"/>
                        </a:cubicBezTo>
                        <a:lnTo>
                          <a:pt x="570" y="398"/>
                        </a:lnTo>
                        <a:cubicBezTo>
                          <a:pt x="543" y="372"/>
                          <a:pt x="517" y="345"/>
                          <a:pt x="503" y="305"/>
                        </a:cubicBezTo>
                        <a:cubicBezTo>
                          <a:pt x="477" y="279"/>
                          <a:pt x="464" y="252"/>
                          <a:pt x="450" y="239"/>
                        </a:cubicBezTo>
                        <a:cubicBezTo>
                          <a:pt x="437" y="213"/>
                          <a:pt x="424" y="199"/>
                          <a:pt x="411" y="173"/>
                        </a:cubicBezTo>
                        <a:cubicBezTo>
                          <a:pt x="411" y="160"/>
                          <a:pt x="398" y="147"/>
                          <a:pt x="398" y="147"/>
                        </a:cubicBezTo>
                        <a:cubicBezTo>
                          <a:pt x="398" y="133"/>
                          <a:pt x="411" y="133"/>
                          <a:pt x="424" y="133"/>
                        </a:cubicBezTo>
                        <a:lnTo>
                          <a:pt x="477" y="133"/>
                        </a:lnTo>
                        <a:cubicBezTo>
                          <a:pt x="490" y="133"/>
                          <a:pt x="517" y="120"/>
                          <a:pt x="530" y="107"/>
                        </a:cubicBezTo>
                        <a:cubicBezTo>
                          <a:pt x="543" y="94"/>
                          <a:pt x="543" y="80"/>
                          <a:pt x="543" y="67"/>
                        </a:cubicBezTo>
                        <a:cubicBezTo>
                          <a:pt x="543" y="54"/>
                          <a:pt x="543" y="54"/>
                          <a:pt x="543" y="41"/>
                        </a:cubicBezTo>
                        <a:cubicBezTo>
                          <a:pt x="543" y="41"/>
                          <a:pt x="530" y="27"/>
                          <a:pt x="530" y="27"/>
                        </a:cubicBezTo>
                        <a:cubicBezTo>
                          <a:pt x="517" y="14"/>
                          <a:pt x="503" y="14"/>
                          <a:pt x="490" y="1"/>
                        </a:cubicBezTo>
                        <a:close/>
                      </a:path>
                    </a:pathLst>
                  </a:custGeom>
                  <a:solidFill>
                    <a:srgbClr val="D2D2D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" name="Google Shape;1137;p35">
                    <a:extLst>
                      <a:ext uri="{FF2B5EF4-FFF2-40B4-BE49-F238E27FC236}">
                        <a16:creationId xmlns:a16="http://schemas.microsoft.com/office/drawing/2014/main" id="{96518304-C324-471B-B8CE-A14BB20B5246}"/>
                      </a:ext>
                    </a:extLst>
                  </p:cNvPr>
                  <p:cNvSpPr/>
                  <p:nvPr/>
                </p:nvSpPr>
                <p:spPr>
                  <a:xfrm>
                    <a:off x="3901430" y="3946218"/>
                    <a:ext cx="60023" cy="100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6" h="1814" extrusionOk="0">
                        <a:moveTo>
                          <a:pt x="861" y="0"/>
                        </a:moveTo>
                        <a:cubicBezTo>
                          <a:pt x="834" y="0"/>
                          <a:pt x="781" y="0"/>
                          <a:pt x="728" y="14"/>
                        </a:cubicBezTo>
                        <a:lnTo>
                          <a:pt x="530" y="14"/>
                        </a:lnTo>
                        <a:cubicBezTo>
                          <a:pt x="464" y="14"/>
                          <a:pt x="398" y="27"/>
                          <a:pt x="331" y="27"/>
                        </a:cubicBezTo>
                        <a:cubicBezTo>
                          <a:pt x="265" y="40"/>
                          <a:pt x="212" y="40"/>
                          <a:pt x="173" y="40"/>
                        </a:cubicBezTo>
                        <a:cubicBezTo>
                          <a:pt x="146" y="53"/>
                          <a:pt x="133" y="67"/>
                          <a:pt x="133" y="93"/>
                        </a:cubicBezTo>
                        <a:cubicBezTo>
                          <a:pt x="133" y="159"/>
                          <a:pt x="120" y="212"/>
                          <a:pt x="120" y="265"/>
                        </a:cubicBezTo>
                        <a:cubicBezTo>
                          <a:pt x="120" y="318"/>
                          <a:pt x="106" y="358"/>
                          <a:pt x="106" y="397"/>
                        </a:cubicBezTo>
                        <a:cubicBezTo>
                          <a:pt x="106" y="437"/>
                          <a:pt x="93" y="477"/>
                          <a:pt x="93" y="530"/>
                        </a:cubicBezTo>
                        <a:cubicBezTo>
                          <a:pt x="93" y="569"/>
                          <a:pt x="80" y="622"/>
                          <a:pt x="67" y="675"/>
                        </a:cubicBezTo>
                        <a:cubicBezTo>
                          <a:pt x="67" y="702"/>
                          <a:pt x="67" y="715"/>
                          <a:pt x="67" y="742"/>
                        </a:cubicBezTo>
                        <a:cubicBezTo>
                          <a:pt x="67" y="755"/>
                          <a:pt x="67" y="768"/>
                          <a:pt x="67" y="781"/>
                        </a:cubicBezTo>
                        <a:cubicBezTo>
                          <a:pt x="67" y="821"/>
                          <a:pt x="67" y="861"/>
                          <a:pt x="80" y="887"/>
                        </a:cubicBezTo>
                        <a:cubicBezTo>
                          <a:pt x="93" y="914"/>
                          <a:pt x="106" y="927"/>
                          <a:pt x="146" y="927"/>
                        </a:cubicBezTo>
                        <a:cubicBezTo>
                          <a:pt x="159" y="927"/>
                          <a:pt x="173" y="927"/>
                          <a:pt x="212" y="914"/>
                        </a:cubicBezTo>
                        <a:cubicBezTo>
                          <a:pt x="239" y="914"/>
                          <a:pt x="265" y="900"/>
                          <a:pt x="305" y="900"/>
                        </a:cubicBezTo>
                        <a:cubicBezTo>
                          <a:pt x="345" y="887"/>
                          <a:pt x="384" y="874"/>
                          <a:pt x="424" y="874"/>
                        </a:cubicBezTo>
                        <a:cubicBezTo>
                          <a:pt x="464" y="861"/>
                          <a:pt x="503" y="861"/>
                          <a:pt x="556" y="861"/>
                        </a:cubicBezTo>
                        <a:cubicBezTo>
                          <a:pt x="623" y="861"/>
                          <a:pt x="689" y="874"/>
                          <a:pt x="728" y="887"/>
                        </a:cubicBezTo>
                        <a:cubicBezTo>
                          <a:pt x="781" y="914"/>
                          <a:pt x="821" y="940"/>
                          <a:pt x="848" y="967"/>
                        </a:cubicBezTo>
                        <a:cubicBezTo>
                          <a:pt x="874" y="993"/>
                          <a:pt x="901" y="1033"/>
                          <a:pt x="914" y="1072"/>
                        </a:cubicBezTo>
                        <a:cubicBezTo>
                          <a:pt x="914" y="1112"/>
                          <a:pt x="927" y="1152"/>
                          <a:pt x="927" y="1192"/>
                        </a:cubicBezTo>
                        <a:cubicBezTo>
                          <a:pt x="927" y="1244"/>
                          <a:pt x="914" y="1311"/>
                          <a:pt x="887" y="1364"/>
                        </a:cubicBezTo>
                        <a:cubicBezTo>
                          <a:pt x="874" y="1430"/>
                          <a:pt x="834" y="1483"/>
                          <a:pt x="795" y="1522"/>
                        </a:cubicBezTo>
                        <a:cubicBezTo>
                          <a:pt x="742" y="1575"/>
                          <a:pt x="689" y="1615"/>
                          <a:pt x="623" y="1642"/>
                        </a:cubicBezTo>
                        <a:cubicBezTo>
                          <a:pt x="543" y="1668"/>
                          <a:pt x="464" y="1681"/>
                          <a:pt x="371" y="1681"/>
                        </a:cubicBezTo>
                        <a:lnTo>
                          <a:pt x="292" y="1681"/>
                        </a:lnTo>
                        <a:cubicBezTo>
                          <a:pt x="265" y="1668"/>
                          <a:pt x="239" y="1668"/>
                          <a:pt x="212" y="1655"/>
                        </a:cubicBezTo>
                        <a:cubicBezTo>
                          <a:pt x="199" y="1642"/>
                          <a:pt x="173" y="1642"/>
                          <a:pt x="159" y="1628"/>
                        </a:cubicBezTo>
                        <a:cubicBezTo>
                          <a:pt x="146" y="1615"/>
                          <a:pt x="146" y="1602"/>
                          <a:pt x="146" y="1589"/>
                        </a:cubicBezTo>
                        <a:cubicBezTo>
                          <a:pt x="146" y="1562"/>
                          <a:pt x="146" y="1549"/>
                          <a:pt x="159" y="1549"/>
                        </a:cubicBezTo>
                        <a:cubicBezTo>
                          <a:pt x="173" y="1536"/>
                          <a:pt x="199" y="1536"/>
                          <a:pt x="212" y="1536"/>
                        </a:cubicBezTo>
                        <a:cubicBezTo>
                          <a:pt x="226" y="1522"/>
                          <a:pt x="239" y="1522"/>
                          <a:pt x="252" y="1509"/>
                        </a:cubicBezTo>
                        <a:cubicBezTo>
                          <a:pt x="265" y="1496"/>
                          <a:pt x="278" y="1483"/>
                          <a:pt x="278" y="1456"/>
                        </a:cubicBezTo>
                        <a:cubicBezTo>
                          <a:pt x="278" y="1417"/>
                          <a:pt x="265" y="1390"/>
                          <a:pt x="239" y="1377"/>
                        </a:cubicBezTo>
                        <a:cubicBezTo>
                          <a:pt x="226" y="1364"/>
                          <a:pt x="199" y="1364"/>
                          <a:pt x="173" y="1364"/>
                        </a:cubicBezTo>
                        <a:cubicBezTo>
                          <a:pt x="146" y="1364"/>
                          <a:pt x="133" y="1364"/>
                          <a:pt x="106" y="1377"/>
                        </a:cubicBezTo>
                        <a:cubicBezTo>
                          <a:pt x="93" y="1390"/>
                          <a:pt x="67" y="1403"/>
                          <a:pt x="53" y="1417"/>
                        </a:cubicBezTo>
                        <a:cubicBezTo>
                          <a:pt x="40" y="1443"/>
                          <a:pt x="27" y="1456"/>
                          <a:pt x="14" y="1483"/>
                        </a:cubicBezTo>
                        <a:cubicBezTo>
                          <a:pt x="14" y="1509"/>
                          <a:pt x="1" y="1536"/>
                          <a:pt x="1" y="1562"/>
                        </a:cubicBezTo>
                        <a:cubicBezTo>
                          <a:pt x="1" y="1628"/>
                          <a:pt x="27" y="1681"/>
                          <a:pt x="53" y="1708"/>
                        </a:cubicBezTo>
                        <a:cubicBezTo>
                          <a:pt x="80" y="1747"/>
                          <a:pt x="120" y="1774"/>
                          <a:pt x="159" y="1787"/>
                        </a:cubicBezTo>
                        <a:cubicBezTo>
                          <a:pt x="199" y="1800"/>
                          <a:pt x="239" y="1814"/>
                          <a:pt x="278" y="1814"/>
                        </a:cubicBezTo>
                        <a:lnTo>
                          <a:pt x="371" y="1814"/>
                        </a:lnTo>
                        <a:cubicBezTo>
                          <a:pt x="503" y="1814"/>
                          <a:pt x="609" y="1800"/>
                          <a:pt x="689" y="1761"/>
                        </a:cubicBezTo>
                        <a:cubicBezTo>
                          <a:pt x="781" y="1721"/>
                          <a:pt x="861" y="1681"/>
                          <a:pt x="914" y="1615"/>
                        </a:cubicBezTo>
                        <a:cubicBezTo>
                          <a:pt x="980" y="1562"/>
                          <a:pt x="1020" y="1496"/>
                          <a:pt x="1046" y="1417"/>
                        </a:cubicBezTo>
                        <a:cubicBezTo>
                          <a:pt x="1073" y="1350"/>
                          <a:pt x="1086" y="1271"/>
                          <a:pt x="1086" y="1205"/>
                        </a:cubicBezTo>
                        <a:cubicBezTo>
                          <a:pt x="1086" y="1152"/>
                          <a:pt x="1086" y="1086"/>
                          <a:pt x="1059" y="1033"/>
                        </a:cubicBezTo>
                        <a:cubicBezTo>
                          <a:pt x="1046" y="967"/>
                          <a:pt x="1020" y="914"/>
                          <a:pt x="967" y="874"/>
                        </a:cubicBezTo>
                        <a:cubicBezTo>
                          <a:pt x="940" y="821"/>
                          <a:pt x="887" y="781"/>
                          <a:pt x="821" y="755"/>
                        </a:cubicBezTo>
                        <a:cubicBezTo>
                          <a:pt x="755" y="728"/>
                          <a:pt x="662" y="715"/>
                          <a:pt x="570" y="715"/>
                        </a:cubicBezTo>
                        <a:lnTo>
                          <a:pt x="464" y="715"/>
                        </a:lnTo>
                        <a:cubicBezTo>
                          <a:pt x="424" y="728"/>
                          <a:pt x="384" y="728"/>
                          <a:pt x="358" y="742"/>
                        </a:cubicBezTo>
                        <a:cubicBezTo>
                          <a:pt x="318" y="742"/>
                          <a:pt x="292" y="755"/>
                          <a:pt x="265" y="755"/>
                        </a:cubicBezTo>
                        <a:cubicBezTo>
                          <a:pt x="239" y="768"/>
                          <a:pt x="226" y="768"/>
                          <a:pt x="212" y="768"/>
                        </a:cubicBezTo>
                        <a:lnTo>
                          <a:pt x="292" y="199"/>
                        </a:lnTo>
                        <a:cubicBezTo>
                          <a:pt x="318" y="186"/>
                          <a:pt x="345" y="186"/>
                          <a:pt x="398" y="172"/>
                        </a:cubicBezTo>
                        <a:cubicBezTo>
                          <a:pt x="464" y="172"/>
                          <a:pt x="517" y="172"/>
                          <a:pt x="570" y="159"/>
                        </a:cubicBezTo>
                        <a:lnTo>
                          <a:pt x="874" y="159"/>
                        </a:lnTo>
                        <a:cubicBezTo>
                          <a:pt x="901" y="159"/>
                          <a:pt x="914" y="146"/>
                          <a:pt x="940" y="146"/>
                        </a:cubicBezTo>
                        <a:cubicBezTo>
                          <a:pt x="967" y="133"/>
                          <a:pt x="980" y="106"/>
                          <a:pt x="980" y="80"/>
                        </a:cubicBezTo>
                        <a:cubicBezTo>
                          <a:pt x="980" y="53"/>
                          <a:pt x="967" y="27"/>
                          <a:pt x="940" y="27"/>
                        </a:cubicBezTo>
                        <a:cubicBezTo>
                          <a:pt x="927" y="14"/>
                          <a:pt x="887" y="0"/>
                          <a:pt x="861" y="0"/>
                        </a:cubicBezTo>
                        <a:close/>
                      </a:path>
                    </a:pathLst>
                  </a:custGeom>
                  <a:solidFill>
                    <a:srgbClr val="D2D2D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" name="Google Shape;1138;p35">
                    <a:extLst>
                      <a:ext uri="{FF2B5EF4-FFF2-40B4-BE49-F238E27FC236}">
                        <a16:creationId xmlns:a16="http://schemas.microsoft.com/office/drawing/2014/main" id="{1C190DEC-3B95-42A7-8CA8-43B6971320F8}"/>
                      </a:ext>
                    </a:extLst>
                  </p:cNvPr>
                  <p:cNvSpPr/>
                  <p:nvPr/>
                </p:nvSpPr>
                <p:spPr>
                  <a:xfrm>
                    <a:off x="3885346" y="4261478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03" y="1"/>
                        </a:moveTo>
                        <a:cubicBezTo>
                          <a:pt x="225" y="1"/>
                          <a:pt x="0" y="226"/>
                          <a:pt x="0" y="504"/>
                        </a:cubicBezTo>
                        <a:lnTo>
                          <a:pt x="0" y="2052"/>
                        </a:lnTo>
                        <a:cubicBezTo>
                          <a:pt x="0" y="2383"/>
                          <a:pt x="225" y="2595"/>
                          <a:pt x="503" y="2595"/>
                        </a:cubicBezTo>
                        <a:lnTo>
                          <a:pt x="2052" y="2595"/>
                        </a:lnTo>
                        <a:cubicBezTo>
                          <a:pt x="2383" y="2595"/>
                          <a:pt x="2594" y="2383"/>
                          <a:pt x="2594" y="2052"/>
                        </a:cubicBezTo>
                        <a:lnTo>
                          <a:pt x="2594" y="504"/>
                        </a:lnTo>
                        <a:cubicBezTo>
                          <a:pt x="2594" y="226"/>
                          <a:pt x="2383" y="1"/>
                          <a:pt x="2052" y="1"/>
                        </a:cubicBez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" name="Google Shape;1139;p35">
                    <a:extLst>
                      <a:ext uri="{FF2B5EF4-FFF2-40B4-BE49-F238E27FC236}">
                        <a16:creationId xmlns:a16="http://schemas.microsoft.com/office/drawing/2014/main" id="{6A4B7690-25CE-44D2-8304-5DDD78AB966E}"/>
                      </a:ext>
                    </a:extLst>
                  </p:cNvPr>
                  <p:cNvSpPr/>
                  <p:nvPr/>
                </p:nvSpPr>
                <p:spPr>
                  <a:xfrm>
                    <a:off x="3885346" y="4453872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03" y="1"/>
                        </a:moveTo>
                        <a:cubicBezTo>
                          <a:pt x="225" y="1"/>
                          <a:pt x="0" y="226"/>
                          <a:pt x="0" y="556"/>
                        </a:cubicBezTo>
                        <a:lnTo>
                          <a:pt x="0" y="2092"/>
                        </a:lnTo>
                        <a:cubicBezTo>
                          <a:pt x="0" y="2370"/>
                          <a:pt x="225" y="2595"/>
                          <a:pt x="503" y="2595"/>
                        </a:cubicBezTo>
                        <a:lnTo>
                          <a:pt x="2052" y="2595"/>
                        </a:lnTo>
                        <a:cubicBezTo>
                          <a:pt x="2383" y="2595"/>
                          <a:pt x="2594" y="2370"/>
                          <a:pt x="2594" y="2092"/>
                        </a:cubicBezTo>
                        <a:lnTo>
                          <a:pt x="2594" y="556"/>
                        </a:lnTo>
                        <a:cubicBezTo>
                          <a:pt x="2594" y="226"/>
                          <a:pt x="2383" y="1"/>
                          <a:pt x="2052" y="1"/>
                        </a:cubicBez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" name="Google Shape;1140;p35">
                    <a:extLst>
                      <a:ext uri="{FF2B5EF4-FFF2-40B4-BE49-F238E27FC236}">
                        <a16:creationId xmlns:a16="http://schemas.microsoft.com/office/drawing/2014/main" id="{A082CA33-93EF-4D76-8F59-71B0EACE3CE4}"/>
                      </a:ext>
                    </a:extLst>
                  </p:cNvPr>
                  <p:cNvSpPr/>
                  <p:nvPr/>
                </p:nvSpPr>
                <p:spPr>
                  <a:xfrm>
                    <a:off x="3885346" y="4645549"/>
                    <a:ext cx="143426" cy="33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6129" extrusionOk="0">
                        <a:moveTo>
                          <a:pt x="503" y="0"/>
                        </a:moveTo>
                        <a:cubicBezTo>
                          <a:pt x="225" y="0"/>
                          <a:pt x="0" y="278"/>
                          <a:pt x="0" y="556"/>
                        </a:cubicBezTo>
                        <a:lnTo>
                          <a:pt x="0" y="5625"/>
                        </a:lnTo>
                        <a:cubicBezTo>
                          <a:pt x="0" y="5903"/>
                          <a:pt x="225" y="6128"/>
                          <a:pt x="503" y="6128"/>
                        </a:cubicBezTo>
                        <a:lnTo>
                          <a:pt x="2052" y="6128"/>
                        </a:lnTo>
                        <a:cubicBezTo>
                          <a:pt x="2383" y="6128"/>
                          <a:pt x="2594" y="5903"/>
                          <a:pt x="2594" y="5625"/>
                        </a:cubicBezTo>
                        <a:lnTo>
                          <a:pt x="2594" y="556"/>
                        </a:lnTo>
                        <a:cubicBezTo>
                          <a:pt x="2594" y="278"/>
                          <a:pt x="2383" y="0"/>
                          <a:pt x="2052" y="0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28" name="Google Shape;1141;p35">
                <a:extLst>
                  <a:ext uri="{FF2B5EF4-FFF2-40B4-BE49-F238E27FC236}">
                    <a16:creationId xmlns:a16="http://schemas.microsoft.com/office/drawing/2014/main" id="{75EDEE46-81FF-4F6E-BDE8-958D8AB31D51}"/>
                  </a:ext>
                </a:extLst>
              </p:cNvPr>
              <p:cNvSpPr/>
              <p:nvPr/>
            </p:nvSpPr>
            <p:spPr>
              <a:xfrm>
                <a:off x="2147989" y="3033268"/>
                <a:ext cx="278008" cy="1899077"/>
              </a:xfrm>
              <a:custGeom>
                <a:avLst/>
                <a:gdLst/>
                <a:ahLst/>
                <a:cxnLst/>
                <a:rect l="l" t="t" r="r" b="b"/>
                <a:pathLst>
                  <a:path w="5030" h="34360" extrusionOk="0">
                    <a:moveTo>
                      <a:pt x="1" y="1"/>
                    </a:moveTo>
                    <a:lnTo>
                      <a:pt x="1" y="34359"/>
                    </a:lnTo>
                    <a:lnTo>
                      <a:pt x="5030" y="34359"/>
                    </a:lnTo>
                    <a:lnTo>
                      <a:pt x="5030" y="1"/>
                    </a:ln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142;p35">
                <a:extLst>
                  <a:ext uri="{FF2B5EF4-FFF2-40B4-BE49-F238E27FC236}">
                    <a16:creationId xmlns:a16="http://schemas.microsoft.com/office/drawing/2014/main" id="{DA9BC19D-5CB4-4E4B-A5CD-B2B30C15C528}"/>
                  </a:ext>
                </a:extLst>
              </p:cNvPr>
              <p:cNvSpPr/>
              <p:nvPr/>
            </p:nvSpPr>
            <p:spPr>
              <a:xfrm>
                <a:off x="2385761" y="3033268"/>
                <a:ext cx="40237" cy="1899077"/>
              </a:xfrm>
              <a:custGeom>
                <a:avLst/>
                <a:gdLst/>
                <a:ahLst/>
                <a:cxnLst/>
                <a:rect l="l" t="t" r="r" b="b"/>
                <a:pathLst>
                  <a:path w="728" h="34360" extrusionOk="0">
                    <a:moveTo>
                      <a:pt x="0" y="1"/>
                    </a:moveTo>
                    <a:lnTo>
                      <a:pt x="0" y="34359"/>
                    </a:lnTo>
                    <a:lnTo>
                      <a:pt x="728" y="34359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143;p35">
                <a:extLst>
                  <a:ext uri="{FF2B5EF4-FFF2-40B4-BE49-F238E27FC236}">
                    <a16:creationId xmlns:a16="http://schemas.microsoft.com/office/drawing/2014/main" id="{8B266458-CEA3-448D-AD60-4F35357AFE18}"/>
                  </a:ext>
                </a:extLst>
              </p:cNvPr>
              <p:cNvSpPr/>
              <p:nvPr/>
            </p:nvSpPr>
            <p:spPr>
              <a:xfrm>
                <a:off x="2243109" y="3094728"/>
                <a:ext cx="182888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60" extrusionOk="0">
                    <a:moveTo>
                      <a:pt x="0" y="1"/>
                    </a:moveTo>
                    <a:lnTo>
                      <a:pt x="0" y="159"/>
                    </a:lnTo>
                    <a:lnTo>
                      <a:pt x="3309" y="159"/>
                    </a:lnTo>
                    <a:lnTo>
                      <a:pt x="330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144;p35">
                <a:extLst>
                  <a:ext uri="{FF2B5EF4-FFF2-40B4-BE49-F238E27FC236}">
                    <a16:creationId xmlns:a16="http://schemas.microsoft.com/office/drawing/2014/main" id="{A5EC2CB8-C42C-4090-AF4C-2292D41169F6}"/>
                  </a:ext>
                </a:extLst>
              </p:cNvPr>
              <p:cNvSpPr/>
              <p:nvPr/>
            </p:nvSpPr>
            <p:spPr>
              <a:xfrm>
                <a:off x="2303795" y="3170835"/>
                <a:ext cx="122202" cy="878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59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145;p35">
                <a:extLst>
                  <a:ext uri="{FF2B5EF4-FFF2-40B4-BE49-F238E27FC236}">
                    <a16:creationId xmlns:a16="http://schemas.microsoft.com/office/drawing/2014/main" id="{83D9B936-B40D-40F6-9DF9-9010DBC7CE14}"/>
                  </a:ext>
                </a:extLst>
              </p:cNvPr>
              <p:cNvSpPr/>
              <p:nvPr/>
            </p:nvSpPr>
            <p:spPr>
              <a:xfrm>
                <a:off x="2303795" y="3273969"/>
                <a:ext cx="122202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0"/>
                    </a:moveTo>
                    <a:lnTo>
                      <a:pt x="1" y="225"/>
                    </a:lnTo>
                    <a:lnTo>
                      <a:pt x="2211" y="225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146;p35">
                <a:extLst>
                  <a:ext uri="{FF2B5EF4-FFF2-40B4-BE49-F238E27FC236}">
                    <a16:creationId xmlns:a16="http://schemas.microsoft.com/office/drawing/2014/main" id="{BC2D8A72-F0FA-41A0-AFF5-486E24711453}"/>
                  </a:ext>
                </a:extLst>
              </p:cNvPr>
              <p:cNvSpPr/>
              <p:nvPr/>
            </p:nvSpPr>
            <p:spPr>
              <a:xfrm>
                <a:off x="2303795" y="3380750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2211" y="173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147;p35">
                <a:extLst>
                  <a:ext uri="{FF2B5EF4-FFF2-40B4-BE49-F238E27FC236}">
                    <a16:creationId xmlns:a16="http://schemas.microsoft.com/office/drawing/2014/main" id="{8F610FAE-C280-4FAB-82A0-B2246931295C}"/>
                  </a:ext>
                </a:extLst>
              </p:cNvPr>
              <p:cNvSpPr/>
              <p:nvPr/>
            </p:nvSpPr>
            <p:spPr>
              <a:xfrm>
                <a:off x="2303795" y="3545344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0"/>
                    </a:moveTo>
                    <a:lnTo>
                      <a:pt x="1" y="173"/>
                    </a:lnTo>
                    <a:lnTo>
                      <a:pt x="2211" y="173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148;p35">
                <a:extLst>
                  <a:ext uri="{FF2B5EF4-FFF2-40B4-BE49-F238E27FC236}">
                    <a16:creationId xmlns:a16="http://schemas.microsoft.com/office/drawing/2014/main" id="{0D7C2E44-ED29-4587-ACDA-C84B31B6C5BD}"/>
                  </a:ext>
                </a:extLst>
              </p:cNvPr>
              <p:cNvSpPr/>
              <p:nvPr/>
            </p:nvSpPr>
            <p:spPr>
              <a:xfrm>
                <a:off x="2303795" y="3652126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2211" y="173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149;p35">
                <a:extLst>
                  <a:ext uri="{FF2B5EF4-FFF2-40B4-BE49-F238E27FC236}">
                    <a16:creationId xmlns:a16="http://schemas.microsoft.com/office/drawing/2014/main" id="{8F3EF140-2EFD-41E4-9F79-A1B290396852}"/>
                  </a:ext>
                </a:extLst>
              </p:cNvPr>
              <p:cNvSpPr/>
              <p:nvPr/>
            </p:nvSpPr>
            <p:spPr>
              <a:xfrm>
                <a:off x="2303795" y="3758963"/>
                <a:ext cx="122202" cy="878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59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150;p35">
                <a:extLst>
                  <a:ext uri="{FF2B5EF4-FFF2-40B4-BE49-F238E27FC236}">
                    <a16:creationId xmlns:a16="http://schemas.microsoft.com/office/drawing/2014/main" id="{4BA98767-9346-4929-8DA1-DEC947576912}"/>
                  </a:ext>
                </a:extLst>
              </p:cNvPr>
              <p:cNvSpPr/>
              <p:nvPr/>
            </p:nvSpPr>
            <p:spPr>
              <a:xfrm>
                <a:off x="2303795" y="3920628"/>
                <a:ext cx="122202" cy="878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59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151;p35">
                <a:extLst>
                  <a:ext uri="{FF2B5EF4-FFF2-40B4-BE49-F238E27FC236}">
                    <a16:creationId xmlns:a16="http://schemas.microsoft.com/office/drawing/2014/main" id="{A25BA03C-2B50-4726-A5C5-9FEBB6AC3726}"/>
                  </a:ext>
                </a:extLst>
              </p:cNvPr>
              <p:cNvSpPr/>
              <p:nvPr/>
            </p:nvSpPr>
            <p:spPr>
              <a:xfrm>
                <a:off x="2303795" y="4023761"/>
                <a:ext cx="122202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0"/>
                    </a:moveTo>
                    <a:lnTo>
                      <a:pt x="1" y="225"/>
                    </a:lnTo>
                    <a:lnTo>
                      <a:pt x="2211" y="225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152;p35">
                <a:extLst>
                  <a:ext uri="{FF2B5EF4-FFF2-40B4-BE49-F238E27FC236}">
                    <a16:creationId xmlns:a16="http://schemas.microsoft.com/office/drawing/2014/main" id="{C95C4B41-1C9B-4245-90A1-07E6832A9837}"/>
                  </a:ext>
                </a:extLst>
              </p:cNvPr>
              <p:cNvSpPr/>
              <p:nvPr/>
            </p:nvSpPr>
            <p:spPr>
              <a:xfrm>
                <a:off x="2303795" y="4130543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2211" y="173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153;p35">
                <a:extLst>
                  <a:ext uri="{FF2B5EF4-FFF2-40B4-BE49-F238E27FC236}">
                    <a16:creationId xmlns:a16="http://schemas.microsoft.com/office/drawing/2014/main" id="{E83A296D-1AD7-4014-9507-929B32084D40}"/>
                  </a:ext>
                </a:extLst>
              </p:cNvPr>
              <p:cNvSpPr/>
              <p:nvPr/>
            </p:nvSpPr>
            <p:spPr>
              <a:xfrm>
                <a:off x="2303795" y="4292208"/>
                <a:ext cx="122202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1"/>
                    </a:moveTo>
                    <a:lnTo>
                      <a:pt x="1" y="226"/>
                    </a:lnTo>
                    <a:lnTo>
                      <a:pt x="2211" y="226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154;p35">
                <a:extLst>
                  <a:ext uri="{FF2B5EF4-FFF2-40B4-BE49-F238E27FC236}">
                    <a16:creationId xmlns:a16="http://schemas.microsoft.com/office/drawing/2014/main" id="{ADEBD8D2-060A-435F-9F37-57CB0918C7EF}"/>
                  </a:ext>
                </a:extLst>
              </p:cNvPr>
              <p:cNvSpPr/>
              <p:nvPr/>
            </p:nvSpPr>
            <p:spPr>
              <a:xfrm>
                <a:off x="2303795" y="4398989"/>
                <a:ext cx="122202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60" extrusionOk="0">
                    <a:moveTo>
                      <a:pt x="1" y="1"/>
                    </a:moveTo>
                    <a:lnTo>
                      <a:pt x="1" y="160"/>
                    </a:lnTo>
                    <a:lnTo>
                      <a:pt x="2211" y="160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155;p35">
                <a:extLst>
                  <a:ext uri="{FF2B5EF4-FFF2-40B4-BE49-F238E27FC236}">
                    <a16:creationId xmlns:a16="http://schemas.microsoft.com/office/drawing/2014/main" id="{94512A6D-B096-40FD-99CE-36A32CF13E26}"/>
                  </a:ext>
                </a:extLst>
              </p:cNvPr>
              <p:cNvSpPr/>
              <p:nvPr/>
            </p:nvSpPr>
            <p:spPr>
              <a:xfrm>
                <a:off x="2303795" y="4505826"/>
                <a:ext cx="122202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60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156;p35">
                <a:extLst>
                  <a:ext uri="{FF2B5EF4-FFF2-40B4-BE49-F238E27FC236}">
                    <a16:creationId xmlns:a16="http://schemas.microsoft.com/office/drawing/2014/main" id="{9114314C-ABD0-4E8F-A165-DF15C2CDD8BA}"/>
                  </a:ext>
                </a:extLst>
              </p:cNvPr>
              <p:cNvSpPr/>
              <p:nvPr/>
            </p:nvSpPr>
            <p:spPr>
              <a:xfrm>
                <a:off x="2303795" y="4667491"/>
                <a:ext cx="122202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60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157;p35">
                <a:extLst>
                  <a:ext uri="{FF2B5EF4-FFF2-40B4-BE49-F238E27FC236}">
                    <a16:creationId xmlns:a16="http://schemas.microsoft.com/office/drawing/2014/main" id="{2E75D531-AB4D-4007-8E21-C5825097AB2D}"/>
                  </a:ext>
                </a:extLst>
              </p:cNvPr>
              <p:cNvSpPr/>
              <p:nvPr/>
            </p:nvSpPr>
            <p:spPr>
              <a:xfrm>
                <a:off x="2303795" y="4773554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0"/>
                    </a:moveTo>
                    <a:lnTo>
                      <a:pt x="1" y="172"/>
                    </a:lnTo>
                    <a:lnTo>
                      <a:pt x="2211" y="172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158;p35">
                <a:extLst>
                  <a:ext uri="{FF2B5EF4-FFF2-40B4-BE49-F238E27FC236}">
                    <a16:creationId xmlns:a16="http://schemas.microsoft.com/office/drawing/2014/main" id="{B15F435A-B78C-44EC-AE1E-A309A45BB116}"/>
                  </a:ext>
                </a:extLst>
              </p:cNvPr>
              <p:cNvSpPr/>
              <p:nvPr/>
            </p:nvSpPr>
            <p:spPr>
              <a:xfrm>
                <a:off x="2303795" y="4877406"/>
                <a:ext cx="122202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1"/>
                    </a:moveTo>
                    <a:lnTo>
                      <a:pt x="1" y="226"/>
                    </a:lnTo>
                    <a:lnTo>
                      <a:pt x="2211" y="226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159;p35">
                <a:extLst>
                  <a:ext uri="{FF2B5EF4-FFF2-40B4-BE49-F238E27FC236}">
                    <a16:creationId xmlns:a16="http://schemas.microsoft.com/office/drawing/2014/main" id="{6FAFF996-BC92-48F4-9014-F3A4050D4DF1}"/>
                  </a:ext>
                </a:extLst>
              </p:cNvPr>
              <p:cNvSpPr/>
              <p:nvPr/>
            </p:nvSpPr>
            <p:spPr>
              <a:xfrm>
                <a:off x="2243109" y="3466363"/>
                <a:ext cx="182888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226" extrusionOk="0">
                    <a:moveTo>
                      <a:pt x="0" y="0"/>
                    </a:moveTo>
                    <a:lnTo>
                      <a:pt x="0" y="225"/>
                    </a:lnTo>
                    <a:lnTo>
                      <a:pt x="3309" y="225"/>
                    </a:lnTo>
                    <a:lnTo>
                      <a:pt x="3309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160;p35">
                <a:extLst>
                  <a:ext uri="{FF2B5EF4-FFF2-40B4-BE49-F238E27FC236}">
                    <a16:creationId xmlns:a16="http://schemas.microsoft.com/office/drawing/2014/main" id="{C1C7B565-9E80-49D7-9155-94436701509D}"/>
                  </a:ext>
                </a:extLst>
              </p:cNvPr>
              <p:cNvSpPr/>
              <p:nvPr/>
            </p:nvSpPr>
            <p:spPr>
              <a:xfrm>
                <a:off x="2243109" y="3840873"/>
                <a:ext cx="182888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73" extrusionOk="0">
                    <a:moveTo>
                      <a:pt x="0" y="0"/>
                    </a:moveTo>
                    <a:lnTo>
                      <a:pt x="0" y="173"/>
                    </a:lnTo>
                    <a:lnTo>
                      <a:pt x="3309" y="173"/>
                    </a:lnTo>
                    <a:lnTo>
                      <a:pt x="3309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161;p35">
                <a:extLst>
                  <a:ext uri="{FF2B5EF4-FFF2-40B4-BE49-F238E27FC236}">
                    <a16:creationId xmlns:a16="http://schemas.microsoft.com/office/drawing/2014/main" id="{7F55E69B-25BC-4530-9CCD-28950AD42B74}"/>
                  </a:ext>
                </a:extLst>
              </p:cNvPr>
              <p:cNvSpPr/>
              <p:nvPr/>
            </p:nvSpPr>
            <p:spPr>
              <a:xfrm>
                <a:off x="2243109" y="4213227"/>
                <a:ext cx="182888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60" extrusionOk="0">
                    <a:moveTo>
                      <a:pt x="0" y="0"/>
                    </a:moveTo>
                    <a:lnTo>
                      <a:pt x="0" y="159"/>
                    </a:lnTo>
                    <a:lnTo>
                      <a:pt x="3309" y="159"/>
                    </a:lnTo>
                    <a:lnTo>
                      <a:pt x="3309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162;p35">
                <a:extLst>
                  <a:ext uri="{FF2B5EF4-FFF2-40B4-BE49-F238E27FC236}">
                    <a16:creationId xmlns:a16="http://schemas.microsoft.com/office/drawing/2014/main" id="{3084ABC9-9930-4EE6-AFE1-B6262A7E5D24}"/>
                  </a:ext>
                </a:extLst>
              </p:cNvPr>
              <p:cNvSpPr/>
              <p:nvPr/>
            </p:nvSpPr>
            <p:spPr>
              <a:xfrm>
                <a:off x="2243109" y="4587736"/>
                <a:ext cx="182888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73" extrusionOk="0">
                    <a:moveTo>
                      <a:pt x="0" y="1"/>
                    </a:moveTo>
                    <a:lnTo>
                      <a:pt x="0" y="173"/>
                    </a:lnTo>
                    <a:lnTo>
                      <a:pt x="3309" y="173"/>
                    </a:lnTo>
                    <a:lnTo>
                      <a:pt x="3309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163;p35">
                <a:extLst>
                  <a:ext uri="{FF2B5EF4-FFF2-40B4-BE49-F238E27FC236}">
                    <a16:creationId xmlns:a16="http://schemas.microsoft.com/office/drawing/2014/main" id="{E6BF37F1-847D-4459-A1DD-1615548E4DB4}"/>
                  </a:ext>
                </a:extLst>
              </p:cNvPr>
              <p:cNvSpPr/>
              <p:nvPr/>
            </p:nvSpPr>
            <p:spPr>
              <a:xfrm>
                <a:off x="2330877" y="3728233"/>
                <a:ext cx="317526" cy="1058089"/>
              </a:xfrm>
              <a:custGeom>
                <a:avLst/>
                <a:gdLst/>
                <a:ahLst/>
                <a:cxnLst/>
                <a:rect l="l" t="t" r="r" b="b"/>
                <a:pathLst>
                  <a:path w="5745" h="19144" extrusionOk="0">
                    <a:moveTo>
                      <a:pt x="3097" y="0"/>
                    </a:moveTo>
                    <a:lnTo>
                      <a:pt x="450" y="331"/>
                    </a:lnTo>
                    <a:cubicBezTo>
                      <a:pt x="67" y="2263"/>
                      <a:pt x="0" y="5466"/>
                      <a:pt x="397" y="8987"/>
                    </a:cubicBezTo>
                    <a:cubicBezTo>
                      <a:pt x="1047" y="14626"/>
                      <a:pt x="2590" y="19143"/>
                      <a:pt x="3848" y="19143"/>
                    </a:cubicBezTo>
                    <a:cubicBezTo>
                      <a:pt x="3872" y="19143"/>
                      <a:pt x="3895" y="19142"/>
                      <a:pt x="3918" y="19138"/>
                    </a:cubicBezTo>
                    <a:cubicBezTo>
                      <a:pt x="5242" y="18980"/>
                      <a:pt x="5744" y="14228"/>
                      <a:pt x="5083" y="8497"/>
                    </a:cubicBezTo>
                    <a:cubicBezTo>
                      <a:pt x="4633" y="4911"/>
                      <a:pt x="3918" y="1827"/>
                      <a:pt x="3097" y="0"/>
                    </a:cubicBezTo>
                    <a:close/>
                  </a:path>
                </a:pathLst>
              </a:custGeom>
              <a:solidFill>
                <a:srgbClr val="8D7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164;p35">
                <a:extLst>
                  <a:ext uri="{FF2B5EF4-FFF2-40B4-BE49-F238E27FC236}">
                    <a16:creationId xmlns:a16="http://schemas.microsoft.com/office/drawing/2014/main" id="{B2436411-4E98-4465-8238-C8CFCA4C2FD8}"/>
                  </a:ext>
                </a:extLst>
              </p:cNvPr>
              <p:cNvSpPr/>
              <p:nvPr/>
            </p:nvSpPr>
            <p:spPr>
              <a:xfrm>
                <a:off x="2340384" y="4042056"/>
                <a:ext cx="286796" cy="744266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13466" extrusionOk="0">
                    <a:moveTo>
                      <a:pt x="0" y="0"/>
                    </a:moveTo>
                    <a:cubicBezTo>
                      <a:pt x="53" y="1059"/>
                      <a:pt x="106" y="2158"/>
                      <a:pt x="225" y="3309"/>
                    </a:cubicBezTo>
                    <a:cubicBezTo>
                      <a:pt x="875" y="8948"/>
                      <a:pt x="2418" y="13465"/>
                      <a:pt x="3676" y="13465"/>
                    </a:cubicBezTo>
                    <a:cubicBezTo>
                      <a:pt x="3700" y="13465"/>
                      <a:pt x="3723" y="13464"/>
                      <a:pt x="3746" y="13460"/>
                    </a:cubicBezTo>
                    <a:cubicBezTo>
                      <a:pt x="4686" y="13355"/>
                      <a:pt x="5189" y="10919"/>
                      <a:pt x="5189" y="7505"/>
                    </a:cubicBezTo>
                    <a:lnTo>
                      <a:pt x="5189" y="7505"/>
                    </a:lnTo>
                    <a:cubicBezTo>
                      <a:pt x="4695" y="7986"/>
                      <a:pt x="4237" y="8200"/>
                      <a:pt x="3813" y="8200"/>
                    </a:cubicBezTo>
                    <a:cubicBezTo>
                      <a:pt x="1860" y="8200"/>
                      <a:pt x="631" y="3676"/>
                      <a:pt x="0" y="0"/>
                    </a:cubicBezTo>
                    <a:close/>
                  </a:path>
                </a:pathLst>
              </a:custGeom>
              <a:solidFill>
                <a:srgbClr val="BDB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165;p35">
                <a:extLst>
                  <a:ext uri="{FF2B5EF4-FFF2-40B4-BE49-F238E27FC236}">
                    <a16:creationId xmlns:a16="http://schemas.microsoft.com/office/drawing/2014/main" id="{0BD3BBD6-F159-4467-9DC5-053DDC79F408}"/>
                  </a:ext>
                </a:extLst>
              </p:cNvPr>
              <p:cNvSpPr/>
              <p:nvPr/>
            </p:nvSpPr>
            <p:spPr>
              <a:xfrm>
                <a:off x="2455953" y="3840431"/>
                <a:ext cx="101034" cy="247886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4485" extrusionOk="0">
                    <a:moveTo>
                      <a:pt x="561" y="1"/>
                    </a:moveTo>
                    <a:cubicBezTo>
                      <a:pt x="542" y="1"/>
                      <a:pt x="522" y="3"/>
                      <a:pt x="504" y="8"/>
                    </a:cubicBezTo>
                    <a:cubicBezTo>
                      <a:pt x="173" y="75"/>
                      <a:pt x="1" y="1120"/>
                      <a:pt x="226" y="2325"/>
                    </a:cubicBezTo>
                    <a:cubicBezTo>
                      <a:pt x="445" y="3561"/>
                      <a:pt x="914" y="4484"/>
                      <a:pt x="1244" y="4484"/>
                    </a:cubicBezTo>
                    <a:cubicBezTo>
                      <a:pt x="1253" y="4484"/>
                      <a:pt x="1262" y="4483"/>
                      <a:pt x="1271" y="4482"/>
                    </a:cubicBezTo>
                    <a:cubicBezTo>
                      <a:pt x="1655" y="4376"/>
                      <a:pt x="1827" y="3317"/>
                      <a:pt x="1602" y="2113"/>
                    </a:cubicBezTo>
                    <a:cubicBezTo>
                      <a:pt x="1388" y="955"/>
                      <a:pt x="935" y="1"/>
                      <a:pt x="561" y="1"/>
                    </a:cubicBezTo>
                    <a:close/>
                  </a:path>
                </a:pathLst>
              </a:custGeom>
              <a:solidFill>
                <a:srgbClr val="BDB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166;p35">
                <a:extLst>
                  <a:ext uri="{FF2B5EF4-FFF2-40B4-BE49-F238E27FC236}">
                    <a16:creationId xmlns:a16="http://schemas.microsoft.com/office/drawing/2014/main" id="{0DAC0ADC-9701-4B32-A0EB-035F1F93BE23}"/>
                  </a:ext>
                </a:extLst>
              </p:cNvPr>
              <p:cNvSpPr/>
              <p:nvPr/>
            </p:nvSpPr>
            <p:spPr>
              <a:xfrm>
                <a:off x="2257700" y="3341232"/>
                <a:ext cx="396562" cy="371691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6725" extrusionOk="0">
                    <a:moveTo>
                      <a:pt x="993" y="1"/>
                    </a:moveTo>
                    <a:cubicBezTo>
                      <a:pt x="2317" y="2489"/>
                      <a:pt x="663" y="2595"/>
                      <a:pt x="332" y="4143"/>
                    </a:cubicBezTo>
                    <a:cubicBezTo>
                      <a:pt x="1" y="5679"/>
                      <a:pt x="1443" y="6724"/>
                      <a:pt x="1443" y="6724"/>
                    </a:cubicBezTo>
                    <a:lnTo>
                      <a:pt x="4580" y="6393"/>
                    </a:lnTo>
                    <a:cubicBezTo>
                      <a:pt x="7174" y="1430"/>
                      <a:pt x="994" y="1"/>
                      <a:pt x="993" y="1"/>
                    </a:cubicBezTo>
                    <a:close/>
                  </a:path>
                </a:pathLst>
              </a:custGeom>
              <a:solidFill>
                <a:srgbClr val="BDB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167;p35">
                <a:extLst>
                  <a:ext uri="{FF2B5EF4-FFF2-40B4-BE49-F238E27FC236}">
                    <a16:creationId xmlns:a16="http://schemas.microsoft.com/office/drawing/2014/main" id="{36CE1090-4868-4CAA-B4D0-0AC01B5C2937}"/>
                  </a:ext>
                </a:extLst>
              </p:cNvPr>
              <p:cNvSpPr/>
              <p:nvPr/>
            </p:nvSpPr>
            <p:spPr>
              <a:xfrm>
                <a:off x="2300875" y="3488925"/>
                <a:ext cx="248478" cy="223999"/>
              </a:xfrm>
              <a:custGeom>
                <a:avLst/>
                <a:gdLst/>
                <a:ahLst/>
                <a:cxnLst/>
                <a:rect l="l" t="t" r="r" b="b"/>
                <a:pathLst>
                  <a:path w="4461" h="4053" extrusionOk="0">
                    <a:moveTo>
                      <a:pt x="3299" y="0"/>
                    </a:moveTo>
                    <a:cubicBezTo>
                      <a:pt x="3169" y="0"/>
                      <a:pt x="3085" y="164"/>
                      <a:pt x="3085" y="585"/>
                    </a:cubicBezTo>
                    <a:cubicBezTo>
                      <a:pt x="3069" y="1166"/>
                      <a:pt x="2954" y="1354"/>
                      <a:pt x="2792" y="1354"/>
                    </a:cubicBezTo>
                    <a:cubicBezTo>
                      <a:pt x="2490" y="1354"/>
                      <a:pt x="2027" y="703"/>
                      <a:pt x="1739" y="703"/>
                    </a:cubicBezTo>
                    <a:cubicBezTo>
                      <a:pt x="1652" y="703"/>
                      <a:pt x="1582" y="762"/>
                      <a:pt x="1536" y="916"/>
                    </a:cubicBezTo>
                    <a:cubicBezTo>
                      <a:pt x="1340" y="1528"/>
                      <a:pt x="1938" y="3037"/>
                      <a:pt x="1419" y="3037"/>
                    </a:cubicBezTo>
                    <a:cubicBezTo>
                      <a:pt x="1377" y="3037"/>
                      <a:pt x="1328" y="3027"/>
                      <a:pt x="1271" y="3007"/>
                    </a:cubicBezTo>
                    <a:cubicBezTo>
                      <a:pt x="708" y="2797"/>
                      <a:pt x="369" y="2411"/>
                      <a:pt x="211" y="2411"/>
                    </a:cubicBezTo>
                    <a:cubicBezTo>
                      <a:pt x="119" y="2411"/>
                      <a:pt x="87" y="2538"/>
                      <a:pt x="107" y="2901"/>
                    </a:cubicBezTo>
                    <a:cubicBezTo>
                      <a:pt x="107" y="3126"/>
                      <a:pt x="54" y="3285"/>
                      <a:pt x="1" y="3391"/>
                    </a:cubicBezTo>
                    <a:cubicBezTo>
                      <a:pt x="332" y="3841"/>
                      <a:pt x="662" y="4052"/>
                      <a:pt x="662" y="4052"/>
                    </a:cubicBezTo>
                    <a:lnTo>
                      <a:pt x="3799" y="3721"/>
                    </a:lnTo>
                    <a:cubicBezTo>
                      <a:pt x="4249" y="2848"/>
                      <a:pt x="4461" y="2067"/>
                      <a:pt x="4408" y="1352"/>
                    </a:cubicBezTo>
                    <a:cubicBezTo>
                      <a:pt x="4074" y="756"/>
                      <a:pt x="3580" y="0"/>
                      <a:pt x="329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168;p35">
                <a:extLst>
                  <a:ext uri="{FF2B5EF4-FFF2-40B4-BE49-F238E27FC236}">
                    <a16:creationId xmlns:a16="http://schemas.microsoft.com/office/drawing/2014/main" id="{BDB4B93E-8565-4CA1-A9E3-1B639BCD37EA}"/>
                  </a:ext>
                </a:extLst>
              </p:cNvPr>
              <p:cNvSpPr/>
              <p:nvPr/>
            </p:nvSpPr>
            <p:spPr>
              <a:xfrm>
                <a:off x="2319160" y="3684625"/>
                <a:ext cx="216603" cy="130382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359" extrusionOk="0">
                    <a:moveTo>
                      <a:pt x="3604" y="1"/>
                    </a:moveTo>
                    <a:cubicBezTo>
                      <a:pt x="3580" y="1"/>
                      <a:pt x="3553" y="7"/>
                      <a:pt x="3521" y="22"/>
                    </a:cubicBezTo>
                    <a:lnTo>
                      <a:pt x="106" y="405"/>
                    </a:lnTo>
                    <a:cubicBezTo>
                      <a:pt x="54" y="405"/>
                      <a:pt x="1" y="458"/>
                      <a:pt x="1" y="511"/>
                    </a:cubicBezTo>
                    <a:lnTo>
                      <a:pt x="159" y="2232"/>
                    </a:lnTo>
                    <a:cubicBezTo>
                      <a:pt x="159" y="2309"/>
                      <a:pt x="223" y="2359"/>
                      <a:pt x="278" y="2359"/>
                    </a:cubicBezTo>
                    <a:cubicBezTo>
                      <a:pt x="298" y="2359"/>
                      <a:pt x="317" y="2352"/>
                      <a:pt x="331" y="2338"/>
                    </a:cubicBezTo>
                    <a:lnTo>
                      <a:pt x="3799" y="1954"/>
                    </a:lnTo>
                    <a:cubicBezTo>
                      <a:pt x="3852" y="1954"/>
                      <a:pt x="3918" y="1901"/>
                      <a:pt x="3918" y="1782"/>
                    </a:cubicBezTo>
                    <a:lnTo>
                      <a:pt x="3746" y="127"/>
                    </a:lnTo>
                    <a:cubicBezTo>
                      <a:pt x="3707" y="50"/>
                      <a:pt x="3669" y="1"/>
                      <a:pt x="3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169;p35">
                <a:extLst>
                  <a:ext uri="{FF2B5EF4-FFF2-40B4-BE49-F238E27FC236}">
                    <a16:creationId xmlns:a16="http://schemas.microsoft.com/office/drawing/2014/main" id="{A55A25F7-CCBA-4063-AA2F-6361FE21B02F}"/>
                  </a:ext>
                </a:extLst>
              </p:cNvPr>
              <p:cNvSpPr/>
              <p:nvPr/>
            </p:nvSpPr>
            <p:spPr>
              <a:xfrm rot="41991">
                <a:off x="2322089" y="3738932"/>
                <a:ext cx="216019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1398" extrusionOk="0">
                    <a:moveTo>
                      <a:pt x="3746" y="0"/>
                    </a:moveTo>
                    <a:lnTo>
                      <a:pt x="1" y="437"/>
                    </a:lnTo>
                    <a:lnTo>
                      <a:pt x="106" y="1271"/>
                    </a:lnTo>
                    <a:cubicBezTo>
                      <a:pt x="106" y="1348"/>
                      <a:pt x="170" y="1398"/>
                      <a:pt x="225" y="1398"/>
                    </a:cubicBezTo>
                    <a:cubicBezTo>
                      <a:pt x="245" y="1398"/>
                      <a:pt x="264" y="1391"/>
                      <a:pt x="278" y="1377"/>
                    </a:cubicBezTo>
                    <a:lnTo>
                      <a:pt x="3746" y="993"/>
                    </a:lnTo>
                    <a:cubicBezTo>
                      <a:pt x="3799" y="993"/>
                      <a:pt x="3865" y="940"/>
                      <a:pt x="3865" y="821"/>
                    </a:cubicBezTo>
                    <a:lnTo>
                      <a:pt x="3746" y="0"/>
                    </a:lnTo>
                    <a:close/>
                  </a:path>
                </a:pathLst>
              </a:custGeom>
              <a:solidFill>
                <a:srgbClr val="CCC4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170;p35">
                <a:extLst>
                  <a:ext uri="{FF2B5EF4-FFF2-40B4-BE49-F238E27FC236}">
                    <a16:creationId xmlns:a16="http://schemas.microsoft.com/office/drawing/2014/main" id="{C836BD26-1182-472A-95CE-3CFA11DCDF5A}"/>
                  </a:ext>
                </a:extLst>
              </p:cNvPr>
              <p:cNvSpPr/>
              <p:nvPr/>
            </p:nvSpPr>
            <p:spPr>
              <a:xfrm>
                <a:off x="2456672" y="4432649"/>
                <a:ext cx="239982" cy="242138"/>
              </a:xfrm>
              <a:custGeom>
                <a:avLst/>
                <a:gdLst/>
                <a:ahLst/>
                <a:cxnLst/>
                <a:rect l="l" t="t" r="r" b="b"/>
                <a:pathLst>
                  <a:path w="4342" h="4381" extrusionOk="0">
                    <a:moveTo>
                      <a:pt x="2635" y="1"/>
                    </a:moveTo>
                    <a:lnTo>
                      <a:pt x="107" y="3085"/>
                    </a:lnTo>
                    <a:cubicBezTo>
                      <a:pt x="0" y="3839"/>
                      <a:pt x="1571" y="4380"/>
                      <a:pt x="2831" y="4380"/>
                    </a:cubicBezTo>
                    <a:cubicBezTo>
                      <a:pt x="3605" y="4380"/>
                      <a:pt x="4261" y="4177"/>
                      <a:pt x="4342" y="3693"/>
                    </a:cubicBezTo>
                    <a:lnTo>
                      <a:pt x="2635" y="1"/>
                    </a:lnTo>
                    <a:close/>
                  </a:path>
                </a:pathLst>
              </a:custGeom>
              <a:solidFill>
                <a:srgbClr val="F9A9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171;p35">
                <a:extLst>
                  <a:ext uri="{FF2B5EF4-FFF2-40B4-BE49-F238E27FC236}">
                    <a16:creationId xmlns:a16="http://schemas.microsoft.com/office/drawing/2014/main" id="{AF5150F2-0C5B-43EB-84D3-CF650AA35D40}"/>
                  </a:ext>
                </a:extLst>
              </p:cNvPr>
              <p:cNvSpPr/>
              <p:nvPr/>
            </p:nvSpPr>
            <p:spPr>
              <a:xfrm>
                <a:off x="2462531" y="3783060"/>
                <a:ext cx="356326" cy="853756"/>
              </a:xfrm>
              <a:custGeom>
                <a:avLst/>
                <a:gdLst/>
                <a:ahLst/>
                <a:cxnLst/>
                <a:rect l="l" t="t" r="r" b="b"/>
                <a:pathLst>
                  <a:path w="6447" h="15447" extrusionOk="0">
                    <a:moveTo>
                      <a:pt x="2198" y="1"/>
                    </a:moveTo>
                    <a:lnTo>
                      <a:pt x="1" y="14785"/>
                    </a:lnTo>
                    <a:lnTo>
                      <a:pt x="4236" y="15446"/>
                    </a:lnTo>
                    <a:lnTo>
                      <a:pt x="6446" y="610"/>
                    </a:lnTo>
                    <a:lnTo>
                      <a:pt x="2198" y="1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172;p35">
                <a:extLst>
                  <a:ext uri="{FF2B5EF4-FFF2-40B4-BE49-F238E27FC236}">
                    <a16:creationId xmlns:a16="http://schemas.microsoft.com/office/drawing/2014/main" id="{935C975E-11B6-49C9-8113-6FE1A778A35B}"/>
                  </a:ext>
                </a:extLst>
              </p:cNvPr>
              <p:cNvSpPr/>
              <p:nvPr/>
            </p:nvSpPr>
            <p:spPr>
              <a:xfrm>
                <a:off x="2575171" y="3798426"/>
                <a:ext cx="243685" cy="838391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5169" extrusionOk="0">
                    <a:moveTo>
                      <a:pt x="2198" y="1"/>
                    </a:moveTo>
                    <a:lnTo>
                      <a:pt x="1" y="14838"/>
                    </a:lnTo>
                    <a:lnTo>
                      <a:pt x="2198" y="15168"/>
                    </a:lnTo>
                    <a:lnTo>
                      <a:pt x="4408" y="332"/>
                    </a:lnTo>
                    <a:lnTo>
                      <a:pt x="2198" y="1"/>
                    </a:lnTo>
                    <a:close/>
                  </a:path>
                </a:pathLst>
              </a:custGeom>
              <a:solidFill>
                <a:srgbClr val="1F83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173;p35">
                <a:extLst>
                  <a:ext uri="{FF2B5EF4-FFF2-40B4-BE49-F238E27FC236}">
                    <a16:creationId xmlns:a16="http://schemas.microsoft.com/office/drawing/2014/main" id="{54F8EC32-74C3-4513-B0A2-797824C97D30}"/>
                  </a:ext>
                </a:extLst>
              </p:cNvPr>
              <p:cNvSpPr/>
              <p:nvPr/>
            </p:nvSpPr>
            <p:spPr>
              <a:xfrm>
                <a:off x="2578542" y="3612663"/>
                <a:ext cx="240314" cy="242083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4380" extrusionOk="0">
                    <a:moveTo>
                      <a:pt x="2587" y="0"/>
                    </a:moveTo>
                    <a:lnTo>
                      <a:pt x="99" y="3084"/>
                    </a:lnTo>
                    <a:cubicBezTo>
                      <a:pt x="0" y="3839"/>
                      <a:pt x="1569" y="4380"/>
                      <a:pt x="2830" y="4380"/>
                    </a:cubicBezTo>
                    <a:cubicBezTo>
                      <a:pt x="3604" y="4380"/>
                      <a:pt x="4262" y="4176"/>
                      <a:pt x="4347" y="3693"/>
                    </a:cubicBezTo>
                    <a:lnTo>
                      <a:pt x="2587" y="0"/>
                    </a:ln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174;p35">
                <a:extLst>
                  <a:ext uri="{FF2B5EF4-FFF2-40B4-BE49-F238E27FC236}">
                    <a16:creationId xmlns:a16="http://schemas.microsoft.com/office/drawing/2014/main" id="{4833AEAE-DAF5-4310-9B7D-2C9F90DB5017}"/>
                  </a:ext>
                </a:extLst>
              </p:cNvPr>
              <p:cNvSpPr/>
              <p:nvPr/>
            </p:nvSpPr>
            <p:spPr>
              <a:xfrm>
                <a:off x="2675431" y="3611472"/>
                <a:ext cx="79755" cy="77267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1398" extrusionOk="0">
                    <a:moveTo>
                      <a:pt x="834" y="0"/>
                    </a:moveTo>
                    <a:lnTo>
                      <a:pt x="0" y="1046"/>
                    </a:lnTo>
                    <a:cubicBezTo>
                      <a:pt x="172" y="1218"/>
                      <a:pt x="384" y="1324"/>
                      <a:pt x="662" y="1377"/>
                    </a:cubicBezTo>
                    <a:cubicBezTo>
                      <a:pt x="736" y="1391"/>
                      <a:pt x="811" y="1397"/>
                      <a:pt x="884" y="1397"/>
                    </a:cubicBezTo>
                    <a:cubicBezTo>
                      <a:pt x="1085" y="1397"/>
                      <a:pt x="1278" y="1348"/>
                      <a:pt x="1443" y="1271"/>
                    </a:cubicBez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175;p35">
                <a:extLst>
                  <a:ext uri="{FF2B5EF4-FFF2-40B4-BE49-F238E27FC236}">
                    <a16:creationId xmlns:a16="http://schemas.microsoft.com/office/drawing/2014/main" id="{C40B5692-9DF8-401C-9CC3-8F852425E764}"/>
                  </a:ext>
                </a:extLst>
              </p:cNvPr>
              <p:cNvSpPr/>
              <p:nvPr/>
            </p:nvSpPr>
            <p:spPr>
              <a:xfrm>
                <a:off x="2071937" y="4088096"/>
                <a:ext cx="777649" cy="963467"/>
              </a:xfrm>
              <a:custGeom>
                <a:avLst/>
                <a:gdLst/>
                <a:ahLst/>
                <a:cxnLst/>
                <a:rect l="l" t="t" r="r" b="b"/>
                <a:pathLst>
                  <a:path w="14070" h="17432" extrusionOk="0">
                    <a:moveTo>
                      <a:pt x="0" y="1"/>
                    </a:moveTo>
                    <a:lnTo>
                      <a:pt x="0" y="13726"/>
                    </a:lnTo>
                    <a:cubicBezTo>
                      <a:pt x="0" y="15777"/>
                      <a:pt x="1377" y="17432"/>
                      <a:pt x="3097" y="17432"/>
                    </a:cubicBezTo>
                    <a:lnTo>
                      <a:pt x="10972" y="17432"/>
                    </a:lnTo>
                    <a:cubicBezTo>
                      <a:pt x="12693" y="17432"/>
                      <a:pt x="14069" y="15777"/>
                      <a:pt x="14069" y="13726"/>
                    </a:cubicBezTo>
                    <a:lnTo>
                      <a:pt x="14069" y="1"/>
                    </a:lnTo>
                    <a:close/>
                  </a:path>
                </a:pathLst>
              </a:custGeom>
              <a:solidFill>
                <a:srgbClr val="74E2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176;p35">
                <a:extLst>
                  <a:ext uri="{FF2B5EF4-FFF2-40B4-BE49-F238E27FC236}">
                    <a16:creationId xmlns:a16="http://schemas.microsoft.com/office/drawing/2014/main" id="{AB902B87-4F63-4A34-887A-8FD356FD3AA4}"/>
                  </a:ext>
                </a:extLst>
              </p:cNvPr>
              <p:cNvSpPr/>
              <p:nvPr/>
            </p:nvSpPr>
            <p:spPr>
              <a:xfrm>
                <a:off x="2108471" y="4088096"/>
                <a:ext cx="741115" cy="963467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17432" extrusionOk="0">
                    <a:moveTo>
                      <a:pt x="11701" y="1"/>
                    </a:moveTo>
                    <a:lnTo>
                      <a:pt x="11701" y="12469"/>
                    </a:lnTo>
                    <a:cubicBezTo>
                      <a:pt x="11701" y="14507"/>
                      <a:pt x="10258" y="16161"/>
                      <a:pt x="8551" y="16161"/>
                    </a:cubicBezTo>
                    <a:lnTo>
                      <a:pt x="716" y="16161"/>
                    </a:lnTo>
                    <a:cubicBezTo>
                      <a:pt x="451" y="16161"/>
                      <a:pt x="226" y="16108"/>
                      <a:pt x="1" y="16042"/>
                    </a:cubicBezTo>
                    <a:lnTo>
                      <a:pt x="1" y="16042"/>
                    </a:lnTo>
                    <a:cubicBezTo>
                      <a:pt x="557" y="16876"/>
                      <a:pt x="1443" y="17432"/>
                      <a:pt x="2436" y="17432"/>
                    </a:cubicBezTo>
                    <a:lnTo>
                      <a:pt x="10311" y="17432"/>
                    </a:lnTo>
                    <a:cubicBezTo>
                      <a:pt x="12032" y="17432"/>
                      <a:pt x="13408" y="15777"/>
                      <a:pt x="13408" y="13726"/>
                    </a:cubicBezTo>
                    <a:lnTo>
                      <a:pt x="13408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177;p35">
                <a:extLst>
                  <a:ext uri="{FF2B5EF4-FFF2-40B4-BE49-F238E27FC236}">
                    <a16:creationId xmlns:a16="http://schemas.microsoft.com/office/drawing/2014/main" id="{C5D3A761-B990-4B87-96A9-21448337FA41}"/>
                  </a:ext>
                </a:extLst>
              </p:cNvPr>
              <p:cNvSpPr/>
              <p:nvPr/>
            </p:nvSpPr>
            <p:spPr>
              <a:xfrm>
                <a:off x="2166283" y="4298066"/>
                <a:ext cx="460897" cy="490908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8882" extrusionOk="0">
                    <a:moveTo>
                      <a:pt x="4196" y="1"/>
                    </a:moveTo>
                    <a:cubicBezTo>
                      <a:pt x="1880" y="1"/>
                      <a:pt x="0" y="1986"/>
                      <a:pt x="0" y="4421"/>
                    </a:cubicBezTo>
                    <a:cubicBezTo>
                      <a:pt x="0" y="6896"/>
                      <a:pt x="1880" y="8881"/>
                      <a:pt x="4196" y="8881"/>
                    </a:cubicBezTo>
                    <a:cubicBezTo>
                      <a:pt x="6459" y="8881"/>
                      <a:pt x="8339" y="6896"/>
                      <a:pt x="8339" y="4421"/>
                    </a:cubicBezTo>
                    <a:cubicBezTo>
                      <a:pt x="8339" y="1986"/>
                      <a:pt x="6459" y="1"/>
                      <a:pt x="41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178;p35">
                <a:extLst>
                  <a:ext uri="{FF2B5EF4-FFF2-40B4-BE49-F238E27FC236}">
                    <a16:creationId xmlns:a16="http://schemas.microsoft.com/office/drawing/2014/main" id="{8EAAB7F6-3238-4928-9B9B-05FFF29E4A51}"/>
                  </a:ext>
                </a:extLst>
              </p:cNvPr>
              <p:cNvSpPr/>
              <p:nvPr/>
            </p:nvSpPr>
            <p:spPr>
              <a:xfrm>
                <a:off x="3108471" y="4362456"/>
                <a:ext cx="426519" cy="429448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7770" extrusionOk="0">
                    <a:moveTo>
                      <a:pt x="3865" y="1430"/>
                    </a:moveTo>
                    <a:cubicBezTo>
                      <a:pt x="5189" y="1430"/>
                      <a:pt x="6287" y="2541"/>
                      <a:pt x="6287" y="3865"/>
                    </a:cubicBezTo>
                    <a:cubicBezTo>
                      <a:pt x="6287" y="5241"/>
                      <a:pt x="5189" y="6287"/>
                      <a:pt x="3865" y="6287"/>
                    </a:cubicBezTo>
                    <a:cubicBezTo>
                      <a:pt x="2542" y="6287"/>
                      <a:pt x="1430" y="5241"/>
                      <a:pt x="1430" y="3865"/>
                    </a:cubicBezTo>
                    <a:cubicBezTo>
                      <a:pt x="1430" y="2541"/>
                      <a:pt x="2542" y="1430"/>
                      <a:pt x="3865" y="1430"/>
                    </a:cubicBezTo>
                    <a:close/>
                    <a:moveTo>
                      <a:pt x="3865" y="0"/>
                    </a:moveTo>
                    <a:cubicBezTo>
                      <a:pt x="1708" y="0"/>
                      <a:pt x="0" y="1708"/>
                      <a:pt x="0" y="3865"/>
                    </a:cubicBezTo>
                    <a:cubicBezTo>
                      <a:pt x="0" y="6009"/>
                      <a:pt x="1708" y="7769"/>
                      <a:pt x="3865" y="7769"/>
                    </a:cubicBezTo>
                    <a:cubicBezTo>
                      <a:pt x="6009" y="7769"/>
                      <a:pt x="7717" y="6009"/>
                      <a:pt x="7717" y="3865"/>
                    </a:cubicBezTo>
                    <a:cubicBezTo>
                      <a:pt x="7717" y="1708"/>
                      <a:pt x="6009" y="0"/>
                      <a:pt x="3865" y="0"/>
                    </a:cubicBezTo>
                    <a:close/>
                  </a:path>
                </a:pathLst>
              </a:custGeom>
              <a:solidFill>
                <a:srgbClr val="8D7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179;p35">
                <a:extLst>
                  <a:ext uri="{FF2B5EF4-FFF2-40B4-BE49-F238E27FC236}">
                    <a16:creationId xmlns:a16="http://schemas.microsoft.com/office/drawing/2014/main" id="{046B5457-F9BD-4548-B94A-4D7F0D22EE29}"/>
                  </a:ext>
                </a:extLst>
              </p:cNvPr>
              <p:cNvSpPr/>
              <p:nvPr/>
            </p:nvSpPr>
            <p:spPr>
              <a:xfrm>
                <a:off x="2627125" y="4246886"/>
                <a:ext cx="658432" cy="768142"/>
              </a:xfrm>
              <a:custGeom>
                <a:avLst/>
                <a:gdLst/>
                <a:ahLst/>
                <a:cxnLst/>
                <a:rect l="l" t="t" r="r" b="b"/>
                <a:pathLst>
                  <a:path w="11913" h="13898" extrusionOk="0">
                    <a:moveTo>
                      <a:pt x="1" y="0"/>
                    </a:moveTo>
                    <a:lnTo>
                      <a:pt x="1" y="10853"/>
                    </a:lnTo>
                    <a:cubicBezTo>
                      <a:pt x="1" y="12507"/>
                      <a:pt x="1205" y="13897"/>
                      <a:pt x="2648" y="13897"/>
                    </a:cubicBezTo>
                    <a:lnTo>
                      <a:pt x="9265" y="13897"/>
                    </a:lnTo>
                    <a:cubicBezTo>
                      <a:pt x="10695" y="13897"/>
                      <a:pt x="11912" y="12507"/>
                      <a:pt x="11912" y="10853"/>
                    </a:cubicBezTo>
                    <a:lnTo>
                      <a:pt x="11912" y="0"/>
                    </a:ln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180;p35">
                <a:extLst>
                  <a:ext uri="{FF2B5EF4-FFF2-40B4-BE49-F238E27FC236}">
                    <a16:creationId xmlns:a16="http://schemas.microsoft.com/office/drawing/2014/main" id="{0842D26D-9AFC-418C-B704-53E853FD6C07}"/>
                  </a:ext>
                </a:extLst>
              </p:cNvPr>
              <p:cNvSpPr/>
              <p:nvPr/>
            </p:nvSpPr>
            <p:spPr>
              <a:xfrm>
                <a:off x="2660066" y="4246886"/>
                <a:ext cx="625491" cy="768142"/>
              </a:xfrm>
              <a:custGeom>
                <a:avLst/>
                <a:gdLst/>
                <a:ahLst/>
                <a:cxnLst/>
                <a:rect l="l" t="t" r="r" b="b"/>
                <a:pathLst>
                  <a:path w="11317" h="13898" extrusionOk="0">
                    <a:moveTo>
                      <a:pt x="9768" y="0"/>
                    </a:moveTo>
                    <a:lnTo>
                      <a:pt x="9768" y="9860"/>
                    </a:lnTo>
                    <a:cubicBezTo>
                      <a:pt x="9768" y="11462"/>
                      <a:pt x="8669" y="12785"/>
                      <a:pt x="7174" y="12785"/>
                    </a:cubicBezTo>
                    <a:lnTo>
                      <a:pt x="609" y="12785"/>
                    </a:lnTo>
                    <a:cubicBezTo>
                      <a:pt x="397" y="12785"/>
                      <a:pt x="172" y="12785"/>
                      <a:pt x="0" y="12732"/>
                    </a:cubicBezTo>
                    <a:lnTo>
                      <a:pt x="0" y="12732"/>
                    </a:lnTo>
                    <a:cubicBezTo>
                      <a:pt x="503" y="13394"/>
                      <a:pt x="1218" y="13897"/>
                      <a:pt x="2052" y="13897"/>
                    </a:cubicBezTo>
                    <a:lnTo>
                      <a:pt x="8669" y="13897"/>
                    </a:lnTo>
                    <a:cubicBezTo>
                      <a:pt x="10099" y="13897"/>
                      <a:pt x="11316" y="12507"/>
                      <a:pt x="11316" y="10853"/>
                    </a:cubicBezTo>
                    <a:lnTo>
                      <a:pt x="1131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8" name="Google Shape;1181;p35">
                <a:extLst>
                  <a:ext uri="{FF2B5EF4-FFF2-40B4-BE49-F238E27FC236}">
                    <a16:creationId xmlns:a16="http://schemas.microsoft.com/office/drawing/2014/main" id="{237F78DE-85B6-449B-BCF3-DBC336F20CC7}"/>
                  </a:ext>
                </a:extLst>
              </p:cNvPr>
              <p:cNvGrpSpPr/>
              <p:nvPr/>
            </p:nvGrpSpPr>
            <p:grpSpPr>
              <a:xfrm>
                <a:off x="2774143" y="4536556"/>
                <a:ext cx="320455" cy="156580"/>
                <a:chOff x="2774143" y="4536556"/>
                <a:chExt cx="320455" cy="156580"/>
              </a:xfrm>
            </p:grpSpPr>
            <p:sp>
              <p:nvSpPr>
                <p:cNvPr id="172" name="Google Shape;1182;p35">
                  <a:extLst>
                    <a:ext uri="{FF2B5EF4-FFF2-40B4-BE49-F238E27FC236}">
                      <a16:creationId xmlns:a16="http://schemas.microsoft.com/office/drawing/2014/main" id="{5810E5BA-D6BF-4465-BA58-2FDC79D01FFA}"/>
                    </a:ext>
                  </a:extLst>
                </p:cNvPr>
                <p:cNvSpPr/>
                <p:nvPr/>
              </p:nvSpPr>
              <p:spPr>
                <a:xfrm>
                  <a:off x="2774143" y="4562865"/>
                  <a:ext cx="112751" cy="98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0" h="1775" extrusionOk="0">
                      <a:moveTo>
                        <a:pt x="292" y="1"/>
                      </a:moveTo>
                      <a:cubicBezTo>
                        <a:pt x="173" y="1"/>
                        <a:pt x="94" y="14"/>
                        <a:pt x="67" y="27"/>
                      </a:cubicBezTo>
                      <a:cubicBezTo>
                        <a:pt x="27" y="40"/>
                        <a:pt x="1" y="67"/>
                        <a:pt x="1" y="107"/>
                      </a:cubicBezTo>
                      <a:cubicBezTo>
                        <a:pt x="1" y="146"/>
                        <a:pt x="27" y="173"/>
                        <a:pt x="54" y="186"/>
                      </a:cubicBezTo>
                      <a:cubicBezTo>
                        <a:pt x="94" y="199"/>
                        <a:pt x="147" y="212"/>
                        <a:pt x="226" y="212"/>
                      </a:cubicBezTo>
                      <a:cubicBezTo>
                        <a:pt x="279" y="226"/>
                        <a:pt x="319" y="239"/>
                        <a:pt x="345" y="252"/>
                      </a:cubicBezTo>
                      <a:cubicBezTo>
                        <a:pt x="385" y="265"/>
                        <a:pt x="411" y="292"/>
                        <a:pt x="451" y="358"/>
                      </a:cubicBezTo>
                      <a:lnTo>
                        <a:pt x="835" y="887"/>
                      </a:lnTo>
                      <a:lnTo>
                        <a:pt x="782" y="967"/>
                      </a:lnTo>
                      <a:lnTo>
                        <a:pt x="729" y="1033"/>
                      </a:lnTo>
                      <a:lnTo>
                        <a:pt x="636" y="1165"/>
                      </a:lnTo>
                      <a:cubicBezTo>
                        <a:pt x="597" y="1205"/>
                        <a:pt x="544" y="1271"/>
                        <a:pt x="477" y="1364"/>
                      </a:cubicBezTo>
                      <a:cubicBezTo>
                        <a:pt x="464" y="1390"/>
                        <a:pt x="438" y="1404"/>
                        <a:pt x="411" y="1417"/>
                      </a:cubicBezTo>
                      <a:cubicBezTo>
                        <a:pt x="385" y="1430"/>
                        <a:pt x="358" y="1443"/>
                        <a:pt x="319" y="1443"/>
                      </a:cubicBezTo>
                      <a:cubicBezTo>
                        <a:pt x="266" y="1443"/>
                        <a:pt x="213" y="1457"/>
                        <a:pt x="173" y="1470"/>
                      </a:cubicBezTo>
                      <a:cubicBezTo>
                        <a:pt x="120" y="1483"/>
                        <a:pt x="94" y="1509"/>
                        <a:pt x="94" y="1562"/>
                      </a:cubicBezTo>
                      <a:cubicBezTo>
                        <a:pt x="94" y="1576"/>
                        <a:pt x="94" y="1602"/>
                        <a:pt x="107" y="1615"/>
                      </a:cubicBezTo>
                      <a:cubicBezTo>
                        <a:pt x="120" y="1629"/>
                        <a:pt x="133" y="1642"/>
                        <a:pt x="147" y="1642"/>
                      </a:cubicBezTo>
                      <a:cubicBezTo>
                        <a:pt x="160" y="1655"/>
                        <a:pt x="186" y="1655"/>
                        <a:pt x="199" y="1668"/>
                      </a:cubicBezTo>
                      <a:lnTo>
                        <a:pt x="385" y="1668"/>
                      </a:lnTo>
                      <a:cubicBezTo>
                        <a:pt x="438" y="1655"/>
                        <a:pt x="491" y="1655"/>
                        <a:pt x="544" y="1655"/>
                      </a:cubicBezTo>
                      <a:cubicBezTo>
                        <a:pt x="570" y="1655"/>
                        <a:pt x="597" y="1655"/>
                        <a:pt x="623" y="1668"/>
                      </a:cubicBezTo>
                      <a:lnTo>
                        <a:pt x="822" y="1668"/>
                      </a:lnTo>
                      <a:cubicBezTo>
                        <a:pt x="848" y="1668"/>
                        <a:pt x="888" y="1655"/>
                        <a:pt x="927" y="1655"/>
                      </a:cubicBezTo>
                      <a:cubicBezTo>
                        <a:pt x="954" y="1642"/>
                        <a:pt x="980" y="1615"/>
                        <a:pt x="980" y="1562"/>
                      </a:cubicBezTo>
                      <a:cubicBezTo>
                        <a:pt x="980" y="1549"/>
                        <a:pt x="967" y="1536"/>
                        <a:pt x="954" y="1509"/>
                      </a:cubicBezTo>
                      <a:cubicBezTo>
                        <a:pt x="927" y="1483"/>
                        <a:pt x="874" y="1470"/>
                        <a:pt x="808" y="1470"/>
                      </a:cubicBezTo>
                      <a:cubicBezTo>
                        <a:pt x="769" y="1470"/>
                        <a:pt x="755" y="1470"/>
                        <a:pt x="742" y="1457"/>
                      </a:cubicBezTo>
                      <a:cubicBezTo>
                        <a:pt x="742" y="1457"/>
                        <a:pt x="729" y="1443"/>
                        <a:pt x="729" y="1430"/>
                      </a:cubicBezTo>
                      <a:cubicBezTo>
                        <a:pt x="729" y="1417"/>
                        <a:pt x="742" y="1404"/>
                        <a:pt x="755" y="1377"/>
                      </a:cubicBezTo>
                      <a:cubicBezTo>
                        <a:pt x="782" y="1351"/>
                        <a:pt x="795" y="1324"/>
                        <a:pt x="808" y="1311"/>
                      </a:cubicBezTo>
                      <a:cubicBezTo>
                        <a:pt x="835" y="1271"/>
                        <a:pt x="861" y="1245"/>
                        <a:pt x="888" y="1218"/>
                      </a:cubicBezTo>
                      <a:cubicBezTo>
                        <a:pt x="901" y="1179"/>
                        <a:pt x="941" y="1139"/>
                        <a:pt x="980" y="1086"/>
                      </a:cubicBezTo>
                      <a:cubicBezTo>
                        <a:pt x="1007" y="1126"/>
                        <a:pt x="1047" y="1165"/>
                        <a:pt x="1086" y="1218"/>
                      </a:cubicBezTo>
                      <a:cubicBezTo>
                        <a:pt x="1113" y="1258"/>
                        <a:pt x="1152" y="1298"/>
                        <a:pt x="1179" y="1337"/>
                      </a:cubicBezTo>
                      <a:cubicBezTo>
                        <a:pt x="1205" y="1377"/>
                        <a:pt x="1219" y="1417"/>
                        <a:pt x="1245" y="1457"/>
                      </a:cubicBezTo>
                      <a:cubicBezTo>
                        <a:pt x="1258" y="1483"/>
                        <a:pt x="1272" y="1496"/>
                        <a:pt x="1272" y="1509"/>
                      </a:cubicBezTo>
                      <a:cubicBezTo>
                        <a:pt x="1272" y="1536"/>
                        <a:pt x="1258" y="1549"/>
                        <a:pt x="1258" y="1549"/>
                      </a:cubicBezTo>
                      <a:lnTo>
                        <a:pt x="1205" y="1562"/>
                      </a:lnTo>
                      <a:cubicBezTo>
                        <a:pt x="1179" y="1576"/>
                        <a:pt x="1166" y="1589"/>
                        <a:pt x="1152" y="1602"/>
                      </a:cubicBezTo>
                      <a:cubicBezTo>
                        <a:pt x="1152" y="1629"/>
                        <a:pt x="1152" y="1642"/>
                        <a:pt x="1152" y="1655"/>
                      </a:cubicBezTo>
                      <a:cubicBezTo>
                        <a:pt x="1152" y="1682"/>
                        <a:pt x="1166" y="1708"/>
                        <a:pt x="1179" y="1734"/>
                      </a:cubicBezTo>
                      <a:cubicBezTo>
                        <a:pt x="1219" y="1761"/>
                        <a:pt x="1258" y="1774"/>
                        <a:pt x="1324" y="1774"/>
                      </a:cubicBezTo>
                      <a:cubicBezTo>
                        <a:pt x="1364" y="1774"/>
                        <a:pt x="1404" y="1774"/>
                        <a:pt x="1444" y="1761"/>
                      </a:cubicBezTo>
                      <a:lnTo>
                        <a:pt x="1708" y="1761"/>
                      </a:lnTo>
                      <a:cubicBezTo>
                        <a:pt x="1761" y="1774"/>
                        <a:pt x="1814" y="1774"/>
                        <a:pt x="1867" y="1774"/>
                      </a:cubicBezTo>
                      <a:cubicBezTo>
                        <a:pt x="1907" y="1774"/>
                        <a:pt x="1947" y="1761"/>
                        <a:pt x="1986" y="1761"/>
                      </a:cubicBezTo>
                      <a:cubicBezTo>
                        <a:pt x="2013" y="1748"/>
                        <a:pt x="2039" y="1721"/>
                        <a:pt x="2039" y="1668"/>
                      </a:cubicBezTo>
                      <a:cubicBezTo>
                        <a:pt x="2039" y="1642"/>
                        <a:pt x="2013" y="1615"/>
                        <a:pt x="1986" y="1602"/>
                      </a:cubicBezTo>
                      <a:cubicBezTo>
                        <a:pt x="1960" y="1589"/>
                        <a:pt x="1933" y="1576"/>
                        <a:pt x="1880" y="1576"/>
                      </a:cubicBezTo>
                      <a:lnTo>
                        <a:pt x="1774" y="1576"/>
                      </a:lnTo>
                      <a:cubicBezTo>
                        <a:pt x="1735" y="1562"/>
                        <a:pt x="1708" y="1562"/>
                        <a:pt x="1669" y="1549"/>
                      </a:cubicBezTo>
                      <a:cubicBezTo>
                        <a:pt x="1655" y="1536"/>
                        <a:pt x="1629" y="1536"/>
                        <a:pt x="1602" y="1509"/>
                      </a:cubicBezTo>
                      <a:cubicBezTo>
                        <a:pt x="1589" y="1496"/>
                        <a:pt x="1563" y="1457"/>
                        <a:pt x="1523" y="1417"/>
                      </a:cubicBezTo>
                      <a:cubicBezTo>
                        <a:pt x="1483" y="1364"/>
                        <a:pt x="1430" y="1298"/>
                        <a:pt x="1364" y="1218"/>
                      </a:cubicBezTo>
                      <a:cubicBezTo>
                        <a:pt x="1298" y="1126"/>
                        <a:pt x="1219" y="1020"/>
                        <a:pt x="1126" y="887"/>
                      </a:cubicBezTo>
                      <a:cubicBezTo>
                        <a:pt x="1179" y="808"/>
                        <a:pt x="1219" y="742"/>
                        <a:pt x="1272" y="676"/>
                      </a:cubicBezTo>
                      <a:cubicBezTo>
                        <a:pt x="1311" y="609"/>
                        <a:pt x="1364" y="543"/>
                        <a:pt x="1430" y="464"/>
                      </a:cubicBezTo>
                      <a:cubicBezTo>
                        <a:pt x="1470" y="424"/>
                        <a:pt x="1510" y="384"/>
                        <a:pt x="1549" y="371"/>
                      </a:cubicBezTo>
                      <a:cubicBezTo>
                        <a:pt x="1576" y="358"/>
                        <a:pt x="1629" y="345"/>
                        <a:pt x="1682" y="345"/>
                      </a:cubicBezTo>
                      <a:lnTo>
                        <a:pt x="1933" y="345"/>
                      </a:lnTo>
                      <a:cubicBezTo>
                        <a:pt x="1960" y="345"/>
                        <a:pt x="1986" y="332"/>
                        <a:pt x="1999" y="318"/>
                      </a:cubicBezTo>
                      <a:cubicBezTo>
                        <a:pt x="2013" y="292"/>
                        <a:pt x="2013" y="279"/>
                        <a:pt x="2013" y="252"/>
                      </a:cubicBezTo>
                      <a:cubicBezTo>
                        <a:pt x="2013" y="173"/>
                        <a:pt x="1986" y="133"/>
                        <a:pt x="1933" y="133"/>
                      </a:cubicBezTo>
                      <a:lnTo>
                        <a:pt x="1245" y="133"/>
                      </a:lnTo>
                      <a:cubicBezTo>
                        <a:pt x="1192" y="133"/>
                        <a:pt x="1152" y="146"/>
                        <a:pt x="1126" y="159"/>
                      </a:cubicBezTo>
                      <a:cubicBezTo>
                        <a:pt x="1086" y="186"/>
                        <a:pt x="1073" y="212"/>
                        <a:pt x="1073" y="252"/>
                      </a:cubicBezTo>
                      <a:cubicBezTo>
                        <a:pt x="1073" y="279"/>
                        <a:pt x="1086" y="305"/>
                        <a:pt x="1099" y="318"/>
                      </a:cubicBezTo>
                      <a:cubicBezTo>
                        <a:pt x="1126" y="332"/>
                        <a:pt x="1139" y="332"/>
                        <a:pt x="1152" y="345"/>
                      </a:cubicBezTo>
                      <a:cubicBezTo>
                        <a:pt x="1166" y="345"/>
                        <a:pt x="1179" y="358"/>
                        <a:pt x="1179" y="358"/>
                      </a:cubicBezTo>
                      <a:cubicBezTo>
                        <a:pt x="1179" y="371"/>
                        <a:pt x="1166" y="398"/>
                        <a:pt x="1139" y="437"/>
                      </a:cubicBezTo>
                      <a:cubicBezTo>
                        <a:pt x="1126" y="464"/>
                        <a:pt x="1099" y="504"/>
                        <a:pt x="1073" y="543"/>
                      </a:cubicBezTo>
                      <a:lnTo>
                        <a:pt x="980" y="689"/>
                      </a:lnTo>
                      <a:cubicBezTo>
                        <a:pt x="941" y="636"/>
                        <a:pt x="901" y="583"/>
                        <a:pt x="861" y="530"/>
                      </a:cubicBezTo>
                      <a:cubicBezTo>
                        <a:pt x="835" y="490"/>
                        <a:pt x="808" y="437"/>
                        <a:pt x="782" y="411"/>
                      </a:cubicBezTo>
                      <a:cubicBezTo>
                        <a:pt x="755" y="371"/>
                        <a:pt x="729" y="332"/>
                        <a:pt x="716" y="305"/>
                      </a:cubicBezTo>
                      <a:cubicBezTo>
                        <a:pt x="702" y="279"/>
                        <a:pt x="702" y="265"/>
                        <a:pt x="702" y="252"/>
                      </a:cubicBezTo>
                      <a:cubicBezTo>
                        <a:pt x="702" y="239"/>
                        <a:pt x="702" y="226"/>
                        <a:pt x="729" y="226"/>
                      </a:cubicBezTo>
                      <a:lnTo>
                        <a:pt x="808" y="226"/>
                      </a:lnTo>
                      <a:cubicBezTo>
                        <a:pt x="848" y="226"/>
                        <a:pt x="888" y="212"/>
                        <a:pt x="901" y="186"/>
                      </a:cubicBezTo>
                      <a:cubicBezTo>
                        <a:pt x="927" y="173"/>
                        <a:pt x="941" y="146"/>
                        <a:pt x="941" y="120"/>
                      </a:cubicBezTo>
                      <a:cubicBezTo>
                        <a:pt x="941" y="107"/>
                        <a:pt x="941" y="93"/>
                        <a:pt x="927" y="80"/>
                      </a:cubicBezTo>
                      <a:cubicBezTo>
                        <a:pt x="927" y="67"/>
                        <a:pt x="927" y="54"/>
                        <a:pt x="901" y="40"/>
                      </a:cubicBezTo>
                      <a:cubicBezTo>
                        <a:pt x="901" y="27"/>
                        <a:pt x="874" y="27"/>
                        <a:pt x="848" y="14"/>
                      </a:cubicBezTo>
                      <a:cubicBezTo>
                        <a:pt x="822" y="1"/>
                        <a:pt x="782" y="1"/>
                        <a:pt x="729" y="1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183;p35">
                  <a:extLst>
                    <a:ext uri="{FF2B5EF4-FFF2-40B4-BE49-F238E27FC236}">
                      <a16:creationId xmlns:a16="http://schemas.microsoft.com/office/drawing/2014/main" id="{DF0AA9BA-9985-47EB-A423-32DDEA89914B}"/>
                    </a:ext>
                  </a:extLst>
                </p:cNvPr>
                <p:cNvSpPr/>
                <p:nvPr/>
              </p:nvSpPr>
              <p:spPr>
                <a:xfrm>
                  <a:off x="2897782" y="4536556"/>
                  <a:ext cx="65882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205" extrusionOk="0">
                      <a:moveTo>
                        <a:pt x="596" y="0"/>
                      </a:moveTo>
                      <a:cubicBezTo>
                        <a:pt x="557" y="0"/>
                        <a:pt x="530" y="13"/>
                        <a:pt x="504" y="40"/>
                      </a:cubicBezTo>
                      <a:cubicBezTo>
                        <a:pt x="477" y="53"/>
                        <a:pt x="477" y="80"/>
                        <a:pt x="477" y="106"/>
                      </a:cubicBezTo>
                      <a:cubicBezTo>
                        <a:pt x="477" y="159"/>
                        <a:pt x="477" y="212"/>
                        <a:pt x="477" y="278"/>
                      </a:cubicBezTo>
                      <a:cubicBezTo>
                        <a:pt x="477" y="331"/>
                        <a:pt x="477" y="410"/>
                        <a:pt x="477" y="490"/>
                      </a:cubicBezTo>
                      <a:lnTo>
                        <a:pt x="93" y="490"/>
                      </a:lnTo>
                      <a:cubicBezTo>
                        <a:pt x="67" y="490"/>
                        <a:pt x="54" y="503"/>
                        <a:pt x="27" y="516"/>
                      </a:cubicBezTo>
                      <a:cubicBezTo>
                        <a:pt x="1" y="543"/>
                        <a:pt x="1" y="569"/>
                        <a:pt x="1" y="609"/>
                      </a:cubicBezTo>
                      <a:cubicBezTo>
                        <a:pt x="1" y="649"/>
                        <a:pt x="1" y="688"/>
                        <a:pt x="27" y="702"/>
                      </a:cubicBezTo>
                      <a:cubicBezTo>
                        <a:pt x="54" y="728"/>
                        <a:pt x="80" y="728"/>
                        <a:pt x="93" y="728"/>
                      </a:cubicBezTo>
                      <a:lnTo>
                        <a:pt x="252" y="728"/>
                      </a:lnTo>
                      <a:cubicBezTo>
                        <a:pt x="318" y="728"/>
                        <a:pt x="398" y="728"/>
                        <a:pt x="477" y="715"/>
                      </a:cubicBezTo>
                      <a:lnTo>
                        <a:pt x="477" y="715"/>
                      </a:lnTo>
                      <a:cubicBezTo>
                        <a:pt x="477" y="781"/>
                        <a:pt x="464" y="860"/>
                        <a:pt x="464" y="940"/>
                      </a:cubicBezTo>
                      <a:cubicBezTo>
                        <a:pt x="464" y="1006"/>
                        <a:pt x="464" y="1072"/>
                        <a:pt x="464" y="1112"/>
                      </a:cubicBezTo>
                      <a:cubicBezTo>
                        <a:pt x="464" y="1125"/>
                        <a:pt x="477" y="1152"/>
                        <a:pt x="490" y="1165"/>
                      </a:cubicBezTo>
                      <a:cubicBezTo>
                        <a:pt x="517" y="1191"/>
                        <a:pt x="543" y="1205"/>
                        <a:pt x="583" y="1205"/>
                      </a:cubicBezTo>
                      <a:cubicBezTo>
                        <a:pt x="636" y="1205"/>
                        <a:pt x="662" y="1191"/>
                        <a:pt x="689" y="1165"/>
                      </a:cubicBezTo>
                      <a:cubicBezTo>
                        <a:pt x="702" y="1138"/>
                        <a:pt x="715" y="1125"/>
                        <a:pt x="715" y="1112"/>
                      </a:cubicBezTo>
                      <a:lnTo>
                        <a:pt x="715" y="715"/>
                      </a:lnTo>
                      <a:lnTo>
                        <a:pt x="1086" y="715"/>
                      </a:lnTo>
                      <a:cubicBezTo>
                        <a:pt x="1112" y="715"/>
                        <a:pt x="1139" y="715"/>
                        <a:pt x="1165" y="688"/>
                      </a:cubicBezTo>
                      <a:cubicBezTo>
                        <a:pt x="1179" y="662"/>
                        <a:pt x="1192" y="635"/>
                        <a:pt x="1192" y="596"/>
                      </a:cubicBezTo>
                      <a:cubicBezTo>
                        <a:pt x="1192" y="543"/>
                        <a:pt x="1192" y="516"/>
                        <a:pt x="1165" y="503"/>
                      </a:cubicBezTo>
                      <a:cubicBezTo>
                        <a:pt x="1152" y="477"/>
                        <a:pt x="1139" y="477"/>
                        <a:pt x="1112" y="477"/>
                      </a:cubicBezTo>
                      <a:lnTo>
                        <a:pt x="940" y="477"/>
                      </a:lnTo>
                      <a:cubicBezTo>
                        <a:pt x="874" y="490"/>
                        <a:pt x="808" y="490"/>
                        <a:pt x="715" y="490"/>
                      </a:cubicBezTo>
                      <a:lnTo>
                        <a:pt x="715" y="278"/>
                      </a:lnTo>
                      <a:cubicBezTo>
                        <a:pt x="715" y="212"/>
                        <a:pt x="729" y="159"/>
                        <a:pt x="729" y="106"/>
                      </a:cubicBezTo>
                      <a:cubicBezTo>
                        <a:pt x="729" y="80"/>
                        <a:pt x="715" y="53"/>
                        <a:pt x="689" y="40"/>
                      </a:cubicBezTo>
                      <a:cubicBezTo>
                        <a:pt x="662" y="13"/>
                        <a:pt x="636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184;p35">
                  <a:extLst>
                    <a:ext uri="{FF2B5EF4-FFF2-40B4-BE49-F238E27FC236}">
                      <a16:creationId xmlns:a16="http://schemas.microsoft.com/office/drawing/2014/main" id="{382B4C25-F0CC-4E14-A32E-EF3CCCD66778}"/>
                    </a:ext>
                  </a:extLst>
                </p:cNvPr>
                <p:cNvSpPr/>
                <p:nvPr/>
              </p:nvSpPr>
              <p:spPr>
                <a:xfrm>
                  <a:off x="2967311" y="4565794"/>
                  <a:ext cx="127287" cy="127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04" extrusionOk="0">
                      <a:moveTo>
                        <a:pt x="225" y="1"/>
                      </a:moveTo>
                      <a:cubicBezTo>
                        <a:pt x="172" y="1"/>
                        <a:pt x="119" y="14"/>
                        <a:pt x="66" y="40"/>
                      </a:cubicBezTo>
                      <a:cubicBezTo>
                        <a:pt x="27" y="54"/>
                        <a:pt x="0" y="80"/>
                        <a:pt x="0" y="133"/>
                      </a:cubicBezTo>
                      <a:cubicBezTo>
                        <a:pt x="0" y="173"/>
                        <a:pt x="27" y="199"/>
                        <a:pt x="79" y="212"/>
                      </a:cubicBezTo>
                      <a:cubicBezTo>
                        <a:pt x="119" y="212"/>
                        <a:pt x="199" y="226"/>
                        <a:pt x="291" y="226"/>
                      </a:cubicBezTo>
                      <a:lnTo>
                        <a:pt x="371" y="226"/>
                      </a:lnTo>
                      <a:cubicBezTo>
                        <a:pt x="384" y="226"/>
                        <a:pt x="397" y="239"/>
                        <a:pt x="424" y="239"/>
                      </a:cubicBezTo>
                      <a:cubicBezTo>
                        <a:pt x="437" y="252"/>
                        <a:pt x="450" y="252"/>
                        <a:pt x="450" y="279"/>
                      </a:cubicBezTo>
                      <a:cubicBezTo>
                        <a:pt x="463" y="292"/>
                        <a:pt x="477" y="305"/>
                        <a:pt x="490" y="331"/>
                      </a:cubicBezTo>
                      <a:lnTo>
                        <a:pt x="1231" y="1655"/>
                      </a:lnTo>
                      <a:cubicBezTo>
                        <a:pt x="1191" y="1734"/>
                        <a:pt x="1165" y="1801"/>
                        <a:pt x="1125" y="1854"/>
                      </a:cubicBezTo>
                      <a:cubicBezTo>
                        <a:pt x="1099" y="1906"/>
                        <a:pt x="1059" y="1946"/>
                        <a:pt x="1019" y="1986"/>
                      </a:cubicBezTo>
                      <a:cubicBezTo>
                        <a:pt x="993" y="2012"/>
                        <a:pt x="953" y="2039"/>
                        <a:pt x="913" y="2065"/>
                      </a:cubicBezTo>
                      <a:cubicBezTo>
                        <a:pt x="874" y="2079"/>
                        <a:pt x="821" y="2092"/>
                        <a:pt x="781" y="2092"/>
                      </a:cubicBezTo>
                      <a:cubicBezTo>
                        <a:pt x="715" y="2092"/>
                        <a:pt x="649" y="2079"/>
                        <a:pt x="609" y="2039"/>
                      </a:cubicBezTo>
                      <a:cubicBezTo>
                        <a:pt x="556" y="2012"/>
                        <a:pt x="529" y="1973"/>
                        <a:pt x="529" y="1933"/>
                      </a:cubicBezTo>
                      <a:cubicBezTo>
                        <a:pt x="529" y="1906"/>
                        <a:pt x="543" y="1893"/>
                        <a:pt x="556" y="1867"/>
                      </a:cubicBezTo>
                      <a:cubicBezTo>
                        <a:pt x="556" y="1854"/>
                        <a:pt x="582" y="1840"/>
                        <a:pt x="609" y="1840"/>
                      </a:cubicBezTo>
                      <a:lnTo>
                        <a:pt x="649" y="1840"/>
                      </a:lnTo>
                      <a:cubicBezTo>
                        <a:pt x="662" y="1827"/>
                        <a:pt x="675" y="1827"/>
                        <a:pt x="702" y="1814"/>
                      </a:cubicBezTo>
                      <a:cubicBezTo>
                        <a:pt x="715" y="1814"/>
                        <a:pt x="728" y="1801"/>
                        <a:pt x="728" y="1787"/>
                      </a:cubicBezTo>
                      <a:cubicBezTo>
                        <a:pt x="741" y="1761"/>
                        <a:pt x="754" y="1748"/>
                        <a:pt x="754" y="1721"/>
                      </a:cubicBezTo>
                      <a:cubicBezTo>
                        <a:pt x="754" y="1681"/>
                        <a:pt x="728" y="1655"/>
                        <a:pt x="702" y="1629"/>
                      </a:cubicBezTo>
                      <a:cubicBezTo>
                        <a:pt x="675" y="1615"/>
                        <a:pt x="649" y="1602"/>
                        <a:pt x="609" y="1602"/>
                      </a:cubicBezTo>
                      <a:cubicBezTo>
                        <a:pt x="582" y="1602"/>
                        <a:pt x="543" y="1615"/>
                        <a:pt x="516" y="1629"/>
                      </a:cubicBezTo>
                      <a:cubicBezTo>
                        <a:pt x="477" y="1642"/>
                        <a:pt x="450" y="1655"/>
                        <a:pt x="424" y="1681"/>
                      </a:cubicBezTo>
                      <a:cubicBezTo>
                        <a:pt x="397" y="1708"/>
                        <a:pt x="371" y="1748"/>
                        <a:pt x="357" y="1787"/>
                      </a:cubicBezTo>
                      <a:cubicBezTo>
                        <a:pt x="344" y="1827"/>
                        <a:pt x="331" y="1880"/>
                        <a:pt x="331" y="1933"/>
                      </a:cubicBezTo>
                      <a:cubicBezTo>
                        <a:pt x="331" y="1986"/>
                        <a:pt x="344" y="2039"/>
                        <a:pt x="371" y="2092"/>
                      </a:cubicBezTo>
                      <a:cubicBezTo>
                        <a:pt x="397" y="2131"/>
                        <a:pt x="424" y="2171"/>
                        <a:pt x="463" y="2198"/>
                      </a:cubicBezTo>
                      <a:cubicBezTo>
                        <a:pt x="503" y="2237"/>
                        <a:pt x="543" y="2264"/>
                        <a:pt x="582" y="2277"/>
                      </a:cubicBezTo>
                      <a:cubicBezTo>
                        <a:pt x="635" y="2290"/>
                        <a:pt x="688" y="2304"/>
                        <a:pt x="741" y="2304"/>
                      </a:cubicBezTo>
                      <a:cubicBezTo>
                        <a:pt x="847" y="2304"/>
                        <a:pt x="927" y="2277"/>
                        <a:pt x="1006" y="2237"/>
                      </a:cubicBezTo>
                      <a:cubicBezTo>
                        <a:pt x="1085" y="2198"/>
                        <a:pt x="1165" y="2145"/>
                        <a:pt x="1244" y="2052"/>
                      </a:cubicBezTo>
                      <a:cubicBezTo>
                        <a:pt x="1297" y="1986"/>
                        <a:pt x="1350" y="1906"/>
                        <a:pt x="1403" y="1801"/>
                      </a:cubicBezTo>
                      <a:cubicBezTo>
                        <a:pt x="1443" y="1695"/>
                        <a:pt x="1496" y="1589"/>
                        <a:pt x="1535" y="1443"/>
                      </a:cubicBezTo>
                      <a:lnTo>
                        <a:pt x="1919" y="371"/>
                      </a:lnTo>
                      <a:cubicBezTo>
                        <a:pt x="1932" y="331"/>
                        <a:pt x="1959" y="305"/>
                        <a:pt x="1972" y="305"/>
                      </a:cubicBezTo>
                      <a:cubicBezTo>
                        <a:pt x="1999" y="292"/>
                        <a:pt x="2038" y="279"/>
                        <a:pt x="2091" y="279"/>
                      </a:cubicBezTo>
                      <a:cubicBezTo>
                        <a:pt x="2144" y="279"/>
                        <a:pt x="2197" y="265"/>
                        <a:pt x="2237" y="252"/>
                      </a:cubicBezTo>
                      <a:cubicBezTo>
                        <a:pt x="2277" y="252"/>
                        <a:pt x="2303" y="212"/>
                        <a:pt x="2303" y="173"/>
                      </a:cubicBezTo>
                      <a:cubicBezTo>
                        <a:pt x="2303" y="133"/>
                        <a:pt x="2277" y="106"/>
                        <a:pt x="2237" y="93"/>
                      </a:cubicBezTo>
                      <a:cubicBezTo>
                        <a:pt x="2197" y="80"/>
                        <a:pt x="2157" y="67"/>
                        <a:pt x="2091" y="67"/>
                      </a:cubicBezTo>
                      <a:lnTo>
                        <a:pt x="1469" y="67"/>
                      </a:lnTo>
                      <a:cubicBezTo>
                        <a:pt x="1403" y="67"/>
                        <a:pt x="1377" y="80"/>
                        <a:pt x="1350" y="93"/>
                      </a:cubicBezTo>
                      <a:cubicBezTo>
                        <a:pt x="1337" y="106"/>
                        <a:pt x="1337" y="133"/>
                        <a:pt x="1337" y="173"/>
                      </a:cubicBezTo>
                      <a:cubicBezTo>
                        <a:pt x="1337" y="199"/>
                        <a:pt x="1337" y="226"/>
                        <a:pt x="1363" y="252"/>
                      </a:cubicBezTo>
                      <a:cubicBezTo>
                        <a:pt x="1390" y="265"/>
                        <a:pt x="1443" y="279"/>
                        <a:pt x="1496" y="279"/>
                      </a:cubicBezTo>
                      <a:cubicBezTo>
                        <a:pt x="1562" y="279"/>
                        <a:pt x="1602" y="292"/>
                        <a:pt x="1615" y="305"/>
                      </a:cubicBezTo>
                      <a:cubicBezTo>
                        <a:pt x="1628" y="305"/>
                        <a:pt x="1641" y="318"/>
                        <a:pt x="1641" y="345"/>
                      </a:cubicBezTo>
                      <a:cubicBezTo>
                        <a:pt x="1641" y="384"/>
                        <a:pt x="1628" y="424"/>
                        <a:pt x="1615" y="490"/>
                      </a:cubicBezTo>
                      <a:lnTo>
                        <a:pt x="1324" y="1364"/>
                      </a:lnTo>
                      <a:lnTo>
                        <a:pt x="807" y="384"/>
                      </a:lnTo>
                      <a:cubicBezTo>
                        <a:pt x="794" y="358"/>
                        <a:pt x="794" y="331"/>
                        <a:pt x="781" y="318"/>
                      </a:cubicBezTo>
                      <a:cubicBezTo>
                        <a:pt x="781" y="292"/>
                        <a:pt x="781" y="279"/>
                        <a:pt x="781" y="265"/>
                      </a:cubicBezTo>
                      <a:cubicBezTo>
                        <a:pt x="781" y="239"/>
                        <a:pt x="781" y="226"/>
                        <a:pt x="781" y="226"/>
                      </a:cubicBezTo>
                      <a:cubicBezTo>
                        <a:pt x="794" y="226"/>
                        <a:pt x="807" y="212"/>
                        <a:pt x="821" y="212"/>
                      </a:cubicBezTo>
                      <a:cubicBezTo>
                        <a:pt x="874" y="212"/>
                        <a:pt x="900" y="199"/>
                        <a:pt x="927" y="186"/>
                      </a:cubicBezTo>
                      <a:cubicBezTo>
                        <a:pt x="940" y="159"/>
                        <a:pt x="953" y="133"/>
                        <a:pt x="953" y="106"/>
                      </a:cubicBezTo>
                      <a:cubicBezTo>
                        <a:pt x="953" y="80"/>
                        <a:pt x="940" y="54"/>
                        <a:pt x="913" y="40"/>
                      </a:cubicBezTo>
                      <a:cubicBezTo>
                        <a:pt x="900" y="14"/>
                        <a:pt x="860" y="1"/>
                        <a:pt x="794" y="1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9" name="Google Shape;1185;p35">
                <a:extLst>
                  <a:ext uri="{FF2B5EF4-FFF2-40B4-BE49-F238E27FC236}">
                    <a16:creationId xmlns:a16="http://schemas.microsoft.com/office/drawing/2014/main" id="{31583281-1254-45F6-BEA7-07DC102DF96A}"/>
                  </a:ext>
                </a:extLst>
              </p:cNvPr>
              <p:cNvSpPr/>
              <p:nvPr/>
            </p:nvSpPr>
            <p:spPr>
              <a:xfrm>
                <a:off x="2760989" y="5002538"/>
                <a:ext cx="389985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7056" h="887" extrusionOk="0">
                    <a:moveTo>
                      <a:pt x="1" y="0"/>
                    </a:moveTo>
                    <a:lnTo>
                      <a:pt x="1" y="887"/>
                    </a:lnTo>
                    <a:lnTo>
                      <a:pt x="7055" y="887"/>
                    </a:lnTo>
                    <a:lnTo>
                      <a:pt x="7055" y="0"/>
                    </a:lnTo>
                    <a:close/>
                  </a:path>
                </a:pathLst>
              </a:custGeom>
              <a:solidFill>
                <a:srgbClr val="8D7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186;p35">
                <a:extLst>
                  <a:ext uri="{FF2B5EF4-FFF2-40B4-BE49-F238E27FC236}">
                    <a16:creationId xmlns:a16="http://schemas.microsoft.com/office/drawing/2014/main" id="{C4D19CFF-524C-413A-9AB9-B0C610063F8C}"/>
                  </a:ext>
                </a:extLst>
              </p:cNvPr>
              <p:cNvSpPr/>
              <p:nvPr/>
            </p:nvSpPr>
            <p:spPr>
              <a:xfrm>
                <a:off x="2239406" y="5831311"/>
                <a:ext cx="265628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806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805" y="8167"/>
                    </a:lnTo>
                    <a:lnTo>
                      <a:pt x="4805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187;p35">
                <a:extLst>
                  <a:ext uri="{FF2B5EF4-FFF2-40B4-BE49-F238E27FC236}">
                    <a16:creationId xmlns:a16="http://schemas.microsoft.com/office/drawing/2014/main" id="{A4C499CB-001E-49C5-A7FE-1F8B5017063C}"/>
                  </a:ext>
                </a:extLst>
              </p:cNvPr>
              <p:cNvSpPr/>
              <p:nvPr/>
            </p:nvSpPr>
            <p:spPr>
              <a:xfrm>
                <a:off x="2239406" y="5831311"/>
                <a:ext cx="265628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806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805" y="2978"/>
                    </a:lnTo>
                    <a:lnTo>
                      <a:pt x="4805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" name="Google Shape;1188;p35">
              <a:extLst>
                <a:ext uri="{FF2B5EF4-FFF2-40B4-BE49-F238E27FC236}">
                  <a16:creationId xmlns:a16="http://schemas.microsoft.com/office/drawing/2014/main" id="{EFFBF996-86EE-426C-AF98-3C5F0467595A}"/>
                </a:ext>
              </a:extLst>
            </p:cNvPr>
            <p:cNvGrpSpPr/>
            <p:nvPr/>
          </p:nvGrpSpPr>
          <p:grpSpPr>
            <a:xfrm>
              <a:off x="-127053" y="4913257"/>
              <a:ext cx="7315206" cy="1231195"/>
              <a:chOff x="929285" y="5051507"/>
              <a:chExt cx="7315206" cy="1231195"/>
            </a:xfrm>
          </p:grpSpPr>
          <p:sp>
            <p:nvSpPr>
              <p:cNvPr id="121" name="Google Shape;1189;p35">
                <a:extLst>
                  <a:ext uri="{FF2B5EF4-FFF2-40B4-BE49-F238E27FC236}">
                    <a16:creationId xmlns:a16="http://schemas.microsoft.com/office/drawing/2014/main" id="{60B18355-D827-4355-980E-136DBF55370F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190;p35">
                <a:extLst>
                  <a:ext uri="{FF2B5EF4-FFF2-40B4-BE49-F238E27FC236}">
                    <a16:creationId xmlns:a16="http://schemas.microsoft.com/office/drawing/2014/main" id="{A58BE51A-AAB0-46E3-AF13-7A571AE7C28C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191;p35">
                <a:extLst>
                  <a:ext uri="{FF2B5EF4-FFF2-40B4-BE49-F238E27FC236}">
                    <a16:creationId xmlns:a16="http://schemas.microsoft.com/office/drawing/2014/main" id="{C5581EE9-776E-4AFF-8499-6D9617A5B78C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192;p35">
                <a:extLst>
                  <a:ext uri="{FF2B5EF4-FFF2-40B4-BE49-F238E27FC236}">
                    <a16:creationId xmlns:a16="http://schemas.microsoft.com/office/drawing/2014/main" id="{4BB7CC0A-2599-4DC7-BE81-5B7A5166C48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193;p35">
                <a:extLst>
                  <a:ext uri="{FF2B5EF4-FFF2-40B4-BE49-F238E27FC236}">
                    <a16:creationId xmlns:a16="http://schemas.microsoft.com/office/drawing/2014/main" id="{E4B2A190-4C84-4325-9FCC-9242BD4C0CB2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194;p35">
                <a:extLst>
                  <a:ext uri="{FF2B5EF4-FFF2-40B4-BE49-F238E27FC236}">
                    <a16:creationId xmlns:a16="http://schemas.microsoft.com/office/drawing/2014/main" id="{454A4C4C-C46B-47CE-877C-0F8FC8E7F13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EC06D6-187D-4569-80A3-878B9129D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59" y="0"/>
            <a:ext cx="8052341" cy="1941389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n-US" sz="1800" dirty="0" err="1">
                <a:solidFill>
                  <a:srgbClr val="00B0F0"/>
                </a:solidFill>
                <a:latin typeface="+mn-lt"/>
              </a:rPr>
              <a:t>Bài</a:t>
            </a:r>
            <a:r>
              <a:rPr lang="en-US" sz="1800" dirty="0">
                <a:solidFill>
                  <a:srgbClr val="00B0F0"/>
                </a:solidFill>
                <a:latin typeface="+mn-lt"/>
              </a:rPr>
              <a:t> 7: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Người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ta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cũng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sử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dụng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foot (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đọc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phút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nhiều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feet,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kí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hiệu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ft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đơn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vị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chiều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dài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 1 ft = 304,8 mm.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ta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cũng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sử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dụng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Fahrenhei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Fa-ren-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kí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hiệu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để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Công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thức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đỏi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từ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C sang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F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: F = (160 + 9C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: 5,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ứng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F.</a:t>
            </a:r>
            <a:endParaRPr lang="en-US" sz="1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39F90-447A-4A6F-B466-E6DD74153CC5}"/>
              </a:ext>
            </a:extLst>
          </p:cNvPr>
          <p:cNvSpPr txBox="1"/>
          <p:nvPr/>
        </p:nvSpPr>
        <p:spPr>
          <a:xfrm>
            <a:off x="279399" y="2032566"/>
            <a:ext cx="8864601" cy="2575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a)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F,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biết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rằng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100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C.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mặt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nhựa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vào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buổi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trưa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hè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nắng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gắt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ở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Nội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109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F.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Hãy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xấp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sỉ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mặt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nhự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a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thời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đó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C.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bị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ảnh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hưởng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bởi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thay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đổi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ca. Theo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toán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địa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hình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cứ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cao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1 km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thì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sôi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cảu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giảm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khoảng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3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C.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sôi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Tính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F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tại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cao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5 000 ft. </a:t>
            </a:r>
            <a:endParaRPr lang="vi-VN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>
            <a:extLst>
              <a:ext uri="{FF2B5EF4-FFF2-40B4-BE49-F238E27FC236}">
                <a16:creationId xmlns:a16="http://schemas.microsoft.com/office/drawing/2014/main" id="{D21C688E-D455-4A9B-B30D-58612E46DA28}"/>
              </a:ext>
            </a:extLst>
          </p:cNvPr>
          <p:cNvSpPr txBox="1"/>
          <p:nvPr/>
        </p:nvSpPr>
        <p:spPr>
          <a:xfrm>
            <a:off x="344313" y="372707"/>
            <a:ext cx="9221821" cy="4770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a) Nhiệt độ của nước sôi theo độ F, biết rằng nước sôi có nhiệt độ là 100 °C là: 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F = (160 + 9 . 100) : 5 = 212 °C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b) Nhiệt độ của mặt đường nhựa vào thời điểm đó theo độ C là: 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109 = (160 + 9 . C) : 5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=&gt; C =  (109 . 5 - 160 ) : 9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=&gt; C ≈ 42,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7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8 °C 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c) Ta có: 1 ft = 304,8 mm vậy 5 000 ft = 1 524 000 mm = 1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524 km 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Vì cao lên 1 km giảm đi 3°C vậy 1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524 km giảm số độ C là: 1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524 . 3 = 4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572 °C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sôi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tại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cao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5 000 ft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       100 – 4,572 = 95,428 </a:t>
            </a:r>
            <a:r>
              <a:rPr lang="en-GB" sz="1800" baseline="30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0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 ≈ 203,77 </a:t>
            </a:r>
            <a:r>
              <a:rPr lang="en-GB" sz="1800" baseline="30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0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F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29DD488-A6B7-4646-B3FA-E933B30807D8}"/>
              </a:ext>
            </a:extLst>
          </p:cNvPr>
          <p:cNvSpPr txBox="1"/>
          <p:nvPr/>
        </p:nvSpPr>
        <p:spPr>
          <a:xfrm>
            <a:off x="4218863" y="3375"/>
            <a:ext cx="706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GB" sz="18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build="p"/>
      <p:bldP spid="1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D35A6930-1B5F-4386-9F60-58A79DD6960C}"/>
              </a:ext>
            </a:extLst>
          </p:cNvPr>
          <p:cNvSpPr txBox="1"/>
          <p:nvPr/>
        </p:nvSpPr>
        <p:spPr>
          <a:xfrm>
            <a:off x="165370" y="218369"/>
            <a:ext cx="8813260" cy="4428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8: </a:t>
            </a:r>
            <a:r>
              <a:rPr lang="en-US" sz="20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kế</a:t>
            </a:r>
            <a:r>
              <a:rPr lang="en-US" sz="20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hoạch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đoàn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Dầu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Quốc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Việt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Nam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khai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thác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12,37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triệu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dầu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thô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2019.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Hãy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tích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khai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thác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năm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2019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kế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hoạch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biết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rằng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khối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riêng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lấy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tròn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900 kg/m</a:t>
            </a:r>
            <a:r>
              <a:rPr lang="en-US" sz="2000" baseline="30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tích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thì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khối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cho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khối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riêng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nó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b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Giả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sử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chúng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ta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chuyển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hết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kahi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thác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năm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2019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máy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lọc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tàu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chở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tải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trọng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104 530 DWT (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viêt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tắt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cảu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cụm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tiếng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Anh Deadweight Tonnage,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đơn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vị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đo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năng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lực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tải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an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toàn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tàu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thủy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Biết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rằng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1 DWT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đương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1,13 m</a:t>
            </a:r>
            <a:r>
              <a:rPr lang="en-US" sz="2000" baseline="30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tích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khoang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chứa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tàu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chở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Cần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ít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bao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nhiêu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chuyến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tàu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chở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như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thế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217A4-75E3-4D51-8E59-8E719DDC3F76}"/>
                  </a:ext>
                </a:extLst>
              </p:cNvPr>
              <p:cNvSpPr txBox="1"/>
              <p:nvPr/>
            </p:nvSpPr>
            <p:spPr>
              <a:xfrm>
                <a:off x="194553" y="694695"/>
                <a:ext cx="8949447" cy="4497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Ta có 12,37 triệu tấn = 12 370 000 tấn = 12 370 000 000 kg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Thể tích của lượng dầu thô khai thác năm 2019 theo kế hoạch là: 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12 370 000 000</m:t>
                        </m:r>
                      </m:num>
                      <m:den>
                        <m:r>
                          <a:rPr lang="vi-VN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900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= 13 744 444,44 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(m</a:t>
                </a:r>
                <a:r>
                  <a:rPr lang="en-GB" sz="20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3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 Ta có 1 DWT tương đương với 1,13 m</a:t>
                </a:r>
                <a:r>
                  <a:rPr lang="vi-VN" sz="20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3</a:t>
                </a: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=&gt; 13 744 444,44 m</a:t>
                </a:r>
                <a:r>
                  <a:rPr lang="vi-VN" sz="20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3</a:t>
                </a: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tương đương với 12 163 225,17 DWT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Vậy cần số chuyến tàu chở dầu thô là: 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12 163 225,17 : 104 530 ≈ 116,36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chuyến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Vậy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cần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ít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116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chuyến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217A4-75E3-4D51-8E59-8E719DDC3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53" y="694695"/>
                <a:ext cx="8949447" cy="4497000"/>
              </a:xfrm>
              <a:prstGeom prst="rect">
                <a:avLst/>
              </a:prstGeom>
              <a:blipFill>
                <a:blip r:embed="rId3"/>
                <a:stretch>
                  <a:fillRect l="-749" b="-14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C91CAFE-BF70-49A5-AB7D-BABD2C26BEC2}"/>
              </a:ext>
            </a:extLst>
          </p:cNvPr>
          <p:cNvSpPr txBox="1"/>
          <p:nvPr/>
        </p:nvSpPr>
        <p:spPr>
          <a:xfrm>
            <a:off x="3965575" y="71686"/>
            <a:ext cx="987425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endParaRPr lang="en-US" sz="2400" b="1" u="sng" dirty="0">
              <a:solidFill>
                <a:srgbClr val="00B0F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6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FC8E5-02B9-480E-8AF0-373F9F919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BÀI TẬP CHƯƠNG V </a:t>
            </a:r>
            <a:br>
              <a:rPr lang="en-US"/>
            </a:b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70587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847E19-167E-4B9C-B34D-B9F0ECF02D67}"/>
              </a:ext>
            </a:extLst>
          </p:cNvPr>
          <p:cNvSpPr txBox="1"/>
          <p:nvPr/>
        </p:nvSpPr>
        <p:spPr>
          <a:xfrm>
            <a:off x="49067" y="365929"/>
            <a:ext cx="8761231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2000" b="1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 9: 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Hai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cửa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bán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xôi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sinh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ăn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sáng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i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3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học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sinh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ăn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sôi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ở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cửa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một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tuần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 </a:t>
            </a:r>
            <a:endParaRPr lang="en-US" sz="2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FFC028-3537-454B-81A4-6C4218DFEF36}"/>
              </a:ext>
            </a:extLst>
          </p:cNvPr>
          <p:cNvSpPr txBox="1"/>
          <p:nvPr/>
        </p:nvSpPr>
        <p:spPr>
          <a:xfrm>
            <a:off x="100444" y="1167200"/>
            <a:ext cx="4014355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a)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A5A23-DE74-4DF6-A127-CA689DB5C59A}"/>
              </a:ext>
            </a:extLst>
          </p:cNvPr>
          <p:cNvSpPr txBox="1"/>
          <p:nvPr/>
        </p:nvSpPr>
        <p:spPr>
          <a:xfrm>
            <a:off x="100444" y="2041730"/>
            <a:ext cx="4179455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ít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 </a:t>
            </a:r>
            <a:endParaRPr lang="en-US" sz="20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EF659-B71B-46D2-B9B0-88FC04A1B755}"/>
              </a:ext>
            </a:extLst>
          </p:cNvPr>
          <p:cNvSpPr txBox="1"/>
          <p:nvPr/>
        </p:nvSpPr>
        <p:spPr>
          <a:xfrm>
            <a:off x="100444" y="2843001"/>
            <a:ext cx="4281055" cy="1251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c)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bán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bao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tuần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 </a:t>
            </a:r>
            <a:endParaRPr lang="en-US" sz="20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262032-A8AE-4106-9121-42EDDFC53CA2}"/>
              </a:ext>
            </a:extLst>
          </p:cNvPr>
          <p:cNvSpPr txBox="1"/>
          <p:nvPr/>
        </p:nvSpPr>
        <p:spPr>
          <a:xfrm>
            <a:off x="100444" y="3975464"/>
            <a:ext cx="4281055" cy="1251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d)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chuẩn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kh</a:t>
            </a:r>
            <a:r>
              <a:rPr lang="vi-VN" sz="20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oảng bao nhiêu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cho học sinh?</a:t>
            </a:r>
            <a:endParaRPr lang="en-US" sz="20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070F3-979C-4FD3-B7A9-9C13D9D2C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0" t="461" r="6059" b="-1"/>
          <a:stretch/>
        </p:blipFill>
        <p:spPr>
          <a:xfrm>
            <a:off x="4590075" y="1649917"/>
            <a:ext cx="4453481" cy="27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8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  <p:bldP spid="8" grpId="0" build="p"/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15B95-FB52-4465-A446-12A38F7EC5D7}"/>
              </a:ext>
            </a:extLst>
          </p:cNvPr>
          <p:cNvSpPr txBox="1"/>
          <p:nvPr/>
        </p:nvSpPr>
        <p:spPr>
          <a:xfrm>
            <a:off x="233464" y="635000"/>
            <a:ext cx="8677072" cy="494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a)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23 + 44 = 67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sáu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b)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ít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21 + 39 = 60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bảy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c)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bán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(40 + 45 + 43 + 41 + 44 + 39) - (25 + 19 + 23 + 20 + 23 + 21) = 121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d)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buổi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nên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chuẩn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          (25 + 19 + 23 + 20 + 23 + 21) : 6 ≈ 22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buổi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nên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chuẩn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        (40 + 45 + 43 + 41 + 44 + 39) : 6 = 42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pPr marL="0" marR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i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71AEB-E752-4104-83C9-6645EBF620AC}"/>
              </a:ext>
            </a:extLst>
          </p:cNvPr>
          <p:cNvSpPr txBox="1"/>
          <p:nvPr/>
        </p:nvSpPr>
        <p:spPr>
          <a:xfrm>
            <a:off x="4122636" y="0"/>
            <a:ext cx="4572000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u="sng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Giải</a:t>
            </a:r>
            <a:r>
              <a:rPr lang="en-GB" sz="2000" b="1" u="sng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lang="en-GB" sz="2000" u="sng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2000" dirty="0">
              <a:solidFill>
                <a:srgbClr val="92D05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46"/>
          <p:cNvSpPr/>
          <p:nvPr/>
        </p:nvSpPr>
        <p:spPr>
          <a:xfrm>
            <a:off x="5203075" y="199115"/>
            <a:ext cx="3706920" cy="63757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46"/>
          <p:cNvSpPr txBox="1">
            <a:spLocks noGrp="1"/>
          </p:cNvSpPr>
          <p:nvPr>
            <p:ph type="title"/>
          </p:nvPr>
        </p:nvSpPr>
        <p:spPr>
          <a:xfrm>
            <a:off x="4739789" y="250668"/>
            <a:ext cx="4633493" cy="8360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u="sng" dirty="0">
                <a:solidFill>
                  <a:srgbClr val="FFFF00"/>
                </a:solidFill>
                <a:effectLst/>
                <a:latin typeface="+mn-lt"/>
                <a:ea typeface="Calibri" panose="020F0502020204030204" pitchFamily="34" charset="0"/>
              </a:rPr>
              <a:t>* HƯỚNG</a:t>
            </a:r>
            <a:r>
              <a:rPr lang="vi-VN" sz="2000" u="sng" dirty="0">
                <a:solidFill>
                  <a:srgbClr val="FFFF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b="1" u="sng" dirty="0">
                <a:solidFill>
                  <a:srgbClr val="FFFF00"/>
                </a:solidFill>
                <a:effectLst/>
                <a:latin typeface="+mn-lt"/>
                <a:ea typeface="Calibri" panose="020F0502020204030204" pitchFamily="34" charset="0"/>
              </a:rPr>
              <a:t>DẪN VỀ NHÀ</a:t>
            </a:r>
            <a:b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</a:br>
            <a:endParaRPr lang="en-US" sz="20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597" name="Google Shape;1597;p46"/>
          <p:cNvGrpSpPr/>
          <p:nvPr/>
        </p:nvGrpSpPr>
        <p:grpSpPr>
          <a:xfrm>
            <a:off x="7253100" y="-316532"/>
            <a:ext cx="675314" cy="304797"/>
            <a:chOff x="4763863" y="259761"/>
            <a:chExt cx="766705" cy="346045"/>
          </a:xfrm>
        </p:grpSpPr>
        <p:sp>
          <p:nvSpPr>
            <p:cNvPr id="1598" name="Google Shape;1598;p46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6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6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6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2" name="Google Shape;1602;p46"/>
          <p:cNvGrpSpPr/>
          <p:nvPr/>
        </p:nvGrpSpPr>
        <p:grpSpPr>
          <a:xfrm>
            <a:off x="4144410" y="3662708"/>
            <a:ext cx="595379" cy="434972"/>
            <a:chOff x="570141" y="1610117"/>
            <a:chExt cx="675952" cy="493837"/>
          </a:xfrm>
        </p:grpSpPr>
        <p:sp>
          <p:nvSpPr>
            <p:cNvPr id="1603" name="Google Shape;1603;p46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6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6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6" name="Google Shape;1606;p46"/>
          <p:cNvSpPr/>
          <p:nvPr/>
        </p:nvSpPr>
        <p:spPr>
          <a:xfrm>
            <a:off x="6109804" y="-457701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7" name="Google Shape;1607;p46"/>
          <p:cNvGrpSpPr/>
          <p:nvPr/>
        </p:nvGrpSpPr>
        <p:grpSpPr>
          <a:xfrm>
            <a:off x="7308842" y="1342504"/>
            <a:ext cx="563833" cy="258403"/>
            <a:chOff x="6301529" y="2700815"/>
            <a:chExt cx="640137" cy="293373"/>
          </a:xfrm>
        </p:grpSpPr>
        <p:sp>
          <p:nvSpPr>
            <p:cNvPr id="1608" name="Google Shape;1608;p46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6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6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6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0FAF05C-F611-4587-933F-3A22BF5C1317}"/>
              </a:ext>
            </a:extLst>
          </p:cNvPr>
          <p:cNvSpPr txBox="1"/>
          <p:nvPr/>
        </p:nvSpPr>
        <p:spPr>
          <a:xfrm>
            <a:off x="4572000" y="1013805"/>
            <a:ext cx="4507205" cy="234365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- Ôn lại toàn bộ nội dung kiến th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ứ</a:t>
            </a:r>
            <a:r>
              <a:rPr lang="pt-BR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c.</a:t>
            </a:r>
            <a:b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pt-BR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- Hoàn thành các bài tập còn lại.</a:t>
            </a:r>
            <a:b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- Tìm hiểu trước chương mới và đọc trước bài mới “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khối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cơ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(BMI)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vi-VN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5" grpId="0" animBg="1"/>
      <p:bldP spid="1596" grpId="0"/>
      <p:bldP spid="20" grpId="0" uiExpand="1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44"/>
          <p:cNvSpPr/>
          <p:nvPr/>
        </p:nvSpPr>
        <p:spPr>
          <a:xfrm>
            <a:off x="5160924" y="1087900"/>
            <a:ext cx="3443100" cy="344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9" name="Google Shape;1539;p44"/>
          <p:cNvPicPr preferRelativeResize="0"/>
          <p:nvPr/>
        </p:nvPicPr>
        <p:blipFill rotWithShape="1">
          <a:blip r:embed="rId3">
            <a:alphaModFix/>
          </a:blip>
          <a:srcRect l="6564" r="26857"/>
          <a:stretch/>
        </p:blipFill>
        <p:spPr>
          <a:xfrm>
            <a:off x="5268624" y="1193350"/>
            <a:ext cx="3227700" cy="3232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540" name="Google Shape;1540;p44"/>
          <p:cNvGrpSpPr/>
          <p:nvPr/>
        </p:nvGrpSpPr>
        <p:grpSpPr>
          <a:xfrm>
            <a:off x="4612881" y="3415982"/>
            <a:ext cx="4539180" cy="1925595"/>
            <a:chOff x="4709795" y="3415982"/>
            <a:chExt cx="4539180" cy="1925595"/>
          </a:xfrm>
        </p:grpSpPr>
        <p:grpSp>
          <p:nvGrpSpPr>
            <p:cNvPr id="1541" name="Google Shape;1541;p44"/>
            <p:cNvGrpSpPr/>
            <p:nvPr/>
          </p:nvGrpSpPr>
          <p:grpSpPr>
            <a:xfrm>
              <a:off x="7807087" y="3415982"/>
              <a:ext cx="969756" cy="1122011"/>
              <a:chOff x="7816612" y="3401695"/>
              <a:chExt cx="969756" cy="1122011"/>
            </a:xfrm>
          </p:grpSpPr>
          <p:sp>
            <p:nvSpPr>
              <p:cNvPr id="1542" name="Google Shape;1542;p44"/>
              <p:cNvSpPr/>
              <p:nvPr/>
            </p:nvSpPr>
            <p:spPr>
              <a:xfrm>
                <a:off x="7883071" y="4308922"/>
                <a:ext cx="789486" cy="21478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44"/>
              <p:cNvSpPr/>
              <p:nvPr/>
            </p:nvSpPr>
            <p:spPr>
              <a:xfrm>
                <a:off x="7996883" y="4308922"/>
                <a:ext cx="789486" cy="21478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44"/>
              <p:cNvSpPr/>
              <p:nvPr/>
            </p:nvSpPr>
            <p:spPr>
              <a:xfrm>
                <a:off x="8048361" y="4351684"/>
                <a:ext cx="712249" cy="1287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8048361" y="4416042"/>
                <a:ext cx="712249" cy="644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7883071" y="3879939"/>
                <a:ext cx="789486" cy="214278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7996883" y="3879939"/>
                <a:ext cx="789486" cy="214278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8048361" y="3922701"/>
                <a:ext cx="712249" cy="1287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4"/>
              <p:cNvSpPr/>
              <p:nvPr/>
            </p:nvSpPr>
            <p:spPr>
              <a:xfrm>
                <a:off x="8048361" y="3987058"/>
                <a:ext cx="712249" cy="644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4"/>
              <p:cNvSpPr/>
              <p:nvPr/>
            </p:nvSpPr>
            <p:spPr>
              <a:xfrm>
                <a:off x="7925794" y="4094177"/>
                <a:ext cx="790030" cy="214784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7816612" y="4094177"/>
                <a:ext cx="789524" cy="214784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7842371" y="4137445"/>
                <a:ext cx="712249" cy="1287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7842371" y="4201803"/>
                <a:ext cx="712249" cy="644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8275985" y="3401695"/>
                <a:ext cx="111283" cy="164667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rgbClr val="74E2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8138476" y="3508659"/>
                <a:ext cx="371358" cy="371319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8181239" y="3543639"/>
                <a:ext cx="146302" cy="102567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8144663" y="3585895"/>
                <a:ext cx="365171" cy="294082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8" name="Google Shape;1558;p44"/>
            <p:cNvGrpSpPr/>
            <p:nvPr/>
          </p:nvGrpSpPr>
          <p:grpSpPr>
            <a:xfrm>
              <a:off x="4709795" y="4535550"/>
              <a:ext cx="4539180" cy="806027"/>
              <a:chOff x="133576" y="3580476"/>
              <a:chExt cx="3802295" cy="806027"/>
            </a:xfrm>
          </p:grpSpPr>
          <p:sp>
            <p:nvSpPr>
              <p:cNvPr id="1559" name="Google Shape;1559;p44"/>
              <p:cNvSpPr/>
              <p:nvPr/>
            </p:nvSpPr>
            <p:spPr>
              <a:xfrm>
                <a:off x="3023972" y="3942026"/>
                <a:ext cx="136118" cy="436220"/>
              </a:xfrm>
              <a:custGeom>
                <a:avLst/>
                <a:gdLst/>
                <a:ahLst/>
                <a:cxnLst/>
                <a:rect l="l" t="t" r="r" b="b"/>
                <a:pathLst>
                  <a:path w="4806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805" y="8167"/>
                    </a:lnTo>
                    <a:lnTo>
                      <a:pt x="4805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0" name="Google Shape;1560;p44"/>
              <p:cNvGrpSpPr/>
              <p:nvPr/>
            </p:nvGrpSpPr>
            <p:grpSpPr>
              <a:xfrm flipH="1">
                <a:off x="133576" y="3580476"/>
                <a:ext cx="3802295" cy="806027"/>
                <a:chOff x="226310" y="5051483"/>
                <a:chExt cx="8018336" cy="1699762"/>
              </a:xfrm>
            </p:grpSpPr>
            <p:sp>
              <p:nvSpPr>
                <p:cNvPr id="1561" name="Google Shape;1561;p44"/>
                <p:cNvSpPr/>
                <p:nvPr/>
              </p:nvSpPr>
              <p:spPr>
                <a:xfrm>
                  <a:off x="226310" y="5051483"/>
                  <a:ext cx="8018336" cy="420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4" h="7612" extrusionOk="0">
                      <a:moveTo>
                        <a:pt x="1" y="1"/>
                      </a:moveTo>
                      <a:lnTo>
                        <a:pt x="1" y="7611"/>
                      </a:lnTo>
                      <a:lnTo>
                        <a:pt x="132353" y="7611"/>
                      </a:lnTo>
                      <a:lnTo>
                        <a:pt x="132353" y="1"/>
                      </a:lnTo>
                      <a:close/>
                    </a:path>
                  </a:pathLst>
                </a:custGeom>
                <a:solidFill>
                  <a:srgbClr val="EFEDD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2" name="Google Shape;1562;p44"/>
                <p:cNvSpPr/>
                <p:nvPr/>
              </p:nvSpPr>
              <p:spPr>
                <a:xfrm>
                  <a:off x="226310" y="5051483"/>
                  <a:ext cx="8018336" cy="1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4" h="2423" extrusionOk="0">
                      <a:moveTo>
                        <a:pt x="1" y="1"/>
                      </a:moveTo>
                      <a:lnTo>
                        <a:pt x="1" y="2423"/>
                      </a:lnTo>
                      <a:lnTo>
                        <a:pt x="132353" y="2423"/>
                      </a:lnTo>
                      <a:lnTo>
                        <a:pt x="132353" y="1"/>
                      </a:lnTo>
                      <a:close/>
                    </a:path>
                  </a:pathLst>
                </a:custGeom>
                <a:solidFill>
                  <a:srgbClr val="FFFEF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3" name="Google Shape;1563;p44"/>
                <p:cNvSpPr/>
                <p:nvPr/>
              </p:nvSpPr>
              <p:spPr>
                <a:xfrm>
                  <a:off x="6510313" y="5831334"/>
                  <a:ext cx="264842" cy="919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2" h="8167" extrusionOk="0">
                      <a:moveTo>
                        <a:pt x="1" y="1"/>
                      </a:moveTo>
                      <a:lnTo>
                        <a:pt x="1" y="8167"/>
                      </a:lnTo>
                      <a:lnTo>
                        <a:pt x="4792" y="8167"/>
                      </a:lnTo>
                      <a:lnTo>
                        <a:pt x="4792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4" name="Google Shape;1564;p44"/>
                <p:cNvSpPr/>
                <p:nvPr/>
              </p:nvSpPr>
              <p:spPr>
                <a:xfrm>
                  <a:off x="6510315" y="5831311"/>
                  <a:ext cx="264854" cy="16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2" h="2979" extrusionOk="0">
                      <a:moveTo>
                        <a:pt x="1" y="1"/>
                      </a:moveTo>
                      <a:lnTo>
                        <a:pt x="1" y="2978"/>
                      </a:lnTo>
                      <a:lnTo>
                        <a:pt x="4792" y="2978"/>
                      </a:lnTo>
                      <a:lnTo>
                        <a:pt x="4792" y="1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5" name="Google Shape;1565;p44"/>
                <p:cNvSpPr/>
                <p:nvPr/>
              </p:nvSpPr>
              <p:spPr>
                <a:xfrm>
                  <a:off x="1020896" y="5472160"/>
                  <a:ext cx="6428348" cy="359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09" h="6499" extrusionOk="0">
                      <a:moveTo>
                        <a:pt x="1" y="0"/>
                      </a:moveTo>
                      <a:lnTo>
                        <a:pt x="1" y="6499"/>
                      </a:lnTo>
                      <a:lnTo>
                        <a:pt x="106108" y="6499"/>
                      </a:lnTo>
                      <a:lnTo>
                        <a:pt x="106108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6" name="Google Shape;1566;p44"/>
                <p:cNvSpPr/>
                <p:nvPr/>
              </p:nvSpPr>
              <p:spPr>
                <a:xfrm>
                  <a:off x="1020896" y="5472160"/>
                  <a:ext cx="6428348" cy="176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09" h="3190" extrusionOk="0">
                      <a:moveTo>
                        <a:pt x="1" y="0"/>
                      </a:moveTo>
                      <a:lnTo>
                        <a:pt x="1" y="3190"/>
                      </a:lnTo>
                      <a:lnTo>
                        <a:pt x="106108" y="3190"/>
                      </a:lnTo>
                      <a:lnTo>
                        <a:pt x="106108" y="0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7" name="Title 36">
            <a:extLst>
              <a:ext uri="{FF2B5EF4-FFF2-40B4-BE49-F238E27FC236}">
                <a16:creationId xmlns:a16="http://schemas.microsoft.com/office/drawing/2014/main" id="{56536FC4-3590-4DE3-B5CA-1EEC2F95D9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475" y="1240421"/>
            <a:ext cx="5204056" cy="282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C000"/>
                </a:solidFill>
                <a:latin typeface="+mn-lt"/>
              </a:rPr>
              <a:t>CẢM ƠN CÁC EM ĐÃ CHÚ Ý BÀI GIẢNG</a:t>
            </a:r>
            <a:endParaRPr lang="vi-VN" sz="4400" b="1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86D634-2C4A-4496-B6F3-62825CB8EB4E}"/>
              </a:ext>
            </a:extLst>
          </p:cNvPr>
          <p:cNvGrpSpPr/>
          <p:nvPr/>
        </p:nvGrpSpPr>
        <p:grpSpPr>
          <a:xfrm>
            <a:off x="2486718" y="-26299"/>
            <a:ext cx="4356490" cy="1028770"/>
            <a:chOff x="4570823" y="-140391"/>
            <a:chExt cx="8805856" cy="265769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BBEDFF9-C787-40A0-98C3-6BF01CA488D0}"/>
                </a:ext>
              </a:extLst>
            </p:cNvPr>
            <p:cNvGrpSpPr/>
            <p:nvPr/>
          </p:nvGrpSpPr>
          <p:grpSpPr>
            <a:xfrm>
              <a:off x="4570823" y="293365"/>
              <a:ext cx="8805856" cy="2135178"/>
              <a:chOff x="4570823" y="293365"/>
              <a:chExt cx="8805856" cy="2135178"/>
            </a:xfrm>
          </p:grpSpPr>
          <p:pic>
            <p:nvPicPr>
              <p:cNvPr id="6" name="Picture 4">
                <a:extLst>
                  <a:ext uri="{FF2B5EF4-FFF2-40B4-BE49-F238E27FC236}">
                    <a16:creationId xmlns:a16="http://schemas.microsoft.com/office/drawing/2014/main" id="{9C0322AA-C5DD-45AC-BA41-716516652A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 rot="10800000" flipV="1">
                <a:off x="4570823" y="293365"/>
                <a:ext cx="8805856" cy="213517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AF8150-4EFC-4D16-AED5-3C8D3BE85F7A}"/>
                  </a:ext>
                </a:extLst>
              </p:cNvPr>
              <p:cNvSpPr txBox="1"/>
              <p:nvPr/>
            </p:nvSpPr>
            <p:spPr>
              <a:xfrm>
                <a:off x="4922676" y="495455"/>
                <a:ext cx="7899035" cy="143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buClrTx/>
                </a:pPr>
                <a:r>
                  <a:rPr lang="en-US" sz="3000" b="1" kern="1200" dirty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THẢO LUẬN NHÓM</a:t>
                </a:r>
                <a:endParaRPr lang="vi-VN" sz="3000" b="1" kern="1200" dirty="0">
                  <a:solidFill>
                    <a:srgbClr val="C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066EDBB0-9656-4AE6-B968-4549B546A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0819285">
              <a:off x="5009902" y="1570768"/>
              <a:ext cx="973076" cy="946538"/>
            </a:xfrm>
            <a:prstGeom prst="rect">
              <a:avLst/>
            </a:prstGeom>
          </p:spPr>
        </p:pic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AE52DCA8-D267-430F-8473-6D8CB5C38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347550">
              <a:off x="11869569" y="-140391"/>
              <a:ext cx="1239105" cy="92369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140D3EE-D761-4DA8-BD13-947B1F031B93}"/>
              </a:ext>
            </a:extLst>
          </p:cNvPr>
          <p:cNvSpPr txBox="1"/>
          <p:nvPr/>
        </p:nvSpPr>
        <p:spPr>
          <a:xfrm>
            <a:off x="56389" y="86493"/>
            <a:ext cx="22444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2700" kern="1200" dirty="0">
                <a:solidFill>
                  <a:srgbClr val="002060"/>
                </a:solidFill>
                <a:ea typeface="+mn-ea"/>
                <a:cs typeface="+mn-cs"/>
              </a:rPr>
              <a:t>I. </a:t>
            </a:r>
            <a:r>
              <a:rPr lang="en-US" sz="2700" kern="1200" dirty="0" err="1">
                <a:solidFill>
                  <a:srgbClr val="002060"/>
                </a:solidFill>
                <a:ea typeface="+mn-ea"/>
                <a:cs typeface="+mn-cs"/>
              </a:rPr>
              <a:t>Lý</a:t>
            </a:r>
            <a:r>
              <a:rPr lang="en-US" sz="27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00" kern="1200" dirty="0" err="1">
                <a:solidFill>
                  <a:srgbClr val="002060"/>
                </a:solidFill>
                <a:ea typeface="+mn-ea"/>
                <a:cs typeface="+mn-cs"/>
              </a:rPr>
              <a:t>thuyết</a:t>
            </a:r>
            <a:endParaRPr lang="vi-VN" sz="27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AC4F68-7923-4E94-BC82-824EA06E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66" y="2745033"/>
            <a:ext cx="1925277" cy="2198618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E1BB4328-0FA7-433D-926F-A07F2C952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91" y="2551291"/>
            <a:ext cx="1510903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8DB3B85E-8474-4A67-BA2B-6AAE48395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91" y="2402462"/>
            <a:ext cx="1943100" cy="26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1B07FABD-2FB6-4541-BEEF-7089B759B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94" y="2005985"/>
            <a:ext cx="1897856" cy="66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A93E9FBB-373A-45CE-B5FB-0E1AA9BFE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79" y="1763098"/>
            <a:ext cx="1372790" cy="90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A4B6B8BD-3F96-49A5-AB75-CD0DC6794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78" y="2440563"/>
            <a:ext cx="2066925" cy="8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C806EF42-5149-402C-9E91-A98884D1A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47" y="2544148"/>
            <a:ext cx="1289447" cy="48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67C6F8FA-F6A7-4110-90F0-077F85EC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2" y="2534623"/>
            <a:ext cx="1472804" cy="2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60057E31-5C47-4036-B7DA-8428BDB0F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47" y="2240538"/>
            <a:ext cx="1447800" cy="4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BBDFDFFA-D293-4869-ADA8-DA2E91812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59" y="1953598"/>
            <a:ext cx="1400175" cy="69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73D17160-8AE9-455A-8AC5-FB97D6EB9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72" y="1780956"/>
            <a:ext cx="1002506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A9B8470F-8158-433A-BA10-9866601D7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81" y="2427466"/>
            <a:ext cx="1845469" cy="91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867EE588-4909-40F0-8610-162AF2FF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47" y="2554863"/>
            <a:ext cx="1908572" cy="136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1">
            <a:extLst>
              <a:ext uri="{FF2B5EF4-FFF2-40B4-BE49-F238E27FC236}">
                <a16:creationId xmlns:a16="http://schemas.microsoft.com/office/drawing/2014/main" id="{41EE5706-EA89-488C-933E-3462B5B03586}"/>
              </a:ext>
            </a:extLst>
          </p:cNvPr>
          <p:cNvSpPr/>
          <p:nvPr/>
        </p:nvSpPr>
        <p:spPr>
          <a:xfrm>
            <a:off x="2300791" y="1366102"/>
            <a:ext cx="6765728" cy="2509840"/>
          </a:xfrm>
          <a:prstGeom prst="cloudCallout">
            <a:avLst>
              <a:gd name="adj1" fmla="val -35344"/>
              <a:gd name="adj2" fmla="val 73885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20000"/>
              </a:lnSpc>
              <a:buClrTx/>
            </a:pP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Trong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chương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,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chúng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ta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đã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được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học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những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kiến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thức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nào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? </a:t>
            </a:r>
            <a:endParaRPr lang="vi-VN" sz="3000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A21CDD-3DC6-48A7-832D-47FD24F8E0FE}"/>
              </a:ext>
            </a:extLst>
          </p:cNvPr>
          <p:cNvSpPr txBox="1"/>
          <p:nvPr/>
        </p:nvSpPr>
        <p:spPr>
          <a:xfrm>
            <a:off x="2854802" y="981209"/>
            <a:ext cx="518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Kĩ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khăn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trải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bàn</a:t>
            </a:r>
            <a:endParaRPr lang="vi-VN" sz="1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E020CA-476D-4457-9710-0F15059ABCCE}"/>
              </a:ext>
            </a:extLst>
          </p:cNvPr>
          <p:cNvSpPr txBox="1"/>
          <p:nvPr/>
        </p:nvSpPr>
        <p:spPr>
          <a:xfrm>
            <a:off x="2813275" y="1318313"/>
            <a:ext cx="431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thuyết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endParaRPr lang="vi-VN" sz="1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5112D6-441D-439C-988E-3A5F97AF36DF}"/>
              </a:ext>
            </a:extLst>
          </p:cNvPr>
          <p:cNvSpPr/>
          <p:nvPr/>
        </p:nvSpPr>
        <p:spPr>
          <a:xfrm>
            <a:off x="1530747" y="3270372"/>
            <a:ext cx="1146996" cy="605570"/>
          </a:xfrm>
          <a:prstGeom prst="ellipse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+ 3</a:t>
            </a:r>
            <a:endParaRPr lang="vi-VN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5652D1-51EA-43D1-BCC7-CE152FF908C5}"/>
              </a:ext>
            </a:extLst>
          </p:cNvPr>
          <p:cNvSpPr/>
          <p:nvPr/>
        </p:nvSpPr>
        <p:spPr>
          <a:xfrm>
            <a:off x="6262291" y="3442502"/>
            <a:ext cx="1091010" cy="649901"/>
          </a:xfrm>
          <a:prstGeom prst="ellipse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+ 4</a:t>
            </a:r>
            <a:endParaRPr lang="vi-VN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7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23" grpId="0"/>
      <p:bldP spid="24" grpId="0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30"/>
          <p:cNvGrpSpPr/>
          <p:nvPr/>
        </p:nvGrpSpPr>
        <p:grpSpPr>
          <a:xfrm>
            <a:off x="739432" y="1420854"/>
            <a:ext cx="3078623" cy="2542771"/>
            <a:chOff x="981282" y="1614329"/>
            <a:chExt cx="3078623" cy="2542771"/>
          </a:xfrm>
        </p:grpSpPr>
        <p:grpSp>
          <p:nvGrpSpPr>
            <p:cNvPr id="620" name="Google Shape;620;p30"/>
            <p:cNvGrpSpPr/>
            <p:nvPr/>
          </p:nvGrpSpPr>
          <p:grpSpPr>
            <a:xfrm>
              <a:off x="981282" y="1614329"/>
              <a:ext cx="3078623" cy="2542771"/>
              <a:chOff x="981282" y="1614329"/>
              <a:chExt cx="3078623" cy="2542771"/>
            </a:xfrm>
          </p:grpSpPr>
          <p:sp>
            <p:nvSpPr>
              <p:cNvPr id="621" name="Google Shape;621;p30"/>
              <p:cNvSpPr/>
              <p:nvPr/>
            </p:nvSpPr>
            <p:spPr>
              <a:xfrm>
                <a:off x="2851375" y="4013400"/>
                <a:ext cx="966250" cy="143700"/>
              </a:xfrm>
              <a:custGeom>
                <a:avLst/>
                <a:gdLst/>
                <a:ahLst/>
                <a:cxnLst/>
                <a:rect l="l" t="t" r="r" b="b"/>
                <a:pathLst>
                  <a:path w="38650" h="5748" extrusionOk="0">
                    <a:moveTo>
                      <a:pt x="19325" y="1"/>
                    </a:moveTo>
                    <a:cubicBezTo>
                      <a:pt x="8705" y="1"/>
                      <a:pt x="0" y="1244"/>
                      <a:pt x="0" y="2790"/>
                    </a:cubicBezTo>
                    <a:cubicBezTo>
                      <a:pt x="0" y="4470"/>
                      <a:pt x="8705" y="5748"/>
                      <a:pt x="19325" y="5748"/>
                    </a:cubicBezTo>
                    <a:cubicBezTo>
                      <a:pt x="29979" y="5748"/>
                      <a:pt x="38650" y="4470"/>
                      <a:pt x="38650" y="2790"/>
                    </a:cubicBezTo>
                    <a:cubicBezTo>
                      <a:pt x="38650" y="1244"/>
                      <a:pt x="29979" y="1"/>
                      <a:pt x="193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2" name="Google Shape;622;p30"/>
              <p:cNvGrpSpPr/>
              <p:nvPr/>
            </p:nvGrpSpPr>
            <p:grpSpPr>
              <a:xfrm>
                <a:off x="981282" y="3437559"/>
                <a:ext cx="3078623" cy="592869"/>
                <a:chOff x="133649" y="3580487"/>
                <a:chExt cx="3468870" cy="592869"/>
              </a:xfrm>
            </p:grpSpPr>
            <p:sp>
              <p:nvSpPr>
                <p:cNvPr id="623" name="Google Shape;623;p30"/>
                <p:cNvSpPr/>
                <p:nvPr/>
              </p:nvSpPr>
              <p:spPr>
                <a:xfrm>
                  <a:off x="2752694" y="3942026"/>
                  <a:ext cx="136130" cy="231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6" h="8167" extrusionOk="0">
                      <a:moveTo>
                        <a:pt x="1" y="1"/>
                      </a:moveTo>
                      <a:lnTo>
                        <a:pt x="1" y="8167"/>
                      </a:lnTo>
                      <a:lnTo>
                        <a:pt x="4805" y="8167"/>
                      </a:lnTo>
                      <a:lnTo>
                        <a:pt x="4805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24" name="Google Shape;624;p30"/>
                <p:cNvGrpSpPr/>
                <p:nvPr/>
              </p:nvGrpSpPr>
              <p:grpSpPr>
                <a:xfrm flipH="1">
                  <a:off x="133649" y="3580487"/>
                  <a:ext cx="3468870" cy="583832"/>
                  <a:chOff x="929285" y="5051507"/>
                  <a:chExt cx="7315206" cy="1231195"/>
                </a:xfrm>
              </p:grpSpPr>
              <p:sp>
                <p:nvSpPr>
                  <p:cNvPr id="625" name="Google Shape;625;p30"/>
                  <p:cNvSpPr/>
                  <p:nvPr/>
                </p:nvSpPr>
                <p:spPr>
                  <a:xfrm>
                    <a:off x="929285" y="5051507"/>
                    <a:ext cx="7315206" cy="4207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4" h="7612" extrusionOk="0">
                        <a:moveTo>
                          <a:pt x="1" y="1"/>
                        </a:moveTo>
                        <a:lnTo>
                          <a:pt x="1" y="7611"/>
                        </a:lnTo>
                        <a:lnTo>
                          <a:pt x="132353" y="7611"/>
                        </a:lnTo>
                        <a:lnTo>
                          <a:pt x="132353" y="1"/>
                        </a:lnTo>
                        <a:close/>
                      </a:path>
                    </a:pathLst>
                  </a:custGeom>
                  <a:solidFill>
                    <a:srgbClr val="EFEDD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6" name="Google Shape;626;p30"/>
                  <p:cNvSpPr/>
                  <p:nvPr/>
                </p:nvSpPr>
                <p:spPr>
                  <a:xfrm>
                    <a:off x="929285" y="5051507"/>
                    <a:ext cx="7315206" cy="133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4" h="2423" extrusionOk="0">
                        <a:moveTo>
                          <a:pt x="1" y="1"/>
                        </a:moveTo>
                        <a:lnTo>
                          <a:pt x="1" y="2423"/>
                        </a:lnTo>
                        <a:lnTo>
                          <a:pt x="132353" y="2423"/>
                        </a:lnTo>
                        <a:lnTo>
                          <a:pt x="132353" y="1"/>
                        </a:lnTo>
                        <a:close/>
                      </a:path>
                    </a:pathLst>
                  </a:custGeom>
                  <a:solidFill>
                    <a:srgbClr val="FFFEF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7" name="Google Shape;627;p30"/>
                  <p:cNvSpPr/>
                  <p:nvPr/>
                </p:nvSpPr>
                <p:spPr>
                  <a:xfrm>
                    <a:off x="6510315" y="5831311"/>
                    <a:ext cx="264854" cy="4513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92" h="8167" extrusionOk="0">
                        <a:moveTo>
                          <a:pt x="1" y="1"/>
                        </a:moveTo>
                        <a:lnTo>
                          <a:pt x="1" y="8167"/>
                        </a:lnTo>
                        <a:lnTo>
                          <a:pt x="4792" y="8167"/>
                        </a:lnTo>
                        <a:lnTo>
                          <a:pt x="4792" y="1"/>
                        </a:ln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8" name="Google Shape;628;p30"/>
                  <p:cNvSpPr/>
                  <p:nvPr/>
                </p:nvSpPr>
                <p:spPr>
                  <a:xfrm>
                    <a:off x="6510315" y="5831311"/>
                    <a:ext cx="264854" cy="16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92" h="2979" extrusionOk="0">
                        <a:moveTo>
                          <a:pt x="1" y="1"/>
                        </a:moveTo>
                        <a:lnTo>
                          <a:pt x="1" y="2978"/>
                        </a:lnTo>
                        <a:lnTo>
                          <a:pt x="4792" y="2978"/>
                        </a:lnTo>
                        <a:lnTo>
                          <a:pt x="4792" y="1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9" name="Google Shape;629;p30"/>
                  <p:cNvSpPr/>
                  <p:nvPr/>
                </p:nvSpPr>
                <p:spPr>
                  <a:xfrm>
                    <a:off x="1654207" y="5472167"/>
                    <a:ext cx="5864644" cy="35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109" h="6499" extrusionOk="0">
                        <a:moveTo>
                          <a:pt x="1" y="0"/>
                        </a:moveTo>
                        <a:lnTo>
                          <a:pt x="1" y="6499"/>
                        </a:lnTo>
                        <a:lnTo>
                          <a:pt x="106108" y="6499"/>
                        </a:lnTo>
                        <a:lnTo>
                          <a:pt x="106108" y="0"/>
                        </a:ln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0" name="Google Shape;630;p30"/>
                  <p:cNvSpPr/>
                  <p:nvPr/>
                </p:nvSpPr>
                <p:spPr>
                  <a:xfrm>
                    <a:off x="1654207" y="5472167"/>
                    <a:ext cx="5864644" cy="176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109" h="3190" extrusionOk="0">
                        <a:moveTo>
                          <a:pt x="1" y="0"/>
                        </a:moveTo>
                        <a:lnTo>
                          <a:pt x="1" y="3190"/>
                        </a:lnTo>
                        <a:lnTo>
                          <a:pt x="106108" y="3190"/>
                        </a:lnTo>
                        <a:lnTo>
                          <a:pt x="106108" y="0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31" name="Google Shape;631;p30"/>
              <p:cNvGrpSpPr/>
              <p:nvPr/>
            </p:nvGrpSpPr>
            <p:grpSpPr>
              <a:xfrm>
                <a:off x="2614081" y="1614329"/>
                <a:ext cx="1309691" cy="2486166"/>
                <a:chOff x="961250" y="234750"/>
                <a:chExt cx="1222525" cy="2320700"/>
              </a:xfrm>
            </p:grpSpPr>
            <p:sp>
              <p:nvSpPr>
                <p:cNvPr id="632" name="Google Shape;632;p30"/>
                <p:cNvSpPr/>
                <p:nvPr/>
              </p:nvSpPr>
              <p:spPr>
                <a:xfrm>
                  <a:off x="1529225" y="1558100"/>
                  <a:ext cx="189075" cy="24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9646" extrusionOk="0">
                      <a:moveTo>
                        <a:pt x="2353" y="0"/>
                      </a:moveTo>
                      <a:cubicBezTo>
                        <a:pt x="1378" y="0"/>
                        <a:pt x="404" y="572"/>
                        <a:pt x="135" y="1681"/>
                      </a:cubicBezTo>
                      <a:cubicBezTo>
                        <a:pt x="0" y="2252"/>
                        <a:pt x="0" y="2790"/>
                        <a:pt x="269" y="3361"/>
                      </a:cubicBezTo>
                      <a:lnTo>
                        <a:pt x="3496" y="9646"/>
                      </a:lnTo>
                      <a:lnTo>
                        <a:pt x="7562" y="7562"/>
                      </a:lnTo>
                      <a:lnTo>
                        <a:pt x="6857" y="4907"/>
                      </a:lnTo>
                      <a:cubicBezTo>
                        <a:pt x="6722" y="3932"/>
                        <a:pt x="6285" y="3092"/>
                        <a:pt x="5580" y="2252"/>
                      </a:cubicBezTo>
                      <a:cubicBezTo>
                        <a:pt x="5042" y="1546"/>
                        <a:pt x="4336" y="840"/>
                        <a:pt x="3496" y="269"/>
                      </a:cubicBezTo>
                      <a:cubicBezTo>
                        <a:pt x="3059" y="135"/>
                        <a:pt x="2790" y="0"/>
                        <a:pt x="2353" y="0"/>
                      </a:cubicBezTo>
                      <a:close/>
                    </a:path>
                  </a:pathLst>
                </a:custGeom>
                <a:solidFill>
                  <a:srgbClr val="D077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30"/>
                <p:cNvSpPr/>
                <p:nvPr/>
              </p:nvSpPr>
              <p:spPr>
                <a:xfrm>
                  <a:off x="1647700" y="1816875"/>
                  <a:ext cx="206725" cy="2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9" h="10096" extrusionOk="0">
                      <a:moveTo>
                        <a:pt x="3361" y="1"/>
                      </a:moveTo>
                      <a:lnTo>
                        <a:pt x="0" y="1816"/>
                      </a:lnTo>
                      <a:lnTo>
                        <a:pt x="3664" y="8840"/>
                      </a:lnTo>
                      <a:cubicBezTo>
                        <a:pt x="3933" y="9377"/>
                        <a:pt x="4336" y="9814"/>
                        <a:pt x="5042" y="9949"/>
                      </a:cubicBezTo>
                      <a:cubicBezTo>
                        <a:pt x="5363" y="10052"/>
                        <a:pt x="5703" y="10095"/>
                        <a:pt x="6048" y="10095"/>
                      </a:cubicBezTo>
                      <a:cubicBezTo>
                        <a:pt x="6607" y="10095"/>
                        <a:pt x="7177" y="9981"/>
                        <a:pt x="7697" y="9814"/>
                      </a:cubicBezTo>
                      <a:cubicBezTo>
                        <a:pt x="8134" y="9680"/>
                        <a:pt x="8268" y="9109"/>
                        <a:pt x="7865" y="8974"/>
                      </a:cubicBezTo>
                      <a:lnTo>
                        <a:pt x="5176" y="7697"/>
                      </a:lnTo>
                      <a:lnTo>
                        <a:pt x="3361" y="1"/>
                      </a:ln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30"/>
                <p:cNvSpPr/>
                <p:nvPr/>
              </p:nvSpPr>
              <p:spPr>
                <a:xfrm>
                  <a:off x="1598975" y="1737350"/>
                  <a:ext cx="164700" cy="13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8" h="5300" extrusionOk="0">
                      <a:moveTo>
                        <a:pt x="5457" y="0"/>
                      </a:moveTo>
                      <a:cubicBezTo>
                        <a:pt x="5352" y="0"/>
                        <a:pt x="5252" y="38"/>
                        <a:pt x="5176" y="123"/>
                      </a:cubicBezTo>
                      <a:lnTo>
                        <a:pt x="4772" y="392"/>
                      </a:lnTo>
                      <a:lnTo>
                        <a:pt x="706" y="2476"/>
                      </a:lnTo>
                      <a:lnTo>
                        <a:pt x="0" y="2778"/>
                      </a:lnTo>
                      <a:lnTo>
                        <a:pt x="1412" y="5299"/>
                      </a:lnTo>
                      <a:lnTo>
                        <a:pt x="1949" y="4997"/>
                      </a:lnTo>
                      <a:lnTo>
                        <a:pt x="5310" y="3182"/>
                      </a:lnTo>
                      <a:lnTo>
                        <a:pt x="6150" y="2778"/>
                      </a:lnTo>
                      <a:cubicBezTo>
                        <a:pt x="6453" y="2644"/>
                        <a:pt x="6587" y="2341"/>
                        <a:pt x="6453" y="2073"/>
                      </a:cubicBezTo>
                      <a:lnTo>
                        <a:pt x="6016" y="527"/>
                      </a:lnTo>
                      <a:cubicBezTo>
                        <a:pt x="6016" y="238"/>
                        <a:pt x="5723" y="0"/>
                        <a:pt x="545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30"/>
                <p:cNvSpPr/>
                <p:nvPr/>
              </p:nvSpPr>
              <p:spPr>
                <a:xfrm>
                  <a:off x="1287250" y="1496000"/>
                  <a:ext cx="392400" cy="42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6" h="16828" extrusionOk="0">
                      <a:moveTo>
                        <a:pt x="8715" y="0"/>
                      </a:moveTo>
                      <a:cubicBezTo>
                        <a:pt x="8144" y="0"/>
                        <a:pt x="7563" y="77"/>
                        <a:pt x="6991" y="232"/>
                      </a:cubicBezTo>
                      <a:cubicBezTo>
                        <a:pt x="4201" y="1207"/>
                        <a:pt x="2118" y="4030"/>
                        <a:pt x="840" y="9475"/>
                      </a:cubicBezTo>
                      <a:cubicBezTo>
                        <a:pt x="437" y="11155"/>
                        <a:pt x="135" y="12836"/>
                        <a:pt x="0" y="14516"/>
                      </a:cubicBezTo>
                      <a:lnTo>
                        <a:pt x="0" y="15087"/>
                      </a:lnTo>
                      <a:cubicBezTo>
                        <a:pt x="1465" y="15986"/>
                        <a:pt x="3690" y="16828"/>
                        <a:pt x="6887" y="16828"/>
                      </a:cubicBezTo>
                      <a:cubicBezTo>
                        <a:pt x="9191" y="16828"/>
                        <a:pt x="12000" y="16390"/>
                        <a:pt x="15393" y="15222"/>
                      </a:cubicBezTo>
                      <a:cubicBezTo>
                        <a:pt x="15259" y="14382"/>
                        <a:pt x="15259" y="13407"/>
                        <a:pt x="15259" y="12432"/>
                      </a:cubicBezTo>
                      <a:cubicBezTo>
                        <a:pt x="15695" y="7660"/>
                        <a:pt x="15259" y="3593"/>
                        <a:pt x="12469" y="1375"/>
                      </a:cubicBezTo>
                      <a:cubicBezTo>
                        <a:pt x="11465" y="467"/>
                        <a:pt x="10121" y="0"/>
                        <a:pt x="871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30"/>
                <p:cNvSpPr/>
                <p:nvPr/>
              </p:nvSpPr>
              <p:spPr>
                <a:xfrm>
                  <a:off x="1567025" y="1904250"/>
                  <a:ext cx="42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" extrusionOk="0">
                      <a:moveTo>
                        <a:pt x="169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9" y="1"/>
                      </a:ln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30"/>
                <p:cNvSpPr/>
                <p:nvPr/>
              </p:nvSpPr>
              <p:spPr>
                <a:xfrm>
                  <a:off x="1567025" y="1575725"/>
                  <a:ext cx="7600" cy="3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13142" extrusionOk="0">
                      <a:moveTo>
                        <a:pt x="303" y="1"/>
                      </a:moveTo>
                      <a:lnTo>
                        <a:pt x="301" y="241"/>
                      </a:lnTo>
                      <a:lnTo>
                        <a:pt x="303" y="135"/>
                      </a:lnTo>
                      <a:lnTo>
                        <a:pt x="303" y="1"/>
                      </a:lnTo>
                      <a:close/>
                      <a:moveTo>
                        <a:pt x="301" y="241"/>
                      </a:moveTo>
                      <a:lnTo>
                        <a:pt x="1" y="13142"/>
                      </a:lnTo>
                      <a:lnTo>
                        <a:pt x="169" y="13142"/>
                      </a:lnTo>
                      <a:lnTo>
                        <a:pt x="301" y="241"/>
                      </a:ln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30"/>
                <p:cNvSpPr/>
                <p:nvPr/>
              </p:nvSpPr>
              <p:spPr>
                <a:xfrm>
                  <a:off x="1462000" y="1915175"/>
                  <a:ext cx="49600" cy="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" h="136" extrusionOk="0">
                      <a:moveTo>
                        <a:pt x="1" y="135"/>
                      </a:moveTo>
                      <a:lnTo>
                        <a:pt x="1" y="135"/>
                      </a:lnTo>
                      <a:lnTo>
                        <a:pt x="1" y="135"/>
                      </a:lnTo>
                      <a:lnTo>
                        <a:pt x="1" y="135"/>
                      </a:lnTo>
                      <a:close/>
                      <a:moveTo>
                        <a:pt x="1984" y="1"/>
                      </a:moveTo>
                      <a:cubicBezTo>
                        <a:pt x="1278" y="1"/>
                        <a:pt x="707" y="135"/>
                        <a:pt x="1" y="135"/>
                      </a:cubicBezTo>
                      <a:cubicBezTo>
                        <a:pt x="707" y="135"/>
                        <a:pt x="1278" y="1"/>
                        <a:pt x="1984" y="1"/>
                      </a:cubicBez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30"/>
                <p:cNvSpPr/>
                <p:nvPr/>
              </p:nvSpPr>
              <p:spPr>
                <a:xfrm>
                  <a:off x="1462000" y="1533725"/>
                  <a:ext cx="73975" cy="3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" h="15394" extrusionOk="0">
                      <a:moveTo>
                        <a:pt x="1681" y="1"/>
                      </a:moveTo>
                      <a:cubicBezTo>
                        <a:pt x="1547" y="404"/>
                        <a:pt x="1547" y="841"/>
                        <a:pt x="1412" y="1244"/>
                      </a:cubicBezTo>
                      <a:cubicBezTo>
                        <a:pt x="841" y="4605"/>
                        <a:pt x="169" y="10083"/>
                        <a:pt x="1" y="15393"/>
                      </a:cubicBezTo>
                      <a:cubicBezTo>
                        <a:pt x="707" y="15393"/>
                        <a:pt x="1278" y="15259"/>
                        <a:pt x="1984" y="15259"/>
                      </a:cubicBezTo>
                      <a:cubicBezTo>
                        <a:pt x="2253" y="10923"/>
                        <a:pt x="2521" y="5445"/>
                        <a:pt x="2958" y="1815"/>
                      </a:cubicBezTo>
                      <a:cubicBezTo>
                        <a:pt x="2118" y="1547"/>
                        <a:pt x="1681" y="706"/>
                        <a:pt x="1681" y="1"/>
                      </a:cubicBez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30"/>
                <p:cNvSpPr/>
                <p:nvPr/>
              </p:nvSpPr>
              <p:spPr>
                <a:xfrm>
                  <a:off x="1602325" y="1519450"/>
                  <a:ext cx="3375" cy="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572" extrusionOk="0">
                      <a:moveTo>
                        <a:pt x="135" y="0"/>
                      </a:moveTo>
                      <a:lnTo>
                        <a:pt x="0" y="572"/>
                      </a:lnTo>
                      <a:lnTo>
                        <a:pt x="135" y="572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0"/>
                <p:cNvSpPr/>
                <p:nvPr/>
              </p:nvSpPr>
              <p:spPr>
                <a:xfrm>
                  <a:off x="1571225" y="1533725"/>
                  <a:ext cx="34475" cy="37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" h="14822" extrusionOk="0">
                      <a:moveTo>
                        <a:pt x="1244" y="1"/>
                      </a:moveTo>
                      <a:cubicBezTo>
                        <a:pt x="1244" y="841"/>
                        <a:pt x="841" y="1379"/>
                        <a:pt x="135" y="1681"/>
                      </a:cubicBezTo>
                      <a:lnTo>
                        <a:pt x="1" y="14822"/>
                      </a:lnTo>
                      <a:cubicBezTo>
                        <a:pt x="404" y="14822"/>
                        <a:pt x="841" y="14688"/>
                        <a:pt x="1379" y="14553"/>
                      </a:cubicBezTo>
                      <a:lnTo>
                        <a:pt x="1379" y="1"/>
                      </a:ln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0"/>
                <p:cNvSpPr/>
                <p:nvPr/>
              </p:nvSpPr>
              <p:spPr>
                <a:xfrm>
                  <a:off x="1518300" y="1953825"/>
                  <a:ext cx="252100" cy="44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4" h="17889" extrusionOk="0">
                      <a:moveTo>
                        <a:pt x="6588" y="1"/>
                      </a:moveTo>
                      <a:lnTo>
                        <a:pt x="4639" y="1547"/>
                      </a:lnTo>
                      <a:lnTo>
                        <a:pt x="2118" y="3496"/>
                      </a:lnTo>
                      <a:lnTo>
                        <a:pt x="1110" y="4202"/>
                      </a:lnTo>
                      <a:lnTo>
                        <a:pt x="975" y="4336"/>
                      </a:lnTo>
                      <a:lnTo>
                        <a:pt x="1110" y="4336"/>
                      </a:lnTo>
                      <a:lnTo>
                        <a:pt x="1950" y="5580"/>
                      </a:lnTo>
                      <a:lnTo>
                        <a:pt x="4773" y="9378"/>
                      </a:lnTo>
                      <a:lnTo>
                        <a:pt x="1681" y="12739"/>
                      </a:lnTo>
                      <a:lnTo>
                        <a:pt x="572" y="13982"/>
                      </a:lnTo>
                      <a:cubicBezTo>
                        <a:pt x="135" y="14553"/>
                        <a:pt x="1" y="15394"/>
                        <a:pt x="437" y="15965"/>
                      </a:cubicBezTo>
                      <a:lnTo>
                        <a:pt x="1547" y="17645"/>
                      </a:lnTo>
                      <a:cubicBezTo>
                        <a:pt x="1659" y="17814"/>
                        <a:pt x="1848" y="17889"/>
                        <a:pt x="2040" y="17889"/>
                      </a:cubicBezTo>
                      <a:cubicBezTo>
                        <a:pt x="2306" y="17889"/>
                        <a:pt x="2578" y="17745"/>
                        <a:pt x="2656" y="17511"/>
                      </a:cubicBezTo>
                      <a:lnTo>
                        <a:pt x="3227" y="15394"/>
                      </a:lnTo>
                      <a:lnTo>
                        <a:pt x="3361" y="15394"/>
                      </a:lnTo>
                      <a:lnTo>
                        <a:pt x="8840" y="12302"/>
                      </a:lnTo>
                      <a:cubicBezTo>
                        <a:pt x="9680" y="11764"/>
                        <a:pt x="10083" y="10789"/>
                        <a:pt x="9814" y="9781"/>
                      </a:cubicBezTo>
                      <a:lnTo>
                        <a:pt x="672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0"/>
                <p:cNvSpPr/>
                <p:nvPr/>
              </p:nvSpPr>
              <p:spPr>
                <a:xfrm>
                  <a:off x="1518300" y="2272275"/>
                  <a:ext cx="84050" cy="12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2" h="5151" extrusionOk="0">
                      <a:moveTo>
                        <a:pt x="1681" y="1"/>
                      </a:moveTo>
                      <a:lnTo>
                        <a:pt x="572" y="1244"/>
                      </a:lnTo>
                      <a:cubicBezTo>
                        <a:pt x="135" y="1815"/>
                        <a:pt x="1" y="2656"/>
                        <a:pt x="437" y="3227"/>
                      </a:cubicBezTo>
                      <a:lnTo>
                        <a:pt x="1547" y="4907"/>
                      </a:lnTo>
                      <a:cubicBezTo>
                        <a:pt x="1659" y="5076"/>
                        <a:pt x="1848" y="5151"/>
                        <a:pt x="2040" y="5151"/>
                      </a:cubicBezTo>
                      <a:cubicBezTo>
                        <a:pt x="2306" y="5151"/>
                        <a:pt x="2578" y="5007"/>
                        <a:pt x="2656" y="4773"/>
                      </a:cubicBezTo>
                      <a:lnTo>
                        <a:pt x="3227" y="2656"/>
                      </a:lnTo>
                      <a:lnTo>
                        <a:pt x="3361" y="2656"/>
                      </a:lnTo>
                      <a:cubicBezTo>
                        <a:pt x="2790" y="1815"/>
                        <a:pt x="2252" y="841"/>
                        <a:pt x="16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0"/>
                <p:cNvSpPr/>
                <p:nvPr/>
              </p:nvSpPr>
              <p:spPr>
                <a:xfrm>
                  <a:off x="1266250" y="1990050"/>
                  <a:ext cx="357100" cy="51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4" h="20532" extrusionOk="0">
                      <a:moveTo>
                        <a:pt x="1295" y="1"/>
                      </a:moveTo>
                      <a:cubicBezTo>
                        <a:pt x="838" y="1"/>
                        <a:pt x="400" y="388"/>
                        <a:pt x="269" y="938"/>
                      </a:cubicBezTo>
                      <a:cubicBezTo>
                        <a:pt x="0" y="5542"/>
                        <a:pt x="3932" y="12399"/>
                        <a:pt x="10519" y="20532"/>
                      </a:cubicBezTo>
                      <a:lnTo>
                        <a:pt x="14284" y="19961"/>
                      </a:lnTo>
                      <a:lnTo>
                        <a:pt x="14015" y="19826"/>
                      </a:lnTo>
                      <a:lnTo>
                        <a:pt x="8839" y="3862"/>
                      </a:lnTo>
                      <a:cubicBezTo>
                        <a:pt x="8839" y="3593"/>
                        <a:pt x="8537" y="3291"/>
                        <a:pt x="8402" y="3156"/>
                      </a:cubicBezTo>
                      <a:lnTo>
                        <a:pt x="1680" y="98"/>
                      </a:lnTo>
                      <a:cubicBezTo>
                        <a:pt x="1555" y="31"/>
                        <a:pt x="1424" y="1"/>
                        <a:pt x="129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0"/>
                <p:cNvSpPr/>
                <p:nvPr/>
              </p:nvSpPr>
              <p:spPr>
                <a:xfrm>
                  <a:off x="1272950" y="1873175"/>
                  <a:ext cx="420150" cy="22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6" h="9109" extrusionOk="0">
                      <a:moveTo>
                        <a:pt x="572" y="0"/>
                      </a:moveTo>
                      <a:lnTo>
                        <a:pt x="169" y="2790"/>
                      </a:lnTo>
                      <a:cubicBezTo>
                        <a:pt x="1" y="3933"/>
                        <a:pt x="1" y="5042"/>
                        <a:pt x="1" y="6285"/>
                      </a:cubicBezTo>
                      <a:lnTo>
                        <a:pt x="1" y="6857"/>
                      </a:lnTo>
                      <a:lnTo>
                        <a:pt x="8403" y="8974"/>
                      </a:lnTo>
                      <a:cubicBezTo>
                        <a:pt x="8571" y="9108"/>
                        <a:pt x="8705" y="9108"/>
                        <a:pt x="8974" y="9108"/>
                      </a:cubicBezTo>
                      <a:lnTo>
                        <a:pt x="11764" y="8806"/>
                      </a:lnTo>
                      <a:lnTo>
                        <a:pt x="12470" y="8671"/>
                      </a:lnTo>
                      <a:lnTo>
                        <a:pt x="14856" y="6453"/>
                      </a:lnTo>
                      <a:lnTo>
                        <a:pt x="16402" y="5042"/>
                      </a:lnTo>
                      <a:cubicBezTo>
                        <a:pt x="16671" y="4773"/>
                        <a:pt x="16805" y="4336"/>
                        <a:pt x="16671" y="4067"/>
                      </a:cubicBezTo>
                      <a:lnTo>
                        <a:pt x="16536" y="3227"/>
                      </a:lnTo>
                      <a:lnTo>
                        <a:pt x="16133" y="1110"/>
                      </a:lnTo>
                      <a:cubicBezTo>
                        <a:pt x="15965" y="841"/>
                        <a:pt x="15965" y="572"/>
                        <a:pt x="15965" y="135"/>
                      </a:cubicBezTo>
                      <a:cubicBezTo>
                        <a:pt x="12572" y="1303"/>
                        <a:pt x="9763" y="1741"/>
                        <a:pt x="7459" y="1741"/>
                      </a:cubicBezTo>
                      <a:cubicBezTo>
                        <a:pt x="4262" y="1741"/>
                        <a:pt x="2037" y="899"/>
                        <a:pt x="57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0"/>
                <p:cNvSpPr/>
                <p:nvPr/>
              </p:nvSpPr>
              <p:spPr>
                <a:xfrm>
                  <a:off x="1560325" y="2072300"/>
                  <a:ext cx="119325" cy="20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8000" extrusionOk="0">
                      <a:moveTo>
                        <a:pt x="1815" y="1"/>
                      </a:moveTo>
                      <a:lnTo>
                        <a:pt x="975" y="706"/>
                      </a:lnTo>
                      <a:lnTo>
                        <a:pt x="269" y="841"/>
                      </a:lnTo>
                      <a:lnTo>
                        <a:pt x="1815" y="2824"/>
                      </a:lnTo>
                      <a:lnTo>
                        <a:pt x="1815" y="1"/>
                      </a:lnTo>
                      <a:close/>
                      <a:moveTo>
                        <a:pt x="3932" y="1412"/>
                      </a:moveTo>
                      <a:cubicBezTo>
                        <a:pt x="3226" y="2118"/>
                        <a:pt x="2655" y="2689"/>
                        <a:pt x="2252" y="3227"/>
                      </a:cubicBezTo>
                      <a:lnTo>
                        <a:pt x="2117" y="3362"/>
                      </a:lnTo>
                      <a:lnTo>
                        <a:pt x="3092" y="4639"/>
                      </a:lnTo>
                      <a:lnTo>
                        <a:pt x="0" y="8000"/>
                      </a:lnTo>
                      <a:lnTo>
                        <a:pt x="0" y="8000"/>
                      </a:lnTo>
                      <a:lnTo>
                        <a:pt x="3798" y="5479"/>
                      </a:lnTo>
                      <a:cubicBezTo>
                        <a:pt x="4470" y="5042"/>
                        <a:pt x="4772" y="4202"/>
                        <a:pt x="4638" y="3530"/>
                      </a:cubicBezTo>
                      <a:lnTo>
                        <a:pt x="4067" y="1412"/>
                      </a:lnTo>
                      <a:cubicBezTo>
                        <a:pt x="4067" y="1412"/>
                        <a:pt x="4067" y="1547"/>
                        <a:pt x="3932" y="1547"/>
                      </a:cubicBezTo>
                      <a:lnTo>
                        <a:pt x="3932" y="141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0"/>
                <p:cNvSpPr/>
                <p:nvPr/>
              </p:nvSpPr>
              <p:spPr>
                <a:xfrm>
                  <a:off x="1493925" y="1994601"/>
                  <a:ext cx="111775" cy="10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" h="4337" extrusionOk="0">
                      <a:moveTo>
                        <a:pt x="4471" y="1"/>
                      </a:moveTo>
                      <a:cubicBezTo>
                        <a:pt x="4068" y="841"/>
                        <a:pt x="3496" y="1379"/>
                        <a:pt x="3093" y="1950"/>
                      </a:cubicBezTo>
                      <a:cubicBezTo>
                        <a:pt x="2656" y="2219"/>
                        <a:pt x="2387" y="2522"/>
                        <a:pt x="2085" y="2790"/>
                      </a:cubicBezTo>
                      <a:cubicBezTo>
                        <a:pt x="707" y="3765"/>
                        <a:pt x="1" y="4336"/>
                        <a:pt x="135" y="4336"/>
                      </a:cubicBezTo>
                      <a:lnTo>
                        <a:pt x="2925" y="4034"/>
                      </a:lnTo>
                      <a:lnTo>
                        <a:pt x="3631" y="3899"/>
                      </a:lnTo>
                      <a:lnTo>
                        <a:pt x="4471" y="3194"/>
                      </a:lnTo>
                      <a:lnTo>
                        <a:pt x="44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0"/>
                <p:cNvSpPr/>
                <p:nvPr/>
              </p:nvSpPr>
              <p:spPr>
                <a:xfrm>
                  <a:off x="1529225" y="2489050"/>
                  <a:ext cx="153775" cy="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1" h="2656" extrusionOk="0">
                      <a:moveTo>
                        <a:pt x="3765" y="1"/>
                      </a:moveTo>
                      <a:lnTo>
                        <a:pt x="0" y="572"/>
                      </a:lnTo>
                      <a:cubicBezTo>
                        <a:pt x="538" y="1278"/>
                        <a:pt x="1110" y="1815"/>
                        <a:pt x="1681" y="2521"/>
                      </a:cubicBezTo>
                      <a:lnTo>
                        <a:pt x="5311" y="2656"/>
                      </a:lnTo>
                      <a:cubicBezTo>
                        <a:pt x="5882" y="2656"/>
                        <a:pt x="6151" y="1984"/>
                        <a:pt x="5714" y="1547"/>
                      </a:cubicBezTo>
                      <a:lnTo>
                        <a:pt x="376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0"/>
                <p:cNvSpPr/>
                <p:nvPr/>
              </p:nvSpPr>
              <p:spPr>
                <a:xfrm>
                  <a:off x="1500650" y="1379125"/>
                  <a:ext cx="1126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5" h="8134" extrusionOk="0">
                      <a:moveTo>
                        <a:pt x="572" y="1"/>
                      </a:moveTo>
                      <a:lnTo>
                        <a:pt x="303" y="3933"/>
                      </a:lnTo>
                      <a:lnTo>
                        <a:pt x="135" y="5882"/>
                      </a:lnTo>
                      <a:cubicBezTo>
                        <a:pt x="1" y="7025"/>
                        <a:pt x="841" y="7999"/>
                        <a:pt x="1984" y="8134"/>
                      </a:cubicBezTo>
                      <a:cubicBezTo>
                        <a:pt x="3093" y="8134"/>
                        <a:pt x="4067" y="7294"/>
                        <a:pt x="4067" y="6185"/>
                      </a:cubicBezTo>
                      <a:lnTo>
                        <a:pt x="4202" y="5042"/>
                      </a:lnTo>
                      <a:lnTo>
                        <a:pt x="4504" y="303"/>
                      </a:lnTo>
                      <a:lnTo>
                        <a:pt x="572" y="1"/>
                      </a:ln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0"/>
                <p:cNvSpPr/>
                <p:nvPr/>
              </p:nvSpPr>
              <p:spPr>
                <a:xfrm>
                  <a:off x="1059550" y="406000"/>
                  <a:ext cx="1015850" cy="106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34" h="42724" extrusionOk="0">
                      <a:moveTo>
                        <a:pt x="20385" y="1"/>
                      </a:moveTo>
                      <a:cubicBezTo>
                        <a:pt x="20223" y="1"/>
                        <a:pt x="20060" y="3"/>
                        <a:pt x="19897" y="7"/>
                      </a:cubicBezTo>
                      <a:cubicBezTo>
                        <a:pt x="9545" y="276"/>
                        <a:pt x="1681" y="8846"/>
                        <a:pt x="437" y="19197"/>
                      </a:cubicBezTo>
                      <a:cubicBezTo>
                        <a:pt x="0" y="22424"/>
                        <a:pt x="303" y="25650"/>
                        <a:pt x="1277" y="28574"/>
                      </a:cubicBezTo>
                      <a:cubicBezTo>
                        <a:pt x="841" y="29414"/>
                        <a:pt x="572" y="30523"/>
                        <a:pt x="841" y="31532"/>
                      </a:cubicBezTo>
                      <a:cubicBezTo>
                        <a:pt x="1143" y="33884"/>
                        <a:pt x="3092" y="35565"/>
                        <a:pt x="5478" y="35733"/>
                      </a:cubicBezTo>
                      <a:cubicBezTo>
                        <a:pt x="9377" y="39934"/>
                        <a:pt x="15696" y="42723"/>
                        <a:pt x="24098" y="42723"/>
                      </a:cubicBezTo>
                      <a:cubicBezTo>
                        <a:pt x="30382" y="42723"/>
                        <a:pt x="35592" y="39766"/>
                        <a:pt x="36835" y="36002"/>
                      </a:cubicBezTo>
                      <a:cubicBezTo>
                        <a:pt x="37104" y="35430"/>
                        <a:pt x="37272" y="34893"/>
                        <a:pt x="37272" y="34187"/>
                      </a:cubicBezTo>
                      <a:lnTo>
                        <a:pt x="37272" y="32641"/>
                      </a:lnTo>
                      <a:cubicBezTo>
                        <a:pt x="37407" y="31532"/>
                        <a:pt x="37810" y="30389"/>
                        <a:pt x="38381" y="29280"/>
                      </a:cubicBezTo>
                      <a:cubicBezTo>
                        <a:pt x="39793" y="26490"/>
                        <a:pt x="40633" y="23398"/>
                        <a:pt x="40633" y="20037"/>
                      </a:cubicBezTo>
                      <a:cubicBezTo>
                        <a:pt x="40633" y="9007"/>
                        <a:pt x="31492" y="1"/>
                        <a:pt x="20385" y="1"/>
                      </a:cubicBez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0"/>
                <p:cNvSpPr/>
                <p:nvPr/>
              </p:nvSpPr>
              <p:spPr>
                <a:xfrm>
                  <a:off x="1077200" y="1176625"/>
                  <a:ext cx="65117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47" h="11899" extrusionOk="0">
                      <a:moveTo>
                        <a:pt x="26047" y="11764"/>
                      </a:moveTo>
                      <a:cubicBezTo>
                        <a:pt x="25207" y="11764"/>
                        <a:pt x="24366" y="11898"/>
                        <a:pt x="23392" y="11898"/>
                      </a:cubicBezTo>
                      <a:cubicBezTo>
                        <a:pt x="22686" y="11898"/>
                        <a:pt x="21980" y="11898"/>
                        <a:pt x="21274" y="11764"/>
                      </a:cubicBezTo>
                      <a:lnTo>
                        <a:pt x="21274" y="11764"/>
                      </a:lnTo>
                      <a:cubicBezTo>
                        <a:pt x="21980" y="11898"/>
                        <a:pt x="22686" y="11898"/>
                        <a:pt x="23392" y="11898"/>
                      </a:cubicBezTo>
                      <a:cubicBezTo>
                        <a:pt x="24366" y="11898"/>
                        <a:pt x="25207" y="11764"/>
                        <a:pt x="26047" y="11764"/>
                      </a:cubicBezTo>
                      <a:lnTo>
                        <a:pt x="26047" y="11764"/>
                      </a:lnTo>
                      <a:close/>
                      <a:moveTo>
                        <a:pt x="0" y="1"/>
                      </a:moveTo>
                      <a:cubicBezTo>
                        <a:pt x="0" y="135"/>
                        <a:pt x="0" y="404"/>
                        <a:pt x="135" y="707"/>
                      </a:cubicBezTo>
                      <a:cubicBezTo>
                        <a:pt x="269" y="2219"/>
                        <a:pt x="1109" y="3362"/>
                        <a:pt x="2386" y="4068"/>
                      </a:cubicBezTo>
                      <a:cubicBezTo>
                        <a:pt x="1109" y="3362"/>
                        <a:pt x="269" y="2219"/>
                        <a:pt x="135" y="707"/>
                      </a:cubicBezTo>
                      <a:cubicBezTo>
                        <a:pt x="0" y="404"/>
                        <a:pt x="0" y="135"/>
                        <a:pt x="0" y="1"/>
                      </a:cubicBezTo>
                      <a:close/>
                    </a:path>
                  </a:pathLst>
                </a:custGeom>
                <a:solidFill>
                  <a:srgbClr val="E4D7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0"/>
                <p:cNvSpPr/>
                <p:nvPr/>
              </p:nvSpPr>
              <p:spPr>
                <a:xfrm>
                  <a:off x="1560325" y="1467350"/>
                  <a:ext cx="48750" cy="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0" h="135" extrusionOk="0">
                      <a:moveTo>
                        <a:pt x="0" y="0"/>
                      </a:moveTo>
                      <a:cubicBezTo>
                        <a:pt x="571" y="135"/>
                        <a:pt x="1277" y="135"/>
                        <a:pt x="1949" y="135"/>
                      </a:cubicBezTo>
                      <a:lnTo>
                        <a:pt x="1949" y="135"/>
                      </a:lnTo>
                      <a:cubicBezTo>
                        <a:pt x="1277" y="135"/>
                        <a:pt x="571" y="135"/>
                        <a:pt x="0" y="0"/>
                      </a:cubicBezTo>
                      <a:close/>
                    </a:path>
                  </a:pathLst>
                </a:custGeom>
                <a:solidFill>
                  <a:srgbClr val="84593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0"/>
                <p:cNvSpPr/>
                <p:nvPr/>
              </p:nvSpPr>
              <p:spPr>
                <a:xfrm>
                  <a:off x="1077200" y="1078325"/>
                  <a:ext cx="651175" cy="39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47" h="15831" extrusionOk="0">
                      <a:moveTo>
                        <a:pt x="3798" y="1"/>
                      </a:moveTo>
                      <a:cubicBezTo>
                        <a:pt x="2521" y="1"/>
                        <a:pt x="1681" y="572"/>
                        <a:pt x="1109" y="1278"/>
                      </a:cubicBezTo>
                      <a:cubicBezTo>
                        <a:pt x="437" y="2252"/>
                        <a:pt x="135" y="3362"/>
                        <a:pt x="0" y="3798"/>
                      </a:cubicBezTo>
                      <a:lnTo>
                        <a:pt x="0" y="3933"/>
                      </a:lnTo>
                      <a:cubicBezTo>
                        <a:pt x="0" y="4067"/>
                        <a:pt x="0" y="4336"/>
                        <a:pt x="135" y="4639"/>
                      </a:cubicBezTo>
                      <a:cubicBezTo>
                        <a:pt x="269" y="6151"/>
                        <a:pt x="1109" y="7294"/>
                        <a:pt x="2386" y="8000"/>
                      </a:cubicBezTo>
                      <a:cubicBezTo>
                        <a:pt x="3092" y="8403"/>
                        <a:pt x="3932" y="8672"/>
                        <a:pt x="4772" y="8840"/>
                      </a:cubicBezTo>
                      <a:cubicBezTo>
                        <a:pt x="7999" y="12335"/>
                        <a:pt x="12872" y="14856"/>
                        <a:pt x="19325" y="15561"/>
                      </a:cubicBezTo>
                      <a:cubicBezTo>
                        <a:pt x="19896" y="15696"/>
                        <a:pt x="20602" y="15696"/>
                        <a:pt x="21274" y="15696"/>
                      </a:cubicBezTo>
                      <a:cubicBezTo>
                        <a:pt x="21980" y="15830"/>
                        <a:pt x="22686" y="15830"/>
                        <a:pt x="23392" y="15830"/>
                      </a:cubicBezTo>
                      <a:cubicBezTo>
                        <a:pt x="24366" y="15830"/>
                        <a:pt x="25207" y="15696"/>
                        <a:pt x="26047" y="15696"/>
                      </a:cubicBezTo>
                      <a:lnTo>
                        <a:pt x="25912" y="15561"/>
                      </a:lnTo>
                      <a:cubicBezTo>
                        <a:pt x="18922" y="14856"/>
                        <a:pt x="12872" y="10655"/>
                        <a:pt x="9377" y="4639"/>
                      </a:cubicBezTo>
                      <a:lnTo>
                        <a:pt x="8402" y="2958"/>
                      </a:lnTo>
                      <a:lnTo>
                        <a:pt x="8402" y="4202"/>
                      </a:lnTo>
                      <a:cubicBezTo>
                        <a:pt x="7428" y="2387"/>
                        <a:pt x="6722" y="270"/>
                        <a:pt x="4336" y="1"/>
                      </a:cubicBezTo>
                      <a:close/>
                    </a:path>
                  </a:pathLst>
                </a:custGeom>
                <a:solidFill>
                  <a:srgbClr val="9469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30"/>
                <p:cNvSpPr/>
                <p:nvPr/>
              </p:nvSpPr>
              <p:spPr>
                <a:xfrm>
                  <a:off x="1230950" y="1480775"/>
                  <a:ext cx="280650" cy="70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6" h="28166" extrusionOk="0">
                      <a:moveTo>
                        <a:pt x="11107" y="0"/>
                      </a:moveTo>
                      <a:cubicBezTo>
                        <a:pt x="2938" y="0"/>
                        <a:pt x="838" y="13777"/>
                        <a:pt x="303" y="19898"/>
                      </a:cubicBezTo>
                      <a:cubicBezTo>
                        <a:pt x="0" y="22687"/>
                        <a:pt x="1546" y="25645"/>
                        <a:pt x="4202" y="26888"/>
                      </a:cubicBezTo>
                      <a:cubicBezTo>
                        <a:pt x="4907" y="27191"/>
                        <a:pt x="5613" y="27459"/>
                        <a:pt x="6319" y="27594"/>
                      </a:cubicBezTo>
                      <a:cubicBezTo>
                        <a:pt x="7159" y="27863"/>
                        <a:pt x="8134" y="28031"/>
                        <a:pt x="8705" y="28165"/>
                      </a:cubicBezTo>
                      <a:cubicBezTo>
                        <a:pt x="9411" y="28165"/>
                        <a:pt x="9949" y="27594"/>
                        <a:pt x="9814" y="26888"/>
                      </a:cubicBezTo>
                      <a:cubicBezTo>
                        <a:pt x="8403" y="19898"/>
                        <a:pt x="9814" y="8975"/>
                        <a:pt x="10654" y="3362"/>
                      </a:cubicBezTo>
                      <a:cubicBezTo>
                        <a:pt x="10923" y="1413"/>
                        <a:pt x="11226" y="1"/>
                        <a:pt x="11226" y="1"/>
                      </a:cubicBezTo>
                      <a:cubicBezTo>
                        <a:pt x="11186" y="1"/>
                        <a:pt x="11146" y="0"/>
                        <a:pt x="1110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30"/>
                <p:cNvSpPr/>
                <p:nvPr/>
              </p:nvSpPr>
              <p:spPr>
                <a:xfrm>
                  <a:off x="1235312" y="1480800"/>
                  <a:ext cx="273100" cy="6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4" h="27593" extrusionOk="0">
                      <a:moveTo>
                        <a:pt x="10789" y="0"/>
                      </a:moveTo>
                      <a:cubicBezTo>
                        <a:pt x="8806" y="0"/>
                        <a:pt x="7126" y="840"/>
                        <a:pt x="5882" y="2252"/>
                      </a:cubicBezTo>
                      <a:cubicBezTo>
                        <a:pt x="6017" y="2118"/>
                        <a:pt x="6151" y="2118"/>
                        <a:pt x="6420" y="1983"/>
                      </a:cubicBezTo>
                      <a:cubicBezTo>
                        <a:pt x="6723" y="1983"/>
                        <a:pt x="6857" y="1815"/>
                        <a:pt x="7126" y="1815"/>
                      </a:cubicBezTo>
                      <a:cubicBezTo>
                        <a:pt x="8269" y="1815"/>
                        <a:pt x="9243" y="2655"/>
                        <a:pt x="9378" y="3932"/>
                      </a:cubicBezTo>
                      <a:lnTo>
                        <a:pt x="9378" y="4201"/>
                      </a:lnTo>
                      <a:cubicBezTo>
                        <a:pt x="9378" y="4638"/>
                        <a:pt x="9243" y="5176"/>
                        <a:pt x="8941" y="5613"/>
                      </a:cubicBezTo>
                      <a:lnTo>
                        <a:pt x="4740" y="10789"/>
                      </a:lnTo>
                      <a:lnTo>
                        <a:pt x="2219" y="8402"/>
                      </a:lnTo>
                      <a:cubicBezTo>
                        <a:pt x="841" y="12469"/>
                        <a:pt x="270" y="16939"/>
                        <a:pt x="1" y="19897"/>
                      </a:cubicBezTo>
                      <a:lnTo>
                        <a:pt x="1" y="20468"/>
                      </a:lnTo>
                      <a:cubicBezTo>
                        <a:pt x="1" y="23123"/>
                        <a:pt x="1379" y="25644"/>
                        <a:pt x="3900" y="26887"/>
                      </a:cubicBezTo>
                      <a:cubicBezTo>
                        <a:pt x="4605" y="27190"/>
                        <a:pt x="5311" y="27458"/>
                        <a:pt x="6017" y="27593"/>
                      </a:cubicBezTo>
                      <a:cubicBezTo>
                        <a:pt x="6588" y="15964"/>
                        <a:pt x="8672" y="8134"/>
                        <a:pt x="10352" y="3361"/>
                      </a:cubicBezTo>
                      <a:cubicBezTo>
                        <a:pt x="10621" y="1412"/>
                        <a:pt x="10924" y="0"/>
                        <a:pt x="1092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0"/>
                <p:cNvSpPr/>
                <p:nvPr/>
              </p:nvSpPr>
              <p:spPr>
                <a:xfrm>
                  <a:off x="1605675" y="1516075"/>
                  <a:ext cx="158000" cy="63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0" h="25565" extrusionOk="0">
                      <a:moveTo>
                        <a:pt x="1" y="1"/>
                      </a:moveTo>
                      <a:lnTo>
                        <a:pt x="1" y="25342"/>
                      </a:lnTo>
                      <a:cubicBezTo>
                        <a:pt x="1" y="25499"/>
                        <a:pt x="105" y="25564"/>
                        <a:pt x="218" y="25564"/>
                      </a:cubicBezTo>
                      <a:cubicBezTo>
                        <a:pt x="298" y="25564"/>
                        <a:pt x="382" y="25532"/>
                        <a:pt x="438" y="25476"/>
                      </a:cubicBezTo>
                      <a:cubicBezTo>
                        <a:pt x="841" y="24938"/>
                        <a:pt x="1412" y="24367"/>
                        <a:pt x="2118" y="23661"/>
                      </a:cubicBezTo>
                      <a:cubicBezTo>
                        <a:pt x="3093" y="22821"/>
                        <a:pt x="4202" y="21981"/>
                        <a:pt x="5479" y="21578"/>
                      </a:cubicBezTo>
                      <a:cubicBezTo>
                        <a:pt x="5479" y="21578"/>
                        <a:pt x="6319" y="2656"/>
                        <a:pt x="303" y="135"/>
                      </a:cubicBezTo>
                      <a:cubicBezTo>
                        <a:pt x="135" y="1"/>
                        <a:pt x="135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0"/>
                <p:cNvSpPr/>
                <p:nvPr/>
              </p:nvSpPr>
              <p:spPr>
                <a:xfrm>
                  <a:off x="1742650" y="1988275"/>
                  <a:ext cx="25" cy="5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53" extrusionOk="0">
                      <a:moveTo>
                        <a:pt x="0" y="1"/>
                      </a:moveTo>
                      <a:lnTo>
                        <a:pt x="0" y="2253"/>
                      </a:lnTo>
                      <a:lnTo>
                        <a:pt x="0" y="2253"/>
                      </a:lnTo>
                      <a:close/>
                    </a:path>
                  </a:pathLst>
                </a:custGeom>
                <a:solidFill>
                  <a:srgbClr val="9D6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30"/>
                <p:cNvSpPr/>
                <p:nvPr/>
              </p:nvSpPr>
              <p:spPr>
                <a:xfrm>
                  <a:off x="1612719" y="1526520"/>
                  <a:ext cx="129425" cy="58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7" h="2339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75" y="4067"/>
                        <a:pt x="2924" y="14587"/>
                        <a:pt x="1815" y="23392"/>
                      </a:cubicBezTo>
                      <a:cubicBezTo>
                        <a:pt x="1950" y="23392"/>
                        <a:pt x="1950" y="23392"/>
                        <a:pt x="1950" y="23258"/>
                      </a:cubicBezTo>
                      <a:cubicBezTo>
                        <a:pt x="2655" y="22686"/>
                        <a:pt x="3361" y="22149"/>
                        <a:pt x="4336" y="21712"/>
                      </a:cubicBezTo>
                      <a:cubicBezTo>
                        <a:pt x="4605" y="21577"/>
                        <a:pt x="4874" y="21443"/>
                        <a:pt x="5176" y="21309"/>
                      </a:cubicBezTo>
                      <a:lnTo>
                        <a:pt x="5176" y="20872"/>
                      </a:lnTo>
                      <a:lnTo>
                        <a:pt x="5176" y="18620"/>
                      </a:lnTo>
                      <a:cubicBezTo>
                        <a:pt x="5176" y="13310"/>
                        <a:pt x="4605" y="198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30"/>
                <p:cNvSpPr/>
                <p:nvPr/>
              </p:nvSpPr>
              <p:spPr>
                <a:xfrm>
                  <a:off x="1672050" y="1203050"/>
                  <a:ext cx="133625" cy="12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5" h="4826" extrusionOk="0">
                      <a:moveTo>
                        <a:pt x="910" y="0"/>
                      </a:moveTo>
                      <a:cubicBezTo>
                        <a:pt x="707" y="0"/>
                        <a:pt x="536" y="125"/>
                        <a:pt x="438" y="322"/>
                      </a:cubicBezTo>
                      <a:cubicBezTo>
                        <a:pt x="1" y="2170"/>
                        <a:pt x="841" y="3851"/>
                        <a:pt x="2522" y="4523"/>
                      </a:cubicBezTo>
                      <a:cubicBezTo>
                        <a:pt x="2959" y="4691"/>
                        <a:pt x="3362" y="4825"/>
                        <a:pt x="3799" y="4825"/>
                      </a:cubicBezTo>
                      <a:cubicBezTo>
                        <a:pt x="4202" y="4825"/>
                        <a:pt x="4505" y="4825"/>
                        <a:pt x="4908" y="4691"/>
                      </a:cubicBezTo>
                      <a:cubicBezTo>
                        <a:pt x="5210" y="4523"/>
                        <a:pt x="5345" y="4254"/>
                        <a:pt x="5210" y="3985"/>
                      </a:cubicBezTo>
                      <a:cubicBezTo>
                        <a:pt x="5072" y="3874"/>
                        <a:pt x="4864" y="3649"/>
                        <a:pt x="4721" y="3649"/>
                      </a:cubicBezTo>
                      <a:cubicBezTo>
                        <a:pt x="4690" y="3649"/>
                        <a:pt x="4662" y="3659"/>
                        <a:pt x="4639" y="3683"/>
                      </a:cubicBezTo>
                      <a:cubicBezTo>
                        <a:pt x="4353" y="3767"/>
                        <a:pt x="4034" y="3809"/>
                        <a:pt x="3719" y="3809"/>
                      </a:cubicBezTo>
                      <a:cubicBezTo>
                        <a:pt x="3404" y="3809"/>
                        <a:pt x="3093" y="3767"/>
                        <a:pt x="2824" y="3683"/>
                      </a:cubicBezTo>
                      <a:cubicBezTo>
                        <a:pt x="1681" y="3145"/>
                        <a:pt x="1144" y="1868"/>
                        <a:pt x="1413" y="624"/>
                      </a:cubicBezTo>
                      <a:cubicBezTo>
                        <a:pt x="1547" y="322"/>
                        <a:pt x="1278" y="53"/>
                        <a:pt x="1144" y="53"/>
                      </a:cubicBezTo>
                      <a:cubicBezTo>
                        <a:pt x="1063" y="17"/>
                        <a:pt x="984" y="0"/>
                        <a:pt x="9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0"/>
                <p:cNvSpPr/>
                <p:nvPr/>
              </p:nvSpPr>
              <p:spPr>
                <a:xfrm>
                  <a:off x="1511575" y="981325"/>
                  <a:ext cx="189075" cy="16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6785" extrusionOk="0">
                      <a:moveTo>
                        <a:pt x="3765" y="0"/>
                      </a:moveTo>
                      <a:cubicBezTo>
                        <a:pt x="3349" y="0"/>
                        <a:pt x="2927" y="80"/>
                        <a:pt x="2521" y="251"/>
                      </a:cubicBezTo>
                      <a:cubicBezTo>
                        <a:pt x="841" y="957"/>
                        <a:pt x="1" y="2906"/>
                        <a:pt x="706" y="4586"/>
                      </a:cubicBezTo>
                      <a:cubicBezTo>
                        <a:pt x="1218" y="5968"/>
                        <a:pt x="2489" y="6785"/>
                        <a:pt x="3808" y="6785"/>
                      </a:cubicBezTo>
                      <a:cubicBezTo>
                        <a:pt x="4222" y="6785"/>
                        <a:pt x="4641" y="6704"/>
                        <a:pt x="5042" y="6536"/>
                      </a:cubicBezTo>
                      <a:cubicBezTo>
                        <a:pt x="6722" y="5830"/>
                        <a:pt x="7563" y="3881"/>
                        <a:pt x="6857" y="2066"/>
                      </a:cubicBezTo>
                      <a:cubicBezTo>
                        <a:pt x="6322" y="791"/>
                        <a:pt x="5071" y="0"/>
                        <a:pt x="37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0"/>
                <p:cNvSpPr/>
                <p:nvPr/>
              </p:nvSpPr>
              <p:spPr>
                <a:xfrm>
                  <a:off x="1416625" y="1104875"/>
                  <a:ext cx="217650" cy="11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6" h="4782" extrusionOk="0">
                      <a:moveTo>
                        <a:pt x="2895" y="0"/>
                      </a:moveTo>
                      <a:cubicBezTo>
                        <a:pt x="1591" y="0"/>
                        <a:pt x="571" y="433"/>
                        <a:pt x="303" y="1190"/>
                      </a:cubicBezTo>
                      <a:cubicBezTo>
                        <a:pt x="1" y="2300"/>
                        <a:pt x="1413" y="3711"/>
                        <a:pt x="3664" y="4417"/>
                      </a:cubicBezTo>
                      <a:cubicBezTo>
                        <a:pt x="4472" y="4662"/>
                        <a:pt x="5267" y="4782"/>
                        <a:pt x="5964" y="4782"/>
                      </a:cubicBezTo>
                      <a:cubicBezTo>
                        <a:pt x="7180" y="4782"/>
                        <a:pt x="8098" y="4416"/>
                        <a:pt x="8269" y="3711"/>
                      </a:cubicBezTo>
                      <a:cubicBezTo>
                        <a:pt x="8706" y="2568"/>
                        <a:pt x="7160" y="1056"/>
                        <a:pt x="5042" y="350"/>
                      </a:cubicBezTo>
                      <a:cubicBezTo>
                        <a:pt x="4294" y="112"/>
                        <a:pt x="3558" y="0"/>
                        <a:pt x="289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30"/>
                <p:cNvSpPr/>
                <p:nvPr/>
              </p:nvSpPr>
              <p:spPr>
                <a:xfrm>
                  <a:off x="1851025" y="1079925"/>
                  <a:ext cx="161350" cy="1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5755" extrusionOk="0">
                      <a:moveTo>
                        <a:pt x="3263" y="0"/>
                      </a:moveTo>
                      <a:cubicBezTo>
                        <a:pt x="2615" y="0"/>
                        <a:pt x="1959" y="214"/>
                        <a:pt x="1412" y="642"/>
                      </a:cubicBezTo>
                      <a:cubicBezTo>
                        <a:pt x="135" y="1617"/>
                        <a:pt x="1" y="3432"/>
                        <a:pt x="975" y="4709"/>
                      </a:cubicBezTo>
                      <a:cubicBezTo>
                        <a:pt x="1597" y="5406"/>
                        <a:pt x="2451" y="5755"/>
                        <a:pt x="3277" y="5755"/>
                      </a:cubicBezTo>
                      <a:cubicBezTo>
                        <a:pt x="3924" y="5755"/>
                        <a:pt x="4555" y="5541"/>
                        <a:pt x="5042" y="5112"/>
                      </a:cubicBezTo>
                      <a:cubicBezTo>
                        <a:pt x="6285" y="4003"/>
                        <a:pt x="6453" y="2188"/>
                        <a:pt x="5445" y="1046"/>
                      </a:cubicBezTo>
                      <a:cubicBezTo>
                        <a:pt x="4899" y="349"/>
                        <a:pt x="4088" y="0"/>
                        <a:pt x="32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30"/>
                <p:cNvSpPr/>
                <p:nvPr/>
              </p:nvSpPr>
              <p:spPr>
                <a:xfrm>
                  <a:off x="1861100" y="1212125"/>
                  <a:ext cx="130275" cy="9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1" h="3757" extrusionOk="0">
                      <a:moveTo>
                        <a:pt x="2706" y="1"/>
                      </a:moveTo>
                      <a:cubicBezTo>
                        <a:pt x="2286" y="1"/>
                        <a:pt x="1900" y="43"/>
                        <a:pt x="1547" y="127"/>
                      </a:cubicBezTo>
                      <a:cubicBezTo>
                        <a:pt x="841" y="396"/>
                        <a:pt x="303" y="665"/>
                        <a:pt x="169" y="1236"/>
                      </a:cubicBezTo>
                      <a:cubicBezTo>
                        <a:pt x="1" y="2211"/>
                        <a:pt x="1412" y="3320"/>
                        <a:pt x="3362" y="3757"/>
                      </a:cubicBezTo>
                      <a:lnTo>
                        <a:pt x="4773" y="3757"/>
                      </a:lnTo>
                      <a:cubicBezTo>
                        <a:pt x="5042" y="3185"/>
                        <a:pt x="5210" y="2648"/>
                        <a:pt x="5210" y="1942"/>
                      </a:cubicBezTo>
                      <a:lnTo>
                        <a:pt x="5210" y="396"/>
                      </a:lnTo>
                      <a:cubicBezTo>
                        <a:pt x="4908" y="261"/>
                        <a:pt x="4639" y="261"/>
                        <a:pt x="4202" y="127"/>
                      </a:cubicBezTo>
                      <a:lnTo>
                        <a:pt x="4068" y="127"/>
                      </a:lnTo>
                      <a:cubicBezTo>
                        <a:pt x="3580" y="43"/>
                        <a:pt x="3126" y="1"/>
                        <a:pt x="27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30"/>
                <p:cNvSpPr/>
                <p:nvPr/>
              </p:nvSpPr>
              <p:spPr>
                <a:xfrm>
                  <a:off x="1609050" y="1010500"/>
                  <a:ext cx="70600" cy="6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2440" extrusionOk="0">
                      <a:moveTo>
                        <a:pt x="1429" y="0"/>
                      </a:moveTo>
                      <a:cubicBezTo>
                        <a:pt x="1232" y="0"/>
                        <a:pt x="1029" y="60"/>
                        <a:pt x="841" y="193"/>
                      </a:cubicBezTo>
                      <a:cubicBezTo>
                        <a:pt x="168" y="462"/>
                        <a:pt x="0" y="1168"/>
                        <a:pt x="303" y="1739"/>
                      </a:cubicBezTo>
                      <a:cubicBezTo>
                        <a:pt x="580" y="2224"/>
                        <a:pt x="1000" y="2439"/>
                        <a:pt x="1421" y="2439"/>
                      </a:cubicBezTo>
                      <a:cubicBezTo>
                        <a:pt x="1612" y="2439"/>
                        <a:pt x="1804" y="2394"/>
                        <a:pt x="1983" y="2310"/>
                      </a:cubicBezTo>
                      <a:cubicBezTo>
                        <a:pt x="2521" y="1873"/>
                        <a:pt x="2823" y="1168"/>
                        <a:pt x="2387" y="630"/>
                      </a:cubicBezTo>
                      <a:cubicBezTo>
                        <a:pt x="2206" y="247"/>
                        <a:pt x="1830" y="0"/>
                        <a:pt x="14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30"/>
                <p:cNvSpPr/>
                <p:nvPr/>
              </p:nvSpPr>
              <p:spPr>
                <a:xfrm>
                  <a:off x="1920775" y="1096000"/>
                  <a:ext cx="70600" cy="6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2445" extrusionOk="0">
                      <a:moveTo>
                        <a:pt x="1432" y="1"/>
                      </a:moveTo>
                      <a:cubicBezTo>
                        <a:pt x="1231" y="1"/>
                        <a:pt x="1028" y="45"/>
                        <a:pt x="840" y="134"/>
                      </a:cubicBezTo>
                      <a:cubicBezTo>
                        <a:pt x="303" y="571"/>
                        <a:pt x="0" y="1243"/>
                        <a:pt x="437" y="1814"/>
                      </a:cubicBezTo>
                      <a:cubicBezTo>
                        <a:pt x="617" y="2197"/>
                        <a:pt x="1054" y="2444"/>
                        <a:pt x="1494" y="2444"/>
                      </a:cubicBezTo>
                      <a:cubicBezTo>
                        <a:pt x="1711" y="2444"/>
                        <a:pt x="1929" y="2384"/>
                        <a:pt x="2117" y="2251"/>
                      </a:cubicBezTo>
                      <a:cubicBezTo>
                        <a:pt x="2655" y="1949"/>
                        <a:pt x="2823" y="1109"/>
                        <a:pt x="2521" y="571"/>
                      </a:cubicBezTo>
                      <a:cubicBezTo>
                        <a:pt x="2250" y="187"/>
                        <a:pt x="1843" y="1"/>
                        <a:pt x="14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30"/>
                <p:cNvSpPr/>
                <p:nvPr/>
              </p:nvSpPr>
              <p:spPr>
                <a:xfrm>
                  <a:off x="961250" y="236825"/>
                  <a:ext cx="1222525" cy="9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01" h="37862" extrusionOk="0">
                      <a:moveTo>
                        <a:pt x="22449" y="0"/>
                      </a:moveTo>
                      <a:cubicBezTo>
                        <a:pt x="20136" y="0"/>
                        <a:pt x="17807" y="494"/>
                        <a:pt x="15561" y="1329"/>
                      </a:cubicBezTo>
                      <a:cubicBezTo>
                        <a:pt x="13309" y="2169"/>
                        <a:pt x="11360" y="3547"/>
                        <a:pt x="9679" y="5228"/>
                      </a:cubicBezTo>
                      <a:cubicBezTo>
                        <a:pt x="8839" y="5934"/>
                        <a:pt x="8133" y="6639"/>
                        <a:pt x="7428" y="7480"/>
                      </a:cubicBezTo>
                      <a:lnTo>
                        <a:pt x="7428" y="7614"/>
                      </a:lnTo>
                      <a:cubicBezTo>
                        <a:pt x="6184" y="8891"/>
                        <a:pt x="5209" y="10269"/>
                        <a:pt x="4235" y="11815"/>
                      </a:cubicBezTo>
                      <a:cubicBezTo>
                        <a:pt x="3663" y="12521"/>
                        <a:pt x="3092" y="13361"/>
                        <a:pt x="3092" y="14201"/>
                      </a:cubicBezTo>
                      <a:cubicBezTo>
                        <a:pt x="3798" y="13932"/>
                        <a:pt x="4369" y="13227"/>
                        <a:pt x="5075" y="12924"/>
                      </a:cubicBezTo>
                      <a:lnTo>
                        <a:pt x="5075" y="12924"/>
                      </a:lnTo>
                      <a:cubicBezTo>
                        <a:pt x="2823" y="16016"/>
                        <a:pt x="1849" y="20083"/>
                        <a:pt x="1277" y="23847"/>
                      </a:cubicBezTo>
                      <a:cubicBezTo>
                        <a:pt x="0" y="32417"/>
                        <a:pt x="4638" y="37593"/>
                        <a:pt x="4638" y="37593"/>
                      </a:cubicBezTo>
                      <a:lnTo>
                        <a:pt x="4638" y="37458"/>
                      </a:lnTo>
                      <a:cubicBezTo>
                        <a:pt x="4773" y="37022"/>
                        <a:pt x="5075" y="35912"/>
                        <a:pt x="5747" y="34938"/>
                      </a:cubicBezTo>
                      <a:cubicBezTo>
                        <a:pt x="6349" y="34221"/>
                        <a:pt x="7146" y="33603"/>
                        <a:pt x="8327" y="33603"/>
                      </a:cubicBezTo>
                      <a:cubicBezTo>
                        <a:pt x="8531" y="33603"/>
                        <a:pt x="8746" y="33621"/>
                        <a:pt x="8974" y="33661"/>
                      </a:cubicBezTo>
                      <a:cubicBezTo>
                        <a:pt x="11360" y="33930"/>
                        <a:pt x="12066" y="36047"/>
                        <a:pt x="13040" y="37862"/>
                      </a:cubicBezTo>
                      <a:cubicBezTo>
                        <a:pt x="13175" y="34938"/>
                        <a:pt x="13175" y="31980"/>
                        <a:pt x="14317" y="29191"/>
                      </a:cubicBezTo>
                      <a:cubicBezTo>
                        <a:pt x="14721" y="27779"/>
                        <a:pt x="15695" y="26368"/>
                        <a:pt x="16536" y="25124"/>
                      </a:cubicBezTo>
                      <a:cubicBezTo>
                        <a:pt x="17376" y="24149"/>
                        <a:pt x="18922" y="22603"/>
                        <a:pt x="20031" y="22032"/>
                      </a:cubicBezTo>
                      <a:lnTo>
                        <a:pt x="20031" y="22032"/>
                      </a:lnTo>
                      <a:cubicBezTo>
                        <a:pt x="20031" y="22603"/>
                        <a:pt x="19762" y="23175"/>
                        <a:pt x="19628" y="23847"/>
                      </a:cubicBezTo>
                      <a:cubicBezTo>
                        <a:pt x="19493" y="24553"/>
                        <a:pt x="19493" y="25258"/>
                        <a:pt x="19493" y="25964"/>
                      </a:cubicBezTo>
                      <a:cubicBezTo>
                        <a:pt x="19493" y="27376"/>
                        <a:pt x="19493" y="28619"/>
                        <a:pt x="19896" y="29896"/>
                      </a:cubicBezTo>
                      <a:cubicBezTo>
                        <a:pt x="22283" y="28888"/>
                        <a:pt x="25240" y="27914"/>
                        <a:pt x="27458" y="26368"/>
                      </a:cubicBezTo>
                      <a:cubicBezTo>
                        <a:pt x="29273" y="25124"/>
                        <a:pt x="32231" y="22469"/>
                        <a:pt x="32365" y="19948"/>
                      </a:cubicBezTo>
                      <a:lnTo>
                        <a:pt x="32365" y="19948"/>
                      </a:lnTo>
                      <a:cubicBezTo>
                        <a:pt x="32365" y="22032"/>
                        <a:pt x="32500" y="24284"/>
                        <a:pt x="31962" y="26368"/>
                      </a:cubicBezTo>
                      <a:cubicBezTo>
                        <a:pt x="31525" y="28048"/>
                        <a:pt x="30550" y="29594"/>
                        <a:pt x="29710" y="31140"/>
                      </a:cubicBezTo>
                      <a:cubicBezTo>
                        <a:pt x="30083" y="31267"/>
                        <a:pt x="30516" y="31324"/>
                        <a:pt x="30981" y="31324"/>
                      </a:cubicBezTo>
                      <a:cubicBezTo>
                        <a:pt x="32613" y="31324"/>
                        <a:pt x="34627" y="30618"/>
                        <a:pt x="35726" y="29728"/>
                      </a:cubicBezTo>
                      <a:cubicBezTo>
                        <a:pt x="37272" y="28216"/>
                        <a:pt x="38247" y="26233"/>
                        <a:pt x="39356" y="24553"/>
                      </a:cubicBezTo>
                      <a:lnTo>
                        <a:pt x="39356" y="24553"/>
                      </a:lnTo>
                      <a:cubicBezTo>
                        <a:pt x="38684" y="26536"/>
                        <a:pt x="38818" y="28619"/>
                        <a:pt x="37675" y="30569"/>
                      </a:cubicBezTo>
                      <a:cubicBezTo>
                        <a:pt x="36566" y="32552"/>
                        <a:pt x="34617" y="33795"/>
                        <a:pt x="32802" y="34938"/>
                      </a:cubicBezTo>
                      <a:cubicBezTo>
                        <a:pt x="33065" y="34955"/>
                        <a:pt x="33332" y="34963"/>
                        <a:pt x="33603" y="34963"/>
                      </a:cubicBezTo>
                      <a:cubicBezTo>
                        <a:pt x="35483" y="34963"/>
                        <a:pt x="37535" y="34584"/>
                        <a:pt x="39356" y="34232"/>
                      </a:cubicBezTo>
                      <a:cubicBezTo>
                        <a:pt x="41608" y="33930"/>
                        <a:pt x="43994" y="32955"/>
                        <a:pt x="45674" y="31409"/>
                      </a:cubicBezTo>
                      <a:cubicBezTo>
                        <a:pt x="48195" y="29325"/>
                        <a:pt x="48195" y="27208"/>
                        <a:pt x="48464" y="26099"/>
                      </a:cubicBezTo>
                      <a:cubicBezTo>
                        <a:pt x="48766" y="24284"/>
                        <a:pt x="48598" y="22469"/>
                        <a:pt x="48060" y="20789"/>
                      </a:cubicBezTo>
                      <a:cubicBezTo>
                        <a:pt x="47355" y="18806"/>
                        <a:pt x="46783" y="16856"/>
                        <a:pt x="45674" y="15176"/>
                      </a:cubicBezTo>
                      <a:lnTo>
                        <a:pt x="45674" y="15176"/>
                      </a:lnTo>
                      <a:lnTo>
                        <a:pt x="45809" y="15310"/>
                      </a:lnTo>
                      <a:cubicBezTo>
                        <a:pt x="46514" y="15445"/>
                        <a:pt x="46918" y="15747"/>
                        <a:pt x="47355" y="16151"/>
                      </a:cubicBezTo>
                      <a:cubicBezTo>
                        <a:pt x="47926" y="16587"/>
                        <a:pt x="48329" y="17125"/>
                        <a:pt x="48901" y="17697"/>
                      </a:cubicBezTo>
                      <a:lnTo>
                        <a:pt x="48901" y="17562"/>
                      </a:lnTo>
                      <a:cubicBezTo>
                        <a:pt x="48901" y="16453"/>
                        <a:pt x="48060" y="14605"/>
                        <a:pt x="47623" y="13630"/>
                      </a:cubicBezTo>
                      <a:cubicBezTo>
                        <a:pt x="46918" y="12084"/>
                        <a:pt x="45674" y="11109"/>
                        <a:pt x="44700" y="9866"/>
                      </a:cubicBezTo>
                      <a:cubicBezTo>
                        <a:pt x="42523" y="7007"/>
                        <a:pt x="39718" y="4682"/>
                        <a:pt x="35981" y="4682"/>
                      </a:cubicBezTo>
                      <a:cubicBezTo>
                        <a:pt x="35853" y="4682"/>
                        <a:pt x="35723" y="4684"/>
                        <a:pt x="35592" y="4690"/>
                      </a:cubicBezTo>
                      <a:cubicBezTo>
                        <a:pt x="35020" y="4690"/>
                        <a:pt x="34180" y="4690"/>
                        <a:pt x="33642" y="4388"/>
                      </a:cubicBezTo>
                      <a:cubicBezTo>
                        <a:pt x="32802" y="4119"/>
                        <a:pt x="32096" y="3278"/>
                        <a:pt x="31525" y="2707"/>
                      </a:cubicBezTo>
                      <a:cubicBezTo>
                        <a:pt x="30113" y="1867"/>
                        <a:pt x="28735" y="1161"/>
                        <a:pt x="27189" y="758"/>
                      </a:cubicBezTo>
                      <a:cubicBezTo>
                        <a:pt x="25638" y="236"/>
                        <a:pt x="24047" y="0"/>
                        <a:pt x="224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30"/>
                <p:cNvSpPr/>
                <p:nvPr/>
              </p:nvSpPr>
              <p:spPr>
                <a:xfrm>
                  <a:off x="989800" y="234750"/>
                  <a:ext cx="1193975" cy="70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59" h="28249" extrusionOk="0">
                      <a:moveTo>
                        <a:pt x="21409" y="1"/>
                      </a:moveTo>
                      <a:cubicBezTo>
                        <a:pt x="19588" y="1"/>
                        <a:pt x="17826" y="343"/>
                        <a:pt x="16079" y="888"/>
                      </a:cubicBezTo>
                      <a:lnTo>
                        <a:pt x="16079" y="888"/>
                      </a:lnTo>
                      <a:cubicBezTo>
                        <a:pt x="17867" y="391"/>
                        <a:pt x="19609" y="135"/>
                        <a:pt x="21409" y="135"/>
                      </a:cubicBezTo>
                      <a:cubicBezTo>
                        <a:pt x="22955" y="135"/>
                        <a:pt x="24501" y="269"/>
                        <a:pt x="26047" y="841"/>
                      </a:cubicBezTo>
                      <a:cubicBezTo>
                        <a:pt x="24501" y="269"/>
                        <a:pt x="22955" y="1"/>
                        <a:pt x="21409" y="1"/>
                      </a:cubicBezTo>
                      <a:close/>
                      <a:moveTo>
                        <a:pt x="26048" y="841"/>
                      </a:moveTo>
                      <a:cubicBezTo>
                        <a:pt x="27594" y="1244"/>
                        <a:pt x="28971" y="1950"/>
                        <a:pt x="30383" y="2790"/>
                      </a:cubicBezTo>
                      <a:cubicBezTo>
                        <a:pt x="28971" y="1815"/>
                        <a:pt x="27594" y="1244"/>
                        <a:pt x="26048" y="841"/>
                      </a:cubicBezTo>
                      <a:close/>
                      <a:moveTo>
                        <a:pt x="16079" y="888"/>
                      </a:moveTo>
                      <a:cubicBezTo>
                        <a:pt x="15531" y="1040"/>
                        <a:pt x="14978" y="1215"/>
                        <a:pt x="14419" y="1412"/>
                      </a:cubicBezTo>
                      <a:cubicBezTo>
                        <a:pt x="13293" y="1832"/>
                        <a:pt x="12243" y="2387"/>
                        <a:pt x="11264" y="3046"/>
                      </a:cubicBezTo>
                      <a:lnTo>
                        <a:pt x="11264" y="3046"/>
                      </a:lnTo>
                      <a:cubicBezTo>
                        <a:pt x="12276" y="2387"/>
                        <a:pt x="13360" y="1832"/>
                        <a:pt x="14553" y="1412"/>
                      </a:cubicBezTo>
                      <a:cubicBezTo>
                        <a:pt x="15061" y="1223"/>
                        <a:pt x="15569" y="1047"/>
                        <a:pt x="16079" y="888"/>
                      </a:cubicBezTo>
                      <a:close/>
                      <a:moveTo>
                        <a:pt x="30383" y="2790"/>
                      </a:moveTo>
                      <a:lnTo>
                        <a:pt x="30383" y="2790"/>
                      </a:lnTo>
                      <a:cubicBezTo>
                        <a:pt x="30954" y="3361"/>
                        <a:pt x="31660" y="4202"/>
                        <a:pt x="32500" y="4471"/>
                      </a:cubicBezTo>
                      <a:cubicBezTo>
                        <a:pt x="31660" y="4202"/>
                        <a:pt x="30954" y="3227"/>
                        <a:pt x="30383" y="2790"/>
                      </a:cubicBezTo>
                      <a:close/>
                      <a:moveTo>
                        <a:pt x="11264" y="3046"/>
                      </a:moveTo>
                      <a:lnTo>
                        <a:pt x="11264" y="3046"/>
                      </a:lnTo>
                      <a:cubicBezTo>
                        <a:pt x="10251" y="3706"/>
                        <a:pt x="9310" y="4471"/>
                        <a:pt x="8403" y="5311"/>
                      </a:cubicBezTo>
                      <a:cubicBezTo>
                        <a:pt x="8148" y="5565"/>
                        <a:pt x="7894" y="5837"/>
                        <a:pt x="7640" y="6114"/>
                      </a:cubicBezTo>
                      <a:lnTo>
                        <a:pt x="7640" y="6114"/>
                      </a:lnTo>
                      <a:cubicBezTo>
                        <a:pt x="7925" y="5841"/>
                        <a:pt x="8222" y="5576"/>
                        <a:pt x="8537" y="5311"/>
                      </a:cubicBezTo>
                      <a:cubicBezTo>
                        <a:pt x="9378" y="4471"/>
                        <a:pt x="10285" y="3706"/>
                        <a:pt x="11264" y="3046"/>
                      </a:cubicBezTo>
                      <a:close/>
                      <a:moveTo>
                        <a:pt x="7640" y="6114"/>
                      </a:moveTo>
                      <a:cubicBezTo>
                        <a:pt x="7166" y="6566"/>
                        <a:pt x="6726" y="7038"/>
                        <a:pt x="6286" y="7563"/>
                      </a:cubicBezTo>
                      <a:cubicBezTo>
                        <a:pt x="6737" y="7111"/>
                        <a:pt x="7188" y="6605"/>
                        <a:pt x="7640" y="6114"/>
                      </a:cubicBezTo>
                      <a:close/>
                      <a:moveTo>
                        <a:pt x="32500" y="4471"/>
                      </a:moveTo>
                      <a:lnTo>
                        <a:pt x="32500" y="4471"/>
                      </a:lnTo>
                      <a:cubicBezTo>
                        <a:pt x="32769" y="4605"/>
                        <a:pt x="33173" y="4773"/>
                        <a:pt x="33744" y="4773"/>
                      </a:cubicBezTo>
                      <a:lnTo>
                        <a:pt x="34584" y="4773"/>
                      </a:lnTo>
                      <a:cubicBezTo>
                        <a:pt x="38382" y="4773"/>
                        <a:pt x="41306" y="6991"/>
                        <a:pt x="43558" y="9949"/>
                      </a:cubicBezTo>
                      <a:cubicBezTo>
                        <a:pt x="41306" y="6991"/>
                        <a:pt x="38382" y="4605"/>
                        <a:pt x="34584" y="4605"/>
                      </a:cubicBezTo>
                      <a:lnTo>
                        <a:pt x="33744" y="4605"/>
                      </a:lnTo>
                      <a:cubicBezTo>
                        <a:pt x="33173" y="4605"/>
                        <a:pt x="32769" y="4605"/>
                        <a:pt x="32500" y="4471"/>
                      </a:cubicBezTo>
                      <a:close/>
                      <a:moveTo>
                        <a:pt x="6286" y="7563"/>
                      </a:moveTo>
                      <a:cubicBezTo>
                        <a:pt x="5042" y="8974"/>
                        <a:pt x="4067" y="10352"/>
                        <a:pt x="3093" y="11898"/>
                      </a:cubicBezTo>
                      <a:cubicBezTo>
                        <a:pt x="4067" y="10352"/>
                        <a:pt x="5042" y="8974"/>
                        <a:pt x="6286" y="7697"/>
                      </a:cubicBezTo>
                      <a:lnTo>
                        <a:pt x="6286" y="7563"/>
                      </a:lnTo>
                      <a:close/>
                      <a:moveTo>
                        <a:pt x="46482" y="13714"/>
                      </a:moveTo>
                      <a:lnTo>
                        <a:pt x="46482" y="13714"/>
                      </a:lnTo>
                      <a:cubicBezTo>
                        <a:pt x="46919" y="14688"/>
                        <a:pt x="47759" y="16671"/>
                        <a:pt x="47759" y="17780"/>
                      </a:cubicBezTo>
                      <a:lnTo>
                        <a:pt x="47759" y="17645"/>
                      </a:lnTo>
                      <a:cubicBezTo>
                        <a:pt x="47759" y="16536"/>
                        <a:pt x="46919" y="14688"/>
                        <a:pt x="46482" y="13714"/>
                      </a:cubicBezTo>
                      <a:close/>
                      <a:moveTo>
                        <a:pt x="3909" y="13040"/>
                      </a:moveTo>
                      <a:lnTo>
                        <a:pt x="3909" y="13040"/>
                      </a:lnTo>
                      <a:cubicBezTo>
                        <a:pt x="1674" y="16128"/>
                        <a:pt x="705" y="20179"/>
                        <a:pt x="135" y="23795"/>
                      </a:cubicBezTo>
                      <a:cubicBezTo>
                        <a:pt x="2" y="25456"/>
                        <a:pt x="1" y="26854"/>
                        <a:pt x="1" y="28248"/>
                      </a:cubicBezTo>
                      <a:lnTo>
                        <a:pt x="1" y="28248"/>
                      </a:lnTo>
                      <a:cubicBezTo>
                        <a:pt x="1" y="26854"/>
                        <a:pt x="2" y="25457"/>
                        <a:pt x="135" y="23930"/>
                      </a:cubicBezTo>
                      <a:cubicBezTo>
                        <a:pt x="705" y="20179"/>
                        <a:pt x="1674" y="16128"/>
                        <a:pt x="3909" y="13040"/>
                      </a:cubicBezTo>
                      <a:close/>
                    </a:path>
                  </a:pathLst>
                </a:custGeom>
                <a:solidFill>
                  <a:srgbClr val="FAF2D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30"/>
                <p:cNvSpPr/>
                <p:nvPr/>
              </p:nvSpPr>
              <p:spPr>
                <a:xfrm>
                  <a:off x="989800" y="238125"/>
                  <a:ext cx="1193975" cy="93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59" h="37407" extrusionOk="0">
                      <a:moveTo>
                        <a:pt x="21409" y="0"/>
                      </a:moveTo>
                      <a:cubicBezTo>
                        <a:pt x="19057" y="0"/>
                        <a:pt x="16805" y="437"/>
                        <a:pt x="14419" y="1277"/>
                      </a:cubicBezTo>
                      <a:cubicBezTo>
                        <a:pt x="12167" y="2117"/>
                        <a:pt x="10218" y="3495"/>
                        <a:pt x="8537" y="5176"/>
                      </a:cubicBezTo>
                      <a:cubicBezTo>
                        <a:pt x="7697" y="5882"/>
                        <a:pt x="6991" y="6587"/>
                        <a:pt x="6286" y="7428"/>
                      </a:cubicBezTo>
                      <a:lnTo>
                        <a:pt x="6286" y="7562"/>
                      </a:lnTo>
                      <a:cubicBezTo>
                        <a:pt x="5042" y="8839"/>
                        <a:pt x="4067" y="10217"/>
                        <a:pt x="3093" y="11763"/>
                      </a:cubicBezTo>
                      <a:cubicBezTo>
                        <a:pt x="2521" y="12469"/>
                        <a:pt x="1950" y="13309"/>
                        <a:pt x="1950" y="14149"/>
                      </a:cubicBezTo>
                      <a:cubicBezTo>
                        <a:pt x="2656" y="13880"/>
                        <a:pt x="3227" y="13175"/>
                        <a:pt x="3933" y="12872"/>
                      </a:cubicBezTo>
                      <a:lnTo>
                        <a:pt x="3933" y="12872"/>
                      </a:lnTo>
                      <a:cubicBezTo>
                        <a:pt x="1681" y="15964"/>
                        <a:pt x="707" y="20031"/>
                        <a:pt x="135" y="23795"/>
                      </a:cubicBezTo>
                      <a:cubicBezTo>
                        <a:pt x="1" y="25341"/>
                        <a:pt x="1" y="26752"/>
                        <a:pt x="1" y="28164"/>
                      </a:cubicBezTo>
                      <a:cubicBezTo>
                        <a:pt x="404" y="33609"/>
                        <a:pt x="3093" y="36970"/>
                        <a:pt x="3496" y="37406"/>
                      </a:cubicBezTo>
                      <a:cubicBezTo>
                        <a:pt x="3496" y="37406"/>
                        <a:pt x="3765" y="36129"/>
                        <a:pt x="4471" y="35020"/>
                      </a:cubicBezTo>
                      <a:cubicBezTo>
                        <a:pt x="4202" y="33205"/>
                        <a:pt x="4202" y="31222"/>
                        <a:pt x="4471" y="28836"/>
                      </a:cubicBezTo>
                      <a:cubicBezTo>
                        <a:pt x="5042" y="25341"/>
                        <a:pt x="5882" y="21577"/>
                        <a:pt x="8134" y="18619"/>
                      </a:cubicBezTo>
                      <a:lnTo>
                        <a:pt x="8134" y="18619"/>
                      </a:lnTo>
                      <a:cubicBezTo>
                        <a:pt x="7294" y="18922"/>
                        <a:pt x="6857" y="19459"/>
                        <a:pt x="6151" y="19896"/>
                      </a:cubicBezTo>
                      <a:cubicBezTo>
                        <a:pt x="6151" y="19056"/>
                        <a:pt x="6722" y="18216"/>
                        <a:pt x="7126" y="17510"/>
                      </a:cubicBezTo>
                      <a:cubicBezTo>
                        <a:pt x="8134" y="16099"/>
                        <a:pt x="9109" y="14721"/>
                        <a:pt x="10218" y="13443"/>
                      </a:cubicBezTo>
                      <a:cubicBezTo>
                        <a:pt x="12470" y="10923"/>
                        <a:pt x="14856" y="8671"/>
                        <a:pt x="18049" y="7562"/>
                      </a:cubicBezTo>
                      <a:cubicBezTo>
                        <a:pt x="20166" y="6722"/>
                        <a:pt x="22418" y="6318"/>
                        <a:pt x="24636" y="6318"/>
                      </a:cubicBezTo>
                      <a:cubicBezTo>
                        <a:pt x="26182" y="6318"/>
                        <a:pt x="27593" y="6453"/>
                        <a:pt x="28971" y="6991"/>
                      </a:cubicBezTo>
                      <a:cubicBezTo>
                        <a:pt x="30517" y="7428"/>
                        <a:pt x="31929" y="7999"/>
                        <a:pt x="33172" y="8839"/>
                      </a:cubicBezTo>
                      <a:cubicBezTo>
                        <a:pt x="33744" y="9377"/>
                        <a:pt x="34450" y="10217"/>
                        <a:pt x="35155" y="10520"/>
                      </a:cubicBezTo>
                      <a:cubicBezTo>
                        <a:pt x="35424" y="10654"/>
                        <a:pt x="35861" y="10654"/>
                        <a:pt x="36264" y="10654"/>
                      </a:cubicBezTo>
                      <a:lnTo>
                        <a:pt x="37105" y="10654"/>
                      </a:lnTo>
                      <a:cubicBezTo>
                        <a:pt x="38920" y="10654"/>
                        <a:pt x="41037" y="11897"/>
                        <a:pt x="42717" y="13175"/>
                      </a:cubicBezTo>
                      <a:cubicBezTo>
                        <a:pt x="44398" y="14418"/>
                        <a:pt x="45641" y="15695"/>
                        <a:pt x="45641" y="15695"/>
                      </a:cubicBezTo>
                      <a:cubicBezTo>
                        <a:pt x="46481" y="16099"/>
                        <a:pt x="46918" y="16804"/>
                        <a:pt x="47624" y="17510"/>
                      </a:cubicBezTo>
                      <a:lnTo>
                        <a:pt x="47759" y="17645"/>
                      </a:lnTo>
                      <a:lnTo>
                        <a:pt x="47759" y="17510"/>
                      </a:lnTo>
                      <a:cubicBezTo>
                        <a:pt x="47759" y="16401"/>
                        <a:pt x="46918" y="14553"/>
                        <a:pt x="46481" y="13578"/>
                      </a:cubicBezTo>
                      <a:cubicBezTo>
                        <a:pt x="45776" y="12032"/>
                        <a:pt x="44532" y="11057"/>
                        <a:pt x="43558" y="9814"/>
                      </a:cubicBezTo>
                      <a:cubicBezTo>
                        <a:pt x="41306" y="6856"/>
                        <a:pt x="38382" y="4638"/>
                        <a:pt x="34584" y="4638"/>
                      </a:cubicBezTo>
                      <a:lnTo>
                        <a:pt x="33744" y="4638"/>
                      </a:lnTo>
                      <a:cubicBezTo>
                        <a:pt x="33172" y="4638"/>
                        <a:pt x="32769" y="4470"/>
                        <a:pt x="32500" y="4336"/>
                      </a:cubicBezTo>
                      <a:cubicBezTo>
                        <a:pt x="31660" y="4067"/>
                        <a:pt x="30954" y="3226"/>
                        <a:pt x="30383" y="2655"/>
                      </a:cubicBezTo>
                      <a:cubicBezTo>
                        <a:pt x="28971" y="1815"/>
                        <a:pt x="27593" y="1109"/>
                        <a:pt x="26047" y="706"/>
                      </a:cubicBezTo>
                      <a:cubicBezTo>
                        <a:pt x="24501" y="134"/>
                        <a:pt x="22955" y="0"/>
                        <a:pt x="2140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30"/>
                <p:cNvSpPr/>
                <p:nvPr/>
              </p:nvSpPr>
              <p:spPr>
                <a:xfrm>
                  <a:off x="1070475" y="1736225"/>
                  <a:ext cx="244525" cy="25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1" h="10083" extrusionOk="0">
                      <a:moveTo>
                        <a:pt x="6856" y="0"/>
                      </a:moveTo>
                      <a:lnTo>
                        <a:pt x="3227" y="7865"/>
                      </a:lnTo>
                      <a:lnTo>
                        <a:pt x="404" y="8570"/>
                      </a:lnTo>
                      <a:cubicBezTo>
                        <a:pt x="0" y="8705"/>
                        <a:pt x="0" y="9243"/>
                        <a:pt x="269" y="9411"/>
                      </a:cubicBezTo>
                      <a:cubicBezTo>
                        <a:pt x="1109" y="9814"/>
                        <a:pt x="2084" y="10083"/>
                        <a:pt x="3059" y="10083"/>
                      </a:cubicBezTo>
                      <a:cubicBezTo>
                        <a:pt x="3630" y="10083"/>
                        <a:pt x="4201" y="9814"/>
                        <a:pt x="4605" y="9411"/>
                      </a:cubicBezTo>
                      <a:lnTo>
                        <a:pt x="9780" y="2823"/>
                      </a:lnTo>
                      <a:lnTo>
                        <a:pt x="6856" y="0"/>
                      </a:ln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0"/>
                <p:cNvSpPr/>
                <p:nvPr/>
              </p:nvSpPr>
              <p:spPr>
                <a:xfrm>
                  <a:off x="1272950" y="1526175"/>
                  <a:ext cx="203375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5" h="8974" extrusionOk="0">
                      <a:moveTo>
                        <a:pt x="5748" y="0"/>
                      </a:moveTo>
                      <a:cubicBezTo>
                        <a:pt x="5479" y="0"/>
                        <a:pt x="5345" y="168"/>
                        <a:pt x="5042" y="168"/>
                      </a:cubicBezTo>
                      <a:cubicBezTo>
                        <a:pt x="4068" y="571"/>
                        <a:pt x="3227" y="1008"/>
                        <a:pt x="2522" y="1681"/>
                      </a:cubicBezTo>
                      <a:cubicBezTo>
                        <a:pt x="1849" y="2386"/>
                        <a:pt x="1278" y="3092"/>
                        <a:pt x="841" y="4067"/>
                      </a:cubicBezTo>
                      <a:lnTo>
                        <a:pt x="1" y="5747"/>
                      </a:lnTo>
                      <a:lnTo>
                        <a:pt x="3362" y="8974"/>
                      </a:lnTo>
                      <a:lnTo>
                        <a:pt x="7563" y="3798"/>
                      </a:lnTo>
                      <a:cubicBezTo>
                        <a:pt x="7865" y="3227"/>
                        <a:pt x="8134" y="2689"/>
                        <a:pt x="8000" y="2117"/>
                      </a:cubicBezTo>
                      <a:cubicBezTo>
                        <a:pt x="7865" y="840"/>
                        <a:pt x="6891" y="0"/>
                        <a:pt x="5748" y="0"/>
                      </a:cubicBezTo>
                      <a:close/>
                    </a:path>
                  </a:pathLst>
                </a:custGeom>
                <a:solidFill>
                  <a:srgbClr val="D077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0"/>
                <p:cNvSpPr/>
                <p:nvPr/>
              </p:nvSpPr>
              <p:spPr>
                <a:xfrm>
                  <a:off x="1272950" y="1526175"/>
                  <a:ext cx="200000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0" h="8974" extrusionOk="0">
                      <a:moveTo>
                        <a:pt x="5748" y="0"/>
                      </a:moveTo>
                      <a:cubicBezTo>
                        <a:pt x="5479" y="0"/>
                        <a:pt x="5345" y="168"/>
                        <a:pt x="5042" y="168"/>
                      </a:cubicBezTo>
                      <a:cubicBezTo>
                        <a:pt x="4068" y="571"/>
                        <a:pt x="3227" y="1008"/>
                        <a:pt x="2522" y="1681"/>
                      </a:cubicBezTo>
                      <a:cubicBezTo>
                        <a:pt x="1849" y="2386"/>
                        <a:pt x="1278" y="3092"/>
                        <a:pt x="841" y="4067"/>
                      </a:cubicBezTo>
                      <a:lnTo>
                        <a:pt x="1" y="5747"/>
                      </a:lnTo>
                      <a:lnTo>
                        <a:pt x="3362" y="8974"/>
                      </a:lnTo>
                      <a:lnTo>
                        <a:pt x="7563" y="3798"/>
                      </a:lnTo>
                      <a:cubicBezTo>
                        <a:pt x="7865" y="3361"/>
                        <a:pt x="8000" y="2823"/>
                        <a:pt x="8000" y="2386"/>
                      </a:cubicBezTo>
                      <a:lnTo>
                        <a:pt x="8000" y="2117"/>
                      </a:lnTo>
                      <a:cubicBezTo>
                        <a:pt x="7865" y="840"/>
                        <a:pt x="6891" y="0"/>
                        <a:pt x="574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0"/>
                <p:cNvSpPr/>
                <p:nvPr/>
              </p:nvSpPr>
              <p:spPr>
                <a:xfrm>
                  <a:off x="1220875" y="1659450"/>
                  <a:ext cx="153775" cy="15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1" h="6265" extrusionOk="0">
                      <a:moveTo>
                        <a:pt x="1484" y="1"/>
                      </a:moveTo>
                      <a:cubicBezTo>
                        <a:pt x="1237" y="1"/>
                        <a:pt x="1007" y="116"/>
                        <a:pt x="840" y="282"/>
                      </a:cubicBezTo>
                      <a:lnTo>
                        <a:pt x="135" y="1693"/>
                      </a:lnTo>
                      <a:cubicBezTo>
                        <a:pt x="0" y="1962"/>
                        <a:pt x="0" y="2231"/>
                        <a:pt x="269" y="2534"/>
                      </a:cubicBezTo>
                      <a:lnTo>
                        <a:pt x="840" y="3071"/>
                      </a:lnTo>
                      <a:lnTo>
                        <a:pt x="4067" y="6163"/>
                      </a:lnTo>
                      <a:cubicBezTo>
                        <a:pt x="4134" y="6230"/>
                        <a:pt x="4235" y="6264"/>
                        <a:pt x="4357" y="6264"/>
                      </a:cubicBezTo>
                      <a:cubicBezTo>
                        <a:pt x="4478" y="6264"/>
                        <a:pt x="4621" y="6230"/>
                        <a:pt x="4773" y="6163"/>
                      </a:cubicBezTo>
                      <a:lnTo>
                        <a:pt x="6016" y="4920"/>
                      </a:lnTo>
                      <a:cubicBezTo>
                        <a:pt x="6151" y="4617"/>
                        <a:pt x="6151" y="4348"/>
                        <a:pt x="6016" y="4080"/>
                      </a:cubicBezTo>
                      <a:lnTo>
                        <a:pt x="2084" y="416"/>
                      </a:lnTo>
                      <a:lnTo>
                        <a:pt x="1949" y="147"/>
                      </a:lnTo>
                      <a:cubicBezTo>
                        <a:pt x="1795" y="45"/>
                        <a:pt x="1636" y="1"/>
                        <a:pt x="14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73" name="Google Shape;673;p30"/>
            <p:cNvGrpSpPr/>
            <p:nvPr/>
          </p:nvGrpSpPr>
          <p:grpSpPr>
            <a:xfrm>
              <a:off x="1448240" y="2404457"/>
              <a:ext cx="1130240" cy="1034376"/>
              <a:chOff x="1143440" y="2537807"/>
              <a:chExt cx="1130240" cy="1034376"/>
            </a:xfrm>
          </p:grpSpPr>
          <p:sp>
            <p:nvSpPr>
              <p:cNvPr id="674" name="Google Shape;674;p30"/>
              <p:cNvSpPr/>
              <p:nvPr/>
            </p:nvSpPr>
            <p:spPr>
              <a:xfrm>
                <a:off x="1566493" y="3482928"/>
                <a:ext cx="62627" cy="640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1"/>
                    </a:moveTo>
                    <a:lnTo>
                      <a:pt x="1" y="226"/>
                    </a:lnTo>
                    <a:lnTo>
                      <a:pt x="2211" y="226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5" name="Google Shape;675;p30"/>
              <p:cNvGrpSpPr/>
              <p:nvPr/>
            </p:nvGrpSpPr>
            <p:grpSpPr>
              <a:xfrm>
                <a:off x="1143440" y="2537807"/>
                <a:ext cx="1130240" cy="1034376"/>
                <a:chOff x="381440" y="2537807"/>
                <a:chExt cx="1130240" cy="1034376"/>
              </a:xfrm>
            </p:grpSpPr>
            <p:grpSp>
              <p:nvGrpSpPr>
                <p:cNvPr id="676" name="Google Shape;676;p30"/>
                <p:cNvGrpSpPr/>
                <p:nvPr/>
              </p:nvGrpSpPr>
              <p:grpSpPr>
                <a:xfrm>
                  <a:off x="381440" y="2928449"/>
                  <a:ext cx="445967" cy="643734"/>
                  <a:chOff x="3234643" y="3795496"/>
                  <a:chExt cx="870180" cy="1256066"/>
                </a:xfrm>
              </p:grpSpPr>
              <p:sp>
                <p:nvSpPr>
                  <p:cNvPr id="677" name="Google Shape;677;p30"/>
                  <p:cNvSpPr/>
                  <p:nvPr/>
                </p:nvSpPr>
                <p:spPr>
                  <a:xfrm>
                    <a:off x="3236476" y="3795496"/>
                    <a:ext cx="868347" cy="12560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11" h="22726" extrusionOk="0">
                        <a:moveTo>
                          <a:pt x="1099" y="1"/>
                        </a:moveTo>
                        <a:cubicBezTo>
                          <a:pt x="490" y="1"/>
                          <a:pt x="1" y="491"/>
                          <a:pt x="1" y="1099"/>
                        </a:cubicBezTo>
                        <a:lnTo>
                          <a:pt x="1" y="21614"/>
                        </a:lnTo>
                        <a:cubicBezTo>
                          <a:pt x="1" y="22223"/>
                          <a:pt x="490" y="22726"/>
                          <a:pt x="1099" y="22726"/>
                        </a:cubicBezTo>
                        <a:lnTo>
                          <a:pt x="14612" y="22726"/>
                        </a:lnTo>
                        <a:cubicBezTo>
                          <a:pt x="15221" y="22726"/>
                          <a:pt x="15711" y="22223"/>
                          <a:pt x="15711" y="21614"/>
                        </a:cubicBezTo>
                        <a:lnTo>
                          <a:pt x="15711" y="1099"/>
                        </a:lnTo>
                        <a:cubicBezTo>
                          <a:pt x="15711" y="491"/>
                          <a:pt x="15221" y="1"/>
                          <a:pt x="1461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78" name="Google Shape;678;p30"/>
                  <p:cNvGrpSpPr/>
                  <p:nvPr/>
                </p:nvGrpSpPr>
                <p:grpSpPr>
                  <a:xfrm>
                    <a:off x="3234643" y="3795496"/>
                    <a:ext cx="865418" cy="1256066"/>
                    <a:chOff x="3234643" y="3795496"/>
                    <a:chExt cx="865418" cy="1256066"/>
                  </a:xfrm>
                </p:grpSpPr>
                <p:sp>
                  <p:nvSpPr>
                    <p:cNvPr id="679" name="Google Shape;679;p30"/>
                    <p:cNvSpPr/>
                    <p:nvPr/>
                  </p:nvSpPr>
                  <p:spPr>
                    <a:xfrm>
                      <a:off x="3234643" y="3795496"/>
                      <a:ext cx="865418" cy="3899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658" h="7056" extrusionOk="0">
                          <a:moveTo>
                            <a:pt x="1046" y="1"/>
                          </a:moveTo>
                          <a:cubicBezTo>
                            <a:pt x="437" y="1"/>
                            <a:pt x="1" y="491"/>
                            <a:pt x="1" y="1099"/>
                          </a:cubicBezTo>
                          <a:lnTo>
                            <a:pt x="1" y="7055"/>
                          </a:lnTo>
                          <a:lnTo>
                            <a:pt x="15658" y="7055"/>
                          </a:lnTo>
                          <a:lnTo>
                            <a:pt x="15658" y="1099"/>
                          </a:lnTo>
                          <a:cubicBezTo>
                            <a:pt x="15658" y="491"/>
                            <a:pt x="15168" y="1"/>
                            <a:pt x="14559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" name="Google Shape;680;p30"/>
                    <p:cNvSpPr/>
                    <p:nvPr/>
                  </p:nvSpPr>
                  <p:spPr>
                    <a:xfrm>
                      <a:off x="3306725" y="3905262"/>
                      <a:ext cx="719118" cy="1828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11" h="3309" extrusionOk="0">
                          <a:moveTo>
                            <a:pt x="662" y="0"/>
                          </a:moveTo>
                          <a:cubicBezTo>
                            <a:pt x="278" y="0"/>
                            <a:pt x="0" y="278"/>
                            <a:pt x="0" y="662"/>
                          </a:cubicBezTo>
                          <a:lnTo>
                            <a:pt x="0" y="2647"/>
                          </a:lnTo>
                          <a:cubicBezTo>
                            <a:pt x="0" y="3031"/>
                            <a:pt x="278" y="3309"/>
                            <a:pt x="662" y="3309"/>
                          </a:cubicBezTo>
                          <a:lnTo>
                            <a:pt x="12349" y="3309"/>
                          </a:lnTo>
                          <a:cubicBezTo>
                            <a:pt x="12733" y="3309"/>
                            <a:pt x="13011" y="3031"/>
                            <a:pt x="13011" y="2647"/>
                          </a:cubicBezTo>
                          <a:lnTo>
                            <a:pt x="13011" y="662"/>
                          </a:lnTo>
                          <a:cubicBezTo>
                            <a:pt x="13011" y="278"/>
                            <a:pt x="12733" y="0"/>
                            <a:pt x="12349" y="0"/>
                          </a:cubicBezTo>
                          <a:close/>
                        </a:path>
                      </a:pathLst>
                    </a:custGeom>
                    <a:solidFill>
                      <a:srgbClr val="233E4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" name="Google Shape;681;p30"/>
                    <p:cNvSpPr/>
                    <p:nvPr/>
                  </p:nvSpPr>
                  <p:spPr>
                    <a:xfrm>
                      <a:off x="3309654" y="4261478"/>
                      <a:ext cx="146355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8" h="2595" extrusionOk="0">
                          <a:moveTo>
                            <a:pt x="556" y="1"/>
                          </a:moveTo>
                          <a:cubicBezTo>
                            <a:pt x="278" y="1"/>
                            <a:pt x="0" y="226"/>
                            <a:pt x="0" y="504"/>
                          </a:cubicBezTo>
                          <a:lnTo>
                            <a:pt x="0" y="2052"/>
                          </a:lnTo>
                          <a:cubicBezTo>
                            <a:pt x="0" y="2383"/>
                            <a:pt x="278" y="2595"/>
                            <a:pt x="556" y="2595"/>
                          </a:cubicBezTo>
                          <a:lnTo>
                            <a:pt x="2091" y="2595"/>
                          </a:lnTo>
                          <a:cubicBezTo>
                            <a:pt x="2369" y="2595"/>
                            <a:pt x="2647" y="2383"/>
                            <a:pt x="2647" y="2052"/>
                          </a:cubicBezTo>
                          <a:lnTo>
                            <a:pt x="2647" y="504"/>
                          </a:lnTo>
                          <a:cubicBezTo>
                            <a:pt x="2647" y="226"/>
                            <a:pt x="2369" y="1"/>
                            <a:pt x="2091" y="1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" name="Google Shape;682;p30"/>
                    <p:cNvSpPr/>
                    <p:nvPr/>
                  </p:nvSpPr>
                  <p:spPr>
                    <a:xfrm>
                      <a:off x="3501275" y="4261478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57" y="1"/>
                          </a:moveTo>
                          <a:cubicBezTo>
                            <a:pt x="226" y="1"/>
                            <a:pt x="1" y="226"/>
                            <a:pt x="1" y="504"/>
                          </a:cubicBezTo>
                          <a:lnTo>
                            <a:pt x="1" y="2052"/>
                          </a:lnTo>
                          <a:cubicBezTo>
                            <a:pt x="1" y="2383"/>
                            <a:pt x="226" y="2595"/>
                            <a:pt x="557" y="2595"/>
                          </a:cubicBezTo>
                          <a:lnTo>
                            <a:pt x="2105" y="2595"/>
                          </a:lnTo>
                          <a:cubicBezTo>
                            <a:pt x="2383" y="2595"/>
                            <a:pt x="2595" y="2383"/>
                            <a:pt x="2595" y="2052"/>
                          </a:cubicBezTo>
                          <a:lnTo>
                            <a:pt x="2595" y="504"/>
                          </a:lnTo>
                          <a:cubicBezTo>
                            <a:pt x="2595" y="226"/>
                            <a:pt x="2383" y="1"/>
                            <a:pt x="2105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" name="Google Shape;683;p30"/>
                    <p:cNvSpPr/>
                    <p:nvPr/>
                  </p:nvSpPr>
                  <p:spPr>
                    <a:xfrm>
                      <a:off x="3693670" y="4261478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490" y="1"/>
                          </a:moveTo>
                          <a:cubicBezTo>
                            <a:pt x="226" y="1"/>
                            <a:pt x="1" y="226"/>
                            <a:pt x="1" y="504"/>
                          </a:cubicBezTo>
                          <a:lnTo>
                            <a:pt x="1" y="2052"/>
                          </a:lnTo>
                          <a:cubicBezTo>
                            <a:pt x="1" y="2383"/>
                            <a:pt x="226" y="2595"/>
                            <a:pt x="490" y="2595"/>
                          </a:cubicBezTo>
                          <a:lnTo>
                            <a:pt x="2092" y="2595"/>
                          </a:lnTo>
                          <a:cubicBezTo>
                            <a:pt x="2370" y="2595"/>
                            <a:pt x="2595" y="2383"/>
                            <a:pt x="2595" y="2052"/>
                          </a:cubicBezTo>
                          <a:lnTo>
                            <a:pt x="2595" y="504"/>
                          </a:lnTo>
                          <a:cubicBezTo>
                            <a:pt x="2595" y="226"/>
                            <a:pt x="2370" y="1"/>
                            <a:pt x="2092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" name="Google Shape;684;p30"/>
                    <p:cNvSpPr/>
                    <p:nvPr/>
                  </p:nvSpPr>
                  <p:spPr>
                    <a:xfrm>
                      <a:off x="3309654" y="4453872"/>
                      <a:ext cx="146355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8" h="2595" extrusionOk="0">
                          <a:moveTo>
                            <a:pt x="556" y="1"/>
                          </a:moveTo>
                          <a:cubicBezTo>
                            <a:pt x="278" y="1"/>
                            <a:pt x="0" y="226"/>
                            <a:pt x="0" y="556"/>
                          </a:cubicBezTo>
                          <a:lnTo>
                            <a:pt x="0" y="2092"/>
                          </a:lnTo>
                          <a:cubicBezTo>
                            <a:pt x="0" y="2370"/>
                            <a:pt x="278" y="2595"/>
                            <a:pt x="556" y="2595"/>
                          </a:cubicBezTo>
                          <a:lnTo>
                            <a:pt x="2091" y="2595"/>
                          </a:lnTo>
                          <a:cubicBezTo>
                            <a:pt x="2369" y="2595"/>
                            <a:pt x="2647" y="2370"/>
                            <a:pt x="2647" y="2092"/>
                          </a:cubicBezTo>
                          <a:lnTo>
                            <a:pt x="2647" y="556"/>
                          </a:lnTo>
                          <a:cubicBezTo>
                            <a:pt x="2647" y="226"/>
                            <a:pt x="2369" y="1"/>
                            <a:pt x="2091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" name="Google Shape;685;p30"/>
                    <p:cNvSpPr/>
                    <p:nvPr/>
                  </p:nvSpPr>
                  <p:spPr>
                    <a:xfrm>
                      <a:off x="3501275" y="4453872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57" y="1"/>
                          </a:moveTo>
                          <a:cubicBezTo>
                            <a:pt x="226" y="1"/>
                            <a:pt x="1" y="226"/>
                            <a:pt x="1" y="556"/>
                          </a:cubicBezTo>
                          <a:lnTo>
                            <a:pt x="1" y="2092"/>
                          </a:lnTo>
                          <a:cubicBezTo>
                            <a:pt x="1" y="2370"/>
                            <a:pt x="226" y="2595"/>
                            <a:pt x="557" y="2595"/>
                          </a:cubicBezTo>
                          <a:lnTo>
                            <a:pt x="2105" y="2595"/>
                          </a:lnTo>
                          <a:cubicBezTo>
                            <a:pt x="2383" y="2595"/>
                            <a:pt x="2595" y="2370"/>
                            <a:pt x="2595" y="2092"/>
                          </a:cubicBezTo>
                          <a:lnTo>
                            <a:pt x="2595" y="556"/>
                          </a:lnTo>
                          <a:cubicBezTo>
                            <a:pt x="2595" y="226"/>
                            <a:pt x="2383" y="1"/>
                            <a:pt x="2105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6" name="Google Shape;686;p30"/>
                    <p:cNvSpPr/>
                    <p:nvPr/>
                  </p:nvSpPr>
                  <p:spPr>
                    <a:xfrm>
                      <a:off x="3693670" y="4453872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490" y="1"/>
                          </a:moveTo>
                          <a:cubicBezTo>
                            <a:pt x="226" y="1"/>
                            <a:pt x="1" y="226"/>
                            <a:pt x="1" y="556"/>
                          </a:cubicBezTo>
                          <a:lnTo>
                            <a:pt x="1" y="2092"/>
                          </a:lnTo>
                          <a:cubicBezTo>
                            <a:pt x="1" y="2370"/>
                            <a:pt x="226" y="2595"/>
                            <a:pt x="490" y="2595"/>
                          </a:cubicBezTo>
                          <a:lnTo>
                            <a:pt x="2092" y="2595"/>
                          </a:lnTo>
                          <a:cubicBezTo>
                            <a:pt x="2370" y="2595"/>
                            <a:pt x="2595" y="2370"/>
                            <a:pt x="2595" y="2092"/>
                          </a:cubicBezTo>
                          <a:lnTo>
                            <a:pt x="2595" y="556"/>
                          </a:lnTo>
                          <a:cubicBezTo>
                            <a:pt x="2595" y="226"/>
                            <a:pt x="2370" y="1"/>
                            <a:pt x="2092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" name="Google Shape;687;p30"/>
                    <p:cNvSpPr/>
                    <p:nvPr/>
                  </p:nvSpPr>
                  <p:spPr>
                    <a:xfrm>
                      <a:off x="3309654" y="4645549"/>
                      <a:ext cx="146355" cy="1463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8" h="2648" extrusionOk="0">
                          <a:moveTo>
                            <a:pt x="556" y="0"/>
                          </a:moveTo>
                          <a:cubicBezTo>
                            <a:pt x="278" y="0"/>
                            <a:pt x="0" y="278"/>
                            <a:pt x="0" y="556"/>
                          </a:cubicBezTo>
                          <a:lnTo>
                            <a:pt x="0" y="2105"/>
                          </a:lnTo>
                          <a:cubicBezTo>
                            <a:pt x="0" y="2383"/>
                            <a:pt x="278" y="2647"/>
                            <a:pt x="556" y="2647"/>
                          </a:cubicBezTo>
                          <a:lnTo>
                            <a:pt x="2091" y="2647"/>
                          </a:lnTo>
                          <a:cubicBezTo>
                            <a:pt x="2369" y="2647"/>
                            <a:pt x="2647" y="2383"/>
                            <a:pt x="2647" y="2105"/>
                          </a:cubicBezTo>
                          <a:lnTo>
                            <a:pt x="2647" y="556"/>
                          </a:lnTo>
                          <a:cubicBezTo>
                            <a:pt x="2647" y="278"/>
                            <a:pt x="2369" y="0"/>
                            <a:pt x="2091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" name="Google Shape;688;p30"/>
                    <p:cNvSpPr/>
                    <p:nvPr/>
                  </p:nvSpPr>
                  <p:spPr>
                    <a:xfrm>
                      <a:off x="3501275" y="4645549"/>
                      <a:ext cx="143426" cy="1463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648" extrusionOk="0">
                          <a:moveTo>
                            <a:pt x="557" y="0"/>
                          </a:moveTo>
                          <a:cubicBezTo>
                            <a:pt x="226" y="0"/>
                            <a:pt x="1" y="278"/>
                            <a:pt x="1" y="556"/>
                          </a:cubicBezTo>
                          <a:lnTo>
                            <a:pt x="1" y="2105"/>
                          </a:lnTo>
                          <a:cubicBezTo>
                            <a:pt x="1" y="2383"/>
                            <a:pt x="226" y="2647"/>
                            <a:pt x="557" y="2647"/>
                          </a:cubicBezTo>
                          <a:lnTo>
                            <a:pt x="2105" y="2647"/>
                          </a:lnTo>
                          <a:cubicBezTo>
                            <a:pt x="2383" y="2647"/>
                            <a:pt x="2595" y="2383"/>
                            <a:pt x="2595" y="2105"/>
                          </a:cubicBezTo>
                          <a:lnTo>
                            <a:pt x="2595" y="556"/>
                          </a:lnTo>
                          <a:cubicBezTo>
                            <a:pt x="2595" y="278"/>
                            <a:pt x="2383" y="0"/>
                            <a:pt x="2105" y="0"/>
                          </a:cubicBezTo>
                          <a:close/>
                        </a:path>
                      </a:pathLst>
                    </a:custGeom>
                    <a:solidFill>
                      <a:srgbClr val="C1C1C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" name="Google Shape;689;p30"/>
                    <p:cNvSpPr/>
                    <p:nvPr/>
                  </p:nvSpPr>
                  <p:spPr>
                    <a:xfrm>
                      <a:off x="3693670" y="4645549"/>
                      <a:ext cx="143426" cy="1463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648" extrusionOk="0">
                          <a:moveTo>
                            <a:pt x="490" y="0"/>
                          </a:moveTo>
                          <a:cubicBezTo>
                            <a:pt x="226" y="0"/>
                            <a:pt x="1" y="278"/>
                            <a:pt x="1" y="556"/>
                          </a:cubicBezTo>
                          <a:lnTo>
                            <a:pt x="1" y="2105"/>
                          </a:lnTo>
                          <a:cubicBezTo>
                            <a:pt x="1" y="2383"/>
                            <a:pt x="226" y="2647"/>
                            <a:pt x="490" y="2647"/>
                          </a:cubicBezTo>
                          <a:lnTo>
                            <a:pt x="2092" y="2647"/>
                          </a:lnTo>
                          <a:cubicBezTo>
                            <a:pt x="2370" y="2647"/>
                            <a:pt x="2595" y="2383"/>
                            <a:pt x="2595" y="2105"/>
                          </a:cubicBezTo>
                          <a:lnTo>
                            <a:pt x="2595" y="556"/>
                          </a:lnTo>
                          <a:cubicBezTo>
                            <a:pt x="2595" y="278"/>
                            <a:pt x="2370" y="0"/>
                            <a:pt x="2092" y="0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" name="Google Shape;690;p30"/>
                    <p:cNvSpPr/>
                    <p:nvPr/>
                  </p:nvSpPr>
                  <p:spPr>
                    <a:xfrm>
                      <a:off x="3309654" y="4840873"/>
                      <a:ext cx="146355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8" h="2595" extrusionOk="0">
                          <a:moveTo>
                            <a:pt x="556" y="0"/>
                          </a:moveTo>
                          <a:cubicBezTo>
                            <a:pt x="278" y="0"/>
                            <a:pt x="0" y="225"/>
                            <a:pt x="0" y="503"/>
                          </a:cubicBezTo>
                          <a:lnTo>
                            <a:pt x="0" y="2091"/>
                          </a:lnTo>
                          <a:cubicBezTo>
                            <a:pt x="0" y="2369"/>
                            <a:pt x="278" y="2594"/>
                            <a:pt x="556" y="2594"/>
                          </a:cubicBezTo>
                          <a:lnTo>
                            <a:pt x="2091" y="2594"/>
                          </a:lnTo>
                          <a:cubicBezTo>
                            <a:pt x="2369" y="2594"/>
                            <a:pt x="2647" y="2369"/>
                            <a:pt x="2647" y="2091"/>
                          </a:cubicBezTo>
                          <a:lnTo>
                            <a:pt x="2647" y="503"/>
                          </a:lnTo>
                          <a:cubicBezTo>
                            <a:pt x="2647" y="225"/>
                            <a:pt x="2369" y="0"/>
                            <a:pt x="2091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" name="Google Shape;691;p30"/>
                    <p:cNvSpPr/>
                    <p:nvPr/>
                  </p:nvSpPr>
                  <p:spPr>
                    <a:xfrm>
                      <a:off x="3501275" y="4840873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57" y="0"/>
                          </a:moveTo>
                          <a:cubicBezTo>
                            <a:pt x="226" y="0"/>
                            <a:pt x="1" y="225"/>
                            <a:pt x="1" y="503"/>
                          </a:cubicBezTo>
                          <a:lnTo>
                            <a:pt x="1" y="2091"/>
                          </a:lnTo>
                          <a:cubicBezTo>
                            <a:pt x="1" y="2369"/>
                            <a:pt x="226" y="2594"/>
                            <a:pt x="557" y="2594"/>
                          </a:cubicBezTo>
                          <a:lnTo>
                            <a:pt x="2105" y="2594"/>
                          </a:lnTo>
                          <a:cubicBezTo>
                            <a:pt x="2383" y="2594"/>
                            <a:pt x="2595" y="2369"/>
                            <a:pt x="2595" y="2091"/>
                          </a:cubicBezTo>
                          <a:lnTo>
                            <a:pt x="2595" y="503"/>
                          </a:lnTo>
                          <a:cubicBezTo>
                            <a:pt x="2595" y="225"/>
                            <a:pt x="2383" y="0"/>
                            <a:pt x="2105" y="0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" name="Google Shape;692;p30"/>
                    <p:cNvSpPr/>
                    <p:nvPr/>
                  </p:nvSpPr>
                  <p:spPr>
                    <a:xfrm>
                      <a:off x="3693670" y="4840873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490" y="0"/>
                          </a:moveTo>
                          <a:cubicBezTo>
                            <a:pt x="226" y="0"/>
                            <a:pt x="1" y="225"/>
                            <a:pt x="1" y="503"/>
                          </a:cubicBezTo>
                          <a:lnTo>
                            <a:pt x="1" y="2091"/>
                          </a:lnTo>
                          <a:cubicBezTo>
                            <a:pt x="1" y="2369"/>
                            <a:pt x="226" y="2594"/>
                            <a:pt x="490" y="2594"/>
                          </a:cubicBezTo>
                          <a:lnTo>
                            <a:pt x="2092" y="2594"/>
                          </a:lnTo>
                          <a:cubicBezTo>
                            <a:pt x="2370" y="2594"/>
                            <a:pt x="2595" y="2369"/>
                            <a:pt x="2595" y="2091"/>
                          </a:cubicBezTo>
                          <a:lnTo>
                            <a:pt x="2595" y="503"/>
                          </a:lnTo>
                          <a:cubicBezTo>
                            <a:pt x="2595" y="225"/>
                            <a:pt x="2370" y="0"/>
                            <a:pt x="2092" y="0"/>
                          </a:cubicBez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" name="Google Shape;693;p30"/>
                    <p:cNvSpPr/>
                    <p:nvPr/>
                  </p:nvSpPr>
                  <p:spPr>
                    <a:xfrm>
                      <a:off x="3855335" y="4185426"/>
                      <a:ext cx="243685" cy="8661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09" h="15671" extrusionOk="0">
                          <a:moveTo>
                            <a:pt x="2595" y="1377"/>
                          </a:moveTo>
                          <a:cubicBezTo>
                            <a:pt x="2926" y="1377"/>
                            <a:pt x="3137" y="1602"/>
                            <a:pt x="3137" y="1880"/>
                          </a:cubicBezTo>
                          <a:lnTo>
                            <a:pt x="3137" y="3428"/>
                          </a:lnTo>
                          <a:cubicBezTo>
                            <a:pt x="3137" y="3759"/>
                            <a:pt x="2926" y="3971"/>
                            <a:pt x="2595" y="3971"/>
                          </a:cubicBezTo>
                          <a:lnTo>
                            <a:pt x="1046" y="3971"/>
                          </a:lnTo>
                          <a:cubicBezTo>
                            <a:pt x="768" y="3971"/>
                            <a:pt x="543" y="3759"/>
                            <a:pt x="543" y="3428"/>
                          </a:cubicBezTo>
                          <a:lnTo>
                            <a:pt x="543" y="1880"/>
                          </a:lnTo>
                          <a:cubicBezTo>
                            <a:pt x="543" y="1602"/>
                            <a:pt x="768" y="1377"/>
                            <a:pt x="1046" y="1377"/>
                          </a:cubicBezTo>
                          <a:close/>
                          <a:moveTo>
                            <a:pt x="2595" y="4858"/>
                          </a:moveTo>
                          <a:cubicBezTo>
                            <a:pt x="2926" y="4858"/>
                            <a:pt x="3137" y="5083"/>
                            <a:pt x="3137" y="5413"/>
                          </a:cubicBezTo>
                          <a:lnTo>
                            <a:pt x="3137" y="6949"/>
                          </a:lnTo>
                          <a:cubicBezTo>
                            <a:pt x="3137" y="7227"/>
                            <a:pt x="2926" y="7452"/>
                            <a:pt x="2595" y="7452"/>
                          </a:cubicBezTo>
                          <a:lnTo>
                            <a:pt x="1046" y="7452"/>
                          </a:lnTo>
                          <a:cubicBezTo>
                            <a:pt x="768" y="7452"/>
                            <a:pt x="543" y="7227"/>
                            <a:pt x="543" y="6949"/>
                          </a:cubicBezTo>
                          <a:lnTo>
                            <a:pt x="543" y="5413"/>
                          </a:lnTo>
                          <a:cubicBezTo>
                            <a:pt x="543" y="5083"/>
                            <a:pt x="768" y="4858"/>
                            <a:pt x="1046" y="4858"/>
                          </a:cubicBezTo>
                          <a:close/>
                          <a:moveTo>
                            <a:pt x="2595" y="8325"/>
                          </a:moveTo>
                          <a:cubicBezTo>
                            <a:pt x="2926" y="8325"/>
                            <a:pt x="3137" y="8603"/>
                            <a:pt x="3137" y="8881"/>
                          </a:cubicBezTo>
                          <a:lnTo>
                            <a:pt x="3137" y="13950"/>
                          </a:lnTo>
                          <a:cubicBezTo>
                            <a:pt x="3137" y="14228"/>
                            <a:pt x="2926" y="14453"/>
                            <a:pt x="2595" y="14453"/>
                          </a:cubicBezTo>
                          <a:lnTo>
                            <a:pt x="1046" y="14453"/>
                          </a:lnTo>
                          <a:cubicBezTo>
                            <a:pt x="768" y="14453"/>
                            <a:pt x="543" y="14228"/>
                            <a:pt x="543" y="13950"/>
                          </a:cubicBezTo>
                          <a:lnTo>
                            <a:pt x="543" y="8881"/>
                          </a:lnTo>
                          <a:cubicBezTo>
                            <a:pt x="543" y="8603"/>
                            <a:pt x="768" y="8325"/>
                            <a:pt x="1046" y="8325"/>
                          </a:cubicBezTo>
                          <a:close/>
                          <a:moveTo>
                            <a:pt x="1" y="0"/>
                          </a:moveTo>
                          <a:lnTo>
                            <a:pt x="1" y="15671"/>
                          </a:lnTo>
                          <a:lnTo>
                            <a:pt x="3415" y="15671"/>
                          </a:lnTo>
                          <a:cubicBezTo>
                            <a:pt x="3521" y="15671"/>
                            <a:pt x="3693" y="15605"/>
                            <a:pt x="3799" y="15605"/>
                          </a:cubicBezTo>
                          <a:cubicBezTo>
                            <a:pt x="4183" y="15446"/>
                            <a:pt x="4408" y="15009"/>
                            <a:pt x="4408" y="14559"/>
                          </a:cubicBezTo>
                          <a:lnTo>
                            <a:pt x="4408" y="0"/>
                          </a:ln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4" name="Google Shape;694;p30"/>
                    <p:cNvSpPr/>
                    <p:nvPr/>
                  </p:nvSpPr>
                  <p:spPr>
                    <a:xfrm>
                      <a:off x="3855335" y="3795496"/>
                      <a:ext cx="243685" cy="3899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09" h="7056" extrusionOk="0">
                          <a:moveTo>
                            <a:pt x="1" y="1"/>
                          </a:moveTo>
                          <a:lnTo>
                            <a:pt x="1" y="1986"/>
                          </a:lnTo>
                          <a:lnTo>
                            <a:pt x="2423" y="1986"/>
                          </a:lnTo>
                          <a:cubicBezTo>
                            <a:pt x="2807" y="1986"/>
                            <a:pt x="3085" y="2264"/>
                            <a:pt x="3085" y="2648"/>
                          </a:cubicBezTo>
                          <a:lnTo>
                            <a:pt x="3085" y="4633"/>
                          </a:lnTo>
                          <a:cubicBezTo>
                            <a:pt x="3085" y="5017"/>
                            <a:pt x="2807" y="5295"/>
                            <a:pt x="2423" y="5295"/>
                          </a:cubicBezTo>
                          <a:lnTo>
                            <a:pt x="1" y="5295"/>
                          </a:lnTo>
                          <a:lnTo>
                            <a:pt x="1" y="7055"/>
                          </a:lnTo>
                          <a:lnTo>
                            <a:pt x="4408" y="7055"/>
                          </a:lnTo>
                          <a:lnTo>
                            <a:pt x="4408" y="1099"/>
                          </a:lnTo>
                          <a:cubicBezTo>
                            <a:pt x="4408" y="491"/>
                            <a:pt x="4024" y="1"/>
                            <a:pt x="3415" y="1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5" name="Google Shape;695;p30"/>
                    <p:cNvSpPr/>
                    <p:nvPr/>
                  </p:nvSpPr>
                  <p:spPr>
                    <a:xfrm>
                      <a:off x="3855335" y="3905262"/>
                      <a:ext cx="170508" cy="1828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85" h="3309" extrusionOk="0">
                          <a:moveTo>
                            <a:pt x="1" y="0"/>
                          </a:moveTo>
                          <a:lnTo>
                            <a:pt x="1" y="768"/>
                          </a:lnTo>
                          <a:lnTo>
                            <a:pt x="1761" y="768"/>
                          </a:lnTo>
                          <a:lnTo>
                            <a:pt x="1761" y="2594"/>
                          </a:lnTo>
                          <a:lnTo>
                            <a:pt x="1" y="2594"/>
                          </a:lnTo>
                          <a:lnTo>
                            <a:pt x="1" y="3309"/>
                          </a:lnTo>
                          <a:lnTo>
                            <a:pt x="2423" y="3309"/>
                          </a:lnTo>
                          <a:cubicBezTo>
                            <a:pt x="2807" y="3309"/>
                            <a:pt x="3085" y="3031"/>
                            <a:pt x="3085" y="2647"/>
                          </a:cubicBezTo>
                          <a:lnTo>
                            <a:pt x="3085" y="662"/>
                          </a:lnTo>
                          <a:cubicBezTo>
                            <a:pt x="3085" y="278"/>
                            <a:pt x="2807" y="0"/>
                            <a:pt x="2423" y="0"/>
                          </a:cubicBezTo>
                          <a:close/>
                        </a:path>
                      </a:pathLst>
                    </a:custGeom>
                    <a:solidFill>
                      <a:srgbClr val="233E4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" name="Google Shape;696;p30"/>
                    <p:cNvSpPr/>
                    <p:nvPr/>
                  </p:nvSpPr>
                  <p:spPr>
                    <a:xfrm>
                      <a:off x="3723681" y="3945499"/>
                      <a:ext cx="35870" cy="1002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9" h="1814" extrusionOk="0">
                          <a:moveTo>
                            <a:pt x="80" y="0"/>
                          </a:moveTo>
                          <a:cubicBezTo>
                            <a:pt x="67" y="0"/>
                            <a:pt x="40" y="13"/>
                            <a:pt x="27" y="13"/>
                          </a:cubicBezTo>
                          <a:cubicBezTo>
                            <a:pt x="14" y="27"/>
                            <a:pt x="0" y="40"/>
                            <a:pt x="0" y="66"/>
                          </a:cubicBezTo>
                          <a:cubicBezTo>
                            <a:pt x="0" y="93"/>
                            <a:pt x="14" y="106"/>
                            <a:pt x="27" y="106"/>
                          </a:cubicBezTo>
                          <a:cubicBezTo>
                            <a:pt x="40" y="106"/>
                            <a:pt x="67" y="119"/>
                            <a:pt x="80" y="119"/>
                          </a:cubicBezTo>
                          <a:lnTo>
                            <a:pt x="278" y="119"/>
                          </a:lnTo>
                          <a:cubicBezTo>
                            <a:pt x="278" y="132"/>
                            <a:pt x="292" y="132"/>
                            <a:pt x="292" y="146"/>
                          </a:cubicBezTo>
                          <a:cubicBezTo>
                            <a:pt x="292" y="146"/>
                            <a:pt x="292" y="159"/>
                            <a:pt x="292" y="172"/>
                          </a:cubicBezTo>
                          <a:cubicBezTo>
                            <a:pt x="292" y="172"/>
                            <a:pt x="292" y="185"/>
                            <a:pt x="292" y="185"/>
                          </a:cubicBezTo>
                          <a:cubicBezTo>
                            <a:pt x="292" y="225"/>
                            <a:pt x="292" y="265"/>
                            <a:pt x="292" y="305"/>
                          </a:cubicBezTo>
                          <a:cubicBezTo>
                            <a:pt x="292" y="331"/>
                            <a:pt x="292" y="371"/>
                            <a:pt x="292" y="424"/>
                          </a:cubicBezTo>
                          <a:cubicBezTo>
                            <a:pt x="292" y="463"/>
                            <a:pt x="292" y="516"/>
                            <a:pt x="292" y="582"/>
                          </a:cubicBezTo>
                          <a:cubicBezTo>
                            <a:pt x="292" y="635"/>
                            <a:pt x="292" y="715"/>
                            <a:pt x="292" y="794"/>
                          </a:cubicBezTo>
                          <a:cubicBezTo>
                            <a:pt x="278" y="913"/>
                            <a:pt x="278" y="1006"/>
                            <a:pt x="278" y="1085"/>
                          </a:cubicBezTo>
                          <a:cubicBezTo>
                            <a:pt x="278" y="1165"/>
                            <a:pt x="278" y="1231"/>
                            <a:pt x="278" y="1284"/>
                          </a:cubicBezTo>
                          <a:cubicBezTo>
                            <a:pt x="278" y="1350"/>
                            <a:pt x="278" y="1403"/>
                            <a:pt x="265" y="1443"/>
                          </a:cubicBezTo>
                          <a:cubicBezTo>
                            <a:pt x="265" y="1496"/>
                            <a:pt x="265" y="1549"/>
                            <a:pt x="265" y="1602"/>
                          </a:cubicBezTo>
                          <a:cubicBezTo>
                            <a:pt x="265" y="1628"/>
                            <a:pt x="252" y="1641"/>
                            <a:pt x="239" y="1655"/>
                          </a:cubicBezTo>
                          <a:cubicBezTo>
                            <a:pt x="225" y="1668"/>
                            <a:pt x="212" y="1681"/>
                            <a:pt x="186" y="1694"/>
                          </a:cubicBezTo>
                          <a:lnTo>
                            <a:pt x="133" y="1694"/>
                          </a:lnTo>
                          <a:cubicBezTo>
                            <a:pt x="119" y="1694"/>
                            <a:pt x="93" y="1707"/>
                            <a:pt x="80" y="1707"/>
                          </a:cubicBezTo>
                          <a:lnTo>
                            <a:pt x="27" y="1707"/>
                          </a:lnTo>
                          <a:cubicBezTo>
                            <a:pt x="14" y="1721"/>
                            <a:pt x="0" y="1734"/>
                            <a:pt x="0" y="1760"/>
                          </a:cubicBezTo>
                          <a:cubicBezTo>
                            <a:pt x="0" y="1774"/>
                            <a:pt x="14" y="1787"/>
                            <a:pt x="27" y="1800"/>
                          </a:cubicBezTo>
                          <a:cubicBezTo>
                            <a:pt x="53" y="1800"/>
                            <a:pt x="80" y="1813"/>
                            <a:pt x="106" y="1813"/>
                          </a:cubicBezTo>
                          <a:lnTo>
                            <a:pt x="596" y="1813"/>
                          </a:lnTo>
                          <a:cubicBezTo>
                            <a:pt x="609" y="1813"/>
                            <a:pt x="622" y="1800"/>
                            <a:pt x="622" y="1800"/>
                          </a:cubicBezTo>
                          <a:cubicBezTo>
                            <a:pt x="636" y="1787"/>
                            <a:pt x="649" y="1774"/>
                            <a:pt x="649" y="1760"/>
                          </a:cubicBezTo>
                          <a:cubicBezTo>
                            <a:pt x="649" y="1734"/>
                            <a:pt x="636" y="1721"/>
                            <a:pt x="622" y="1707"/>
                          </a:cubicBezTo>
                          <a:cubicBezTo>
                            <a:pt x="609" y="1694"/>
                            <a:pt x="583" y="1694"/>
                            <a:pt x="569" y="1694"/>
                          </a:cubicBezTo>
                          <a:lnTo>
                            <a:pt x="424" y="1694"/>
                          </a:lnTo>
                          <a:lnTo>
                            <a:pt x="464" y="66"/>
                          </a:lnTo>
                          <a:cubicBezTo>
                            <a:pt x="464" y="40"/>
                            <a:pt x="450" y="27"/>
                            <a:pt x="450" y="13"/>
                          </a:cubicBezTo>
                          <a:cubicBezTo>
                            <a:pt x="450" y="0"/>
                            <a:pt x="437" y="0"/>
                            <a:pt x="411" y="0"/>
                          </a:cubicBez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7" name="Google Shape;697;p30"/>
                    <p:cNvSpPr/>
                    <p:nvPr/>
                  </p:nvSpPr>
                  <p:spPr>
                    <a:xfrm>
                      <a:off x="3764636" y="3944007"/>
                      <a:ext cx="63671" cy="1024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2" h="1854" extrusionOk="0">
                          <a:moveTo>
                            <a:pt x="596" y="1"/>
                          </a:moveTo>
                          <a:cubicBezTo>
                            <a:pt x="503" y="1"/>
                            <a:pt x="424" y="27"/>
                            <a:pt x="358" y="54"/>
                          </a:cubicBezTo>
                          <a:cubicBezTo>
                            <a:pt x="292" y="93"/>
                            <a:pt x="226" y="133"/>
                            <a:pt x="186" y="186"/>
                          </a:cubicBezTo>
                          <a:cubicBezTo>
                            <a:pt x="133" y="239"/>
                            <a:pt x="106" y="292"/>
                            <a:pt x="80" y="345"/>
                          </a:cubicBezTo>
                          <a:cubicBezTo>
                            <a:pt x="53" y="398"/>
                            <a:pt x="40" y="437"/>
                            <a:pt x="40" y="477"/>
                          </a:cubicBezTo>
                          <a:cubicBezTo>
                            <a:pt x="40" y="477"/>
                            <a:pt x="40" y="490"/>
                            <a:pt x="40" y="504"/>
                          </a:cubicBezTo>
                          <a:cubicBezTo>
                            <a:pt x="40" y="517"/>
                            <a:pt x="53" y="543"/>
                            <a:pt x="53" y="557"/>
                          </a:cubicBezTo>
                          <a:cubicBezTo>
                            <a:pt x="67" y="570"/>
                            <a:pt x="67" y="583"/>
                            <a:pt x="80" y="596"/>
                          </a:cubicBezTo>
                          <a:cubicBezTo>
                            <a:pt x="106" y="609"/>
                            <a:pt x="120" y="609"/>
                            <a:pt x="146" y="609"/>
                          </a:cubicBezTo>
                          <a:cubicBezTo>
                            <a:pt x="186" y="609"/>
                            <a:pt x="212" y="596"/>
                            <a:pt x="239" y="583"/>
                          </a:cubicBezTo>
                          <a:cubicBezTo>
                            <a:pt x="252" y="570"/>
                            <a:pt x="265" y="543"/>
                            <a:pt x="265" y="504"/>
                          </a:cubicBezTo>
                          <a:cubicBezTo>
                            <a:pt x="265" y="490"/>
                            <a:pt x="265" y="477"/>
                            <a:pt x="252" y="477"/>
                          </a:cubicBezTo>
                          <a:cubicBezTo>
                            <a:pt x="252" y="464"/>
                            <a:pt x="252" y="451"/>
                            <a:pt x="239" y="451"/>
                          </a:cubicBezTo>
                          <a:lnTo>
                            <a:pt x="226" y="424"/>
                          </a:lnTo>
                          <a:cubicBezTo>
                            <a:pt x="212" y="424"/>
                            <a:pt x="212" y="411"/>
                            <a:pt x="212" y="398"/>
                          </a:cubicBezTo>
                          <a:cubicBezTo>
                            <a:pt x="212" y="384"/>
                            <a:pt x="226" y="371"/>
                            <a:pt x="239" y="345"/>
                          </a:cubicBezTo>
                          <a:cubicBezTo>
                            <a:pt x="252" y="305"/>
                            <a:pt x="278" y="279"/>
                            <a:pt x="318" y="252"/>
                          </a:cubicBezTo>
                          <a:cubicBezTo>
                            <a:pt x="345" y="226"/>
                            <a:pt x="384" y="199"/>
                            <a:pt x="424" y="173"/>
                          </a:cubicBezTo>
                          <a:cubicBezTo>
                            <a:pt x="464" y="146"/>
                            <a:pt x="517" y="133"/>
                            <a:pt x="570" y="133"/>
                          </a:cubicBezTo>
                          <a:cubicBezTo>
                            <a:pt x="636" y="133"/>
                            <a:pt x="676" y="146"/>
                            <a:pt x="715" y="173"/>
                          </a:cubicBezTo>
                          <a:cubicBezTo>
                            <a:pt x="755" y="186"/>
                            <a:pt x="795" y="212"/>
                            <a:pt x="821" y="239"/>
                          </a:cubicBezTo>
                          <a:cubicBezTo>
                            <a:pt x="848" y="279"/>
                            <a:pt x="861" y="305"/>
                            <a:pt x="874" y="345"/>
                          </a:cubicBezTo>
                          <a:cubicBezTo>
                            <a:pt x="887" y="384"/>
                            <a:pt x="887" y="411"/>
                            <a:pt x="887" y="451"/>
                          </a:cubicBezTo>
                          <a:cubicBezTo>
                            <a:pt x="887" y="530"/>
                            <a:pt x="874" y="596"/>
                            <a:pt x="848" y="676"/>
                          </a:cubicBezTo>
                          <a:cubicBezTo>
                            <a:pt x="821" y="768"/>
                            <a:pt x="781" y="848"/>
                            <a:pt x="742" y="927"/>
                          </a:cubicBezTo>
                          <a:cubicBezTo>
                            <a:pt x="689" y="1007"/>
                            <a:pt x="636" y="1099"/>
                            <a:pt x="583" y="1179"/>
                          </a:cubicBezTo>
                          <a:cubicBezTo>
                            <a:pt x="530" y="1258"/>
                            <a:pt x="464" y="1337"/>
                            <a:pt x="398" y="1404"/>
                          </a:cubicBezTo>
                          <a:cubicBezTo>
                            <a:pt x="345" y="1470"/>
                            <a:pt x="278" y="1536"/>
                            <a:pt x="212" y="1602"/>
                          </a:cubicBezTo>
                          <a:cubicBezTo>
                            <a:pt x="159" y="1655"/>
                            <a:pt x="93" y="1708"/>
                            <a:pt x="53" y="1748"/>
                          </a:cubicBezTo>
                          <a:cubicBezTo>
                            <a:pt x="40" y="1761"/>
                            <a:pt x="27" y="1761"/>
                            <a:pt x="14" y="1774"/>
                          </a:cubicBezTo>
                          <a:cubicBezTo>
                            <a:pt x="1" y="1787"/>
                            <a:pt x="1" y="1787"/>
                            <a:pt x="1" y="1801"/>
                          </a:cubicBezTo>
                          <a:cubicBezTo>
                            <a:pt x="1" y="1814"/>
                            <a:pt x="1" y="1827"/>
                            <a:pt x="14" y="1840"/>
                          </a:cubicBezTo>
                          <a:cubicBezTo>
                            <a:pt x="27" y="1854"/>
                            <a:pt x="40" y="1854"/>
                            <a:pt x="67" y="1854"/>
                          </a:cubicBezTo>
                          <a:cubicBezTo>
                            <a:pt x="80" y="1854"/>
                            <a:pt x="106" y="1854"/>
                            <a:pt x="120" y="1840"/>
                          </a:cubicBezTo>
                          <a:cubicBezTo>
                            <a:pt x="146" y="1840"/>
                            <a:pt x="146" y="1840"/>
                            <a:pt x="159" y="1827"/>
                          </a:cubicBezTo>
                          <a:lnTo>
                            <a:pt x="676" y="1827"/>
                          </a:lnTo>
                          <a:cubicBezTo>
                            <a:pt x="715" y="1827"/>
                            <a:pt x="768" y="1827"/>
                            <a:pt x="808" y="1840"/>
                          </a:cubicBezTo>
                          <a:lnTo>
                            <a:pt x="953" y="1840"/>
                          </a:lnTo>
                          <a:cubicBezTo>
                            <a:pt x="967" y="1840"/>
                            <a:pt x="967" y="1827"/>
                            <a:pt x="980" y="1827"/>
                          </a:cubicBezTo>
                          <a:cubicBezTo>
                            <a:pt x="1006" y="1814"/>
                            <a:pt x="1020" y="1801"/>
                            <a:pt x="1020" y="1787"/>
                          </a:cubicBezTo>
                          <a:cubicBezTo>
                            <a:pt x="1059" y="1721"/>
                            <a:pt x="1099" y="1668"/>
                            <a:pt x="1112" y="1629"/>
                          </a:cubicBezTo>
                          <a:cubicBezTo>
                            <a:pt x="1139" y="1589"/>
                            <a:pt x="1152" y="1576"/>
                            <a:pt x="1152" y="1562"/>
                          </a:cubicBezTo>
                          <a:cubicBezTo>
                            <a:pt x="1152" y="1536"/>
                            <a:pt x="1139" y="1523"/>
                            <a:pt x="1126" y="1523"/>
                          </a:cubicBezTo>
                          <a:cubicBezTo>
                            <a:pt x="1112" y="1509"/>
                            <a:pt x="1099" y="1509"/>
                            <a:pt x="1086" y="1509"/>
                          </a:cubicBezTo>
                          <a:cubicBezTo>
                            <a:pt x="1059" y="1509"/>
                            <a:pt x="1046" y="1509"/>
                            <a:pt x="1033" y="1523"/>
                          </a:cubicBezTo>
                          <a:cubicBezTo>
                            <a:pt x="1020" y="1536"/>
                            <a:pt x="1020" y="1549"/>
                            <a:pt x="1006" y="1562"/>
                          </a:cubicBezTo>
                          <a:lnTo>
                            <a:pt x="953" y="1655"/>
                          </a:lnTo>
                          <a:cubicBezTo>
                            <a:pt x="940" y="1668"/>
                            <a:pt x="927" y="1682"/>
                            <a:pt x="914" y="1682"/>
                          </a:cubicBezTo>
                          <a:cubicBezTo>
                            <a:pt x="914" y="1695"/>
                            <a:pt x="901" y="1695"/>
                            <a:pt x="887" y="1695"/>
                          </a:cubicBezTo>
                          <a:lnTo>
                            <a:pt x="464" y="1695"/>
                          </a:lnTo>
                          <a:cubicBezTo>
                            <a:pt x="398" y="1695"/>
                            <a:pt x="345" y="1682"/>
                            <a:pt x="292" y="1682"/>
                          </a:cubicBezTo>
                          <a:cubicBezTo>
                            <a:pt x="331" y="1642"/>
                            <a:pt x="384" y="1602"/>
                            <a:pt x="437" y="1536"/>
                          </a:cubicBezTo>
                          <a:cubicBezTo>
                            <a:pt x="490" y="1483"/>
                            <a:pt x="543" y="1417"/>
                            <a:pt x="609" y="1351"/>
                          </a:cubicBezTo>
                          <a:cubicBezTo>
                            <a:pt x="662" y="1284"/>
                            <a:pt x="715" y="1218"/>
                            <a:pt x="768" y="1139"/>
                          </a:cubicBezTo>
                          <a:cubicBezTo>
                            <a:pt x="821" y="1073"/>
                            <a:pt x="874" y="993"/>
                            <a:pt x="914" y="914"/>
                          </a:cubicBezTo>
                          <a:cubicBezTo>
                            <a:pt x="953" y="834"/>
                            <a:pt x="993" y="768"/>
                            <a:pt x="1006" y="689"/>
                          </a:cubicBezTo>
                          <a:cubicBezTo>
                            <a:pt x="1033" y="609"/>
                            <a:pt x="1046" y="530"/>
                            <a:pt x="1046" y="451"/>
                          </a:cubicBezTo>
                          <a:cubicBezTo>
                            <a:pt x="1046" y="398"/>
                            <a:pt x="1046" y="332"/>
                            <a:pt x="1033" y="279"/>
                          </a:cubicBezTo>
                          <a:cubicBezTo>
                            <a:pt x="1006" y="226"/>
                            <a:pt x="980" y="173"/>
                            <a:pt x="953" y="133"/>
                          </a:cubicBezTo>
                          <a:cubicBezTo>
                            <a:pt x="914" y="93"/>
                            <a:pt x="861" y="67"/>
                            <a:pt x="808" y="40"/>
                          </a:cubicBezTo>
                          <a:cubicBezTo>
                            <a:pt x="755" y="14"/>
                            <a:pt x="676" y="1"/>
                            <a:pt x="596" y="1"/>
                          </a:cubicBez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8" name="Google Shape;698;p30"/>
                    <p:cNvSpPr/>
                    <p:nvPr/>
                  </p:nvSpPr>
                  <p:spPr>
                    <a:xfrm>
                      <a:off x="3829745" y="3991539"/>
                      <a:ext cx="65882" cy="571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2" h="1034" extrusionOk="0">
                          <a:moveTo>
                            <a:pt x="173" y="1"/>
                          </a:moveTo>
                          <a:cubicBezTo>
                            <a:pt x="93" y="1"/>
                            <a:pt x="53" y="1"/>
                            <a:pt x="27" y="14"/>
                          </a:cubicBezTo>
                          <a:cubicBezTo>
                            <a:pt x="14" y="27"/>
                            <a:pt x="0" y="41"/>
                            <a:pt x="0" y="67"/>
                          </a:cubicBezTo>
                          <a:cubicBezTo>
                            <a:pt x="0" y="80"/>
                            <a:pt x="14" y="107"/>
                            <a:pt x="27" y="107"/>
                          </a:cubicBezTo>
                          <a:cubicBezTo>
                            <a:pt x="53" y="120"/>
                            <a:pt x="80" y="120"/>
                            <a:pt x="120" y="120"/>
                          </a:cubicBezTo>
                          <a:cubicBezTo>
                            <a:pt x="159" y="120"/>
                            <a:pt x="186" y="133"/>
                            <a:pt x="199" y="147"/>
                          </a:cubicBezTo>
                          <a:cubicBezTo>
                            <a:pt x="212" y="147"/>
                            <a:pt x="239" y="173"/>
                            <a:pt x="265" y="199"/>
                          </a:cubicBezTo>
                          <a:lnTo>
                            <a:pt x="490" y="517"/>
                          </a:lnTo>
                          <a:lnTo>
                            <a:pt x="450" y="557"/>
                          </a:lnTo>
                          <a:lnTo>
                            <a:pt x="424" y="610"/>
                          </a:lnTo>
                          <a:lnTo>
                            <a:pt x="371" y="676"/>
                          </a:lnTo>
                          <a:cubicBezTo>
                            <a:pt x="345" y="702"/>
                            <a:pt x="318" y="742"/>
                            <a:pt x="278" y="795"/>
                          </a:cubicBezTo>
                          <a:cubicBezTo>
                            <a:pt x="265" y="808"/>
                            <a:pt x="252" y="822"/>
                            <a:pt x="239" y="835"/>
                          </a:cubicBezTo>
                          <a:cubicBezTo>
                            <a:pt x="225" y="835"/>
                            <a:pt x="199" y="835"/>
                            <a:pt x="186" y="848"/>
                          </a:cubicBezTo>
                          <a:cubicBezTo>
                            <a:pt x="146" y="848"/>
                            <a:pt x="120" y="848"/>
                            <a:pt x="93" y="861"/>
                          </a:cubicBezTo>
                          <a:cubicBezTo>
                            <a:pt x="67" y="874"/>
                            <a:pt x="53" y="888"/>
                            <a:pt x="53" y="914"/>
                          </a:cubicBezTo>
                          <a:cubicBezTo>
                            <a:pt x="53" y="927"/>
                            <a:pt x="53" y="941"/>
                            <a:pt x="53" y="941"/>
                          </a:cubicBezTo>
                          <a:cubicBezTo>
                            <a:pt x="67" y="954"/>
                            <a:pt x="67" y="954"/>
                            <a:pt x="80" y="967"/>
                          </a:cubicBezTo>
                          <a:lnTo>
                            <a:pt x="398" y="967"/>
                          </a:lnTo>
                          <a:cubicBezTo>
                            <a:pt x="398" y="967"/>
                            <a:pt x="411" y="967"/>
                            <a:pt x="424" y="980"/>
                          </a:cubicBezTo>
                          <a:lnTo>
                            <a:pt x="477" y="980"/>
                          </a:lnTo>
                          <a:cubicBezTo>
                            <a:pt x="490" y="980"/>
                            <a:pt x="517" y="967"/>
                            <a:pt x="530" y="967"/>
                          </a:cubicBezTo>
                          <a:cubicBezTo>
                            <a:pt x="556" y="954"/>
                            <a:pt x="570" y="941"/>
                            <a:pt x="570" y="914"/>
                          </a:cubicBezTo>
                          <a:cubicBezTo>
                            <a:pt x="570" y="901"/>
                            <a:pt x="556" y="901"/>
                            <a:pt x="556" y="888"/>
                          </a:cubicBezTo>
                          <a:cubicBezTo>
                            <a:pt x="543" y="861"/>
                            <a:pt x="503" y="861"/>
                            <a:pt x="464" y="861"/>
                          </a:cubicBezTo>
                          <a:cubicBezTo>
                            <a:pt x="450" y="861"/>
                            <a:pt x="437" y="861"/>
                            <a:pt x="424" y="848"/>
                          </a:cubicBezTo>
                          <a:cubicBezTo>
                            <a:pt x="424" y="848"/>
                            <a:pt x="424" y="848"/>
                            <a:pt x="424" y="835"/>
                          </a:cubicBezTo>
                          <a:cubicBezTo>
                            <a:pt x="424" y="835"/>
                            <a:pt x="424" y="822"/>
                            <a:pt x="437" y="808"/>
                          </a:cubicBezTo>
                          <a:cubicBezTo>
                            <a:pt x="450" y="782"/>
                            <a:pt x="464" y="782"/>
                            <a:pt x="464" y="769"/>
                          </a:cubicBezTo>
                          <a:cubicBezTo>
                            <a:pt x="490" y="742"/>
                            <a:pt x="503" y="729"/>
                            <a:pt x="517" y="702"/>
                          </a:cubicBezTo>
                          <a:cubicBezTo>
                            <a:pt x="530" y="689"/>
                            <a:pt x="543" y="663"/>
                            <a:pt x="570" y="636"/>
                          </a:cubicBezTo>
                          <a:cubicBezTo>
                            <a:pt x="583" y="649"/>
                            <a:pt x="609" y="676"/>
                            <a:pt x="623" y="716"/>
                          </a:cubicBezTo>
                          <a:cubicBezTo>
                            <a:pt x="649" y="742"/>
                            <a:pt x="662" y="755"/>
                            <a:pt x="689" y="782"/>
                          </a:cubicBezTo>
                          <a:cubicBezTo>
                            <a:pt x="702" y="808"/>
                            <a:pt x="715" y="835"/>
                            <a:pt x="728" y="848"/>
                          </a:cubicBezTo>
                          <a:cubicBezTo>
                            <a:pt x="728" y="861"/>
                            <a:pt x="742" y="874"/>
                            <a:pt x="742" y="888"/>
                          </a:cubicBezTo>
                          <a:cubicBezTo>
                            <a:pt x="742" y="901"/>
                            <a:pt x="742" y="901"/>
                            <a:pt x="728" y="914"/>
                          </a:cubicBezTo>
                          <a:lnTo>
                            <a:pt x="702" y="914"/>
                          </a:lnTo>
                          <a:cubicBezTo>
                            <a:pt x="689" y="914"/>
                            <a:pt x="675" y="927"/>
                            <a:pt x="675" y="941"/>
                          </a:cubicBezTo>
                          <a:cubicBezTo>
                            <a:pt x="675" y="954"/>
                            <a:pt x="662" y="967"/>
                            <a:pt x="662" y="967"/>
                          </a:cubicBezTo>
                          <a:cubicBezTo>
                            <a:pt x="662" y="980"/>
                            <a:pt x="675" y="994"/>
                            <a:pt x="689" y="1007"/>
                          </a:cubicBezTo>
                          <a:cubicBezTo>
                            <a:pt x="702" y="1033"/>
                            <a:pt x="728" y="1033"/>
                            <a:pt x="768" y="1033"/>
                          </a:cubicBezTo>
                          <a:lnTo>
                            <a:pt x="1086" y="1033"/>
                          </a:lnTo>
                          <a:cubicBezTo>
                            <a:pt x="1112" y="1033"/>
                            <a:pt x="1139" y="1033"/>
                            <a:pt x="1152" y="1020"/>
                          </a:cubicBezTo>
                          <a:cubicBezTo>
                            <a:pt x="1178" y="1020"/>
                            <a:pt x="1192" y="1007"/>
                            <a:pt x="1192" y="980"/>
                          </a:cubicBezTo>
                          <a:cubicBezTo>
                            <a:pt x="1192" y="954"/>
                            <a:pt x="1178" y="941"/>
                            <a:pt x="1165" y="941"/>
                          </a:cubicBezTo>
                          <a:cubicBezTo>
                            <a:pt x="1139" y="927"/>
                            <a:pt x="1125" y="927"/>
                            <a:pt x="1099" y="927"/>
                          </a:cubicBezTo>
                          <a:cubicBezTo>
                            <a:pt x="1073" y="927"/>
                            <a:pt x="1046" y="914"/>
                            <a:pt x="1033" y="914"/>
                          </a:cubicBezTo>
                          <a:cubicBezTo>
                            <a:pt x="1020" y="914"/>
                            <a:pt x="993" y="914"/>
                            <a:pt x="967" y="901"/>
                          </a:cubicBezTo>
                          <a:cubicBezTo>
                            <a:pt x="967" y="901"/>
                            <a:pt x="953" y="888"/>
                            <a:pt x="940" y="888"/>
                          </a:cubicBezTo>
                          <a:cubicBezTo>
                            <a:pt x="927" y="874"/>
                            <a:pt x="914" y="848"/>
                            <a:pt x="887" y="822"/>
                          </a:cubicBezTo>
                          <a:cubicBezTo>
                            <a:pt x="861" y="795"/>
                            <a:pt x="834" y="755"/>
                            <a:pt x="795" y="716"/>
                          </a:cubicBezTo>
                          <a:cubicBezTo>
                            <a:pt x="755" y="663"/>
                            <a:pt x="715" y="597"/>
                            <a:pt x="649" y="517"/>
                          </a:cubicBezTo>
                          <a:cubicBezTo>
                            <a:pt x="689" y="477"/>
                            <a:pt x="715" y="438"/>
                            <a:pt x="742" y="398"/>
                          </a:cubicBezTo>
                          <a:cubicBezTo>
                            <a:pt x="768" y="358"/>
                            <a:pt x="795" y="319"/>
                            <a:pt x="834" y="266"/>
                          </a:cubicBezTo>
                          <a:cubicBezTo>
                            <a:pt x="861" y="239"/>
                            <a:pt x="874" y="226"/>
                            <a:pt x="900" y="213"/>
                          </a:cubicBezTo>
                          <a:cubicBezTo>
                            <a:pt x="927" y="213"/>
                            <a:pt x="940" y="199"/>
                            <a:pt x="980" y="199"/>
                          </a:cubicBezTo>
                          <a:lnTo>
                            <a:pt x="1125" y="199"/>
                          </a:lnTo>
                          <a:cubicBezTo>
                            <a:pt x="1139" y="199"/>
                            <a:pt x="1152" y="186"/>
                            <a:pt x="1165" y="186"/>
                          </a:cubicBezTo>
                          <a:cubicBezTo>
                            <a:pt x="1178" y="173"/>
                            <a:pt x="1178" y="160"/>
                            <a:pt x="1178" y="147"/>
                          </a:cubicBezTo>
                          <a:cubicBezTo>
                            <a:pt x="1178" y="107"/>
                            <a:pt x="1165" y="80"/>
                            <a:pt x="1125" y="80"/>
                          </a:cubicBezTo>
                          <a:lnTo>
                            <a:pt x="728" y="80"/>
                          </a:lnTo>
                          <a:cubicBezTo>
                            <a:pt x="689" y="80"/>
                            <a:pt x="675" y="80"/>
                            <a:pt x="649" y="94"/>
                          </a:cubicBezTo>
                          <a:cubicBezTo>
                            <a:pt x="636" y="107"/>
                            <a:pt x="623" y="120"/>
                            <a:pt x="623" y="147"/>
                          </a:cubicBezTo>
                          <a:cubicBezTo>
                            <a:pt x="623" y="160"/>
                            <a:pt x="636" y="173"/>
                            <a:pt x="649" y="186"/>
                          </a:cubicBezTo>
                          <a:cubicBezTo>
                            <a:pt x="662" y="186"/>
                            <a:pt x="662" y="199"/>
                            <a:pt x="675" y="199"/>
                          </a:cubicBezTo>
                          <a:cubicBezTo>
                            <a:pt x="675" y="199"/>
                            <a:pt x="689" y="199"/>
                            <a:pt x="689" y="213"/>
                          </a:cubicBezTo>
                          <a:cubicBezTo>
                            <a:pt x="689" y="213"/>
                            <a:pt x="675" y="226"/>
                            <a:pt x="662" y="252"/>
                          </a:cubicBezTo>
                          <a:cubicBezTo>
                            <a:pt x="649" y="266"/>
                            <a:pt x="636" y="292"/>
                            <a:pt x="623" y="319"/>
                          </a:cubicBezTo>
                          <a:lnTo>
                            <a:pt x="570" y="398"/>
                          </a:lnTo>
                          <a:cubicBezTo>
                            <a:pt x="543" y="372"/>
                            <a:pt x="517" y="345"/>
                            <a:pt x="503" y="305"/>
                          </a:cubicBezTo>
                          <a:cubicBezTo>
                            <a:pt x="477" y="279"/>
                            <a:pt x="464" y="252"/>
                            <a:pt x="450" y="239"/>
                          </a:cubicBezTo>
                          <a:cubicBezTo>
                            <a:pt x="437" y="213"/>
                            <a:pt x="424" y="199"/>
                            <a:pt x="411" y="173"/>
                          </a:cubicBezTo>
                          <a:cubicBezTo>
                            <a:pt x="411" y="160"/>
                            <a:pt x="398" y="147"/>
                            <a:pt x="398" y="147"/>
                          </a:cubicBezTo>
                          <a:cubicBezTo>
                            <a:pt x="398" y="133"/>
                            <a:pt x="411" y="133"/>
                            <a:pt x="424" y="133"/>
                          </a:cubicBezTo>
                          <a:lnTo>
                            <a:pt x="477" y="133"/>
                          </a:lnTo>
                          <a:cubicBezTo>
                            <a:pt x="490" y="133"/>
                            <a:pt x="517" y="120"/>
                            <a:pt x="530" y="107"/>
                          </a:cubicBezTo>
                          <a:cubicBezTo>
                            <a:pt x="543" y="94"/>
                            <a:pt x="543" y="80"/>
                            <a:pt x="543" y="67"/>
                          </a:cubicBezTo>
                          <a:cubicBezTo>
                            <a:pt x="543" y="54"/>
                            <a:pt x="543" y="54"/>
                            <a:pt x="543" y="41"/>
                          </a:cubicBezTo>
                          <a:cubicBezTo>
                            <a:pt x="543" y="41"/>
                            <a:pt x="530" y="27"/>
                            <a:pt x="530" y="27"/>
                          </a:cubicBezTo>
                          <a:cubicBezTo>
                            <a:pt x="517" y="14"/>
                            <a:pt x="503" y="14"/>
                            <a:pt x="490" y="1"/>
                          </a:cubicBez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9" name="Google Shape;699;p30"/>
                    <p:cNvSpPr/>
                    <p:nvPr/>
                  </p:nvSpPr>
                  <p:spPr>
                    <a:xfrm>
                      <a:off x="3901430" y="3946218"/>
                      <a:ext cx="60023" cy="1002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86" h="1814" extrusionOk="0">
                          <a:moveTo>
                            <a:pt x="861" y="0"/>
                          </a:moveTo>
                          <a:cubicBezTo>
                            <a:pt x="834" y="0"/>
                            <a:pt x="781" y="0"/>
                            <a:pt x="728" y="14"/>
                          </a:cubicBezTo>
                          <a:lnTo>
                            <a:pt x="530" y="14"/>
                          </a:lnTo>
                          <a:cubicBezTo>
                            <a:pt x="464" y="14"/>
                            <a:pt x="398" y="27"/>
                            <a:pt x="331" y="27"/>
                          </a:cubicBezTo>
                          <a:cubicBezTo>
                            <a:pt x="265" y="40"/>
                            <a:pt x="212" y="40"/>
                            <a:pt x="173" y="40"/>
                          </a:cubicBezTo>
                          <a:cubicBezTo>
                            <a:pt x="146" y="53"/>
                            <a:pt x="133" y="67"/>
                            <a:pt x="133" y="93"/>
                          </a:cubicBezTo>
                          <a:cubicBezTo>
                            <a:pt x="133" y="159"/>
                            <a:pt x="120" y="212"/>
                            <a:pt x="120" y="265"/>
                          </a:cubicBezTo>
                          <a:cubicBezTo>
                            <a:pt x="120" y="318"/>
                            <a:pt x="106" y="358"/>
                            <a:pt x="106" y="397"/>
                          </a:cubicBezTo>
                          <a:cubicBezTo>
                            <a:pt x="106" y="437"/>
                            <a:pt x="93" y="477"/>
                            <a:pt x="93" y="530"/>
                          </a:cubicBezTo>
                          <a:cubicBezTo>
                            <a:pt x="93" y="569"/>
                            <a:pt x="80" y="622"/>
                            <a:pt x="67" y="675"/>
                          </a:cubicBezTo>
                          <a:cubicBezTo>
                            <a:pt x="67" y="702"/>
                            <a:pt x="67" y="715"/>
                            <a:pt x="67" y="742"/>
                          </a:cubicBezTo>
                          <a:cubicBezTo>
                            <a:pt x="67" y="755"/>
                            <a:pt x="67" y="768"/>
                            <a:pt x="67" y="781"/>
                          </a:cubicBezTo>
                          <a:cubicBezTo>
                            <a:pt x="67" y="821"/>
                            <a:pt x="67" y="861"/>
                            <a:pt x="80" y="887"/>
                          </a:cubicBezTo>
                          <a:cubicBezTo>
                            <a:pt x="93" y="914"/>
                            <a:pt x="106" y="927"/>
                            <a:pt x="146" y="927"/>
                          </a:cubicBezTo>
                          <a:cubicBezTo>
                            <a:pt x="159" y="927"/>
                            <a:pt x="173" y="927"/>
                            <a:pt x="212" y="914"/>
                          </a:cubicBezTo>
                          <a:cubicBezTo>
                            <a:pt x="239" y="914"/>
                            <a:pt x="265" y="900"/>
                            <a:pt x="305" y="900"/>
                          </a:cubicBezTo>
                          <a:cubicBezTo>
                            <a:pt x="345" y="887"/>
                            <a:pt x="384" y="874"/>
                            <a:pt x="424" y="874"/>
                          </a:cubicBezTo>
                          <a:cubicBezTo>
                            <a:pt x="464" y="861"/>
                            <a:pt x="503" y="861"/>
                            <a:pt x="556" y="861"/>
                          </a:cubicBezTo>
                          <a:cubicBezTo>
                            <a:pt x="623" y="861"/>
                            <a:pt x="689" y="874"/>
                            <a:pt x="728" y="887"/>
                          </a:cubicBezTo>
                          <a:cubicBezTo>
                            <a:pt x="781" y="914"/>
                            <a:pt x="821" y="940"/>
                            <a:pt x="848" y="967"/>
                          </a:cubicBezTo>
                          <a:cubicBezTo>
                            <a:pt x="874" y="993"/>
                            <a:pt x="901" y="1033"/>
                            <a:pt x="914" y="1072"/>
                          </a:cubicBezTo>
                          <a:cubicBezTo>
                            <a:pt x="914" y="1112"/>
                            <a:pt x="927" y="1152"/>
                            <a:pt x="927" y="1192"/>
                          </a:cubicBezTo>
                          <a:cubicBezTo>
                            <a:pt x="927" y="1244"/>
                            <a:pt x="914" y="1311"/>
                            <a:pt x="887" y="1364"/>
                          </a:cubicBezTo>
                          <a:cubicBezTo>
                            <a:pt x="874" y="1430"/>
                            <a:pt x="834" y="1483"/>
                            <a:pt x="795" y="1522"/>
                          </a:cubicBezTo>
                          <a:cubicBezTo>
                            <a:pt x="742" y="1575"/>
                            <a:pt x="689" y="1615"/>
                            <a:pt x="623" y="1642"/>
                          </a:cubicBezTo>
                          <a:cubicBezTo>
                            <a:pt x="543" y="1668"/>
                            <a:pt x="464" y="1681"/>
                            <a:pt x="371" y="1681"/>
                          </a:cubicBezTo>
                          <a:lnTo>
                            <a:pt x="292" y="1681"/>
                          </a:lnTo>
                          <a:cubicBezTo>
                            <a:pt x="265" y="1668"/>
                            <a:pt x="239" y="1668"/>
                            <a:pt x="212" y="1655"/>
                          </a:cubicBezTo>
                          <a:cubicBezTo>
                            <a:pt x="199" y="1642"/>
                            <a:pt x="173" y="1642"/>
                            <a:pt x="159" y="1628"/>
                          </a:cubicBezTo>
                          <a:cubicBezTo>
                            <a:pt x="146" y="1615"/>
                            <a:pt x="146" y="1602"/>
                            <a:pt x="146" y="1589"/>
                          </a:cubicBezTo>
                          <a:cubicBezTo>
                            <a:pt x="146" y="1562"/>
                            <a:pt x="146" y="1549"/>
                            <a:pt x="159" y="1549"/>
                          </a:cubicBezTo>
                          <a:cubicBezTo>
                            <a:pt x="173" y="1536"/>
                            <a:pt x="199" y="1536"/>
                            <a:pt x="212" y="1536"/>
                          </a:cubicBezTo>
                          <a:cubicBezTo>
                            <a:pt x="226" y="1522"/>
                            <a:pt x="239" y="1522"/>
                            <a:pt x="252" y="1509"/>
                          </a:cubicBezTo>
                          <a:cubicBezTo>
                            <a:pt x="265" y="1496"/>
                            <a:pt x="278" y="1483"/>
                            <a:pt x="278" y="1456"/>
                          </a:cubicBezTo>
                          <a:cubicBezTo>
                            <a:pt x="278" y="1417"/>
                            <a:pt x="265" y="1390"/>
                            <a:pt x="239" y="1377"/>
                          </a:cubicBezTo>
                          <a:cubicBezTo>
                            <a:pt x="226" y="1364"/>
                            <a:pt x="199" y="1364"/>
                            <a:pt x="173" y="1364"/>
                          </a:cubicBezTo>
                          <a:cubicBezTo>
                            <a:pt x="146" y="1364"/>
                            <a:pt x="133" y="1364"/>
                            <a:pt x="106" y="1377"/>
                          </a:cubicBezTo>
                          <a:cubicBezTo>
                            <a:pt x="93" y="1390"/>
                            <a:pt x="67" y="1403"/>
                            <a:pt x="53" y="1417"/>
                          </a:cubicBezTo>
                          <a:cubicBezTo>
                            <a:pt x="40" y="1443"/>
                            <a:pt x="27" y="1456"/>
                            <a:pt x="14" y="1483"/>
                          </a:cubicBezTo>
                          <a:cubicBezTo>
                            <a:pt x="14" y="1509"/>
                            <a:pt x="1" y="1536"/>
                            <a:pt x="1" y="1562"/>
                          </a:cubicBezTo>
                          <a:cubicBezTo>
                            <a:pt x="1" y="1628"/>
                            <a:pt x="27" y="1681"/>
                            <a:pt x="53" y="1708"/>
                          </a:cubicBezTo>
                          <a:cubicBezTo>
                            <a:pt x="80" y="1747"/>
                            <a:pt x="120" y="1774"/>
                            <a:pt x="159" y="1787"/>
                          </a:cubicBezTo>
                          <a:cubicBezTo>
                            <a:pt x="199" y="1800"/>
                            <a:pt x="239" y="1814"/>
                            <a:pt x="278" y="1814"/>
                          </a:cubicBezTo>
                          <a:lnTo>
                            <a:pt x="371" y="1814"/>
                          </a:lnTo>
                          <a:cubicBezTo>
                            <a:pt x="503" y="1814"/>
                            <a:pt x="609" y="1800"/>
                            <a:pt x="689" y="1761"/>
                          </a:cubicBezTo>
                          <a:cubicBezTo>
                            <a:pt x="781" y="1721"/>
                            <a:pt x="861" y="1681"/>
                            <a:pt x="914" y="1615"/>
                          </a:cubicBezTo>
                          <a:cubicBezTo>
                            <a:pt x="980" y="1562"/>
                            <a:pt x="1020" y="1496"/>
                            <a:pt x="1046" y="1417"/>
                          </a:cubicBezTo>
                          <a:cubicBezTo>
                            <a:pt x="1073" y="1350"/>
                            <a:pt x="1086" y="1271"/>
                            <a:pt x="1086" y="1205"/>
                          </a:cubicBezTo>
                          <a:cubicBezTo>
                            <a:pt x="1086" y="1152"/>
                            <a:pt x="1086" y="1086"/>
                            <a:pt x="1059" y="1033"/>
                          </a:cubicBezTo>
                          <a:cubicBezTo>
                            <a:pt x="1046" y="967"/>
                            <a:pt x="1020" y="914"/>
                            <a:pt x="967" y="874"/>
                          </a:cubicBezTo>
                          <a:cubicBezTo>
                            <a:pt x="940" y="821"/>
                            <a:pt x="887" y="781"/>
                            <a:pt x="821" y="755"/>
                          </a:cubicBezTo>
                          <a:cubicBezTo>
                            <a:pt x="755" y="728"/>
                            <a:pt x="662" y="715"/>
                            <a:pt x="570" y="715"/>
                          </a:cubicBezTo>
                          <a:lnTo>
                            <a:pt x="464" y="715"/>
                          </a:lnTo>
                          <a:cubicBezTo>
                            <a:pt x="424" y="728"/>
                            <a:pt x="384" y="728"/>
                            <a:pt x="358" y="742"/>
                          </a:cubicBezTo>
                          <a:cubicBezTo>
                            <a:pt x="318" y="742"/>
                            <a:pt x="292" y="755"/>
                            <a:pt x="265" y="755"/>
                          </a:cubicBezTo>
                          <a:cubicBezTo>
                            <a:pt x="239" y="768"/>
                            <a:pt x="226" y="768"/>
                            <a:pt x="212" y="768"/>
                          </a:cubicBezTo>
                          <a:lnTo>
                            <a:pt x="292" y="199"/>
                          </a:lnTo>
                          <a:cubicBezTo>
                            <a:pt x="318" y="186"/>
                            <a:pt x="345" y="186"/>
                            <a:pt x="398" y="172"/>
                          </a:cubicBezTo>
                          <a:cubicBezTo>
                            <a:pt x="464" y="172"/>
                            <a:pt x="517" y="172"/>
                            <a:pt x="570" y="159"/>
                          </a:cubicBezTo>
                          <a:lnTo>
                            <a:pt x="874" y="159"/>
                          </a:lnTo>
                          <a:cubicBezTo>
                            <a:pt x="901" y="159"/>
                            <a:pt x="914" y="146"/>
                            <a:pt x="940" y="146"/>
                          </a:cubicBezTo>
                          <a:cubicBezTo>
                            <a:pt x="967" y="133"/>
                            <a:pt x="980" y="106"/>
                            <a:pt x="980" y="80"/>
                          </a:cubicBezTo>
                          <a:cubicBezTo>
                            <a:pt x="980" y="53"/>
                            <a:pt x="967" y="27"/>
                            <a:pt x="940" y="27"/>
                          </a:cubicBezTo>
                          <a:cubicBezTo>
                            <a:pt x="927" y="14"/>
                            <a:pt x="887" y="0"/>
                            <a:pt x="861" y="0"/>
                          </a:cubicBez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0" name="Google Shape;700;p30"/>
                    <p:cNvSpPr/>
                    <p:nvPr/>
                  </p:nvSpPr>
                  <p:spPr>
                    <a:xfrm>
                      <a:off x="3885346" y="4261478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03" y="1"/>
                          </a:moveTo>
                          <a:cubicBezTo>
                            <a:pt x="225" y="1"/>
                            <a:pt x="0" y="226"/>
                            <a:pt x="0" y="504"/>
                          </a:cubicBezTo>
                          <a:lnTo>
                            <a:pt x="0" y="2052"/>
                          </a:lnTo>
                          <a:cubicBezTo>
                            <a:pt x="0" y="2383"/>
                            <a:pt x="225" y="2595"/>
                            <a:pt x="503" y="2595"/>
                          </a:cubicBezTo>
                          <a:lnTo>
                            <a:pt x="2052" y="2595"/>
                          </a:lnTo>
                          <a:cubicBezTo>
                            <a:pt x="2383" y="2595"/>
                            <a:pt x="2594" y="2383"/>
                            <a:pt x="2594" y="2052"/>
                          </a:cubicBezTo>
                          <a:lnTo>
                            <a:pt x="2594" y="504"/>
                          </a:lnTo>
                          <a:cubicBezTo>
                            <a:pt x="2594" y="226"/>
                            <a:pt x="2383" y="1"/>
                            <a:pt x="2052" y="1"/>
                          </a:cubicBez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1" name="Google Shape;701;p30"/>
                    <p:cNvSpPr/>
                    <p:nvPr/>
                  </p:nvSpPr>
                  <p:spPr>
                    <a:xfrm>
                      <a:off x="3885346" y="4453872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03" y="1"/>
                          </a:moveTo>
                          <a:cubicBezTo>
                            <a:pt x="225" y="1"/>
                            <a:pt x="0" y="226"/>
                            <a:pt x="0" y="556"/>
                          </a:cubicBezTo>
                          <a:lnTo>
                            <a:pt x="0" y="2092"/>
                          </a:lnTo>
                          <a:cubicBezTo>
                            <a:pt x="0" y="2370"/>
                            <a:pt x="225" y="2595"/>
                            <a:pt x="503" y="2595"/>
                          </a:cubicBezTo>
                          <a:lnTo>
                            <a:pt x="2052" y="2595"/>
                          </a:lnTo>
                          <a:cubicBezTo>
                            <a:pt x="2383" y="2595"/>
                            <a:pt x="2594" y="2370"/>
                            <a:pt x="2594" y="2092"/>
                          </a:cubicBezTo>
                          <a:lnTo>
                            <a:pt x="2594" y="556"/>
                          </a:lnTo>
                          <a:cubicBezTo>
                            <a:pt x="2594" y="226"/>
                            <a:pt x="2383" y="1"/>
                            <a:pt x="2052" y="1"/>
                          </a:cubicBez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2" name="Google Shape;702;p30"/>
                    <p:cNvSpPr/>
                    <p:nvPr/>
                  </p:nvSpPr>
                  <p:spPr>
                    <a:xfrm>
                      <a:off x="3885346" y="4645549"/>
                      <a:ext cx="143426" cy="338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6129" extrusionOk="0">
                          <a:moveTo>
                            <a:pt x="503" y="0"/>
                          </a:moveTo>
                          <a:cubicBezTo>
                            <a:pt x="225" y="0"/>
                            <a:pt x="0" y="278"/>
                            <a:pt x="0" y="556"/>
                          </a:cubicBezTo>
                          <a:lnTo>
                            <a:pt x="0" y="5625"/>
                          </a:lnTo>
                          <a:cubicBezTo>
                            <a:pt x="0" y="5903"/>
                            <a:pt x="225" y="6128"/>
                            <a:pt x="503" y="6128"/>
                          </a:cubicBezTo>
                          <a:lnTo>
                            <a:pt x="2052" y="6128"/>
                          </a:lnTo>
                          <a:cubicBezTo>
                            <a:pt x="2383" y="6128"/>
                            <a:pt x="2594" y="5903"/>
                            <a:pt x="2594" y="5625"/>
                          </a:cubicBezTo>
                          <a:lnTo>
                            <a:pt x="2594" y="556"/>
                          </a:lnTo>
                          <a:cubicBezTo>
                            <a:pt x="2594" y="278"/>
                            <a:pt x="2383" y="0"/>
                            <a:pt x="2052" y="0"/>
                          </a:cubicBez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703" name="Google Shape;703;p30"/>
                <p:cNvSpPr/>
                <p:nvPr/>
              </p:nvSpPr>
              <p:spPr>
                <a:xfrm>
                  <a:off x="800843" y="2537807"/>
                  <a:ext cx="142479" cy="97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" h="34360" extrusionOk="0">
                      <a:moveTo>
                        <a:pt x="1" y="1"/>
                      </a:moveTo>
                      <a:lnTo>
                        <a:pt x="1" y="34359"/>
                      </a:lnTo>
                      <a:lnTo>
                        <a:pt x="5030" y="34359"/>
                      </a:lnTo>
                      <a:lnTo>
                        <a:pt x="503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30"/>
                <p:cNvSpPr/>
                <p:nvPr/>
              </p:nvSpPr>
              <p:spPr>
                <a:xfrm>
                  <a:off x="922701" y="2537807"/>
                  <a:ext cx="20621" cy="97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34360" extrusionOk="0">
                      <a:moveTo>
                        <a:pt x="0" y="1"/>
                      </a:moveTo>
                      <a:lnTo>
                        <a:pt x="0" y="34359"/>
                      </a:lnTo>
                      <a:lnTo>
                        <a:pt x="728" y="34359"/>
                      </a:lnTo>
                      <a:lnTo>
                        <a:pt x="728" y="1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30"/>
                <p:cNvSpPr/>
                <p:nvPr/>
              </p:nvSpPr>
              <p:spPr>
                <a:xfrm>
                  <a:off x="849591" y="2569306"/>
                  <a:ext cx="93730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60" extrusionOk="0">
                      <a:moveTo>
                        <a:pt x="0" y="1"/>
                      </a:moveTo>
                      <a:lnTo>
                        <a:pt x="0" y="159"/>
                      </a:lnTo>
                      <a:lnTo>
                        <a:pt x="3309" y="159"/>
                      </a:lnTo>
                      <a:lnTo>
                        <a:pt x="3309" y="1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0"/>
                <p:cNvSpPr/>
                <p:nvPr/>
              </p:nvSpPr>
              <p:spPr>
                <a:xfrm>
                  <a:off x="880693" y="2608310"/>
                  <a:ext cx="62629" cy="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59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0"/>
                <p:cNvSpPr/>
                <p:nvPr/>
              </p:nvSpPr>
              <p:spPr>
                <a:xfrm>
                  <a:off x="880693" y="2661167"/>
                  <a:ext cx="62629" cy="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26" extrusionOk="0">
                      <a:moveTo>
                        <a:pt x="1" y="0"/>
                      </a:moveTo>
                      <a:lnTo>
                        <a:pt x="1" y="225"/>
                      </a:lnTo>
                      <a:lnTo>
                        <a:pt x="2211" y="225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0"/>
                <p:cNvSpPr/>
                <p:nvPr/>
              </p:nvSpPr>
              <p:spPr>
                <a:xfrm>
                  <a:off x="880693" y="2715892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1"/>
                      </a:moveTo>
                      <a:lnTo>
                        <a:pt x="1" y="173"/>
                      </a:lnTo>
                      <a:lnTo>
                        <a:pt x="2211" y="173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0"/>
                <p:cNvSpPr/>
                <p:nvPr/>
              </p:nvSpPr>
              <p:spPr>
                <a:xfrm>
                  <a:off x="880693" y="2800247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0"/>
                      </a:moveTo>
                      <a:lnTo>
                        <a:pt x="1" y="173"/>
                      </a:lnTo>
                      <a:lnTo>
                        <a:pt x="2211" y="173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0"/>
                <p:cNvSpPr/>
                <p:nvPr/>
              </p:nvSpPr>
              <p:spPr>
                <a:xfrm>
                  <a:off x="880693" y="2854972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1"/>
                      </a:moveTo>
                      <a:lnTo>
                        <a:pt x="1" y="173"/>
                      </a:lnTo>
                      <a:lnTo>
                        <a:pt x="2211" y="173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0"/>
                <p:cNvSpPr/>
                <p:nvPr/>
              </p:nvSpPr>
              <p:spPr>
                <a:xfrm>
                  <a:off x="880693" y="2909726"/>
                  <a:ext cx="62629" cy="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59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0"/>
                <p:cNvSpPr/>
                <p:nvPr/>
              </p:nvSpPr>
              <p:spPr>
                <a:xfrm>
                  <a:off x="880693" y="2992579"/>
                  <a:ext cx="62629" cy="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59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30"/>
                <p:cNvSpPr/>
                <p:nvPr/>
              </p:nvSpPr>
              <p:spPr>
                <a:xfrm>
                  <a:off x="880693" y="3045435"/>
                  <a:ext cx="62629" cy="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26" extrusionOk="0">
                      <a:moveTo>
                        <a:pt x="1" y="0"/>
                      </a:moveTo>
                      <a:lnTo>
                        <a:pt x="1" y="225"/>
                      </a:lnTo>
                      <a:lnTo>
                        <a:pt x="2211" y="225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30"/>
                <p:cNvSpPr/>
                <p:nvPr/>
              </p:nvSpPr>
              <p:spPr>
                <a:xfrm>
                  <a:off x="880693" y="3100161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1"/>
                      </a:moveTo>
                      <a:lnTo>
                        <a:pt x="1" y="173"/>
                      </a:lnTo>
                      <a:lnTo>
                        <a:pt x="2211" y="173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0"/>
                <p:cNvSpPr/>
                <p:nvPr/>
              </p:nvSpPr>
              <p:spPr>
                <a:xfrm>
                  <a:off x="880693" y="3183014"/>
                  <a:ext cx="62629" cy="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26" extrusionOk="0">
                      <a:moveTo>
                        <a:pt x="1" y="1"/>
                      </a:moveTo>
                      <a:lnTo>
                        <a:pt x="1" y="226"/>
                      </a:lnTo>
                      <a:lnTo>
                        <a:pt x="2211" y="226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0"/>
                <p:cNvSpPr/>
                <p:nvPr/>
              </p:nvSpPr>
              <p:spPr>
                <a:xfrm>
                  <a:off x="880693" y="3237740"/>
                  <a:ext cx="62629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60" extrusionOk="0">
                      <a:moveTo>
                        <a:pt x="1" y="1"/>
                      </a:moveTo>
                      <a:lnTo>
                        <a:pt x="1" y="160"/>
                      </a:lnTo>
                      <a:lnTo>
                        <a:pt x="2211" y="160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0"/>
                <p:cNvSpPr/>
                <p:nvPr/>
              </p:nvSpPr>
              <p:spPr>
                <a:xfrm>
                  <a:off x="880693" y="3292494"/>
                  <a:ext cx="62629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60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0"/>
                <p:cNvSpPr/>
                <p:nvPr/>
              </p:nvSpPr>
              <p:spPr>
                <a:xfrm>
                  <a:off x="880693" y="3375347"/>
                  <a:ext cx="62629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60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0"/>
                <p:cNvSpPr/>
                <p:nvPr/>
              </p:nvSpPr>
              <p:spPr>
                <a:xfrm>
                  <a:off x="880693" y="3429704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0"/>
                      </a:moveTo>
                      <a:lnTo>
                        <a:pt x="1" y="172"/>
                      </a:lnTo>
                      <a:lnTo>
                        <a:pt x="2211" y="172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30"/>
                <p:cNvSpPr/>
                <p:nvPr/>
              </p:nvSpPr>
              <p:spPr>
                <a:xfrm>
                  <a:off x="849591" y="2759769"/>
                  <a:ext cx="93730" cy="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226" extrusionOk="0">
                      <a:moveTo>
                        <a:pt x="0" y="0"/>
                      </a:moveTo>
                      <a:lnTo>
                        <a:pt x="0" y="225"/>
                      </a:lnTo>
                      <a:lnTo>
                        <a:pt x="3309" y="225"/>
                      </a:lnTo>
                      <a:lnTo>
                        <a:pt x="3309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30"/>
                <p:cNvSpPr/>
                <p:nvPr/>
              </p:nvSpPr>
              <p:spPr>
                <a:xfrm>
                  <a:off x="849591" y="2951705"/>
                  <a:ext cx="93730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73" extrusionOk="0">
                      <a:moveTo>
                        <a:pt x="0" y="0"/>
                      </a:moveTo>
                      <a:lnTo>
                        <a:pt x="0" y="173"/>
                      </a:lnTo>
                      <a:lnTo>
                        <a:pt x="3309" y="173"/>
                      </a:lnTo>
                      <a:lnTo>
                        <a:pt x="3309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0"/>
                <p:cNvSpPr/>
                <p:nvPr/>
              </p:nvSpPr>
              <p:spPr>
                <a:xfrm>
                  <a:off x="849591" y="3142536"/>
                  <a:ext cx="93730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60" extrusionOk="0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3309" y="159"/>
                      </a:lnTo>
                      <a:lnTo>
                        <a:pt x="3309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0"/>
                <p:cNvSpPr/>
                <p:nvPr/>
              </p:nvSpPr>
              <p:spPr>
                <a:xfrm>
                  <a:off x="849591" y="3334473"/>
                  <a:ext cx="93730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73" extrusionOk="0">
                      <a:moveTo>
                        <a:pt x="0" y="1"/>
                      </a:moveTo>
                      <a:lnTo>
                        <a:pt x="0" y="173"/>
                      </a:lnTo>
                      <a:lnTo>
                        <a:pt x="3309" y="173"/>
                      </a:lnTo>
                      <a:lnTo>
                        <a:pt x="3309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0"/>
                <p:cNvSpPr/>
                <p:nvPr/>
              </p:nvSpPr>
              <p:spPr>
                <a:xfrm>
                  <a:off x="894573" y="2893977"/>
                  <a:ext cx="162732" cy="542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" h="19144" extrusionOk="0">
                      <a:moveTo>
                        <a:pt x="3097" y="0"/>
                      </a:moveTo>
                      <a:lnTo>
                        <a:pt x="450" y="331"/>
                      </a:lnTo>
                      <a:cubicBezTo>
                        <a:pt x="67" y="2263"/>
                        <a:pt x="0" y="5466"/>
                        <a:pt x="397" y="8987"/>
                      </a:cubicBezTo>
                      <a:cubicBezTo>
                        <a:pt x="1047" y="14626"/>
                        <a:pt x="2590" y="19143"/>
                        <a:pt x="3848" y="19143"/>
                      </a:cubicBezTo>
                      <a:cubicBezTo>
                        <a:pt x="3872" y="19143"/>
                        <a:pt x="3895" y="19142"/>
                        <a:pt x="3918" y="19138"/>
                      </a:cubicBezTo>
                      <a:cubicBezTo>
                        <a:pt x="5242" y="18980"/>
                        <a:pt x="5744" y="14228"/>
                        <a:pt x="5083" y="8497"/>
                      </a:cubicBezTo>
                      <a:cubicBezTo>
                        <a:pt x="4633" y="4911"/>
                        <a:pt x="3918" y="1827"/>
                        <a:pt x="3097" y="0"/>
                      </a:cubicBezTo>
                      <a:close/>
                    </a:path>
                  </a:pathLst>
                </a:custGeom>
                <a:solidFill>
                  <a:srgbClr val="8D7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0"/>
                <p:cNvSpPr/>
                <p:nvPr/>
              </p:nvSpPr>
              <p:spPr>
                <a:xfrm>
                  <a:off x="899445" y="3054811"/>
                  <a:ext cx="146983" cy="381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9" h="13466" extrusionOk="0">
                      <a:moveTo>
                        <a:pt x="0" y="0"/>
                      </a:moveTo>
                      <a:cubicBezTo>
                        <a:pt x="53" y="1059"/>
                        <a:pt x="106" y="2158"/>
                        <a:pt x="225" y="3309"/>
                      </a:cubicBezTo>
                      <a:cubicBezTo>
                        <a:pt x="875" y="8948"/>
                        <a:pt x="2418" y="13465"/>
                        <a:pt x="3676" y="13465"/>
                      </a:cubicBezTo>
                      <a:cubicBezTo>
                        <a:pt x="3700" y="13465"/>
                        <a:pt x="3723" y="13464"/>
                        <a:pt x="3746" y="13460"/>
                      </a:cubicBezTo>
                      <a:cubicBezTo>
                        <a:pt x="4686" y="13355"/>
                        <a:pt x="5189" y="10919"/>
                        <a:pt x="5189" y="7505"/>
                      </a:cubicBezTo>
                      <a:lnTo>
                        <a:pt x="5189" y="7505"/>
                      </a:lnTo>
                      <a:cubicBezTo>
                        <a:pt x="4695" y="7986"/>
                        <a:pt x="4237" y="8200"/>
                        <a:pt x="3813" y="8200"/>
                      </a:cubicBezTo>
                      <a:cubicBezTo>
                        <a:pt x="1860" y="8200"/>
                        <a:pt x="631" y="3676"/>
                        <a:pt x="0" y="0"/>
                      </a:cubicBezTo>
                      <a:close/>
                    </a:path>
                  </a:pathLst>
                </a:custGeom>
                <a:solidFill>
                  <a:srgbClr val="BDB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30"/>
                <p:cNvSpPr/>
                <p:nvPr/>
              </p:nvSpPr>
              <p:spPr>
                <a:xfrm>
                  <a:off x="958674" y="2951478"/>
                  <a:ext cx="51780" cy="12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" h="4485" extrusionOk="0">
                      <a:moveTo>
                        <a:pt x="561" y="1"/>
                      </a:moveTo>
                      <a:cubicBezTo>
                        <a:pt x="542" y="1"/>
                        <a:pt x="522" y="3"/>
                        <a:pt x="504" y="8"/>
                      </a:cubicBezTo>
                      <a:cubicBezTo>
                        <a:pt x="173" y="75"/>
                        <a:pt x="1" y="1120"/>
                        <a:pt x="226" y="2325"/>
                      </a:cubicBezTo>
                      <a:cubicBezTo>
                        <a:pt x="445" y="3561"/>
                        <a:pt x="914" y="4484"/>
                        <a:pt x="1244" y="4484"/>
                      </a:cubicBezTo>
                      <a:cubicBezTo>
                        <a:pt x="1253" y="4484"/>
                        <a:pt x="1262" y="4483"/>
                        <a:pt x="1271" y="4482"/>
                      </a:cubicBezTo>
                      <a:cubicBezTo>
                        <a:pt x="1655" y="4376"/>
                        <a:pt x="1827" y="3317"/>
                        <a:pt x="1602" y="2113"/>
                      </a:cubicBezTo>
                      <a:cubicBezTo>
                        <a:pt x="1388" y="955"/>
                        <a:pt x="935" y="1"/>
                        <a:pt x="561" y="1"/>
                      </a:cubicBezTo>
                      <a:close/>
                    </a:path>
                  </a:pathLst>
                </a:custGeom>
                <a:solidFill>
                  <a:srgbClr val="BDB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30"/>
                <p:cNvSpPr/>
                <p:nvPr/>
              </p:nvSpPr>
              <p:spPr>
                <a:xfrm>
                  <a:off x="857069" y="2695639"/>
                  <a:ext cx="203238" cy="190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5" h="6725" extrusionOk="0">
                      <a:moveTo>
                        <a:pt x="993" y="1"/>
                      </a:moveTo>
                      <a:cubicBezTo>
                        <a:pt x="2317" y="2489"/>
                        <a:pt x="663" y="2595"/>
                        <a:pt x="332" y="4143"/>
                      </a:cubicBezTo>
                      <a:cubicBezTo>
                        <a:pt x="1" y="5679"/>
                        <a:pt x="1443" y="6724"/>
                        <a:pt x="1443" y="6724"/>
                      </a:cubicBezTo>
                      <a:lnTo>
                        <a:pt x="4580" y="6393"/>
                      </a:lnTo>
                      <a:cubicBezTo>
                        <a:pt x="7174" y="1430"/>
                        <a:pt x="994" y="1"/>
                        <a:pt x="993" y="1"/>
                      </a:cubicBezTo>
                      <a:close/>
                    </a:path>
                  </a:pathLst>
                </a:custGeom>
                <a:solidFill>
                  <a:srgbClr val="BDB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30"/>
                <p:cNvSpPr/>
                <p:nvPr/>
              </p:nvSpPr>
              <p:spPr>
                <a:xfrm>
                  <a:off x="879197" y="2771332"/>
                  <a:ext cx="127345" cy="11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" h="4053" extrusionOk="0">
                      <a:moveTo>
                        <a:pt x="3299" y="0"/>
                      </a:moveTo>
                      <a:cubicBezTo>
                        <a:pt x="3169" y="0"/>
                        <a:pt x="3085" y="164"/>
                        <a:pt x="3085" y="585"/>
                      </a:cubicBezTo>
                      <a:cubicBezTo>
                        <a:pt x="3069" y="1166"/>
                        <a:pt x="2954" y="1354"/>
                        <a:pt x="2792" y="1354"/>
                      </a:cubicBezTo>
                      <a:cubicBezTo>
                        <a:pt x="2490" y="1354"/>
                        <a:pt x="2027" y="703"/>
                        <a:pt x="1739" y="703"/>
                      </a:cubicBezTo>
                      <a:cubicBezTo>
                        <a:pt x="1652" y="703"/>
                        <a:pt x="1582" y="762"/>
                        <a:pt x="1536" y="916"/>
                      </a:cubicBezTo>
                      <a:cubicBezTo>
                        <a:pt x="1340" y="1528"/>
                        <a:pt x="1938" y="3037"/>
                        <a:pt x="1419" y="3037"/>
                      </a:cubicBezTo>
                      <a:cubicBezTo>
                        <a:pt x="1377" y="3037"/>
                        <a:pt x="1328" y="3027"/>
                        <a:pt x="1271" y="3007"/>
                      </a:cubicBezTo>
                      <a:cubicBezTo>
                        <a:pt x="708" y="2797"/>
                        <a:pt x="369" y="2411"/>
                        <a:pt x="211" y="2411"/>
                      </a:cubicBezTo>
                      <a:cubicBezTo>
                        <a:pt x="119" y="2411"/>
                        <a:pt x="87" y="2538"/>
                        <a:pt x="107" y="2901"/>
                      </a:cubicBezTo>
                      <a:cubicBezTo>
                        <a:pt x="107" y="3126"/>
                        <a:pt x="54" y="3285"/>
                        <a:pt x="1" y="3391"/>
                      </a:cubicBezTo>
                      <a:cubicBezTo>
                        <a:pt x="332" y="3841"/>
                        <a:pt x="662" y="4052"/>
                        <a:pt x="662" y="4052"/>
                      </a:cubicBezTo>
                      <a:lnTo>
                        <a:pt x="3799" y="3721"/>
                      </a:lnTo>
                      <a:cubicBezTo>
                        <a:pt x="4249" y="2848"/>
                        <a:pt x="4461" y="2067"/>
                        <a:pt x="4408" y="1352"/>
                      </a:cubicBezTo>
                      <a:cubicBezTo>
                        <a:pt x="4074" y="756"/>
                        <a:pt x="3580" y="0"/>
                        <a:pt x="329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30"/>
                <p:cNvSpPr/>
                <p:nvPr/>
              </p:nvSpPr>
              <p:spPr>
                <a:xfrm>
                  <a:off x="888568" y="2871628"/>
                  <a:ext cx="111009" cy="66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9" h="2359" extrusionOk="0">
                      <a:moveTo>
                        <a:pt x="3604" y="1"/>
                      </a:moveTo>
                      <a:cubicBezTo>
                        <a:pt x="3580" y="1"/>
                        <a:pt x="3553" y="7"/>
                        <a:pt x="3521" y="22"/>
                      </a:cubicBezTo>
                      <a:lnTo>
                        <a:pt x="106" y="405"/>
                      </a:lnTo>
                      <a:cubicBezTo>
                        <a:pt x="54" y="405"/>
                        <a:pt x="1" y="458"/>
                        <a:pt x="1" y="511"/>
                      </a:cubicBezTo>
                      <a:lnTo>
                        <a:pt x="159" y="2232"/>
                      </a:lnTo>
                      <a:cubicBezTo>
                        <a:pt x="159" y="2309"/>
                        <a:pt x="223" y="2359"/>
                        <a:pt x="278" y="2359"/>
                      </a:cubicBezTo>
                      <a:cubicBezTo>
                        <a:pt x="298" y="2359"/>
                        <a:pt x="317" y="2352"/>
                        <a:pt x="331" y="2338"/>
                      </a:cubicBezTo>
                      <a:lnTo>
                        <a:pt x="3799" y="1954"/>
                      </a:lnTo>
                      <a:cubicBezTo>
                        <a:pt x="3852" y="1954"/>
                        <a:pt x="3918" y="1901"/>
                        <a:pt x="3918" y="1782"/>
                      </a:cubicBezTo>
                      <a:lnTo>
                        <a:pt x="3746" y="127"/>
                      </a:lnTo>
                      <a:cubicBezTo>
                        <a:pt x="3707" y="50"/>
                        <a:pt x="3669" y="1"/>
                        <a:pt x="360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0"/>
                <p:cNvSpPr/>
                <p:nvPr/>
              </p:nvSpPr>
              <p:spPr>
                <a:xfrm rot="41991">
                  <a:off x="890069" y="2899460"/>
                  <a:ext cx="110710" cy="39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6" h="1398" extrusionOk="0">
                      <a:moveTo>
                        <a:pt x="3746" y="0"/>
                      </a:moveTo>
                      <a:lnTo>
                        <a:pt x="1" y="437"/>
                      </a:lnTo>
                      <a:lnTo>
                        <a:pt x="106" y="1271"/>
                      </a:lnTo>
                      <a:cubicBezTo>
                        <a:pt x="106" y="1348"/>
                        <a:pt x="170" y="1398"/>
                        <a:pt x="225" y="1398"/>
                      </a:cubicBezTo>
                      <a:cubicBezTo>
                        <a:pt x="245" y="1398"/>
                        <a:pt x="264" y="1391"/>
                        <a:pt x="278" y="1377"/>
                      </a:cubicBezTo>
                      <a:lnTo>
                        <a:pt x="3746" y="993"/>
                      </a:lnTo>
                      <a:cubicBezTo>
                        <a:pt x="3799" y="993"/>
                        <a:pt x="3865" y="940"/>
                        <a:pt x="3865" y="821"/>
                      </a:cubicBezTo>
                      <a:lnTo>
                        <a:pt x="3746" y="0"/>
                      </a:lnTo>
                      <a:close/>
                    </a:path>
                  </a:pathLst>
                </a:custGeom>
                <a:solidFill>
                  <a:srgbClr val="CCC4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0"/>
                <p:cNvSpPr/>
                <p:nvPr/>
              </p:nvSpPr>
              <p:spPr>
                <a:xfrm>
                  <a:off x="959043" y="3254990"/>
                  <a:ext cx="122991" cy="124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2" h="4381" extrusionOk="0">
                      <a:moveTo>
                        <a:pt x="2635" y="1"/>
                      </a:moveTo>
                      <a:lnTo>
                        <a:pt x="107" y="3085"/>
                      </a:lnTo>
                      <a:cubicBezTo>
                        <a:pt x="0" y="3839"/>
                        <a:pt x="1571" y="4380"/>
                        <a:pt x="2831" y="4380"/>
                      </a:cubicBezTo>
                      <a:cubicBezTo>
                        <a:pt x="3605" y="4380"/>
                        <a:pt x="4261" y="4177"/>
                        <a:pt x="4342" y="3693"/>
                      </a:cubicBezTo>
                      <a:lnTo>
                        <a:pt x="2635" y="1"/>
                      </a:lnTo>
                      <a:close/>
                    </a:path>
                  </a:pathLst>
                </a:custGeom>
                <a:solidFill>
                  <a:srgbClr val="F9A9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0"/>
                <p:cNvSpPr/>
                <p:nvPr/>
              </p:nvSpPr>
              <p:spPr>
                <a:xfrm>
                  <a:off x="962045" y="2922076"/>
                  <a:ext cx="182617" cy="4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7" h="15447" extrusionOk="0">
                      <a:moveTo>
                        <a:pt x="2198" y="1"/>
                      </a:moveTo>
                      <a:lnTo>
                        <a:pt x="1" y="14785"/>
                      </a:lnTo>
                      <a:lnTo>
                        <a:pt x="4236" y="15446"/>
                      </a:lnTo>
                      <a:lnTo>
                        <a:pt x="6446" y="610"/>
                      </a:lnTo>
                      <a:lnTo>
                        <a:pt x="2198" y="1"/>
                      </a:lnTo>
                      <a:close/>
                    </a:path>
                  </a:pathLst>
                </a:custGeom>
                <a:solidFill>
                  <a:srgbClr val="309A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0"/>
                <p:cNvSpPr/>
                <p:nvPr/>
              </p:nvSpPr>
              <p:spPr>
                <a:xfrm>
                  <a:off x="1019773" y="2929951"/>
                  <a:ext cx="124889" cy="42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169" extrusionOk="0">
                      <a:moveTo>
                        <a:pt x="2198" y="1"/>
                      </a:moveTo>
                      <a:lnTo>
                        <a:pt x="1" y="14838"/>
                      </a:lnTo>
                      <a:lnTo>
                        <a:pt x="2198" y="15168"/>
                      </a:lnTo>
                      <a:lnTo>
                        <a:pt x="4408" y="332"/>
                      </a:lnTo>
                      <a:lnTo>
                        <a:pt x="2198" y="1"/>
                      </a:lnTo>
                      <a:close/>
                    </a:path>
                  </a:pathLst>
                </a:custGeom>
                <a:solidFill>
                  <a:srgbClr val="1F83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30"/>
                <p:cNvSpPr/>
                <p:nvPr/>
              </p:nvSpPr>
              <p:spPr>
                <a:xfrm>
                  <a:off x="1021501" y="2834747"/>
                  <a:ext cx="123161" cy="124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8" h="4380" extrusionOk="0">
                      <a:moveTo>
                        <a:pt x="2587" y="0"/>
                      </a:moveTo>
                      <a:lnTo>
                        <a:pt x="99" y="3084"/>
                      </a:lnTo>
                      <a:cubicBezTo>
                        <a:pt x="0" y="3839"/>
                        <a:pt x="1569" y="4380"/>
                        <a:pt x="2830" y="4380"/>
                      </a:cubicBezTo>
                      <a:cubicBezTo>
                        <a:pt x="3604" y="4380"/>
                        <a:pt x="4262" y="4176"/>
                        <a:pt x="4347" y="3693"/>
                      </a:cubicBezTo>
                      <a:lnTo>
                        <a:pt x="2587" y="0"/>
                      </a:lnTo>
                      <a:close/>
                    </a:path>
                  </a:pathLst>
                </a:custGeom>
                <a:solidFill>
                  <a:srgbClr val="FFE7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30"/>
                <p:cNvSpPr/>
                <p:nvPr/>
              </p:nvSpPr>
              <p:spPr>
                <a:xfrm>
                  <a:off x="1071156" y="2834137"/>
                  <a:ext cx="40874" cy="3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" h="1398" extrusionOk="0">
                      <a:moveTo>
                        <a:pt x="834" y="0"/>
                      </a:moveTo>
                      <a:lnTo>
                        <a:pt x="0" y="1046"/>
                      </a:lnTo>
                      <a:cubicBezTo>
                        <a:pt x="172" y="1218"/>
                        <a:pt x="384" y="1324"/>
                        <a:pt x="662" y="1377"/>
                      </a:cubicBezTo>
                      <a:cubicBezTo>
                        <a:pt x="736" y="1391"/>
                        <a:pt x="811" y="1397"/>
                        <a:pt x="884" y="1397"/>
                      </a:cubicBezTo>
                      <a:cubicBezTo>
                        <a:pt x="1085" y="1397"/>
                        <a:pt x="1278" y="1348"/>
                        <a:pt x="1443" y="1271"/>
                      </a:cubicBezTo>
                      <a:lnTo>
                        <a:pt x="834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0"/>
                <p:cNvSpPr/>
                <p:nvPr/>
              </p:nvSpPr>
              <p:spPr>
                <a:xfrm>
                  <a:off x="761866" y="3078407"/>
                  <a:ext cx="398545" cy="493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0" h="17432" extrusionOk="0">
                      <a:moveTo>
                        <a:pt x="0" y="1"/>
                      </a:moveTo>
                      <a:lnTo>
                        <a:pt x="0" y="13726"/>
                      </a:lnTo>
                      <a:cubicBezTo>
                        <a:pt x="0" y="15777"/>
                        <a:pt x="1377" y="17432"/>
                        <a:pt x="3097" y="17432"/>
                      </a:cubicBezTo>
                      <a:lnTo>
                        <a:pt x="10972" y="17432"/>
                      </a:lnTo>
                      <a:cubicBezTo>
                        <a:pt x="12693" y="17432"/>
                        <a:pt x="14069" y="15777"/>
                        <a:pt x="14069" y="13726"/>
                      </a:cubicBezTo>
                      <a:lnTo>
                        <a:pt x="14069" y="1"/>
                      </a:lnTo>
                      <a:close/>
                    </a:path>
                  </a:pathLst>
                </a:custGeom>
                <a:solidFill>
                  <a:srgbClr val="74E2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0"/>
                <p:cNvSpPr/>
                <p:nvPr/>
              </p:nvSpPr>
              <p:spPr>
                <a:xfrm>
                  <a:off x="780590" y="3078407"/>
                  <a:ext cx="379822" cy="493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9" h="17432" extrusionOk="0">
                      <a:moveTo>
                        <a:pt x="11701" y="1"/>
                      </a:moveTo>
                      <a:lnTo>
                        <a:pt x="11701" y="12469"/>
                      </a:lnTo>
                      <a:cubicBezTo>
                        <a:pt x="11701" y="14507"/>
                        <a:pt x="10258" y="16161"/>
                        <a:pt x="8551" y="16161"/>
                      </a:cubicBezTo>
                      <a:lnTo>
                        <a:pt x="716" y="16161"/>
                      </a:lnTo>
                      <a:cubicBezTo>
                        <a:pt x="451" y="16161"/>
                        <a:pt x="226" y="16108"/>
                        <a:pt x="1" y="16042"/>
                      </a:cubicBezTo>
                      <a:lnTo>
                        <a:pt x="1" y="16042"/>
                      </a:lnTo>
                      <a:cubicBezTo>
                        <a:pt x="557" y="16876"/>
                        <a:pt x="1443" y="17432"/>
                        <a:pt x="2436" y="17432"/>
                      </a:cubicBezTo>
                      <a:lnTo>
                        <a:pt x="10311" y="17432"/>
                      </a:lnTo>
                      <a:cubicBezTo>
                        <a:pt x="12032" y="17432"/>
                        <a:pt x="13408" y="15777"/>
                        <a:pt x="13408" y="13726"/>
                      </a:cubicBezTo>
                      <a:lnTo>
                        <a:pt x="13408" y="1"/>
                      </a:lnTo>
                      <a:close/>
                    </a:path>
                  </a:pathLst>
                </a:custGeom>
                <a:solidFill>
                  <a:srgbClr val="3FB6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0"/>
                <p:cNvSpPr/>
                <p:nvPr/>
              </p:nvSpPr>
              <p:spPr>
                <a:xfrm>
                  <a:off x="810218" y="3186017"/>
                  <a:ext cx="236209" cy="25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9" h="8882" extrusionOk="0">
                      <a:moveTo>
                        <a:pt x="4196" y="1"/>
                      </a:moveTo>
                      <a:cubicBezTo>
                        <a:pt x="1880" y="1"/>
                        <a:pt x="0" y="1986"/>
                        <a:pt x="0" y="4421"/>
                      </a:cubicBezTo>
                      <a:cubicBezTo>
                        <a:pt x="0" y="6896"/>
                        <a:pt x="1880" y="8881"/>
                        <a:pt x="4196" y="8881"/>
                      </a:cubicBezTo>
                      <a:cubicBezTo>
                        <a:pt x="6459" y="8881"/>
                        <a:pt x="8339" y="6896"/>
                        <a:pt x="8339" y="4421"/>
                      </a:cubicBezTo>
                      <a:cubicBezTo>
                        <a:pt x="8339" y="1986"/>
                        <a:pt x="6459" y="1"/>
                        <a:pt x="419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0"/>
                <p:cNvSpPr/>
                <p:nvPr/>
              </p:nvSpPr>
              <p:spPr>
                <a:xfrm>
                  <a:off x="1293090" y="3219016"/>
                  <a:ext cx="218591" cy="220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7" h="7770" extrusionOk="0">
                      <a:moveTo>
                        <a:pt x="3865" y="1430"/>
                      </a:moveTo>
                      <a:cubicBezTo>
                        <a:pt x="5189" y="1430"/>
                        <a:pt x="6287" y="2541"/>
                        <a:pt x="6287" y="3865"/>
                      </a:cubicBezTo>
                      <a:cubicBezTo>
                        <a:pt x="6287" y="5241"/>
                        <a:pt x="5189" y="6287"/>
                        <a:pt x="3865" y="6287"/>
                      </a:cubicBezTo>
                      <a:cubicBezTo>
                        <a:pt x="2542" y="6287"/>
                        <a:pt x="1430" y="5241"/>
                        <a:pt x="1430" y="3865"/>
                      </a:cubicBezTo>
                      <a:cubicBezTo>
                        <a:pt x="1430" y="2541"/>
                        <a:pt x="2542" y="1430"/>
                        <a:pt x="3865" y="1430"/>
                      </a:cubicBezTo>
                      <a:close/>
                      <a:moveTo>
                        <a:pt x="3865" y="0"/>
                      </a:moveTo>
                      <a:cubicBezTo>
                        <a:pt x="1708" y="0"/>
                        <a:pt x="0" y="1708"/>
                        <a:pt x="0" y="3865"/>
                      </a:cubicBezTo>
                      <a:cubicBezTo>
                        <a:pt x="0" y="6009"/>
                        <a:pt x="1708" y="7769"/>
                        <a:pt x="3865" y="7769"/>
                      </a:cubicBezTo>
                      <a:cubicBezTo>
                        <a:pt x="6009" y="7769"/>
                        <a:pt x="7717" y="6009"/>
                        <a:pt x="7717" y="3865"/>
                      </a:cubicBezTo>
                      <a:cubicBezTo>
                        <a:pt x="7717" y="1708"/>
                        <a:pt x="6009" y="0"/>
                        <a:pt x="3865" y="0"/>
                      </a:cubicBezTo>
                      <a:close/>
                    </a:path>
                  </a:pathLst>
                </a:custGeom>
                <a:solidFill>
                  <a:srgbClr val="8D7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30"/>
                <p:cNvSpPr/>
                <p:nvPr/>
              </p:nvSpPr>
              <p:spPr>
                <a:xfrm>
                  <a:off x="1046400" y="3159787"/>
                  <a:ext cx="337446" cy="393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3" h="13898" extrusionOk="0">
                      <a:moveTo>
                        <a:pt x="1" y="0"/>
                      </a:moveTo>
                      <a:lnTo>
                        <a:pt x="1" y="10853"/>
                      </a:lnTo>
                      <a:cubicBezTo>
                        <a:pt x="1" y="12507"/>
                        <a:pt x="1205" y="13897"/>
                        <a:pt x="2648" y="13897"/>
                      </a:cubicBezTo>
                      <a:lnTo>
                        <a:pt x="9265" y="13897"/>
                      </a:lnTo>
                      <a:cubicBezTo>
                        <a:pt x="10695" y="13897"/>
                        <a:pt x="11912" y="12507"/>
                        <a:pt x="11912" y="10853"/>
                      </a:cubicBezTo>
                      <a:lnTo>
                        <a:pt x="119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30"/>
                <p:cNvSpPr/>
                <p:nvPr/>
              </p:nvSpPr>
              <p:spPr>
                <a:xfrm>
                  <a:off x="1063282" y="3159787"/>
                  <a:ext cx="320564" cy="393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7" h="13898" extrusionOk="0">
                      <a:moveTo>
                        <a:pt x="9768" y="0"/>
                      </a:moveTo>
                      <a:lnTo>
                        <a:pt x="9768" y="9860"/>
                      </a:lnTo>
                      <a:cubicBezTo>
                        <a:pt x="9768" y="11462"/>
                        <a:pt x="8669" y="12785"/>
                        <a:pt x="7174" y="12785"/>
                      </a:cubicBezTo>
                      <a:lnTo>
                        <a:pt x="609" y="12785"/>
                      </a:lnTo>
                      <a:cubicBezTo>
                        <a:pt x="397" y="12785"/>
                        <a:pt x="172" y="12785"/>
                        <a:pt x="0" y="12732"/>
                      </a:cubicBezTo>
                      <a:lnTo>
                        <a:pt x="0" y="12732"/>
                      </a:lnTo>
                      <a:cubicBezTo>
                        <a:pt x="503" y="13394"/>
                        <a:pt x="1218" y="13897"/>
                        <a:pt x="2052" y="13897"/>
                      </a:cubicBezTo>
                      <a:lnTo>
                        <a:pt x="8669" y="13897"/>
                      </a:lnTo>
                      <a:cubicBezTo>
                        <a:pt x="10099" y="13897"/>
                        <a:pt x="11316" y="12507"/>
                        <a:pt x="11316" y="10853"/>
                      </a:cubicBezTo>
                      <a:lnTo>
                        <a:pt x="1131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42" name="Google Shape;742;p30"/>
                <p:cNvGrpSpPr/>
                <p:nvPr/>
              </p:nvGrpSpPr>
              <p:grpSpPr>
                <a:xfrm>
                  <a:off x="1121746" y="3308243"/>
                  <a:ext cx="164233" cy="80247"/>
                  <a:chOff x="2774143" y="4536556"/>
                  <a:chExt cx="320455" cy="156580"/>
                </a:xfrm>
              </p:grpSpPr>
              <p:sp>
                <p:nvSpPr>
                  <p:cNvPr id="743" name="Google Shape;743;p30"/>
                  <p:cNvSpPr/>
                  <p:nvPr/>
                </p:nvSpPr>
                <p:spPr>
                  <a:xfrm>
                    <a:off x="2774143" y="4562865"/>
                    <a:ext cx="112751" cy="98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775" extrusionOk="0">
                        <a:moveTo>
                          <a:pt x="292" y="1"/>
                        </a:moveTo>
                        <a:cubicBezTo>
                          <a:pt x="173" y="1"/>
                          <a:pt x="94" y="14"/>
                          <a:pt x="67" y="27"/>
                        </a:cubicBezTo>
                        <a:cubicBezTo>
                          <a:pt x="27" y="40"/>
                          <a:pt x="1" y="67"/>
                          <a:pt x="1" y="107"/>
                        </a:cubicBezTo>
                        <a:cubicBezTo>
                          <a:pt x="1" y="146"/>
                          <a:pt x="27" y="173"/>
                          <a:pt x="54" y="186"/>
                        </a:cubicBezTo>
                        <a:cubicBezTo>
                          <a:pt x="94" y="199"/>
                          <a:pt x="147" y="212"/>
                          <a:pt x="226" y="212"/>
                        </a:cubicBezTo>
                        <a:cubicBezTo>
                          <a:pt x="279" y="226"/>
                          <a:pt x="319" y="239"/>
                          <a:pt x="345" y="252"/>
                        </a:cubicBezTo>
                        <a:cubicBezTo>
                          <a:pt x="385" y="265"/>
                          <a:pt x="411" y="292"/>
                          <a:pt x="451" y="358"/>
                        </a:cubicBezTo>
                        <a:lnTo>
                          <a:pt x="835" y="887"/>
                        </a:lnTo>
                        <a:lnTo>
                          <a:pt x="782" y="967"/>
                        </a:lnTo>
                        <a:lnTo>
                          <a:pt x="729" y="1033"/>
                        </a:lnTo>
                        <a:lnTo>
                          <a:pt x="636" y="1165"/>
                        </a:lnTo>
                        <a:cubicBezTo>
                          <a:pt x="597" y="1205"/>
                          <a:pt x="544" y="1271"/>
                          <a:pt x="477" y="1364"/>
                        </a:cubicBezTo>
                        <a:cubicBezTo>
                          <a:pt x="464" y="1390"/>
                          <a:pt x="438" y="1404"/>
                          <a:pt x="411" y="1417"/>
                        </a:cubicBezTo>
                        <a:cubicBezTo>
                          <a:pt x="385" y="1430"/>
                          <a:pt x="358" y="1443"/>
                          <a:pt x="319" y="1443"/>
                        </a:cubicBezTo>
                        <a:cubicBezTo>
                          <a:pt x="266" y="1443"/>
                          <a:pt x="213" y="1457"/>
                          <a:pt x="173" y="1470"/>
                        </a:cubicBezTo>
                        <a:cubicBezTo>
                          <a:pt x="120" y="1483"/>
                          <a:pt x="94" y="1509"/>
                          <a:pt x="94" y="1562"/>
                        </a:cubicBezTo>
                        <a:cubicBezTo>
                          <a:pt x="94" y="1576"/>
                          <a:pt x="94" y="1602"/>
                          <a:pt x="107" y="1615"/>
                        </a:cubicBezTo>
                        <a:cubicBezTo>
                          <a:pt x="120" y="1629"/>
                          <a:pt x="133" y="1642"/>
                          <a:pt x="147" y="1642"/>
                        </a:cubicBezTo>
                        <a:cubicBezTo>
                          <a:pt x="160" y="1655"/>
                          <a:pt x="186" y="1655"/>
                          <a:pt x="199" y="1668"/>
                        </a:cubicBezTo>
                        <a:lnTo>
                          <a:pt x="385" y="1668"/>
                        </a:lnTo>
                        <a:cubicBezTo>
                          <a:pt x="438" y="1655"/>
                          <a:pt x="491" y="1655"/>
                          <a:pt x="544" y="1655"/>
                        </a:cubicBezTo>
                        <a:cubicBezTo>
                          <a:pt x="570" y="1655"/>
                          <a:pt x="597" y="1655"/>
                          <a:pt x="623" y="1668"/>
                        </a:cubicBezTo>
                        <a:lnTo>
                          <a:pt x="822" y="1668"/>
                        </a:lnTo>
                        <a:cubicBezTo>
                          <a:pt x="848" y="1668"/>
                          <a:pt x="888" y="1655"/>
                          <a:pt x="927" y="1655"/>
                        </a:cubicBezTo>
                        <a:cubicBezTo>
                          <a:pt x="954" y="1642"/>
                          <a:pt x="980" y="1615"/>
                          <a:pt x="980" y="1562"/>
                        </a:cubicBezTo>
                        <a:cubicBezTo>
                          <a:pt x="980" y="1549"/>
                          <a:pt x="967" y="1536"/>
                          <a:pt x="954" y="1509"/>
                        </a:cubicBezTo>
                        <a:cubicBezTo>
                          <a:pt x="927" y="1483"/>
                          <a:pt x="874" y="1470"/>
                          <a:pt x="808" y="1470"/>
                        </a:cubicBezTo>
                        <a:cubicBezTo>
                          <a:pt x="769" y="1470"/>
                          <a:pt x="755" y="1470"/>
                          <a:pt x="742" y="1457"/>
                        </a:cubicBezTo>
                        <a:cubicBezTo>
                          <a:pt x="742" y="1457"/>
                          <a:pt x="729" y="1443"/>
                          <a:pt x="729" y="1430"/>
                        </a:cubicBezTo>
                        <a:cubicBezTo>
                          <a:pt x="729" y="1417"/>
                          <a:pt x="742" y="1404"/>
                          <a:pt x="755" y="1377"/>
                        </a:cubicBezTo>
                        <a:cubicBezTo>
                          <a:pt x="782" y="1351"/>
                          <a:pt x="795" y="1324"/>
                          <a:pt x="808" y="1311"/>
                        </a:cubicBezTo>
                        <a:cubicBezTo>
                          <a:pt x="835" y="1271"/>
                          <a:pt x="861" y="1245"/>
                          <a:pt x="888" y="1218"/>
                        </a:cubicBezTo>
                        <a:cubicBezTo>
                          <a:pt x="901" y="1179"/>
                          <a:pt x="941" y="1139"/>
                          <a:pt x="980" y="1086"/>
                        </a:cubicBezTo>
                        <a:cubicBezTo>
                          <a:pt x="1007" y="1126"/>
                          <a:pt x="1047" y="1165"/>
                          <a:pt x="1086" y="1218"/>
                        </a:cubicBezTo>
                        <a:cubicBezTo>
                          <a:pt x="1113" y="1258"/>
                          <a:pt x="1152" y="1298"/>
                          <a:pt x="1179" y="1337"/>
                        </a:cubicBezTo>
                        <a:cubicBezTo>
                          <a:pt x="1205" y="1377"/>
                          <a:pt x="1219" y="1417"/>
                          <a:pt x="1245" y="1457"/>
                        </a:cubicBezTo>
                        <a:cubicBezTo>
                          <a:pt x="1258" y="1483"/>
                          <a:pt x="1272" y="1496"/>
                          <a:pt x="1272" y="1509"/>
                        </a:cubicBezTo>
                        <a:cubicBezTo>
                          <a:pt x="1272" y="1536"/>
                          <a:pt x="1258" y="1549"/>
                          <a:pt x="1258" y="1549"/>
                        </a:cubicBezTo>
                        <a:lnTo>
                          <a:pt x="1205" y="1562"/>
                        </a:lnTo>
                        <a:cubicBezTo>
                          <a:pt x="1179" y="1576"/>
                          <a:pt x="1166" y="1589"/>
                          <a:pt x="1152" y="1602"/>
                        </a:cubicBezTo>
                        <a:cubicBezTo>
                          <a:pt x="1152" y="1629"/>
                          <a:pt x="1152" y="1642"/>
                          <a:pt x="1152" y="1655"/>
                        </a:cubicBezTo>
                        <a:cubicBezTo>
                          <a:pt x="1152" y="1682"/>
                          <a:pt x="1166" y="1708"/>
                          <a:pt x="1179" y="1734"/>
                        </a:cubicBezTo>
                        <a:cubicBezTo>
                          <a:pt x="1219" y="1761"/>
                          <a:pt x="1258" y="1774"/>
                          <a:pt x="1324" y="1774"/>
                        </a:cubicBezTo>
                        <a:cubicBezTo>
                          <a:pt x="1364" y="1774"/>
                          <a:pt x="1404" y="1774"/>
                          <a:pt x="1444" y="1761"/>
                        </a:cubicBezTo>
                        <a:lnTo>
                          <a:pt x="1708" y="1761"/>
                        </a:lnTo>
                        <a:cubicBezTo>
                          <a:pt x="1761" y="1774"/>
                          <a:pt x="1814" y="1774"/>
                          <a:pt x="1867" y="1774"/>
                        </a:cubicBezTo>
                        <a:cubicBezTo>
                          <a:pt x="1907" y="1774"/>
                          <a:pt x="1947" y="1761"/>
                          <a:pt x="1986" y="1761"/>
                        </a:cubicBezTo>
                        <a:cubicBezTo>
                          <a:pt x="2013" y="1748"/>
                          <a:pt x="2039" y="1721"/>
                          <a:pt x="2039" y="1668"/>
                        </a:cubicBezTo>
                        <a:cubicBezTo>
                          <a:pt x="2039" y="1642"/>
                          <a:pt x="2013" y="1615"/>
                          <a:pt x="1986" y="1602"/>
                        </a:cubicBezTo>
                        <a:cubicBezTo>
                          <a:pt x="1960" y="1589"/>
                          <a:pt x="1933" y="1576"/>
                          <a:pt x="1880" y="1576"/>
                        </a:cubicBezTo>
                        <a:lnTo>
                          <a:pt x="1774" y="1576"/>
                        </a:lnTo>
                        <a:cubicBezTo>
                          <a:pt x="1735" y="1562"/>
                          <a:pt x="1708" y="1562"/>
                          <a:pt x="1669" y="1549"/>
                        </a:cubicBezTo>
                        <a:cubicBezTo>
                          <a:pt x="1655" y="1536"/>
                          <a:pt x="1629" y="1536"/>
                          <a:pt x="1602" y="1509"/>
                        </a:cubicBezTo>
                        <a:cubicBezTo>
                          <a:pt x="1589" y="1496"/>
                          <a:pt x="1563" y="1457"/>
                          <a:pt x="1523" y="1417"/>
                        </a:cubicBezTo>
                        <a:cubicBezTo>
                          <a:pt x="1483" y="1364"/>
                          <a:pt x="1430" y="1298"/>
                          <a:pt x="1364" y="1218"/>
                        </a:cubicBezTo>
                        <a:cubicBezTo>
                          <a:pt x="1298" y="1126"/>
                          <a:pt x="1219" y="1020"/>
                          <a:pt x="1126" y="887"/>
                        </a:cubicBezTo>
                        <a:cubicBezTo>
                          <a:pt x="1179" y="808"/>
                          <a:pt x="1219" y="742"/>
                          <a:pt x="1272" y="676"/>
                        </a:cubicBezTo>
                        <a:cubicBezTo>
                          <a:pt x="1311" y="609"/>
                          <a:pt x="1364" y="543"/>
                          <a:pt x="1430" y="464"/>
                        </a:cubicBezTo>
                        <a:cubicBezTo>
                          <a:pt x="1470" y="424"/>
                          <a:pt x="1510" y="384"/>
                          <a:pt x="1549" y="371"/>
                        </a:cubicBezTo>
                        <a:cubicBezTo>
                          <a:pt x="1576" y="358"/>
                          <a:pt x="1629" y="345"/>
                          <a:pt x="1682" y="345"/>
                        </a:cubicBezTo>
                        <a:lnTo>
                          <a:pt x="1933" y="345"/>
                        </a:lnTo>
                        <a:cubicBezTo>
                          <a:pt x="1960" y="345"/>
                          <a:pt x="1986" y="332"/>
                          <a:pt x="1999" y="318"/>
                        </a:cubicBezTo>
                        <a:cubicBezTo>
                          <a:pt x="2013" y="292"/>
                          <a:pt x="2013" y="279"/>
                          <a:pt x="2013" y="252"/>
                        </a:cubicBezTo>
                        <a:cubicBezTo>
                          <a:pt x="2013" y="173"/>
                          <a:pt x="1986" y="133"/>
                          <a:pt x="1933" y="133"/>
                        </a:cubicBezTo>
                        <a:lnTo>
                          <a:pt x="1245" y="133"/>
                        </a:lnTo>
                        <a:cubicBezTo>
                          <a:pt x="1192" y="133"/>
                          <a:pt x="1152" y="146"/>
                          <a:pt x="1126" y="159"/>
                        </a:cubicBezTo>
                        <a:cubicBezTo>
                          <a:pt x="1086" y="186"/>
                          <a:pt x="1073" y="212"/>
                          <a:pt x="1073" y="252"/>
                        </a:cubicBezTo>
                        <a:cubicBezTo>
                          <a:pt x="1073" y="279"/>
                          <a:pt x="1086" y="305"/>
                          <a:pt x="1099" y="318"/>
                        </a:cubicBezTo>
                        <a:cubicBezTo>
                          <a:pt x="1126" y="332"/>
                          <a:pt x="1139" y="332"/>
                          <a:pt x="1152" y="345"/>
                        </a:cubicBezTo>
                        <a:cubicBezTo>
                          <a:pt x="1166" y="345"/>
                          <a:pt x="1179" y="358"/>
                          <a:pt x="1179" y="358"/>
                        </a:cubicBezTo>
                        <a:cubicBezTo>
                          <a:pt x="1179" y="371"/>
                          <a:pt x="1166" y="398"/>
                          <a:pt x="1139" y="437"/>
                        </a:cubicBezTo>
                        <a:cubicBezTo>
                          <a:pt x="1126" y="464"/>
                          <a:pt x="1099" y="504"/>
                          <a:pt x="1073" y="543"/>
                        </a:cubicBezTo>
                        <a:lnTo>
                          <a:pt x="980" y="689"/>
                        </a:lnTo>
                        <a:cubicBezTo>
                          <a:pt x="941" y="636"/>
                          <a:pt x="901" y="583"/>
                          <a:pt x="861" y="530"/>
                        </a:cubicBezTo>
                        <a:cubicBezTo>
                          <a:pt x="835" y="490"/>
                          <a:pt x="808" y="437"/>
                          <a:pt x="782" y="411"/>
                        </a:cubicBezTo>
                        <a:cubicBezTo>
                          <a:pt x="755" y="371"/>
                          <a:pt x="729" y="332"/>
                          <a:pt x="716" y="305"/>
                        </a:cubicBezTo>
                        <a:cubicBezTo>
                          <a:pt x="702" y="279"/>
                          <a:pt x="702" y="265"/>
                          <a:pt x="702" y="252"/>
                        </a:cubicBezTo>
                        <a:cubicBezTo>
                          <a:pt x="702" y="239"/>
                          <a:pt x="702" y="226"/>
                          <a:pt x="729" y="226"/>
                        </a:cubicBezTo>
                        <a:lnTo>
                          <a:pt x="808" y="226"/>
                        </a:lnTo>
                        <a:cubicBezTo>
                          <a:pt x="848" y="226"/>
                          <a:pt x="888" y="212"/>
                          <a:pt x="901" y="186"/>
                        </a:cubicBezTo>
                        <a:cubicBezTo>
                          <a:pt x="927" y="173"/>
                          <a:pt x="941" y="146"/>
                          <a:pt x="941" y="120"/>
                        </a:cubicBezTo>
                        <a:cubicBezTo>
                          <a:pt x="941" y="107"/>
                          <a:pt x="941" y="93"/>
                          <a:pt x="927" y="80"/>
                        </a:cubicBezTo>
                        <a:cubicBezTo>
                          <a:pt x="927" y="67"/>
                          <a:pt x="927" y="54"/>
                          <a:pt x="901" y="40"/>
                        </a:cubicBezTo>
                        <a:cubicBezTo>
                          <a:pt x="901" y="27"/>
                          <a:pt x="874" y="27"/>
                          <a:pt x="848" y="14"/>
                        </a:cubicBezTo>
                        <a:cubicBezTo>
                          <a:pt x="822" y="1"/>
                          <a:pt x="782" y="1"/>
                          <a:pt x="729" y="1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4" name="Google Shape;744;p30"/>
                  <p:cNvSpPr/>
                  <p:nvPr/>
                </p:nvSpPr>
                <p:spPr>
                  <a:xfrm>
                    <a:off x="2897782" y="4536556"/>
                    <a:ext cx="65882" cy="66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2" h="1205" extrusionOk="0">
                        <a:moveTo>
                          <a:pt x="596" y="0"/>
                        </a:moveTo>
                        <a:cubicBezTo>
                          <a:pt x="557" y="0"/>
                          <a:pt x="530" y="13"/>
                          <a:pt x="504" y="40"/>
                        </a:cubicBezTo>
                        <a:cubicBezTo>
                          <a:pt x="477" y="53"/>
                          <a:pt x="477" y="80"/>
                          <a:pt x="477" y="106"/>
                        </a:cubicBezTo>
                        <a:cubicBezTo>
                          <a:pt x="477" y="159"/>
                          <a:pt x="477" y="212"/>
                          <a:pt x="477" y="278"/>
                        </a:cubicBezTo>
                        <a:cubicBezTo>
                          <a:pt x="477" y="331"/>
                          <a:pt x="477" y="410"/>
                          <a:pt x="477" y="490"/>
                        </a:cubicBezTo>
                        <a:lnTo>
                          <a:pt x="93" y="490"/>
                        </a:lnTo>
                        <a:cubicBezTo>
                          <a:pt x="67" y="490"/>
                          <a:pt x="54" y="503"/>
                          <a:pt x="27" y="516"/>
                        </a:cubicBezTo>
                        <a:cubicBezTo>
                          <a:pt x="1" y="543"/>
                          <a:pt x="1" y="569"/>
                          <a:pt x="1" y="609"/>
                        </a:cubicBezTo>
                        <a:cubicBezTo>
                          <a:pt x="1" y="649"/>
                          <a:pt x="1" y="688"/>
                          <a:pt x="27" y="702"/>
                        </a:cubicBezTo>
                        <a:cubicBezTo>
                          <a:pt x="54" y="728"/>
                          <a:pt x="80" y="728"/>
                          <a:pt x="93" y="728"/>
                        </a:cubicBezTo>
                        <a:lnTo>
                          <a:pt x="252" y="728"/>
                        </a:lnTo>
                        <a:cubicBezTo>
                          <a:pt x="318" y="728"/>
                          <a:pt x="398" y="728"/>
                          <a:pt x="477" y="715"/>
                        </a:cubicBezTo>
                        <a:lnTo>
                          <a:pt x="477" y="715"/>
                        </a:lnTo>
                        <a:cubicBezTo>
                          <a:pt x="477" y="781"/>
                          <a:pt x="464" y="860"/>
                          <a:pt x="464" y="940"/>
                        </a:cubicBezTo>
                        <a:cubicBezTo>
                          <a:pt x="464" y="1006"/>
                          <a:pt x="464" y="1072"/>
                          <a:pt x="464" y="1112"/>
                        </a:cubicBezTo>
                        <a:cubicBezTo>
                          <a:pt x="464" y="1125"/>
                          <a:pt x="477" y="1152"/>
                          <a:pt x="490" y="1165"/>
                        </a:cubicBezTo>
                        <a:cubicBezTo>
                          <a:pt x="517" y="1191"/>
                          <a:pt x="543" y="1205"/>
                          <a:pt x="583" y="1205"/>
                        </a:cubicBezTo>
                        <a:cubicBezTo>
                          <a:pt x="636" y="1205"/>
                          <a:pt x="662" y="1191"/>
                          <a:pt x="689" y="1165"/>
                        </a:cubicBezTo>
                        <a:cubicBezTo>
                          <a:pt x="702" y="1138"/>
                          <a:pt x="715" y="1125"/>
                          <a:pt x="715" y="1112"/>
                        </a:cubicBezTo>
                        <a:lnTo>
                          <a:pt x="715" y="715"/>
                        </a:lnTo>
                        <a:lnTo>
                          <a:pt x="1086" y="715"/>
                        </a:lnTo>
                        <a:cubicBezTo>
                          <a:pt x="1112" y="715"/>
                          <a:pt x="1139" y="715"/>
                          <a:pt x="1165" y="688"/>
                        </a:cubicBezTo>
                        <a:cubicBezTo>
                          <a:pt x="1179" y="662"/>
                          <a:pt x="1192" y="635"/>
                          <a:pt x="1192" y="596"/>
                        </a:cubicBezTo>
                        <a:cubicBezTo>
                          <a:pt x="1192" y="543"/>
                          <a:pt x="1192" y="516"/>
                          <a:pt x="1165" y="503"/>
                        </a:cubicBezTo>
                        <a:cubicBezTo>
                          <a:pt x="1152" y="477"/>
                          <a:pt x="1139" y="477"/>
                          <a:pt x="1112" y="477"/>
                        </a:cubicBezTo>
                        <a:lnTo>
                          <a:pt x="940" y="477"/>
                        </a:lnTo>
                        <a:cubicBezTo>
                          <a:pt x="874" y="490"/>
                          <a:pt x="808" y="490"/>
                          <a:pt x="715" y="490"/>
                        </a:cubicBezTo>
                        <a:lnTo>
                          <a:pt x="715" y="278"/>
                        </a:lnTo>
                        <a:cubicBezTo>
                          <a:pt x="715" y="212"/>
                          <a:pt x="729" y="159"/>
                          <a:pt x="729" y="106"/>
                        </a:cubicBezTo>
                        <a:cubicBezTo>
                          <a:pt x="729" y="80"/>
                          <a:pt x="715" y="53"/>
                          <a:pt x="689" y="40"/>
                        </a:cubicBezTo>
                        <a:cubicBezTo>
                          <a:pt x="662" y="13"/>
                          <a:pt x="636" y="0"/>
                          <a:pt x="596" y="0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5" name="Google Shape;745;p30"/>
                  <p:cNvSpPr/>
                  <p:nvPr/>
                </p:nvSpPr>
                <p:spPr>
                  <a:xfrm>
                    <a:off x="2967311" y="4565794"/>
                    <a:ext cx="127287" cy="1273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3" h="2304" extrusionOk="0">
                        <a:moveTo>
                          <a:pt x="225" y="1"/>
                        </a:moveTo>
                        <a:cubicBezTo>
                          <a:pt x="172" y="1"/>
                          <a:pt x="119" y="14"/>
                          <a:pt x="66" y="40"/>
                        </a:cubicBezTo>
                        <a:cubicBezTo>
                          <a:pt x="27" y="54"/>
                          <a:pt x="0" y="80"/>
                          <a:pt x="0" y="133"/>
                        </a:cubicBezTo>
                        <a:cubicBezTo>
                          <a:pt x="0" y="173"/>
                          <a:pt x="27" y="199"/>
                          <a:pt x="79" y="212"/>
                        </a:cubicBezTo>
                        <a:cubicBezTo>
                          <a:pt x="119" y="212"/>
                          <a:pt x="199" y="226"/>
                          <a:pt x="291" y="226"/>
                        </a:cubicBezTo>
                        <a:lnTo>
                          <a:pt x="371" y="226"/>
                        </a:lnTo>
                        <a:cubicBezTo>
                          <a:pt x="384" y="226"/>
                          <a:pt x="397" y="239"/>
                          <a:pt x="424" y="239"/>
                        </a:cubicBezTo>
                        <a:cubicBezTo>
                          <a:pt x="437" y="252"/>
                          <a:pt x="450" y="252"/>
                          <a:pt x="450" y="279"/>
                        </a:cubicBezTo>
                        <a:cubicBezTo>
                          <a:pt x="463" y="292"/>
                          <a:pt x="477" y="305"/>
                          <a:pt x="490" y="331"/>
                        </a:cubicBezTo>
                        <a:lnTo>
                          <a:pt x="1231" y="1655"/>
                        </a:lnTo>
                        <a:cubicBezTo>
                          <a:pt x="1191" y="1734"/>
                          <a:pt x="1165" y="1801"/>
                          <a:pt x="1125" y="1854"/>
                        </a:cubicBezTo>
                        <a:cubicBezTo>
                          <a:pt x="1099" y="1906"/>
                          <a:pt x="1059" y="1946"/>
                          <a:pt x="1019" y="1986"/>
                        </a:cubicBezTo>
                        <a:cubicBezTo>
                          <a:pt x="993" y="2012"/>
                          <a:pt x="953" y="2039"/>
                          <a:pt x="913" y="2065"/>
                        </a:cubicBezTo>
                        <a:cubicBezTo>
                          <a:pt x="874" y="2079"/>
                          <a:pt x="821" y="2092"/>
                          <a:pt x="781" y="2092"/>
                        </a:cubicBezTo>
                        <a:cubicBezTo>
                          <a:pt x="715" y="2092"/>
                          <a:pt x="649" y="2079"/>
                          <a:pt x="609" y="2039"/>
                        </a:cubicBezTo>
                        <a:cubicBezTo>
                          <a:pt x="556" y="2012"/>
                          <a:pt x="529" y="1973"/>
                          <a:pt x="529" y="1933"/>
                        </a:cubicBezTo>
                        <a:cubicBezTo>
                          <a:pt x="529" y="1906"/>
                          <a:pt x="543" y="1893"/>
                          <a:pt x="556" y="1867"/>
                        </a:cubicBezTo>
                        <a:cubicBezTo>
                          <a:pt x="556" y="1854"/>
                          <a:pt x="582" y="1840"/>
                          <a:pt x="609" y="1840"/>
                        </a:cubicBezTo>
                        <a:lnTo>
                          <a:pt x="649" y="1840"/>
                        </a:lnTo>
                        <a:cubicBezTo>
                          <a:pt x="662" y="1827"/>
                          <a:pt x="675" y="1827"/>
                          <a:pt x="702" y="1814"/>
                        </a:cubicBezTo>
                        <a:cubicBezTo>
                          <a:pt x="715" y="1814"/>
                          <a:pt x="728" y="1801"/>
                          <a:pt x="728" y="1787"/>
                        </a:cubicBezTo>
                        <a:cubicBezTo>
                          <a:pt x="741" y="1761"/>
                          <a:pt x="754" y="1748"/>
                          <a:pt x="754" y="1721"/>
                        </a:cubicBezTo>
                        <a:cubicBezTo>
                          <a:pt x="754" y="1681"/>
                          <a:pt x="728" y="1655"/>
                          <a:pt x="702" y="1629"/>
                        </a:cubicBezTo>
                        <a:cubicBezTo>
                          <a:pt x="675" y="1615"/>
                          <a:pt x="649" y="1602"/>
                          <a:pt x="609" y="1602"/>
                        </a:cubicBezTo>
                        <a:cubicBezTo>
                          <a:pt x="582" y="1602"/>
                          <a:pt x="543" y="1615"/>
                          <a:pt x="516" y="1629"/>
                        </a:cubicBezTo>
                        <a:cubicBezTo>
                          <a:pt x="477" y="1642"/>
                          <a:pt x="450" y="1655"/>
                          <a:pt x="424" y="1681"/>
                        </a:cubicBezTo>
                        <a:cubicBezTo>
                          <a:pt x="397" y="1708"/>
                          <a:pt x="371" y="1748"/>
                          <a:pt x="357" y="1787"/>
                        </a:cubicBezTo>
                        <a:cubicBezTo>
                          <a:pt x="344" y="1827"/>
                          <a:pt x="331" y="1880"/>
                          <a:pt x="331" y="1933"/>
                        </a:cubicBezTo>
                        <a:cubicBezTo>
                          <a:pt x="331" y="1986"/>
                          <a:pt x="344" y="2039"/>
                          <a:pt x="371" y="2092"/>
                        </a:cubicBezTo>
                        <a:cubicBezTo>
                          <a:pt x="397" y="2131"/>
                          <a:pt x="424" y="2171"/>
                          <a:pt x="463" y="2198"/>
                        </a:cubicBezTo>
                        <a:cubicBezTo>
                          <a:pt x="503" y="2237"/>
                          <a:pt x="543" y="2264"/>
                          <a:pt x="582" y="2277"/>
                        </a:cubicBezTo>
                        <a:cubicBezTo>
                          <a:pt x="635" y="2290"/>
                          <a:pt x="688" y="2304"/>
                          <a:pt x="741" y="2304"/>
                        </a:cubicBezTo>
                        <a:cubicBezTo>
                          <a:pt x="847" y="2304"/>
                          <a:pt x="927" y="2277"/>
                          <a:pt x="1006" y="2237"/>
                        </a:cubicBezTo>
                        <a:cubicBezTo>
                          <a:pt x="1085" y="2198"/>
                          <a:pt x="1165" y="2145"/>
                          <a:pt x="1244" y="2052"/>
                        </a:cubicBezTo>
                        <a:cubicBezTo>
                          <a:pt x="1297" y="1986"/>
                          <a:pt x="1350" y="1906"/>
                          <a:pt x="1403" y="1801"/>
                        </a:cubicBezTo>
                        <a:cubicBezTo>
                          <a:pt x="1443" y="1695"/>
                          <a:pt x="1496" y="1589"/>
                          <a:pt x="1535" y="1443"/>
                        </a:cubicBezTo>
                        <a:lnTo>
                          <a:pt x="1919" y="371"/>
                        </a:lnTo>
                        <a:cubicBezTo>
                          <a:pt x="1932" y="331"/>
                          <a:pt x="1959" y="305"/>
                          <a:pt x="1972" y="305"/>
                        </a:cubicBezTo>
                        <a:cubicBezTo>
                          <a:pt x="1999" y="292"/>
                          <a:pt x="2038" y="279"/>
                          <a:pt x="2091" y="279"/>
                        </a:cubicBezTo>
                        <a:cubicBezTo>
                          <a:pt x="2144" y="279"/>
                          <a:pt x="2197" y="265"/>
                          <a:pt x="2237" y="252"/>
                        </a:cubicBezTo>
                        <a:cubicBezTo>
                          <a:pt x="2277" y="252"/>
                          <a:pt x="2303" y="212"/>
                          <a:pt x="2303" y="173"/>
                        </a:cubicBezTo>
                        <a:cubicBezTo>
                          <a:pt x="2303" y="133"/>
                          <a:pt x="2277" y="106"/>
                          <a:pt x="2237" y="93"/>
                        </a:cubicBezTo>
                        <a:cubicBezTo>
                          <a:pt x="2197" y="80"/>
                          <a:pt x="2157" y="67"/>
                          <a:pt x="2091" y="67"/>
                        </a:cubicBezTo>
                        <a:lnTo>
                          <a:pt x="1469" y="67"/>
                        </a:lnTo>
                        <a:cubicBezTo>
                          <a:pt x="1403" y="67"/>
                          <a:pt x="1377" y="80"/>
                          <a:pt x="1350" y="93"/>
                        </a:cubicBezTo>
                        <a:cubicBezTo>
                          <a:pt x="1337" y="106"/>
                          <a:pt x="1337" y="133"/>
                          <a:pt x="1337" y="173"/>
                        </a:cubicBezTo>
                        <a:cubicBezTo>
                          <a:pt x="1337" y="199"/>
                          <a:pt x="1337" y="226"/>
                          <a:pt x="1363" y="252"/>
                        </a:cubicBezTo>
                        <a:cubicBezTo>
                          <a:pt x="1390" y="265"/>
                          <a:pt x="1443" y="279"/>
                          <a:pt x="1496" y="279"/>
                        </a:cubicBezTo>
                        <a:cubicBezTo>
                          <a:pt x="1562" y="279"/>
                          <a:pt x="1602" y="292"/>
                          <a:pt x="1615" y="305"/>
                        </a:cubicBezTo>
                        <a:cubicBezTo>
                          <a:pt x="1628" y="305"/>
                          <a:pt x="1641" y="318"/>
                          <a:pt x="1641" y="345"/>
                        </a:cubicBezTo>
                        <a:cubicBezTo>
                          <a:pt x="1641" y="384"/>
                          <a:pt x="1628" y="424"/>
                          <a:pt x="1615" y="490"/>
                        </a:cubicBezTo>
                        <a:lnTo>
                          <a:pt x="1324" y="1364"/>
                        </a:lnTo>
                        <a:lnTo>
                          <a:pt x="807" y="384"/>
                        </a:lnTo>
                        <a:cubicBezTo>
                          <a:pt x="794" y="358"/>
                          <a:pt x="794" y="331"/>
                          <a:pt x="781" y="318"/>
                        </a:cubicBezTo>
                        <a:cubicBezTo>
                          <a:pt x="781" y="292"/>
                          <a:pt x="781" y="279"/>
                          <a:pt x="781" y="265"/>
                        </a:cubicBezTo>
                        <a:cubicBezTo>
                          <a:pt x="781" y="239"/>
                          <a:pt x="781" y="226"/>
                          <a:pt x="781" y="226"/>
                        </a:cubicBezTo>
                        <a:cubicBezTo>
                          <a:pt x="794" y="226"/>
                          <a:pt x="807" y="212"/>
                          <a:pt x="821" y="212"/>
                        </a:cubicBezTo>
                        <a:cubicBezTo>
                          <a:pt x="874" y="212"/>
                          <a:pt x="900" y="199"/>
                          <a:pt x="927" y="186"/>
                        </a:cubicBezTo>
                        <a:cubicBezTo>
                          <a:pt x="940" y="159"/>
                          <a:pt x="953" y="133"/>
                          <a:pt x="953" y="106"/>
                        </a:cubicBezTo>
                        <a:cubicBezTo>
                          <a:pt x="953" y="80"/>
                          <a:pt x="940" y="54"/>
                          <a:pt x="913" y="40"/>
                        </a:cubicBezTo>
                        <a:cubicBezTo>
                          <a:pt x="900" y="14"/>
                          <a:pt x="860" y="1"/>
                          <a:pt x="794" y="1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746" name="Google Shape;746;p30"/>
              <p:cNvSpPr/>
              <p:nvPr/>
            </p:nvSpPr>
            <p:spPr>
              <a:xfrm>
                <a:off x="1877005" y="3547058"/>
                <a:ext cx="199861" cy="25124"/>
              </a:xfrm>
              <a:custGeom>
                <a:avLst/>
                <a:gdLst/>
                <a:ahLst/>
                <a:cxnLst/>
                <a:rect l="l" t="t" r="r" b="b"/>
                <a:pathLst>
                  <a:path w="7056" h="887" extrusionOk="0">
                    <a:moveTo>
                      <a:pt x="1" y="0"/>
                    </a:moveTo>
                    <a:lnTo>
                      <a:pt x="1" y="887"/>
                    </a:lnTo>
                    <a:lnTo>
                      <a:pt x="7055" y="887"/>
                    </a:lnTo>
                    <a:lnTo>
                      <a:pt x="7055" y="0"/>
                    </a:lnTo>
                    <a:close/>
                  </a:path>
                </a:pathLst>
              </a:custGeom>
              <a:solidFill>
                <a:srgbClr val="8D7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7" name="Google Shape;747;p30"/>
          <p:cNvGrpSpPr/>
          <p:nvPr/>
        </p:nvGrpSpPr>
        <p:grpSpPr>
          <a:xfrm>
            <a:off x="1517502" y="4056065"/>
            <a:ext cx="675314" cy="304797"/>
            <a:chOff x="4763863" y="259761"/>
            <a:chExt cx="766705" cy="346045"/>
          </a:xfrm>
        </p:grpSpPr>
        <p:sp>
          <p:nvSpPr>
            <p:cNvPr id="748" name="Google Shape;748;p30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30"/>
          <p:cNvGrpSpPr/>
          <p:nvPr/>
        </p:nvGrpSpPr>
        <p:grpSpPr>
          <a:xfrm>
            <a:off x="1775354" y="977195"/>
            <a:ext cx="721026" cy="252610"/>
            <a:chOff x="2109963" y="768908"/>
            <a:chExt cx="818604" cy="286796"/>
          </a:xfrm>
        </p:grpSpPr>
        <p:sp>
          <p:nvSpPr>
            <p:cNvPr id="753" name="Google Shape;753;p30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30"/>
          <p:cNvGrpSpPr/>
          <p:nvPr/>
        </p:nvGrpSpPr>
        <p:grpSpPr>
          <a:xfrm>
            <a:off x="337299" y="1935842"/>
            <a:ext cx="595379" cy="434972"/>
            <a:chOff x="570141" y="1610117"/>
            <a:chExt cx="675952" cy="493837"/>
          </a:xfrm>
        </p:grpSpPr>
        <p:sp>
          <p:nvSpPr>
            <p:cNvPr id="759" name="Google Shape;759;p30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603;p29">
            <a:extLst>
              <a:ext uri="{FF2B5EF4-FFF2-40B4-BE49-F238E27FC236}">
                <a16:creationId xmlns:a16="http://schemas.microsoft.com/office/drawing/2014/main" id="{C9E8E930-5942-4841-87A7-9B0DA6A66DF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73720" y="2045031"/>
            <a:ext cx="4899373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b="1" dirty="0">
                <a:solidFill>
                  <a:srgbClr val="FFFF00"/>
                </a:solidFill>
                <a:latin typeface="+mn-lt"/>
              </a:rPr>
              <a:t>II. </a:t>
            </a:r>
            <a:r>
              <a:rPr lang="en-US" sz="6000" b="1" dirty="0" err="1">
                <a:solidFill>
                  <a:srgbClr val="FFFF00"/>
                </a:solidFill>
                <a:latin typeface="+mn-lt"/>
              </a:rPr>
              <a:t>Bài</a:t>
            </a:r>
            <a:r>
              <a:rPr lang="en-US" sz="6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+mn-lt"/>
              </a:rPr>
              <a:t>tập</a:t>
            </a:r>
            <a:endParaRPr sz="60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09E9AF-F8D0-46BA-927A-5F1D460C8CAF}"/>
                  </a:ext>
                </a:extLst>
              </p:cNvPr>
              <p:cNvSpPr txBox="1"/>
              <p:nvPr/>
            </p:nvSpPr>
            <p:spPr>
              <a:xfrm>
                <a:off x="382892" y="3313246"/>
                <a:ext cx="3162992" cy="9904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GB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2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.              </a:t>
                </a:r>
                <a:endParaRPr lang="en-US" sz="2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09E9AF-F8D0-46BA-927A-5F1D460C8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92" y="3313246"/>
                <a:ext cx="3162992" cy="990464"/>
              </a:xfrm>
              <a:prstGeom prst="rect">
                <a:avLst/>
              </a:prstGeom>
              <a:blipFill>
                <a:blip r:embed="rId3"/>
                <a:stretch>
                  <a:fillRect l="-4046" b="-61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00264CA-3AF1-48D9-A4CE-44FDF100642A}"/>
              </a:ext>
            </a:extLst>
          </p:cNvPr>
          <p:cNvSpPr txBox="1"/>
          <p:nvPr/>
        </p:nvSpPr>
        <p:spPr>
          <a:xfrm>
            <a:off x="382891" y="1127208"/>
            <a:ext cx="7975775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8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 1: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Viết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sau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thứ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tăng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dần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F21B0A-31C4-419B-BB63-F68EA77204AB}"/>
                  </a:ext>
                </a:extLst>
              </p:cNvPr>
              <p:cNvSpPr txBox="1"/>
              <p:nvPr/>
            </p:nvSpPr>
            <p:spPr>
              <a:xfrm>
                <a:off x="446803" y="1882252"/>
                <a:ext cx="3457785" cy="791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GB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</m:oMath>
                </a14:m>
                <a:r>
                  <a:rPr lang="en-GB" sz="32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200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F21B0A-31C4-419B-BB63-F68EA7720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3" y="1882252"/>
                <a:ext cx="3457785" cy="791820"/>
              </a:xfrm>
              <a:prstGeom prst="rect">
                <a:avLst/>
              </a:prstGeom>
              <a:blipFill>
                <a:blip r:embed="rId4"/>
                <a:stretch>
                  <a:fillRect l="-3521" b="-46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1034AB7-33EC-45FC-AE65-10A301552562}"/>
              </a:ext>
            </a:extLst>
          </p:cNvPr>
          <p:cNvSpPr txBox="1"/>
          <p:nvPr/>
        </p:nvSpPr>
        <p:spPr>
          <a:xfrm>
            <a:off x="4633879" y="191522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b) -3,175; -3,169; 1,89; 1,9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8A9963-5927-4246-A619-05C479797CD3}"/>
              </a:ext>
            </a:extLst>
          </p:cNvPr>
          <p:cNvSpPr txBox="1"/>
          <p:nvPr/>
        </p:nvSpPr>
        <p:spPr>
          <a:xfrm>
            <a:off x="3414183" y="2782083"/>
            <a:ext cx="2441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800" b="1" dirty="0">
              <a:solidFill>
                <a:srgbClr val="92D050"/>
              </a:solidFill>
            </a:endParaRPr>
          </a:p>
        </p:txBody>
      </p:sp>
      <p:grpSp>
        <p:nvGrpSpPr>
          <p:cNvPr id="19" name="Google Shape;1707;p48">
            <a:extLst>
              <a:ext uri="{FF2B5EF4-FFF2-40B4-BE49-F238E27FC236}">
                <a16:creationId xmlns:a16="http://schemas.microsoft.com/office/drawing/2014/main" id="{4898F487-053A-4553-A8B1-D53C5A8702DE}"/>
              </a:ext>
            </a:extLst>
          </p:cNvPr>
          <p:cNvGrpSpPr/>
          <p:nvPr/>
        </p:nvGrpSpPr>
        <p:grpSpPr>
          <a:xfrm>
            <a:off x="3745995" y="4016292"/>
            <a:ext cx="1289309" cy="1095044"/>
            <a:chOff x="1329643" y="3033268"/>
            <a:chExt cx="2205347" cy="2018295"/>
          </a:xfrm>
        </p:grpSpPr>
        <p:grpSp>
          <p:nvGrpSpPr>
            <p:cNvPr id="20" name="Google Shape;1708;p48">
              <a:extLst>
                <a:ext uri="{FF2B5EF4-FFF2-40B4-BE49-F238E27FC236}">
                  <a16:creationId xmlns:a16="http://schemas.microsoft.com/office/drawing/2014/main" id="{D8FA6B5C-3638-4D75-B816-6B2CEEFA1912}"/>
                </a:ext>
              </a:extLst>
            </p:cNvPr>
            <p:cNvGrpSpPr/>
            <p:nvPr/>
          </p:nvGrpSpPr>
          <p:grpSpPr>
            <a:xfrm>
              <a:off x="1329643" y="3795496"/>
              <a:ext cx="870180" cy="1256066"/>
              <a:chOff x="3234643" y="3795496"/>
              <a:chExt cx="870180" cy="1256066"/>
            </a:xfrm>
          </p:grpSpPr>
          <p:sp>
            <p:nvSpPr>
              <p:cNvPr id="66" name="Google Shape;1709;p48">
                <a:extLst>
                  <a:ext uri="{FF2B5EF4-FFF2-40B4-BE49-F238E27FC236}">
                    <a16:creationId xmlns:a16="http://schemas.microsoft.com/office/drawing/2014/main" id="{4F159C7E-3DE0-4FF6-81DA-0C007EE25F75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" name="Google Shape;1710;p48">
                <a:extLst>
                  <a:ext uri="{FF2B5EF4-FFF2-40B4-BE49-F238E27FC236}">
                    <a16:creationId xmlns:a16="http://schemas.microsoft.com/office/drawing/2014/main" id="{8D7AAF3E-F3F9-49A2-900E-67F8FD8C1C7E}"/>
                  </a:ext>
                </a:extLst>
              </p:cNvPr>
              <p:cNvGrpSpPr/>
              <p:nvPr/>
            </p:nvGrpSpPr>
            <p:grpSpPr>
              <a:xfrm>
                <a:off x="3234643" y="3795496"/>
                <a:ext cx="865418" cy="1256066"/>
                <a:chOff x="3234643" y="3795496"/>
                <a:chExt cx="865418" cy="1256066"/>
              </a:xfrm>
            </p:grpSpPr>
            <p:sp>
              <p:nvSpPr>
                <p:cNvPr id="68" name="Google Shape;1711;p48">
                  <a:extLst>
                    <a:ext uri="{FF2B5EF4-FFF2-40B4-BE49-F238E27FC236}">
                      <a16:creationId xmlns:a16="http://schemas.microsoft.com/office/drawing/2014/main" id="{0E11189B-6439-4808-89F3-AC6CEF686509}"/>
                    </a:ext>
                  </a:extLst>
                </p:cNvPr>
                <p:cNvSpPr/>
                <p:nvPr/>
              </p:nvSpPr>
              <p:spPr>
                <a:xfrm>
                  <a:off x="3234643" y="3795496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1712;p48">
                  <a:extLst>
                    <a:ext uri="{FF2B5EF4-FFF2-40B4-BE49-F238E27FC236}">
                      <a16:creationId xmlns:a16="http://schemas.microsoft.com/office/drawing/2014/main" id="{A64CD45D-93D9-4041-A6DB-98A150DEF8C9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713;p48">
                  <a:extLst>
                    <a:ext uri="{FF2B5EF4-FFF2-40B4-BE49-F238E27FC236}">
                      <a16:creationId xmlns:a16="http://schemas.microsoft.com/office/drawing/2014/main" id="{C277B997-F199-4661-80D5-D190913ACCC3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1714;p48">
                  <a:extLst>
                    <a:ext uri="{FF2B5EF4-FFF2-40B4-BE49-F238E27FC236}">
                      <a16:creationId xmlns:a16="http://schemas.microsoft.com/office/drawing/2014/main" id="{49D235C6-EBFD-489F-A1ED-FEE33016CDCE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715;p48">
                  <a:extLst>
                    <a:ext uri="{FF2B5EF4-FFF2-40B4-BE49-F238E27FC236}">
                      <a16:creationId xmlns:a16="http://schemas.microsoft.com/office/drawing/2014/main" id="{0C647A64-5C96-40AA-85F8-2D7AC2A9A093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1716;p48">
                  <a:extLst>
                    <a:ext uri="{FF2B5EF4-FFF2-40B4-BE49-F238E27FC236}">
                      <a16:creationId xmlns:a16="http://schemas.microsoft.com/office/drawing/2014/main" id="{B562EA35-4861-4885-AE55-3B76D89A85E7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1717;p48">
                  <a:extLst>
                    <a:ext uri="{FF2B5EF4-FFF2-40B4-BE49-F238E27FC236}">
                      <a16:creationId xmlns:a16="http://schemas.microsoft.com/office/drawing/2014/main" id="{95DF3D47-9A2B-48CB-A5D8-B55F1057ACF2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1718;p48">
                  <a:extLst>
                    <a:ext uri="{FF2B5EF4-FFF2-40B4-BE49-F238E27FC236}">
                      <a16:creationId xmlns:a16="http://schemas.microsoft.com/office/drawing/2014/main" id="{35C07123-9A25-4EE1-B765-10EE6A579B24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1719;p48">
                  <a:extLst>
                    <a:ext uri="{FF2B5EF4-FFF2-40B4-BE49-F238E27FC236}">
                      <a16:creationId xmlns:a16="http://schemas.microsoft.com/office/drawing/2014/main" id="{F16B8BC8-BE33-443C-BA02-74D4151D0FC5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1720;p48">
                  <a:extLst>
                    <a:ext uri="{FF2B5EF4-FFF2-40B4-BE49-F238E27FC236}">
                      <a16:creationId xmlns:a16="http://schemas.microsoft.com/office/drawing/2014/main" id="{2234CDFC-B13F-4FA9-87BA-62DB853C1CD3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1721;p48">
                  <a:extLst>
                    <a:ext uri="{FF2B5EF4-FFF2-40B4-BE49-F238E27FC236}">
                      <a16:creationId xmlns:a16="http://schemas.microsoft.com/office/drawing/2014/main" id="{8CEE6B97-EF1D-4953-BEE8-6935CB909241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1722;p48">
                  <a:extLst>
                    <a:ext uri="{FF2B5EF4-FFF2-40B4-BE49-F238E27FC236}">
                      <a16:creationId xmlns:a16="http://schemas.microsoft.com/office/drawing/2014/main" id="{D898DB55-52A0-4B02-841D-A6B8B9300A23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1723;p48">
                  <a:extLst>
                    <a:ext uri="{FF2B5EF4-FFF2-40B4-BE49-F238E27FC236}">
                      <a16:creationId xmlns:a16="http://schemas.microsoft.com/office/drawing/2014/main" id="{EFB54072-357D-41F7-8B4A-4766A06730A8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1724;p48">
                  <a:extLst>
                    <a:ext uri="{FF2B5EF4-FFF2-40B4-BE49-F238E27FC236}">
                      <a16:creationId xmlns:a16="http://schemas.microsoft.com/office/drawing/2014/main" id="{A0E43BA4-6F1F-4B22-8695-5ADF8CEDF5AA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1725;p48">
                  <a:extLst>
                    <a:ext uri="{FF2B5EF4-FFF2-40B4-BE49-F238E27FC236}">
                      <a16:creationId xmlns:a16="http://schemas.microsoft.com/office/drawing/2014/main" id="{991F5498-D087-4416-B35B-DB0D59156E4B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1726;p48">
                  <a:extLst>
                    <a:ext uri="{FF2B5EF4-FFF2-40B4-BE49-F238E27FC236}">
                      <a16:creationId xmlns:a16="http://schemas.microsoft.com/office/drawing/2014/main" id="{BF6E5D4E-F41E-42DF-AA8B-C4D0F5D10DAB}"/>
                    </a:ext>
                  </a:extLst>
                </p:cNvPr>
                <p:cNvSpPr/>
                <p:nvPr/>
              </p:nvSpPr>
              <p:spPr>
                <a:xfrm>
                  <a:off x="3855335" y="3795496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1727;p48">
                  <a:extLst>
                    <a:ext uri="{FF2B5EF4-FFF2-40B4-BE49-F238E27FC236}">
                      <a16:creationId xmlns:a16="http://schemas.microsoft.com/office/drawing/2014/main" id="{048D672D-93E7-4ABF-9AF5-13D409DE883F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1728;p48">
                  <a:extLst>
                    <a:ext uri="{FF2B5EF4-FFF2-40B4-BE49-F238E27FC236}">
                      <a16:creationId xmlns:a16="http://schemas.microsoft.com/office/drawing/2014/main" id="{D034D963-CFAE-47FF-9ECE-226C3A7A09F8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729;p48">
                  <a:extLst>
                    <a:ext uri="{FF2B5EF4-FFF2-40B4-BE49-F238E27FC236}">
                      <a16:creationId xmlns:a16="http://schemas.microsoft.com/office/drawing/2014/main" id="{616113B4-59DB-4430-9A7C-8223DB69098D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730;p48">
                  <a:extLst>
                    <a:ext uri="{FF2B5EF4-FFF2-40B4-BE49-F238E27FC236}">
                      <a16:creationId xmlns:a16="http://schemas.microsoft.com/office/drawing/2014/main" id="{08EE4AB8-BB0C-4BA0-B24C-F7DFAEE98F49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1731;p48">
                  <a:extLst>
                    <a:ext uri="{FF2B5EF4-FFF2-40B4-BE49-F238E27FC236}">
                      <a16:creationId xmlns:a16="http://schemas.microsoft.com/office/drawing/2014/main" id="{91C00341-928F-47C5-9731-CA31FD530CE8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1732;p48">
                  <a:extLst>
                    <a:ext uri="{FF2B5EF4-FFF2-40B4-BE49-F238E27FC236}">
                      <a16:creationId xmlns:a16="http://schemas.microsoft.com/office/drawing/2014/main" id="{437A4D28-39ED-4357-A057-0795BC55C6D8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1733;p48">
                  <a:extLst>
                    <a:ext uri="{FF2B5EF4-FFF2-40B4-BE49-F238E27FC236}">
                      <a16:creationId xmlns:a16="http://schemas.microsoft.com/office/drawing/2014/main" id="{47E56C73-010B-4DA5-AAB8-BC632539EB7E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1734;p48">
                  <a:extLst>
                    <a:ext uri="{FF2B5EF4-FFF2-40B4-BE49-F238E27FC236}">
                      <a16:creationId xmlns:a16="http://schemas.microsoft.com/office/drawing/2014/main" id="{3EBF3B35-8C3E-4D69-BDAF-1FB2AB30EFC8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" name="Google Shape;1735;p48">
              <a:extLst>
                <a:ext uri="{FF2B5EF4-FFF2-40B4-BE49-F238E27FC236}">
                  <a16:creationId xmlns:a16="http://schemas.microsoft.com/office/drawing/2014/main" id="{61465B1B-40C8-4511-A371-586CB73F0E9C}"/>
                </a:ext>
              </a:extLst>
            </p:cNvPr>
            <p:cNvSpPr/>
            <p:nvPr/>
          </p:nvSpPr>
          <p:spPr>
            <a:xfrm>
              <a:off x="2147989" y="3033268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36;p48">
              <a:extLst>
                <a:ext uri="{FF2B5EF4-FFF2-40B4-BE49-F238E27FC236}">
                  <a16:creationId xmlns:a16="http://schemas.microsoft.com/office/drawing/2014/main" id="{62898DC1-E0F7-4D0E-AFC1-E4B7A0EA8AEC}"/>
                </a:ext>
              </a:extLst>
            </p:cNvPr>
            <p:cNvSpPr/>
            <p:nvPr/>
          </p:nvSpPr>
          <p:spPr>
            <a:xfrm>
              <a:off x="2385761" y="3033268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37;p48">
              <a:extLst>
                <a:ext uri="{FF2B5EF4-FFF2-40B4-BE49-F238E27FC236}">
                  <a16:creationId xmlns:a16="http://schemas.microsoft.com/office/drawing/2014/main" id="{21E5D3ED-AAEE-4DE7-85F8-FB1FB5D4137C}"/>
                </a:ext>
              </a:extLst>
            </p:cNvPr>
            <p:cNvSpPr/>
            <p:nvPr/>
          </p:nvSpPr>
          <p:spPr>
            <a:xfrm>
              <a:off x="2243109" y="309472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38;p48">
              <a:extLst>
                <a:ext uri="{FF2B5EF4-FFF2-40B4-BE49-F238E27FC236}">
                  <a16:creationId xmlns:a16="http://schemas.microsoft.com/office/drawing/2014/main" id="{5C47B281-1685-4BA8-B571-FC8B00147859}"/>
                </a:ext>
              </a:extLst>
            </p:cNvPr>
            <p:cNvSpPr/>
            <p:nvPr/>
          </p:nvSpPr>
          <p:spPr>
            <a:xfrm>
              <a:off x="2303795" y="3170835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39;p48">
              <a:extLst>
                <a:ext uri="{FF2B5EF4-FFF2-40B4-BE49-F238E27FC236}">
                  <a16:creationId xmlns:a16="http://schemas.microsoft.com/office/drawing/2014/main" id="{CF379A05-A652-4B13-8A18-0676BDD6EA83}"/>
                </a:ext>
              </a:extLst>
            </p:cNvPr>
            <p:cNvSpPr/>
            <p:nvPr/>
          </p:nvSpPr>
          <p:spPr>
            <a:xfrm>
              <a:off x="2303795" y="327396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40;p48">
              <a:extLst>
                <a:ext uri="{FF2B5EF4-FFF2-40B4-BE49-F238E27FC236}">
                  <a16:creationId xmlns:a16="http://schemas.microsoft.com/office/drawing/2014/main" id="{3973335B-8A0E-4EF3-8011-04E5B8E0216B}"/>
                </a:ext>
              </a:extLst>
            </p:cNvPr>
            <p:cNvSpPr/>
            <p:nvPr/>
          </p:nvSpPr>
          <p:spPr>
            <a:xfrm>
              <a:off x="2303795" y="3380750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41;p48">
              <a:extLst>
                <a:ext uri="{FF2B5EF4-FFF2-40B4-BE49-F238E27FC236}">
                  <a16:creationId xmlns:a16="http://schemas.microsoft.com/office/drawing/2014/main" id="{D65A8C0B-807E-4D93-B9F0-CE357E7669F6}"/>
                </a:ext>
              </a:extLst>
            </p:cNvPr>
            <p:cNvSpPr/>
            <p:nvPr/>
          </p:nvSpPr>
          <p:spPr>
            <a:xfrm>
              <a:off x="2303795" y="354534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42;p48">
              <a:extLst>
                <a:ext uri="{FF2B5EF4-FFF2-40B4-BE49-F238E27FC236}">
                  <a16:creationId xmlns:a16="http://schemas.microsoft.com/office/drawing/2014/main" id="{128ACCA0-B1E8-4332-ADF9-20FD5BAE62A0}"/>
                </a:ext>
              </a:extLst>
            </p:cNvPr>
            <p:cNvSpPr/>
            <p:nvPr/>
          </p:nvSpPr>
          <p:spPr>
            <a:xfrm>
              <a:off x="2303795" y="3652126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43;p48">
              <a:extLst>
                <a:ext uri="{FF2B5EF4-FFF2-40B4-BE49-F238E27FC236}">
                  <a16:creationId xmlns:a16="http://schemas.microsoft.com/office/drawing/2014/main" id="{04F08DBD-30DD-445E-8AF9-DC44FEE1BA20}"/>
                </a:ext>
              </a:extLst>
            </p:cNvPr>
            <p:cNvSpPr/>
            <p:nvPr/>
          </p:nvSpPr>
          <p:spPr>
            <a:xfrm>
              <a:off x="2303795" y="3758963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44;p48">
              <a:extLst>
                <a:ext uri="{FF2B5EF4-FFF2-40B4-BE49-F238E27FC236}">
                  <a16:creationId xmlns:a16="http://schemas.microsoft.com/office/drawing/2014/main" id="{6A2C8154-1018-47C8-A603-24A9BDE77792}"/>
                </a:ext>
              </a:extLst>
            </p:cNvPr>
            <p:cNvSpPr/>
            <p:nvPr/>
          </p:nvSpPr>
          <p:spPr>
            <a:xfrm>
              <a:off x="2303795" y="3920628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45;p48">
              <a:extLst>
                <a:ext uri="{FF2B5EF4-FFF2-40B4-BE49-F238E27FC236}">
                  <a16:creationId xmlns:a16="http://schemas.microsoft.com/office/drawing/2014/main" id="{664000F8-A292-4657-8F57-758D67CF6372}"/>
                </a:ext>
              </a:extLst>
            </p:cNvPr>
            <p:cNvSpPr/>
            <p:nvPr/>
          </p:nvSpPr>
          <p:spPr>
            <a:xfrm>
              <a:off x="2303795" y="4023761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46;p48">
              <a:extLst>
                <a:ext uri="{FF2B5EF4-FFF2-40B4-BE49-F238E27FC236}">
                  <a16:creationId xmlns:a16="http://schemas.microsoft.com/office/drawing/2014/main" id="{E95BAC40-B31A-4473-BE10-68618D775C9A}"/>
                </a:ext>
              </a:extLst>
            </p:cNvPr>
            <p:cNvSpPr/>
            <p:nvPr/>
          </p:nvSpPr>
          <p:spPr>
            <a:xfrm>
              <a:off x="2303795" y="4130543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47;p48">
              <a:extLst>
                <a:ext uri="{FF2B5EF4-FFF2-40B4-BE49-F238E27FC236}">
                  <a16:creationId xmlns:a16="http://schemas.microsoft.com/office/drawing/2014/main" id="{C78F53A8-B044-4769-BE91-B887F825E1BD}"/>
                </a:ext>
              </a:extLst>
            </p:cNvPr>
            <p:cNvSpPr/>
            <p:nvPr/>
          </p:nvSpPr>
          <p:spPr>
            <a:xfrm>
              <a:off x="2303795" y="4292208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48;p48">
              <a:extLst>
                <a:ext uri="{FF2B5EF4-FFF2-40B4-BE49-F238E27FC236}">
                  <a16:creationId xmlns:a16="http://schemas.microsoft.com/office/drawing/2014/main" id="{5ADE431D-693D-4AA9-856D-807E8C93F83D}"/>
                </a:ext>
              </a:extLst>
            </p:cNvPr>
            <p:cNvSpPr/>
            <p:nvPr/>
          </p:nvSpPr>
          <p:spPr>
            <a:xfrm>
              <a:off x="2303795" y="4398989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49;p48">
              <a:extLst>
                <a:ext uri="{FF2B5EF4-FFF2-40B4-BE49-F238E27FC236}">
                  <a16:creationId xmlns:a16="http://schemas.microsoft.com/office/drawing/2014/main" id="{22CA6F12-A976-480F-BDA4-8112167C6B16}"/>
                </a:ext>
              </a:extLst>
            </p:cNvPr>
            <p:cNvSpPr/>
            <p:nvPr/>
          </p:nvSpPr>
          <p:spPr>
            <a:xfrm>
              <a:off x="2303795" y="4505826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50;p48">
              <a:extLst>
                <a:ext uri="{FF2B5EF4-FFF2-40B4-BE49-F238E27FC236}">
                  <a16:creationId xmlns:a16="http://schemas.microsoft.com/office/drawing/2014/main" id="{EFBFD078-E8D1-4255-8739-99E4E1C83D28}"/>
                </a:ext>
              </a:extLst>
            </p:cNvPr>
            <p:cNvSpPr/>
            <p:nvPr/>
          </p:nvSpPr>
          <p:spPr>
            <a:xfrm>
              <a:off x="2303795" y="4667491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51;p48">
              <a:extLst>
                <a:ext uri="{FF2B5EF4-FFF2-40B4-BE49-F238E27FC236}">
                  <a16:creationId xmlns:a16="http://schemas.microsoft.com/office/drawing/2014/main" id="{D55A35A2-5F1E-4BAF-BCD9-9A11F14BA269}"/>
                </a:ext>
              </a:extLst>
            </p:cNvPr>
            <p:cNvSpPr/>
            <p:nvPr/>
          </p:nvSpPr>
          <p:spPr>
            <a:xfrm>
              <a:off x="2303795" y="477355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52;p48">
              <a:extLst>
                <a:ext uri="{FF2B5EF4-FFF2-40B4-BE49-F238E27FC236}">
                  <a16:creationId xmlns:a16="http://schemas.microsoft.com/office/drawing/2014/main" id="{84902E1C-2392-4FF3-B88C-FC77C0ADDA4F}"/>
                </a:ext>
              </a:extLst>
            </p:cNvPr>
            <p:cNvSpPr/>
            <p:nvPr/>
          </p:nvSpPr>
          <p:spPr>
            <a:xfrm>
              <a:off x="2303795" y="4877406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53;p48">
              <a:extLst>
                <a:ext uri="{FF2B5EF4-FFF2-40B4-BE49-F238E27FC236}">
                  <a16:creationId xmlns:a16="http://schemas.microsoft.com/office/drawing/2014/main" id="{7D087661-B556-4B6C-AD30-06230810709A}"/>
                </a:ext>
              </a:extLst>
            </p:cNvPr>
            <p:cNvSpPr/>
            <p:nvPr/>
          </p:nvSpPr>
          <p:spPr>
            <a:xfrm>
              <a:off x="2243109" y="3466363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54;p48">
              <a:extLst>
                <a:ext uri="{FF2B5EF4-FFF2-40B4-BE49-F238E27FC236}">
                  <a16:creationId xmlns:a16="http://schemas.microsoft.com/office/drawing/2014/main" id="{C5098307-2215-4ABE-8FA6-3856EE94AB5A}"/>
                </a:ext>
              </a:extLst>
            </p:cNvPr>
            <p:cNvSpPr/>
            <p:nvPr/>
          </p:nvSpPr>
          <p:spPr>
            <a:xfrm>
              <a:off x="2243109" y="3840873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55;p48">
              <a:extLst>
                <a:ext uri="{FF2B5EF4-FFF2-40B4-BE49-F238E27FC236}">
                  <a16:creationId xmlns:a16="http://schemas.microsoft.com/office/drawing/2014/main" id="{D722C2DB-F337-40BE-8B4F-06F44F0BE01A}"/>
                </a:ext>
              </a:extLst>
            </p:cNvPr>
            <p:cNvSpPr/>
            <p:nvPr/>
          </p:nvSpPr>
          <p:spPr>
            <a:xfrm>
              <a:off x="2243109" y="4213227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56;p48">
              <a:extLst>
                <a:ext uri="{FF2B5EF4-FFF2-40B4-BE49-F238E27FC236}">
                  <a16:creationId xmlns:a16="http://schemas.microsoft.com/office/drawing/2014/main" id="{7D52665B-1B35-4FB5-BFBB-ADB27F39E962}"/>
                </a:ext>
              </a:extLst>
            </p:cNvPr>
            <p:cNvSpPr/>
            <p:nvPr/>
          </p:nvSpPr>
          <p:spPr>
            <a:xfrm>
              <a:off x="2243109" y="4587736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57;p48">
              <a:extLst>
                <a:ext uri="{FF2B5EF4-FFF2-40B4-BE49-F238E27FC236}">
                  <a16:creationId xmlns:a16="http://schemas.microsoft.com/office/drawing/2014/main" id="{ECB98332-1CE5-4031-A58F-935BD04894A1}"/>
                </a:ext>
              </a:extLst>
            </p:cNvPr>
            <p:cNvSpPr/>
            <p:nvPr/>
          </p:nvSpPr>
          <p:spPr>
            <a:xfrm>
              <a:off x="2330877" y="3728233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58;p48">
              <a:extLst>
                <a:ext uri="{FF2B5EF4-FFF2-40B4-BE49-F238E27FC236}">
                  <a16:creationId xmlns:a16="http://schemas.microsoft.com/office/drawing/2014/main" id="{924D7771-F374-482F-8C46-89F948FAE639}"/>
                </a:ext>
              </a:extLst>
            </p:cNvPr>
            <p:cNvSpPr/>
            <p:nvPr/>
          </p:nvSpPr>
          <p:spPr>
            <a:xfrm>
              <a:off x="2340384" y="4042056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59;p48">
              <a:extLst>
                <a:ext uri="{FF2B5EF4-FFF2-40B4-BE49-F238E27FC236}">
                  <a16:creationId xmlns:a16="http://schemas.microsoft.com/office/drawing/2014/main" id="{91802FEC-2356-49DD-8068-F4AA3B7AE901}"/>
                </a:ext>
              </a:extLst>
            </p:cNvPr>
            <p:cNvSpPr/>
            <p:nvPr/>
          </p:nvSpPr>
          <p:spPr>
            <a:xfrm>
              <a:off x="2455953" y="3840431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60;p48">
              <a:extLst>
                <a:ext uri="{FF2B5EF4-FFF2-40B4-BE49-F238E27FC236}">
                  <a16:creationId xmlns:a16="http://schemas.microsoft.com/office/drawing/2014/main" id="{F22CDA95-F24A-4C88-9F21-322ED14493B1}"/>
                </a:ext>
              </a:extLst>
            </p:cNvPr>
            <p:cNvSpPr/>
            <p:nvPr/>
          </p:nvSpPr>
          <p:spPr>
            <a:xfrm>
              <a:off x="2257700" y="3341232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61;p48">
              <a:extLst>
                <a:ext uri="{FF2B5EF4-FFF2-40B4-BE49-F238E27FC236}">
                  <a16:creationId xmlns:a16="http://schemas.microsoft.com/office/drawing/2014/main" id="{4F9F10D4-28B9-46FE-ABC4-32FBF42D6E09}"/>
                </a:ext>
              </a:extLst>
            </p:cNvPr>
            <p:cNvSpPr/>
            <p:nvPr/>
          </p:nvSpPr>
          <p:spPr>
            <a:xfrm>
              <a:off x="2300875" y="3488925"/>
              <a:ext cx="248478" cy="22399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62;p48">
              <a:extLst>
                <a:ext uri="{FF2B5EF4-FFF2-40B4-BE49-F238E27FC236}">
                  <a16:creationId xmlns:a16="http://schemas.microsoft.com/office/drawing/2014/main" id="{7C9F46A9-F741-4313-A25A-E450A65887D8}"/>
                </a:ext>
              </a:extLst>
            </p:cNvPr>
            <p:cNvSpPr/>
            <p:nvPr/>
          </p:nvSpPr>
          <p:spPr>
            <a:xfrm>
              <a:off x="2319160" y="3684625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63;p48">
              <a:extLst>
                <a:ext uri="{FF2B5EF4-FFF2-40B4-BE49-F238E27FC236}">
                  <a16:creationId xmlns:a16="http://schemas.microsoft.com/office/drawing/2014/main" id="{B207084A-300F-473E-94CB-52121CB61FDD}"/>
                </a:ext>
              </a:extLst>
            </p:cNvPr>
            <p:cNvSpPr/>
            <p:nvPr/>
          </p:nvSpPr>
          <p:spPr>
            <a:xfrm rot="41991">
              <a:off x="2322089" y="3738932"/>
              <a:ext cx="216019" cy="77266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64;p48">
              <a:extLst>
                <a:ext uri="{FF2B5EF4-FFF2-40B4-BE49-F238E27FC236}">
                  <a16:creationId xmlns:a16="http://schemas.microsoft.com/office/drawing/2014/main" id="{DCE3BE80-47A9-4A46-949E-FF149AA6BCDF}"/>
                </a:ext>
              </a:extLst>
            </p:cNvPr>
            <p:cNvSpPr/>
            <p:nvPr/>
          </p:nvSpPr>
          <p:spPr>
            <a:xfrm>
              <a:off x="2456672" y="4432649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65;p48">
              <a:extLst>
                <a:ext uri="{FF2B5EF4-FFF2-40B4-BE49-F238E27FC236}">
                  <a16:creationId xmlns:a16="http://schemas.microsoft.com/office/drawing/2014/main" id="{2A11CA80-2A81-4634-A141-A616DD329D69}"/>
                </a:ext>
              </a:extLst>
            </p:cNvPr>
            <p:cNvSpPr/>
            <p:nvPr/>
          </p:nvSpPr>
          <p:spPr>
            <a:xfrm>
              <a:off x="2462531" y="3783060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rgbClr val="309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66;p48">
              <a:extLst>
                <a:ext uri="{FF2B5EF4-FFF2-40B4-BE49-F238E27FC236}">
                  <a16:creationId xmlns:a16="http://schemas.microsoft.com/office/drawing/2014/main" id="{DDE2D549-FB68-441E-9881-FF318DC6513B}"/>
                </a:ext>
              </a:extLst>
            </p:cNvPr>
            <p:cNvSpPr/>
            <p:nvPr/>
          </p:nvSpPr>
          <p:spPr>
            <a:xfrm>
              <a:off x="2575171" y="3798426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rgbClr val="1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67;p48">
              <a:extLst>
                <a:ext uri="{FF2B5EF4-FFF2-40B4-BE49-F238E27FC236}">
                  <a16:creationId xmlns:a16="http://schemas.microsoft.com/office/drawing/2014/main" id="{1FD2EED3-F2CA-4BCC-BD06-02A96FD1F8F5}"/>
                </a:ext>
              </a:extLst>
            </p:cNvPr>
            <p:cNvSpPr/>
            <p:nvPr/>
          </p:nvSpPr>
          <p:spPr>
            <a:xfrm>
              <a:off x="2578542" y="3612663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68;p48">
              <a:extLst>
                <a:ext uri="{FF2B5EF4-FFF2-40B4-BE49-F238E27FC236}">
                  <a16:creationId xmlns:a16="http://schemas.microsoft.com/office/drawing/2014/main" id="{E69122E9-0BCF-4E9A-9042-0C0CA955CC1F}"/>
                </a:ext>
              </a:extLst>
            </p:cNvPr>
            <p:cNvSpPr/>
            <p:nvPr/>
          </p:nvSpPr>
          <p:spPr>
            <a:xfrm>
              <a:off x="2675431" y="3611472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69;p48">
              <a:extLst>
                <a:ext uri="{FF2B5EF4-FFF2-40B4-BE49-F238E27FC236}">
                  <a16:creationId xmlns:a16="http://schemas.microsoft.com/office/drawing/2014/main" id="{D2B40751-1ABE-40B1-9385-FC89476B4211}"/>
                </a:ext>
              </a:extLst>
            </p:cNvPr>
            <p:cNvSpPr/>
            <p:nvPr/>
          </p:nvSpPr>
          <p:spPr>
            <a:xfrm>
              <a:off x="2071937" y="4088096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70;p48">
              <a:extLst>
                <a:ext uri="{FF2B5EF4-FFF2-40B4-BE49-F238E27FC236}">
                  <a16:creationId xmlns:a16="http://schemas.microsoft.com/office/drawing/2014/main" id="{3CD90A3A-C279-45E3-950D-1A9E97A7B3C7}"/>
                </a:ext>
              </a:extLst>
            </p:cNvPr>
            <p:cNvSpPr/>
            <p:nvPr/>
          </p:nvSpPr>
          <p:spPr>
            <a:xfrm>
              <a:off x="2108471" y="4088096"/>
              <a:ext cx="741115" cy="963467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71;p48">
              <a:extLst>
                <a:ext uri="{FF2B5EF4-FFF2-40B4-BE49-F238E27FC236}">
                  <a16:creationId xmlns:a16="http://schemas.microsoft.com/office/drawing/2014/main" id="{3AE01427-1D58-4AFB-A739-67A538CF82DA}"/>
                </a:ext>
              </a:extLst>
            </p:cNvPr>
            <p:cNvSpPr/>
            <p:nvPr/>
          </p:nvSpPr>
          <p:spPr>
            <a:xfrm>
              <a:off x="2166283" y="4298066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72;p48">
              <a:extLst>
                <a:ext uri="{FF2B5EF4-FFF2-40B4-BE49-F238E27FC236}">
                  <a16:creationId xmlns:a16="http://schemas.microsoft.com/office/drawing/2014/main" id="{94031006-3210-404D-9EC6-7686B8E1EEE3}"/>
                </a:ext>
              </a:extLst>
            </p:cNvPr>
            <p:cNvSpPr/>
            <p:nvPr/>
          </p:nvSpPr>
          <p:spPr>
            <a:xfrm>
              <a:off x="3108471" y="4362456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73;p48">
              <a:extLst>
                <a:ext uri="{FF2B5EF4-FFF2-40B4-BE49-F238E27FC236}">
                  <a16:creationId xmlns:a16="http://schemas.microsoft.com/office/drawing/2014/main" id="{568F1740-1054-4BD5-B2D9-4F69294E217E}"/>
                </a:ext>
              </a:extLst>
            </p:cNvPr>
            <p:cNvSpPr/>
            <p:nvPr/>
          </p:nvSpPr>
          <p:spPr>
            <a:xfrm>
              <a:off x="2627125" y="4246886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74;p48">
              <a:extLst>
                <a:ext uri="{FF2B5EF4-FFF2-40B4-BE49-F238E27FC236}">
                  <a16:creationId xmlns:a16="http://schemas.microsoft.com/office/drawing/2014/main" id="{AF5BB913-8232-43F5-A746-C2CC8A27B001}"/>
                </a:ext>
              </a:extLst>
            </p:cNvPr>
            <p:cNvSpPr/>
            <p:nvPr/>
          </p:nvSpPr>
          <p:spPr>
            <a:xfrm>
              <a:off x="2660066" y="4246886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1775;p48">
              <a:extLst>
                <a:ext uri="{FF2B5EF4-FFF2-40B4-BE49-F238E27FC236}">
                  <a16:creationId xmlns:a16="http://schemas.microsoft.com/office/drawing/2014/main" id="{F2255346-D3E9-4F71-81FA-A21AFEBE2667}"/>
                </a:ext>
              </a:extLst>
            </p:cNvPr>
            <p:cNvGrpSpPr/>
            <p:nvPr/>
          </p:nvGrpSpPr>
          <p:grpSpPr>
            <a:xfrm>
              <a:off x="2774143" y="4536556"/>
              <a:ext cx="320455" cy="156580"/>
              <a:chOff x="2774143" y="4536556"/>
              <a:chExt cx="320455" cy="156580"/>
            </a:xfrm>
          </p:grpSpPr>
          <p:sp>
            <p:nvSpPr>
              <p:cNvPr id="63" name="Google Shape;1776;p48">
                <a:extLst>
                  <a:ext uri="{FF2B5EF4-FFF2-40B4-BE49-F238E27FC236}">
                    <a16:creationId xmlns:a16="http://schemas.microsoft.com/office/drawing/2014/main" id="{B4EEEF5D-C99D-4879-928E-E1955607E07A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777;p48">
                <a:extLst>
                  <a:ext uri="{FF2B5EF4-FFF2-40B4-BE49-F238E27FC236}">
                    <a16:creationId xmlns:a16="http://schemas.microsoft.com/office/drawing/2014/main" id="{097EF78F-C945-4D26-9F71-DCBEADDAAA0F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778;p48">
                <a:extLst>
                  <a:ext uri="{FF2B5EF4-FFF2-40B4-BE49-F238E27FC236}">
                    <a16:creationId xmlns:a16="http://schemas.microsoft.com/office/drawing/2014/main" id="{A16C6268-3E15-494D-BF15-8CBDA09433CE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1779;p48">
              <a:extLst>
                <a:ext uri="{FF2B5EF4-FFF2-40B4-BE49-F238E27FC236}">
                  <a16:creationId xmlns:a16="http://schemas.microsoft.com/office/drawing/2014/main" id="{945F86D8-FC9A-4C02-A790-B8AF737462A1}"/>
                </a:ext>
              </a:extLst>
            </p:cNvPr>
            <p:cNvSpPr/>
            <p:nvPr/>
          </p:nvSpPr>
          <p:spPr>
            <a:xfrm>
              <a:off x="2760989" y="5002538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26965F7C-0798-4D7D-91C5-C5CFA1EA9DF1}"/>
              </a:ext>
            </a:extLst>
          </p:cNvPr>
          <p:cNvSpPr txBox="1"/>
          <p:nvPr/>
        </p:nvSpPr>
        <p:spPr>
          <a:xfrm>
            <a:off x="4753351" y="362306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b) -3,175; -3,169; 1,89; 1,9.</a:t>
            </a:r>
            <a:endParaRPr lang="vi-VN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C0BE7D-6071-4378-B9DD-5D85FDC3821C}"/>
              </a:ext>
            </a:extLst>
          </p:cNvPr>
          <p:cNvSpPr txBox="1"/>
          <p:nvPr/>
        </p:nvSpPr>
        <p:spPr>
          <a:xfrm>
            <a:off x="1286108" y="267043"/>
            <a:ext cx="749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chemeClr val="bg1"/>
                </a:solidFill>
              </a:rPr>
              <a:t>DẠNG 1.</a:t>
            </a:r>
            <a:r>
              <a:rPr lang="en-US" sz="2400" b="1" dirty="0">
                <a:solidFill>
                  <a:schemeClr val="bg1"/>
                </a:solidFill>
              </a:rPr>
              <a:t> SO SÁNH, SẮP XẾP THEO THỨ TỰ. </a:t>
            </a:r>
            <a:endParaRPr lang="vi-V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8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E01D4DE-BC9B-4E54-AAF5-CCB4D2A6F996}"/>
                  </a:ext>
                </a:extLst>
              </p:cNvPr>
              <p:cNvSpPr txBox="1"/>
              <p:nvPr/>
            </p:nvSpPr>
            <p:spPr>
              <a:xfrm>
                <a:off x="231498" y="2832457"/>
                <a:ext cx="8591108" cy="2314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617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191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33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115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117</m:t>
                            </m:r>
                          </m:den>
                        </m:f>
                      </m:e>
                    </m:d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20</m:t>
                            </m:r>
                          </m:den>
                        </m:f>
                      </m:e>
                    </m:d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617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191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33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115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117</m:t>
                            </m:r>
                          </m:den>
                        </m:f>
                      </m:e>
                    </m:d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5−4−1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617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191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33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115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117</m:t>
                            </m:r>
                          </m:den>
                        </m:f>
                      </m:e>
                    </m:d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= 0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−10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12</m:t>
                            </m:r>
                          </m:den>
                        </m:f>
                      </m:e>
                    </m:d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−10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=−8−1= −9</m:t>
                    </m:r>
                  </m:oMath>
                </a14:m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c) 1,23 + (- 5,48) + 8,77 – 4,32 = (1,23 + 8,77) – (5,48 + 4,32) = 10 – 9,8 = 0,2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d) 7 . 0,25 + 9 . (- 0,25) = 7 . 0,25 – 9 . 0,25 = 0,25 . (7 – 9) = 0,25 . (-2) = - 0,5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E01D4DE-BC9B-4E54-AAF5-CCB4D2A6F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8" y="2832457"/>
                <a:ext cx="8591108" cy="2314608"/>
              </a:xfrm>
              <a:prstGeom prst="rect">
                <a:avLst/>
              </a:prstGeom>
              <a:blipFill>
                <a:blip r:embed="rId3"/>
                <a:stretch>
                  <a:fillRect l="-639" r="-355" b="-34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CF61C6C8-0482-4D6D-9FEE-AF459FFA4526}"/>
              </a:ext>
            </a:extLst>
          </p:cNvPr>
          <p:cNvSpPr txBox="1"/>
          <p:nvPr/>
        </p:nvSpPr>
        <p:spPr>
          <a:xfrm>
            <a:off x="223177" y="622777"/>
            <a:ext cx="4572000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 2: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cách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lí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en-US" sz="20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E9F3A4-BCC0-4B9E-9E3E-1D003FF3469A}"/>
              </a:ext>
            </a:extLst>
          </p:cNvPr>
          <p:cNvSpPr txBox="1"/>
          <p:nvPr/>
        </p:nvSpPr>
        <p:spPr>
          <a:xfrm>
            <a:off x="4473592" y="2087047"/>
            <a:ext cx="712382" cy="414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b="1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US" sz="18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1800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D2EEDB7-AFDD-450D-B312-35D55799E30E}"/>
                  </a:ext>
                </a:extLst>
              </p:cNvPr>
              <p:cNvSpPr txBox="1"/>
              <p:nvPr/>
            </p:nvSpPr>
            <p:spPr>
              <a:xfrm>
                <a:off x="359087" y="1044130"/>
                <a:ext cx="4572000" cy="656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617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191</m:t>
                            </m:r>
                          </m:den>
                        </m:f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33</m:t>
                            </m:r>
                          </m:den>
                        </m:f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115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117</m:t>
                            </m:r>
                          </m:den>
                        </m:f>
                      </m:e>
                    </m:d>
                    <m:r>
                      <a:rPr lang="en-GB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20</m:t>
                            </m:r>
                          </m:den>
                        </m:f>
                      </m:e>
                    </m:d>
                    <m:r>
                      <a:rPr lang="en-GB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D2EEDB7-AFDD-450D-B312-35D55799E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87" y="1044130"/>
                <a:ext cx="4572000" cy="656655"/>
              </a:xfrm>
              <a:prstGeom prst="rect">
                <a:avLst/>
              </a:prstGeom>
              <a:blipFill>
                <a:blip r:embed="rId4"/>
                <a:stretch>
                  <a:fillRect l="-1467" b="-37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D70F6E-66C7-4673-AB82-AD7DD28E2FD2}"/>
                  </a:ext>
                </a:extLst>
              </p:cNvPr>
              <p:cNvSpPr txBox="1"/>
              <p:nvPr/>
            </p:nvSpPr>
            <p:spPr>
              <a:xfrm>
                <a:off x="5044261" y="1044130"/>
                <a:ext cx="4572000" cy="656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−10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D70F6E-66C7-4673-AB82-AD7DD28E2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261" y="1044130"/>
                <a:ext cx="4572000" cy="656655"/>
              </a:xfrm>
              <a:prstGeom prst="rect">
                <a:avLst/>
              </a:prstGeom>
              <a:blipFill>
                <a:blip r:embed="rId5"/>
                <a:stretch>
                  <a:fillRect l="-1333" b="-37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2955972-1143-4057-9B52-7CAFCCC8999C}"/>
                  </a:ext>
                </a:extLst>
              </p:cNvPr>
              <p:cNvSpPr txBox="1"/>
              <p:nvPr/>
            </p:nvSpPr>
            <p:spPr>
              <a:xfrm>
                <a:off x="-236334" y="1716423"/>
                <a:ext cx="5039832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𝑐</m:t>
                      </m:r>
                      <m:r>
                        <a:rPr lang="en-GB" sz="20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1,23 + (− 5,48) + 8,77 – 4,32 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2955972-1143-4057-9B52-7CAFCCC89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6334" y="1716423"/>
                <a:ext cx="503983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8ECA226-C50D-41A0-B6A9-B323DE6A5EC7}"/>
                  </a:ext>
                </a:extLst>
              </p:cNvPr>
              <p:cNvSpPr txBox="1"/>
              <p:nvPr/>
            </p:nvSpPr>
            <p:spPr>
              <a:xfrm>
                <a:off x="4002568" y="1626966"/>
                <a:ext cx="5039832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𝑑</m:t>
                      </m:r>
                      <m:r>
                        <a:rPr lang="en-GB" sz="20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7 . 0,25 + 9 . (− 0,25) 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8ECA226-C50D-41A0-B6A9-B323DE6A5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568" y="1626966"/>
                <a:ext cx="5039832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oogle Shape;1650;p48">
            <a:extLst>
              <a:ext uri="{FF2B5EF4-FFF2-40B4-BE49-F238E27FC236}">
                <a16:creationId xmlns:a16="http://schemas.microsoft.com/office/drawing/2014/main" id="{972EA581-D776-48CF-A0EA-6DA36E8E57C6}"/>
              </a:ext>
            </a:extLst>
          </p:cNvPr>
          <p:cNvGrpSpPr/>
          <p:nvPr/>
        </p:nvGrpSpPr>
        <p:grpSpPr>
          <a:xfrm flipH="1">
            <a:off x="7619999" y="16165"/>
            <a:ext cx="1490035" cy="923635"/>
            <a:chOff x="4799733" y="3457797"/>
            <a:chExt cx="2301388" cy="1593766"/>
          </a:xfrm>
        </p:grpSpPr>
        <p:sp>
          <p:nvSpPr>
            <p:cNvPr id="59" name="Google Shape;1651;p48">
              <a:extLst>
                <a:ext uri="{FF2B5EF4-FFF2-40B4-BE49-F238E27FC236}">
                  <a16:creationId xmlns:a16="http://schemas.microsoft.com/office/drawing/2014/main" id="{5897F4E0-5A83-4D76-95F9-6700E4DFEC18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52;p48">
              <a:extLst>
                <a:ext uri="{FF2B5EF4-FFF2-40B4-BE49-F238E27FC236}">
                  <a16:creationId xmlns:a16="http://schemas.microsoft.com/office/drawing/2014/main" id="{BFDC1149-1B04-4B22-BCE6-75AEA28422F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53;p48">
              <a:extLst>
                <a:ext uri="{FF2B5EF4-FFF2-40B4-BE49-F238E27FC236}">
                  <a16:creationId xmlns:a16="http://schemas.microsoft.com/office/drawing/2014/main" id="{5710A9CA-4F9F-41A6-85F6-240822301D2C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54;p48">
              <a:extLst>
                <a:ext uri="{FF2B5EF4-FFF2-40B4-BE49-F238E27FC236}">
                  <a16:creationId xmlns:a16="http://schemas.microsoft.com/office/drawing/2014/main" id="{83F2F54A-8063-4A92-B8DB-65DFE25D7686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55;p48">
              <a:extLst>
                <a:ext uri="{FF2B5EF4-FFF2-40B4-BE49-F238E27FC236}">
                  <a16:creationId xmlns:a16="http://schemas.microsoft.com/office/drawing/2014/main" id="{4F39A7D3-384C-41E8-8E9F-DE2110C7FDD1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56;p48">
              <a:extLst>
                <a:ext uri="{FF2B5EF4-FFF2-40B4-BE49-F238E27FC236}">
                  <a16:creationId xmlns:a16="http://schemas.microsoft.com/office/drawing/2014/main" id="{7F21FE3D-DD20-4904-BD4B-40F668EAA553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57;p48">
              <a:extLst>
                <a:ext uri="{FF2B5EF4-FFF2-40B4-BE49-F238E27FC236}">
                  <a16:creationId xmlns:a16="http://schemas.microsoft.com/office/drawing/2014/main" id="{60F1BA3B-2A19-4362-88A8-4CF296747CC9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58;p48">
              <a:extLst>
                <a:ext uri="{FF2B5EF4-FFF2-40B4-BE49-F238E27FC236}">
                  <a16:creationId xmlns:a16="http://schemas.microsoft.com/office/drawing/2014/main" id="{4DDDF798-3418-490B-93E8-E1BE29AD4C9B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59;p48">
              <a:extLst>
                <a:ext uri="{FF2B5EF4-FFF2-40B4-BE49-F238E27FC236}">
                  <a16:creationId xmlns:a16="http://schemas.microsoft.com/office/drawing/2014/main" id="{0E0F607E-B678-4D8B-801C-510BAA692F19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60;p48">
              <a:extLst>
                <a:ext uri="{FF2B5EF4-FFF2-40B4-BE49-F238E27FC236}">
                  <a16:creationId xmlns:a16="http://schemas.microsoft.com/office/drawing/2014/main" id="{663C0882-13D7-407A-A4AC-F8E934382015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61;p48">
              <a:extLst>
                <a:ext uri="{FF2B5EF4-FFF2-40B4-BE49-F238E27FC236}">
                  <a16:creationId xmlns:a16="http://schemas.microsoft.com/office/drawing/2014/main" id="{F6690001-EDB9-4EE8-8EB5-81648FBB4126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62;p48">
              <a:extLst>
                <a:ext uri="{FF2B5EF4-FFF2-40B4-BE49-F238E27FC236}">
                  <a16:creationId xmlns:a16="http://schemas.microsoft.com/office/drawing/2014/main" id="{574D0634-EA10-4634-8EBC-B9FEB284A1D1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63;p48">
              <a:extLst>
                <a:ext uri="{FF2B5EF4-FFF2-40B4-BE49-F238E27FC236}">
                  <a16:creationId xmlns:a16="http://schemas.microsoft.com/office/drawing/2014/main" id="{15EE5BBC-16DD-4217-9415-C84F66B11D3B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64;p48">
              <a:extLst>
                <a:ext uri="{FF2B5EF4-FFF2-40B4-BE49-F238E27FC236}">
                  <a16:creationId xmlns:a16="http://schemas.microsoft.com/office/drawing/2014/main" id="{231F2225-6DD9-4BC7-A2F2-0F3C7BB8E1D3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65;p48">
              <a:extLst>
                <a:ext uri="{FF2B5EF4-FFF2-40B4-BE49-F238E27FC236}">
                  <a16:creationId xmlns:a16="http://schemas.microsoft.com/office/drawing/2014/main" id="{CF4CA637-93C2-411C-8707-128F45C635EE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66;p48">
              <a:extLst>
                <a:ext uri="{FF2B5EF4-FFF2-40B4-BE49-F238E27FC236}">
                  <a16:creationId xmlns:a16="http://schemas.microsoft.com/office/drawing/2014/main" id="{402F86FA-538E-468B-A480-5476494E4A51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67;p48">
              <a:extLst>
                <a:ext uri="{FF2B5EF4-FFF2-40B4-BE49-F238E27FC236}">
                  <a16:creationId xmlns:a16="http://schemas.microsoft.com/office/drawing/2014/main" id="{4F521182-1AA3-4347-ADA0-06C01EF293F1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68;p48">
              <a:extLst>
                <a:ext uri="{FF2B5EF4-FFF2-40B4-BE49-F238E27FC236}">
                  <a16:creationId xmlns:a16="http://schemas.microsoft.com/office/drawing/2014/main" id="{EB508515-4CF8-4567-AEE6-93C0C49C5580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69;p48">
              <a:extLst>
                <a:ext uri="{FF2B5EF4-FFF2-40B4-BE49-F238E27FC236}">
                  <a16:creationId xmlns:a16="http://schemas.microsoft.com/office/drawing/2014/main" id="{53916312-BC9C-4526-8A5F-0E11A64E3C4E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70;p48">
              <a:extLst>
                <a:ext uri="{FF2B5EF4-FFF2-40B4-BE49-F238E27FC236}">
                  <a16:creationId xmlns:a16="http://schemas.microsoft.com/office/drawing/2014/main" id="{F8600E4E-2178-4668-9D92-EA4DC3BFF809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71;p48">
              <a:extLst>
                <a:ext uri="{FF2B5EF4-FFF2-40B4-BE49-F238E27FC236}">
                  <a16:creationId xmlns:a16="http://schemas.microsoft.com/office/drawing/2014/main" id="{DA8631A0-224D-4001-BD8D-E5B78F837659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72;p48">
              <a:extLst>
                <a:ext uri="{FF2B5EF4-FFF2-40B4-BE49-F238E27FC236}">
                  <a16:creationId xmlns:a16="http://schemas.microsoft.com/office/drawing/2014/main" id="{8B770180-DD7A-4907-A763-F7CEB909BA97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73;p48">
              <a:extLst>
                <a:ext uri="{FF2B5EF4-FFF2-40B4-BE49-F238E27FC236}">
                  <a16:creationId xmlns:a16="http://schemas.microsoft.com/office/drawing/2014/main" id="{1AD0D88C-A4E0-429C-ADE9-665B9DBE1ACE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74;p48">
              <a:extLst>
                <a:ext uri="{FF2B5EF4-FFF2-40B4-BE49-F238E27FC236}">
                  <a16:creationId xmlns:a16="http://schemas.microsoft.com/office/drawing/2014/main" id="{B219F488-BEF6-4342-AB29-18523BCFA609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75;p48">
              <a:extLst>
                <a:ext uri="{FF2B5EF4-FFF2-40B4-BE49-F238E27FC236}">
                  <a16:creationId xmlns:a16="http://schemas.microsoft.com/office/drawing/2014/main" id="{28F45ACE-4508-4022-8B65-B06062347765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76;p48">
              <a:extLst>
                <a:ext uri="{FF2B5EF4-FFF2-40B4-BE49-F238E27FC236}">
                  <a16:creationId xmlns:a16="http://schemas.microsoft.com/office/drawing/2014/main" id="{664D58CE-8FC3-453C-AB55-D97D39BD852B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77;p48">
              <a:extLst>
                <a:ext uri="{FF2B5EF4-FFF2-40B4-BE49-F238E27FC236}">
                  <a16:creationId xmlns:a16="http://schemas.microsoft.com/office/drawing/2014/main" id="{092EF3B4-83F9-47E0-BF9C-5D83D0D2916B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78;p48">
              <a:extLst>
                <a:ext uri="{FF2B5EF4-FFF2-40B4-BE49-F238E27FC236}">
                  <a16:creationId xmlns:a16="http://schemas.microsoft.com/office/drawing/2014/main" id="{02C31A76-A21F-4EF8-B568-224303240486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79;p48">
              <a:extLst>
                <a:ext uri="{FF2B5EF4-FFF2-40B4-BE49-F238E27FC236}">
                  <a16:creationId xmlns:a16="http://schemas.microsoft.com/office/drawing/2014/main" id="{45B459B2-12F0-491A-B28A-22A6411139DF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80;p48">
              <a:extLst>
                <a:ext uri="{FF2B5EF4-FFF2-40B4-BE49-F238E27FC236}">
                  <a16:creationId xmlns:a16="http://schemas.microsoft.com/office/drawing/2014/main" id="{D31074CE-6BF2-49F4-97CA-BE34590ABF7B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81;p48">
              <a:extLst>
                <a:ext uri="{FF2B5EF4-FFF2-40B4-BE49-F238E27FC236}">
                  <a16:creationId xmlns:a16="http://schemas.microsoft.com/office/drawing/2014/main" id="{F3EC6DAE-96B3-4F11-87D8-D76FF399044B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82;p48">
              <a:extLst>
                <a:ext uri="{FF2B5EF4-FFF2-40B4-BE49-F238E27FC236}">
                  <a16:creationId xmlns:a16="http://schemas.microsoft.com/office/drawing/2014/main" id="{0E8065E1-C616-455F-B811-26C421D51D28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83;p48">
              <a:extLst>
                <a:ext uri="{FF2B5EF4-FFF2-40B4-BE49-F238E27FC236}">
                  <a16:creationId xmlns:a16="http://schemas.microsoft.com/office/drawing/2014/main" id="{F6ADA119-E15F-4822-B2E0-2B4C452C8B3B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84;p48">
              <a:extLst>
                <a:ext uri="{FF2B5EF4-FFF2-40B4-BE49-F238E27FC236}">
                  <a16:creationId xmlns:a16="http://schemas.microsoft.com/office/drawing/2014/main" id="{3D112B3C-1300-4BB0-8107-B08254C763C0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309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85;p48">
              <a:extLst>
                <a:ext uri="{FF2B5EF4-FFF2-40B4-BE49-F238E27FC236}">
                  <a16:creationId xmlns:a16="http://schemas.microsoft.com/office/drawing/2014/main" id="{EC1301CA-195E-40EC-AA7B-91AE3DEEDADB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86;p48">
              <a:extLst>
                <a:ext uri="{FF2B5EF4-FFF2-40B4-BE49-F238E27FC236}">
                  <a16:creationId xmlns:a16="http://schemas.microsoft.com/office/drawing/2014/main" id="{ED48BD43-3912-493D-8540-3D4BE67DE6E9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87;p48">
              <a:extLst>
                <a:ext uri="{FF2B5EF4-FFF2-40B4-BE49-F238E27FC236}">
                  <a16:creationId xmlns:a16="http://schemas.microsoft.com/office/drawing/2014/main" id="{EAD5B9D4-3C7A-4973-A63E-1183676536C7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88;p48">
              <a:extLst>
                <a:ext uri="{FF2B5EF4-FFF2-40B4-BE49-F238E27FC236}">
                  <a16:creationId xmlns:a16="http://schemas.microsoft.com/office/drawing/2014/main" id="{42582963-F6C9-4AB9-9F7F-0B3BD1544F8F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89;p48">
              <a:extLst>
                <a:ext uri="{FF2B5EF4-FFF2-40B4-BE49-F238E27FC236}">
                  <a16:creationId xmlns:a16="http://schemas.microsoft.com/office/drawing/2014/main" id="{59666736-166B-42C0-9517-36E0ECF793D9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90;p48">
              <a:extLst>
                <a:ext uri="{FF2B5EF4-FFF2-40B4-BE49-F238E27FC236}">
                  <a16:creationId xmlns:a16="http://schemas.microsoft.com/office/drawing/2014/main" id="{E5E0EE03-0100-493A-B57E-D1BEFB6BD0F5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91;p48">
              <a:extLst>
                <a:ext uri="{FF2B5EF4-FFF2-40B4-BE49-F238E27FC236}">
                  <a16:creationId xmlns:a16="http://schemas.microsoft.com/office/drawing/2014/main" id="{D84E8931-040E-4547-864C-2C0DF003B3ED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92;p48">
              <a:extLst>
                <a:ext uri="{FF2B5EF4-FFF2-40B4-BE49-F238E27FC236}">
                  <a16:creationId xmlns:a16="http://schemas.microsoft.com/office/drawing/2014/main" id="{AE1E7EFD-044C-4204-B03C-84CF0B54F030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93;p48">
              <a:extLst>
                <a:ext uri="{FF2B5EF4-FFF2-40B4-BE49-F238E27FC236}">
                  <a16:creationId xmlns:a16="http://schemas.microsoft.com/office/drawing/2014/main" id="{69F958AE-3685-499A-9DAC-B65D08B26CB0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94;p48">
              <a:extLst>
                <a:ext uri="{FF2B5EF4-FFF2-40B4-BE49-F238E27FC236}">
                  <a16:creationId xmlns:a16="http://schemas.microsoft.com/office/drawing/2014/main" id="{21FB8C5C-2456-413B-B399-56A82557FB69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rgbClr val="EE1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95;p48">
              <a:extLst>
                <a:ext uri="{FF2B5EF4-FFF2-40B4-BE49-F238E27FC236}">
                  <a16:creationId xmlns:a16="http://schemas.microsoft.com/office/drawing/2014/main" id="{9885A092-B6B8-4A60-92D8-4A35A16926F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96;p48">
              <a:extLst>
                <a:ext uri="{FF2B5EF4-FFF2-40B4-BE49-F238E27FC236}">
                  <a16:creationId xmlns:a16="http://schemas.microsoft.com/office/drawing/2014/main" id="{6E6343B3-911D-4B57-B870-3E5B63F02E89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309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97;p48">
              <a:extLst>
                <a:ext uri="{FF2B5EF4-FFF2-40B4-BE49-F238E27FC236}">
                  <a16:creationId xmlns:a16="http://schemas.microsoft.com/office/drawing/2014/main" id="{6AB0FD0E-2904-49E9-B390-6CA00DAB067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166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98;p48">
              <a:extLst>
                <a:ext uri="{FF2B5EF4-FFF2-40B4-BE49-F238E27FC236}">
                  <a16:creationId xmlns:a16="http://schemas.microsoft.com/office/drawing/2014/main" id="{7641DC8B-8E75-41D4-A090-0E378577663F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rgbClr val="309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99;p48">
              <a:extLst>
                <a:ext uri="{FF2B5EF4-FFF2-40B4-BE49-F238E27FC236}">
                  <a16:creationId xmlns:a16="http://schemas.microsoft.com/office/drawing/2014/main" id="{0A1D4755-09FD-4581-97DD-051144C3A5E7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00;p48">
              <a:extLst>
                <a:ext uri="{FF2B5EF4-FFF2-40B4-BE49-F238E27FC236}">
                  <a16:creationId xmlns:a16="http://schemas.microsoft.com/office/drawing/2014/main" id="{B844F4E5-B21D-40C4-AF36-B3153FCB2397}"/>
                </a:ext>
              </a:extLst>
            </p:cNvPr>
            <p:cNvSpPr/>
            <p:nvPr/>
          </p:nvSpPr>
          <p:spPr>
            <a:xfrm>
              <a:off x="5626354" y="4167125"/>
              <a:ext cx="234130" cy="106851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01;p48">
              <a:extLst>
                <a:ext uri="{FF2B5EF4-FFF2-40B4-BE49-F238E27FC236}">
                  <a16:creationId xmlns:a16="http://schemas.microsoft.com/office/drawing/2014/main" id="{7411A587-01C7-48F7-9338-82F80C5D5385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02;p48">
              <a:extLst>
                <a:ext uri="{FF2B5EF4-FFF2-40B4-BE49-F238E27FC236}">
                  <a16:creationId xmlns:a16="http://schemas.microsoft.com/office/drawing/2014/main" id="{105B099B-6595-4A2A-A1FA-6E87334A7E27}"/>
                </a:ext>
              </a:extLst>
            </p:cNvPr>
            <p:cNvSpPr/>
            <p:nvPr/>
          </p:nvSpPr>
          <p:spPr>
            <a:xfrm>
              <a:off x="5602623" y="425566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03;p48">
              <a:extLst>
                <a:ext uri="{FF2B5EF4-FFF2-40B4-BE49-F238E27FC236}">
                  <a16:creationId xmlns:a16="http://schemas.microsoft.com/office/drawing/2014/main" id="{94B4FA7D-AA5C-4347-809F-C17F081D6A83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04;p48">
              <a:extLst>
                <a:ext uri="{FF2B5EF4-FFF2-40B4-BE49-F238E27FC236}">
                  <a16:creationId xmlns:a16="http://schemas.microsoft.com/office/drawing/2014/main" id="{2DC53152-95EA-485C-BE36-F978F6D1C2C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05;p48">
              <a:extLst>
                <a:ext uri="{FF2B5EF4-FFF2-40B4-BE49-F238E27FC236}">
                  <a16:creationId xmlns:a16="http://schemas.microsoft.com/office/drawing/2014/main" id="{30A8E2B0-B034-4213-9FF2-16F4E3A99659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rgbClr val="EE1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06;p48">
              <a:extLst>
                <a:ext uri="{FF2B5EF4-FFF2-40B4-BE49-F238E27FC236}">
                  <a16:creationId xmlns:a16="http://schemas.microsoft.com/office/drawing/2014/main" id="{8A39434C-3379-4A49-8E20-926412566611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6DA47A2A-1D4F-4F8B-A273-462CDE5AFD39}"/>
              </a:ext>
            </a:extLst>
          </p:cNvPr>
          <p:cNvSpPr txBox="1"/>
          <p:nvPr/>
        </p:nvSpPr>
        <p:spPr>
          <a:xfrm>
            <a:off x="881279" y="138123"/>
            <a:ext cx="749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chemeClr val="bg1"/>
                </a:solidFill>
              </a:rPr>
              <a:t>DẠNG 2.</a:t>
            </a:r>
            <a:r>
              <a:rPr lang="en-US" sz="2400" b="1" dirty="0">
                <a:solidFill>
                  <a:schemeClr val="bg1"/>
                </a:solidFill>
              </a:rPr>
              <a:t> THỰC HIỆN PHÉP TÍNH</a:t>
            </a:r>
            <a:endParaRPr lang="vi-V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allAtOnce"/>
      <p:bldP spid="48" grpId="0"/>
      <p:bldP spid="49" grpId="0"/>
      <p:bldP spid="51" grpId="0"/>
      <p:bldP spid="53" grpId="0"/>
      <p:bldP spid="55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7B8AD0C-F528-4A25-972E-9E729A77FB1A}"/>
              </a:ext>
            </a:extLst>
          </p:cNvPr>
          <p:cNvSpPr txBox="1"/>
          <p:nvPr/>
        </p:nvSpPr>
        <p:spPr>
          <a:xfrm>
            <a:off x="376172" y="795604"/>
            <a:ext cx="8424928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3: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tháng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Tư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gia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đình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bà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Mai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quản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lí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tài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chính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như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sau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- Thu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nhập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 16 000 000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;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- Chi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tiêu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 13 000 000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;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 3 000 000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Tháng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Năm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nhập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gia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đình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giảm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12% so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tháng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Tư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. Gia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đình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Mai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tháng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Năm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dành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tiền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hay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thiếu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tiền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?</a:t>
            </a:r>
            <a:endParaRPr lang="en-GB" sz="24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grpSp>
        <p:nvGrpSpPr>
          <p:cNvPr id="10" name="Google Shape;769;p31">
            <a:extLst>
              <a:ext uri="{FF2B5EF4-FFF2-40B4-BE49-F238E27FC236}">
                <a16:creationId xmlns:a16="http://schemas.microsoft.com/office/drawing/2014/main" id="{FD32951F-E419-44DB-A5AB-9DC415B1F8CC}"/>
              </a:ext>
            </a:extLst>
          </p:cNvPr>
          <p:cNvGrpSpPr/>
          <p:nvPr/>
        </p:nvGrpSpPr>
        <p:grpSpPr>
          <a:xfrm>
            <a:off x="7004137" y="1892300"/>
            <a:ext cx="1669964" cy="1639652"/>
            <a:chOff x="5641385" y="2381306"/>
            <a:chExt cx="2599446" cy="2521829"/>
          </a:xfrm>
        </p:grpSpPr>
        <p:sp>
          <p:nvSpPr>
            <p:cNvPr id="11" name="Google Shape;770;p31">
              <a:extLst>
                <a:ext uri="{FF2B5EF4-FFF2-40B4-BE49-F238E27FC236}">
                  <a16:creationId xmlns:a16="http://schemas.microsoft.com/office/drawing/2014/main" id="{9606D59E-5351-4F4A-BFA9-DD70F816C64B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771;p31">
              <a:extLst>
                <a:ext uri="{FF2B5EF4-FFF2-40B4-BE49-F238E27FC236}">
                  <a16:creationId xmlns:a16="http://schemas.microsoft.com/office/drawing/2014/main" id="{0A3D145A-705D-46BF-9802-3EC633BD1EF2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67" name="Google Shape;772;p31">
                <a:extLst>
                  <a:ext uri="{FF2B5EF4-FFF2-40B4-BE49-F238E27FC236}">
                    <a16:creationId xmlns:a16="http://schemas.microsoft.com/office/drawing/2014/main" id="{1938CE39-218F-4AAF-ABA1-20C3AA11282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73;p31">
                <a:extLst>
                  <a:ext uri="{FF2B5EF4-FFF2-40B4-BE49-F238E27FC236}">
                    <a16:creationId xmlns:a16="http://schemas.microsoft.com/office/drawing/2014/main" id="{ACD5A1DC-0536-45B7-B13D-09BC964A34E3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74;p31">
                <a:extLst>
                  <a:ext uri="{FF2B5EF4-FFF2-40B4-BE49-F238E27FC236}">
                    <a16:creationId xmlns:a16="http://schemas.microsoft.com/office/drawing/2014/main" id="{A224D94B-DDB0-4A01-AD62-AFF9393D1A26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75;p31">
                <a:extLst>
                  <a:ext uri="{FF2B5EF4-FFF2-40B4-BE49-F238E27FC236}">
                    <a16:creationId xmlns:a16="http://schemas.microsoft.com/office/drawing/2014/main" id="{3089B03C-23BC-45F0-968C-FBC7FAA0A66D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76;p31">
                <a:extLst>
                  <a:ext uri="{FF2B5EF4-FFF2-40B4-BE49-F238E27FC236}">
                    <a16:creationId xmlns:a16="http://schemas.microsoft.com/office/drawing/2014/main" id="{182D1848-831E-4F34-A59F-64909F21898D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77;p31">
                <a:extLst>
                  <a:ext uri="{FF2B5EF4-FFF2-40B4-BE49-F238E27FC236}">
                    <a16:creationId xmlns:a16="http://schemas.microsoft.com/office/drawing/2014/main" id="{E0214228-9DC2-4448-B3F1-85771AFD7EA4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78;p31">
                <a:extLst>
                  <a:ext uri="{FF2B5EF4-FFF2-40B4-BE49-F238E27FC236}">
                    <a16:creationId xmlns:a16="http://schemas.microsoft.com/office/drawing/2014/main" id="{03530BB2-9154-41CF-AE40-85D324218292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79;p31">
                <a:extLst>
                  <a:ext uri="{FF2B5EF4-FFF2-40B4-BE49-F238E27FC236}">
                    <a16:creationId xmlns:a16="http://schemas.microsoft.com/office/drawing/2014/main" id="{1CED1551-B2D3-4191-86D6-6C6D8C788FD2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80;p31">
                <a:extLst>
                  <a:ext uri="{FF2B5EF4-FFF2-40B4-BE49-F238E27FC236}">
                    <a16:creationId xmlns:a16="http://schemas.microsoft.com/office/drawing/2014/main" id="{EDA8F1DC-1986-4408-A683-9C8FC2C27822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81;p31">
                <a:extLst>
                  <a:ext uri="{FF2B5EF4-FFF2-40B4-BE49-F238E27FC236}">
                    <a16:creationId xmlns:a16="http://schemas.microsoft.com/office/drawing/2014/main" id="{C030A9BD-86BC-4383-8780-0FC685E8437A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82;p31">
                <a:extLst>
                  <a:ext uri="{FF2B5EF4-FFF2-40B4-BE49-F238E27FC236}">
                    <a16:creationId xmlns:a16="http://schemas.microsoft.com/office/drawing/2014/main" id="{6BE27D44-5883-432A-B619-ECD70FE7F145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3;p31">
                <a:extLst>
                  <a:ext uri="{FF2B5EF4-FFF2-40B4-BE49-F238E27FC236}">
                    <a16:creationId xmlns:a16="http://schemas.microsoft.com/office/drawing/2014/main" id="{7DC97A25-4E7C-4A95-B3D0-57E2480AE3E8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84;p31">
                <a:extLst>
                  <a:ext uri="{FF2B5EF4-FFF2-40B4-BE49-F238E27FC236}">
                    <a16:creationId xmlns:a16="http://schemas.microsoft.com/office/drawing/2014/main" id="{77E2E5E9-3360-4A0E-8BE3-2DB4BB3D64B8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85;p31">
                <a:extLst>
                  <a:ext uri="{FF2B5EF4-FFF2-40B4-BE49-F238E27FC236}">
                    <a16:creationId xmlns:a16="http://schemas.microsoft.com/office/drawing/2014/main" id="{07252810-F5D5-4343-ADD0-8B0FC5574532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86;p31">
                <a:extLst>
                  <a:ext uri="{FF2B5EF4-FFF2-40B4-BE49-F238E27FC236}">
                    <a16:creationId xmlns:a16="http://schemas.microsoft.com/office/drawing/2014/main" id="{C49AB128-144F-40F0-BF73-C5C21E4A9EBA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87;p31">
                <a:extLst>
                  <a:ext uri="{FF2B5EF4-FFF2-40B4-BE49-F238E27FC236}">
                    <a16:creationId xmlns:a16="http://schemas.microsoft.com/office/drawing/2014/main" id="{76827992-6653-4B96-B9C4-A1ABB73CB28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88;p31">
                <a:extLst>
                  <a:ext uri="{FF2B5EF4-FFF2-40B4-BE49-F238E27FC236}">
                    <a16:creationId xmlns:a16="http://schemas.microsoft.com/office/drawing/2014/main" id="{8A44EFF1-6C2F-4851-A65C-752D951C27B9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89;p31">
                <a:extLst>
                  <a:ext uri="{FF2B5EF4-FFF2-40B4-BE49-F238E27FC236}">
                    <a16:creationId xmlns:a16="http://schemas.microsoft.com/office/drawing/2014/main" id="{589BAE86-ACAF-4095-A3D6-2FC57264178B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90;p31">
                <a:extLst>
                  <a:ext uri="{FF2B5EF4-FFF2-40B4-BE49-F238E27FC236}">
                    <a16:creationId xmlns:a16="http://schemas.microsoft.com/office/drawing/2014/main" id="{FF28A0CD-FB43-4806-86BA-41E109DB3633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91;p31">
                <a:extLst>
                  <a:ext uri="{FF2B5EF4-FFF2-40B4-BE49-F238E27FC236}">
                    <a16:creationId xmlns:a16="http://schemas.microsoft.com/office/drawing/2014/main" id="{3F57B518-F8F8-4F9B-9329-4F996B4B2A9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92;p31">
                <a:extLst>
                  <a:ext uri="{FF2B5EF4-FFF2-40B4-BE49-F238E27FC236}">
                    <a16:creationId xmlns:a16="http://schemas.microsoft.com/office/drawing/2014/main" id="{9A15BE05-F4CD-4F65-812C-1C00CA9EAC08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93;p31">
                <a:extLst>
                  <a:ext uri="{FF2B5EF4-FFF2-40B4-BE49-F238E27FC236}">
                    <a16:creationId xmlns:a16="http://schemas.microsoft.com/office/drawing/2014/main" id="{E188E891-40C3-404C-98A7-5F5337FD36F5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94;p31">
                <a:extLst>
                  <a:ext uri="{FF2B5EF4-FFF2-40B4-BE49-F238E27FC236}">
                    <a16:creationId xmlns:a16="http://schemas.microsoft.com/office/drawing/2014/main" id="{AF80964E-D838-4CCD-BEAC-F38814CA2E25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95;p31">
                <a:extLst>
                  <a:ext uri="{FF2B5EF4-FFF2-40B4-BE49-F238E27FC236}">
                    <a16:creationId xmlns:a16="http://schemas.microsoft.com/office/drawing/2014/main" id="{71DB4709-F3BC-45A7-8DD3-D65795555365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96;p31">
                <a:extLst>
                  <a:ext uri="{FF2B5EF4-FFF2-40B4-BE49-F238E27FC236}">
                    <a16:creationId xmlns:a16="http://schemas.microsoft.com/office/drawing/2014/main" id="{C5FE63B5-3407-418B-AF59-B390F92C30AA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97;p31">
                <a:extLst>
                  <a:ext uri="{FF2B5EF4-FFF2-40B4-BE49-F238E27FC236}">
                    <a16:creationId xmlns:a16="http://schemas.microsoft.com/office/drawing/2014/main" id="{80A1FC47-C5C8-4634-91D2-F2D27DF126FD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98;p31">
                <a:extLst>
                  <a:ext uri="{FF2B5EF4-FFF2-40B4-BE49-F238E27FC236}">
                    <a16:creationId xmlns:a16="http://schemas.microsoft.com/office/drawing/2014/main" id="{2160EC2E-44FE-4077-A0FE-E35C3DC9A857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99;p31">
                <a:extLst>
                  <a:ext uri="{FF2B5EF4-FFF2-40B4-BE49-F238E27FC236}">
                    <a16:creationId xmlns:a16="http://schemas.microsoft.com/office/drawing/2014/main" id="{E6545763-0FFC-469A-BED9-CEC4E5C0C2F3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00;p31">
                <a:extLst>
                  <a:ext uri="{FF2B5EF4-FFF2-40B4-BE49-F238E27FC236}">
                    <a16:creationId xmlns:a16="http://schemas.microsoft.com/office/drawing/2014/main" id="{0CFF1AE4-72E1-4C8C-BAB1-6AF982E6B6D1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01;p31">
                <a:extLst>
                  <a:ext uri="{FF2B5EF4-FFF2-40B4-BE49-F238E27FC236}">
                    <a16:creationId xmlns:a16="http://schemas.microsoft.com/office/drawing/2014/main" id="{D371D04E-20B1-4965-AE80-0D1B57C68119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02;p31">
                <a:extLst>
                  <a:ext uri="{FF2B5EF4-FFF2-40B4-BE49-F238E27FC236}">
                    <a16:creationId xmlns:a16="http://schemas.microsoft.com/office/drawing/2014/main" id="{76CD81B2-A2F6-4EDA-A441-EA6BDDB3EA1E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03;p31">
                <a:extLst>
                  <a:ext uri="{FF2B5EF4-FFF2-40B4-BE49-F238E27FC236}">
                    <a16:creationId xmlns:a16="http://schemas.microsoft.com/office/drawing/2014/main" id="{9914CB75-51AE-4378-9618-19979BB57D46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04;p31">
                <a:extLst>
                  <a:ext uri="{FF2B5EF4-FFF2-40B4-BE49-F238E27FC236}">
                    <a16:creationId xmlns:a16="http://schemas.microsoft.com/office/drawing/2014/main" id="{36645EB1-4004-4DA8-8A48-A567DBF33920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05;p31">
                <a:extLst>
                  <a:ext uri="{FF2B5EF4-FFF2-40B4-BE49-F238E27FC236}">
                    <a16:creationId xmlns:a16="http://schemas.microsoft.com/office/drawing/2014/main" id="{1E7D38E5-5BCB-4F15-BF35-1E67F1D557AA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06;p31">
                <a:extLst>
                  <a:ext uri="{FF2B5EF4-FFF2-40B4-BE49-F238E27FC236}">
                    <a16:creationId xmlns:a16="http://schemas.microsoft.com/office/drawing/2014/main" id="{02A5E40A-AC96-4949-A464-87838DCB0F04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07;p31">
                <a:extLst>
                  <a:ext uri="{FF2B5EF4-FFF2-40B4-BE49-F238E27FC236}">
                    <a16:creationId xmlns:a16="http://schemas.microsoft.com/office/drawing/2014/main" id="{09500C2D-3917-468B-8BFE-15E0BA4DA666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08;p31">
                <a:extLst>
                  <a:ext uri="{FF2B5EF4-FFF2-40B4-BE49-F238E27FC236}">
                    <a16:creationId xmlns:a16="http://schemas.microsoft.com/office/drawing/2014/main" id="{BBE612ED-A00A-490C-AF0A-95C26EE37745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09;p31">
                <a:extLst>
                  <a:ext uri="{FF2B5EF4-FFF2-40B4-BE49-F238E27FC236}">
                    <a16:creationId xmlns:a16="http://schemas.microsoft.com/office/drawing/2014/main" id="{F3FEB5F9-8B01-494E-A217-3C70C46C2C9D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10;p31">
                <a:extLst>
                  <a:ext uri="{FF2B5EF4-FFF2-40B4-BE49-F238E27FC236}">
                    <a16:creationId xmlns:a16="http://schemas.microsoft.com/office/drawing/2014/main" id="{DD97604B-DBB3-49BA-8A81-845DC23C7780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11;p31">
                <a:extLst>
                  <a:ext uri="{FF2B5EF4-FFF2-40B4-BE49-F238E27FC236}">
                    <a16:creationId xmlns:a16="http://schemas.microsoft.com/office/drawing/2014/main" id="{B23E053E-D6B3-48A2-971C-89E4610847CD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12;p31">
                <a:extLst>
                  <a:ext uri="{FF2B5EF4-FFF2-40B4-BE49-F238E27FC236}">
                    <a16:creationId xmlns:a16="http://schemas.microsoft.com/office/drawing/2014/main" id="{9110FEA2-6D8F-411F-9652-98C3666A1795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13;p31">
                <a:extLst>
                  <a:ext uri="{FF2B5EF4-FFF2-40B4-BE49-F238E27FC236}">
                    <a16:creationId xmlns:a16="http://schemas.microsoft.com/office/drawing/2014/main" id="{9EA4F614-BD1E-4D3D-A852-CDC5BA6B6B2D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14;p31">
                <a:extLst>
                  <a:ext uri="{FF2B5EF4-FFF2-40B4-BE49-F238E27FC236}">
                    <a16:creationId xmlns:a16="http://schemas.microsoft.com/office/drawing/2014/main" id="{57AE71DB-389C-4E40-89D5-EBDC22F25BA9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15;p31">
                <a:extLst>
                  <a:ext uri="{FF2B5EF4-FFF2-40B4-BE49-F238E27FC236}">
                    <a16:creationId xmlns:a16="http://schemas.microsoft.com/office/drawing/2014/main" id="{4BE55B1A-F876-4424-9268-DE6D3DC5587E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16;p31">
                <a:extLst>
                  <a:ext uri="{FF2B5EF4-FFF2-40B4-BE49-F238E27FC236}">
                    <a16:creationId xmlns:a16="http://schemas.microsoft.com/office/drawing/2014/main" id="{16A4BB38-44E7-40CF-9B35-F08B6476F44E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17;p31">
                <a:extLst>
                  <a:ext uri="{FF2B5EF4-FFF2-40B4-BE49-F238E27FC236}">
                    <a16:creationId xmlns:a16="http://schemas.microsoft.com/office/drawing/2014/main" id="{9FB2422D-2357-427B-99EE-C0D6106B9CF9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18;p31">
                <a:extLst>
                  <a:ext uri="{FF2B5EF4-FFF2-40B4-BE49-F238E27FC236}">
                    <a16:creationId xmlns:a16="http://schemas.microsoft.com/office/drawing/2014/main" id="{638D484F-E614-4679-B53B-9DC93CCCD6F5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19;p31">
                <a:extLst>
                  <a:ext uri="{FF2B5EF4-FFF2-40B4-BE49-F238E27FC236}">
                    <a16:creationId xmlns:a16="http://schemas.microsoft.com/office/drawing/2014/main" id="{E81CD3E5-A9ED-4F8F-8DA4-5D7C98BDBB60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20;p31">
                <a:extLst>
                  <a:ext uri="{FF2B5EF4-FFF2-40B4-BE49-F238E27FC236}">
                    <a16:creationId xmlns:a16="http://schemas.microsoft.com/office/drawing/2014/main" id="{EEAB1525-E7E6-47E3-9B22-FA6A8A0141E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21;p31">
                <a:extLst>
                  <a:ext uri="{FF2B5EF4-FFF2-40B4-BE49-F238E27FC236}">
                    <a16:creationId xmlns:a16="http://schemas.microsoft.com/office/drawing/2014/main" id="{81A0D679-B200-4B4C-ADE7-762923BB5198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22;p31">
                <a:extLst>
                  <a:ext uri="{FF2B5EF4-FFF2-40B4-BE49-F238E27FC236}">
                    <a16:creationId xmlns:a16="http://schemas.microsoft.com/office/drawing/2014/main" id="{216251AD-5577-4297-B557-2B8E5B93B4E1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23;p31">
                <a:extLst>
                  <a:ext uri="{FF2B5EF4-FFF2-40B4-BE49-F238E27FC236}">
                    <a16:creationId xmlns:a16="http://schemas.microsoft.com/office/drawing/2014/main" id="{BB2E1275-1BC7-4BC0-BFB8-D3A2862D375A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24;p31">
                <a:extLst>
                  <a:ext uri="{FF2B5EF4-FFF2-40B4-BE49-F238E27FC236}">
                    <a16:creationId xmlns:a16="http://schemas.microsoft.com/office/drawing/2014/main" id="{C21BF639-6835-4813-8C6A-12DEE6F81371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25;p31">
                <a:extLst>
                  <a:ext uri="{FF2B5EF4-FFF2-40B4-BE49-F238E27FC236}">
                    <a16:creationId xmlns:a16="http://schemas.microsoft.com/office/drawing/2014/main" id="{8D7CECE5-354B-4322-AFBC-55BF7B5370C7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26;p31">
                <a:extLst>
                  <a:ext uri="{FF2B5EF4-FFF2-40B4-BE49-F238E27FC236}">
                    <a16:creationId xmlns:a16="http://schemas.microsoft.com/office/drawing/2014/main" id="{0BAF5C96-3B3C-49BF-B6F5-D264CC5F5D0F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27;p31">
                <a:extLst>
                  <a:ext uri="{FF2B5EF4-FFF2-40B4-BE49-F238E27FC236}">
                    <a16:creationId xmlns:a16="http://schemas.microsoft.com/office/drawing/2014/main" id="{CE28B3CB-F3D2-495C-81D7-4FA618F05AF0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828;p31">
              <a:extLst>
                <a:ext uri="{FF2B5EF4-FFF2-40B4-BE49-F238E27FC236}">
                  <a16:creationId xmlns:a16="http://schemas.microsoft.com/office/drawing/2014/main" id="{510FF143-69CE-4247-BA4E-F139A6B5D1D9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29;p31">
              <a:extLst>
                <a:ext uri="{FF2B5EF4-FFF2-40B4-BE49-F238E27FC236}">
                  <a16:creationId xmlns:a16="http://schemas.microsoft.com/office/drawing/2014/main" id="{4AE3C220-586A-4CBF-AFEF-A9B4D61859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30;p31">
              <a:extLst>
                <a:ext uri="{FF2B5EF4-FFF2-40B4-BE49-F238E27FC236}">
                  <a16:creationId xmlns:a16="http://schemas.microsoft.com/office/drawing/2014/main" id="{C98A52A2-9B50-4187-8286-5F40D781F92E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31;p31">
              <a:extLst>
                <a:ext uri="{FF2B5EF4-FFF2-40B4-BE49-F238E27FC236}">
                  <a16:creationId xmlns:a16="http://schemas.microsoft.com/office/drawing/2014/main" id="{0B79C20A-0A5B-4AE6-BFED-BD3AA70E0B76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32;p31">
              <a:extLst>
                <a:ext uri="{FF2B5EF4-FFF2-40B4-BE49-F238E27FC236}">
                  <a16:creationId xmlns:a16="http://schemas.microsoft.com/office/drawing/2014/main" id="{621E4B1C-3EAE-450A-B3A3-10EE272E0A2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33;p31">
              <a:extLst>
                <a:ext uri="{FF2B5EF4-FFF2-40B4-BE49-F238E27FC236}">
                  <a16:creationId xmlns:a16="http://schemas.microsoft.com/office/drawing/2014/main" id="{BC0516DB-B2BC-4D8F-B989-1E4CA5BC6383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34;p31">
              <a:extLst>
                <a:ext uri="{FF2B5EF4-FFF2-40B4-BE49-F238E27FC236}">
                  <a16:creationId xmlns:a16="http://schemas.microsoft.com/office/drawing/2014/main" id="{EFD7D817-5B8D-46BB-8EE6-3891F124CD2B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35;p31">
              <a:extLst>
                <a:ext uri="{FF2B5EF4-FFF2-40B4-BE49-F238E27FC236}">
                  <a16:creationId xmlns:a16="http://schemas.microsoft.com/office/drawing/2014/main" id="{3B288963-9DE7-4DFE-8863-E383671DB3D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36;p31">
              <a:extLst>
                <a:ext uri="{FF2B5EF4-FFF2-40B4-BE49-F238E27FC236}">
                  <a16:creationId xmlns:a16="http://schemas.microsoft.com/office/drawing/2014/main" id="{47EFF5DD-F5F8-4F3B-8C60-3CF239B5A835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37;p31">
              <a:extLst>
                <a:ext uri="{FF2B5EF4-FFF2-40B4-BE49-F238E27FC236}">
                  <a16:creationId xmlns:a16="http://schemas.microsoft.com/office/drawing/2014/main" id="{D9AF73E0-E313-47D9-8823-DCEC31E4A114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38;p31">
              <a:extLst>
                <a:ext uri="{FF2B5EF4-FFF2-40B4-BE49-F238E27FC236}">
                  <a16:creationId xmlns:a16="http://schemas.microsoft.com/office/drawing/2014/main" id="{92B01236-FF08-4A85-979A-07A71DD10FE1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39;p31">
              <a:extLst>
                <a:ext uri="{FF2B5EF4-FFF2-40B4-BE49-F238E27FC236}">
                  <a16:creationId xmlns:a16="http://schemas.microsoft.com/office/drawing/2014/main" id="{DA346020-F721-4A13-B5AF-B4ACB18AF621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40;p31">
              <a:extLst>
                <a:ext uri="{FF2B5EF4-FFF2-40B4-BE49-F238E27FC236}">
                  <a16:creationId xmlns:a16="http://schemas.microsoft.com/office/drawing/2014/main" id="{994F9C38-02B5-4489-A1E2-773F9D7838D1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41;p31">
              <a:extLst>
                <a:ext uri="{FF2B5EF4-FFF2-40B4-BE49-F238E27FC236}">
                  <a16:creationId xmlns:a16="http://schemas.microsoft.com/office/drawing/2014/main" id="{009C6601-D535-4430-B38D-94DA3B0B005A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42;p31">
              <a:extLst>
                <a:ext uri="{FF2B5EF4-FFF2-40B4-BE49-F238E27FC236}">
                  <a16:creationId xmlns:a16="http://schemas.microsoft.com/office/drawing/2014/main" id="{17DB4024-D864-411D-A5ED-1C18DD26E2E6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43;p31">
              <a:extLst>
                <a:ext uri="{FF2B5EF4-FFF2-40B4-BE49-F238E27FC236}">
                  <a16:creationId xmlns:a16="http://schemas.microsoft.com/office/drawing/2014/main" id="{44C038DC-250D-485C-991D-C3D30AD0F17D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44;p31">
              <a:extLst>
                <a:ext uri="{FF2B5EF4-FFF2-40B4-BE49-F238E27FC236}">
                  <a16:creationId xmlns:a16="http://schemas.microsoft.com/office/drawing/2014/main" id="{22407C86-84F5-4C26-9FD3-15A3169E0E1A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45;p31">
              <a:extLst>
                <a:ext uri="{FF2B5EF4-FFF2-40B4-BE49-F238E27FC236}">
                  <a16:creationId xmlns:a16="http://schemas.microsoft.com/office/drawing/2014/main" id="{8DA4838B-B8AC-4A83-B5ED-681AF5764BD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46;p31">
              <a:extLst>
                <a:ext uri="{FF2B5EF4-FFF2-40B4-BE49-F238E27FC236}">
                  <a16:creationId xmlns:a16="http://schemas.microsoft.com/office/drawing/2014/main" id="{1C6AD1B1-1994-4FFD-9757-C68E3C74BE10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47;p31">
              <a:extLst>
                <a:ext uri="{FF2B5EF4-FFF2-40B4-BE49-F238E27FC236}">
                  <a16:creationId xmlns:a16="http://schemas.microsoft.com/office/drawing/2014/main" id="{AB0CA0C4-454C-4476-9903-F797FA78207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48;p31">
              <a:extLst>
                <a:ext uri="{FF2B5EF4-FFF2-40B4-BE49-F238E27FC236}">
                  <a16:creationId xmlns:a16="http://schemas.microsoft.com/office/drawing/2014/main" id="{C04C3B5D-964C-4127-A243-000773E307E1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49;p31">
              <a:extLst>
                <a:ext uri="{FF2B5EF4-FFF2-40B4-BE49-F238E27FC236}">
                  <a16:creationId xmlns:a16="http://schemas.microsoft.com/office/drawing/2014/main" id="{095CE23E-D31B-4F09-9FE4-C272FC9A5515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50;p31">
              <a:extLst>
                <a:ext uri="{FF2B5EF4-FFF2-40B4-BE49-F238E27FC236}">
                  <a16:creationId xmlns:a16="http://schemas.microsoft.com/office/drawing/2014/main" id="{5024A4A7-CB5E-420A-9B69-9C39BA25A9E8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51;p31">
              <a:extLst>
                <a:ext uri="{FF2B5EF4-FFF2-40B4-BE49-F238E27FC236}">
                  <a16:creationId xmlns:a16="http://schemas.microsoft.com/office/drawing/2014/main" id="{355C4D48-954A-4370-98C6-39F714D06309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52;p31">
              <a:extLst>
                <a:ext uri="{FF2B5EF4-FFF2-40B4-BE49-F238E27FC236}">
                  <a16:creationId xmlns:a16="http://schemas.microsoft.com/office/drawing/2014/main" id="{6D1AD4A9-DD60-42E4-A307-AAAAF14739A7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3;p31">
              <a:extLst>
                <a:ext uri="{FF2B5EF4-FFF2-40B4-BE49-F238E27FC236}">
                  <a16:creationId xmlns:a16="http://schemas.microsoft.com/office/drawing/2014/main" id="{18C0B219-6CF0-4AE9-8744-8AE7775A9AE5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54;p31">
              <a:extLst>
                <a:ext uri="{FF2B5EF4-FFF2-40B4-BE49-F238E27FC236}">
                  <a16:creationId xmlns:a16="http://schemas.microsoft.com/office/drawing/2014/main" id="{0B4AEC90-8D67-4BCD-A5A0-98B592D75C3B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55;p31">
              <a:extLst>
                <a:ext uri="{FF2B5EF4-FFF2-40B4-BE49-F238E27FC236}">
                  <a16:creationId xmlns:a16="http://schemas.microsoft.com/office/drawing/2014/main" id="{7790A8FA-D827-4B03-9E43-B2EAB0363042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56;p31">
              <a:extLst>
                <a:ext uri="{FF2B5EF4-FFF2-40B4-BE49-F238E27FC236}">
                  <a16:creationId xmlns:a16="http://schemas.microsoft.com/office/drawing/2014/main" id="{95B209EE-8E5F-4115-84C4-6131AF5BCCB8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57;p31">
              <a:extLst>
                <a:ext uri="{FF2B5EF4-FFF2-40B4-BE49-F238E27FC236}">
                  <a16:creationId xmlns:a16="http://schemas.microsoft.com/office/drawing/2014/main" id="{6D2F8F8F-5BDD-425F-BC1A-EFB2FA126405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58;p31">
              <a:extLst>
                <a:ext uri="{FF2B5EF4-FFF2-40B4-BE49-F238E27FC236}">
                  <a16:creationId xmlns:a16="http://schemas.microsoft.com/office/drawing/2014/main" id="{BB056128-4F11-4459-8CA4-40B4EF68E1EE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59;p31">
              <a:extLst>
                <a:ext uri="{FF2B5EF4-FFF2-40B4-BE49-F238E27FC236}">
                  <a16:creationId xmlns:a16="http://schemas.microsoft.com/office/drawing/2014/main" id="{8BFC2323-FDD9-4642-9402-BC5A622E63BB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60;p31">
              <a:extLst>
                <a:ext uri="{FF2B5EF4-FFF2-40B4-BE49-F238E27FC236}">
                  <a16:creationId xmlns:a16="http://schemas.microsoft.com/office/drawing/2014/main" id="{DFE05998-E471-41D9-B7BD-E7D0340A4148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61;p31">
              <a:extLst>
                <a:ext uri="{FF2B5EF4-FFF2-40B4-BE49-F238E27FC236}">
                  <a16:creationId xmlns:a16="http://schemas.microsoft.com/office/drawing/2014/main" id="{F8FED6DA-8EE6-48AA-BC72-2CBB940CF449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62;p31">
              <a:extLst>
                <a:ext uri="{FF2B5EF4-FFF2-40B4-BE49-F238E27FC236}">
                  <a16:creationId xmlns:a16="http://schemas.microsoft.com/office/drawing/2014/main" id="{E58CB150-2773-4BCE-BD38-B6A288199EA2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63;p31">
              <a:extLst>
                <a:ext uri="{FF2B5EF4-FFF2-40B4-BE49-F238E27FC236}">
                  <a16:creationId xmlns:a16="http://schemas.microsoft.com/office/drawing/2014/main" id="{9AA4C26B-66B0-4A7D-B10F-1AE4F2D523D3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64;p31">
              <a:extLst>
                <a:ext uri="{FF2B5EF4-FFF2-40B4-BE49-F238E27FC236}">
                  <a16:creationId xmlns:a16="http://schemas.microsoft.com/office/drawing/2014/main" id="{357CD6EC-4E2F-4934-B925-50326A109F5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65;p31">
              <a:extLst>
                <a:ext uri="{FF2B5EF4-FFF2-40B4-BE49-F238E27FC236}">
                  <a16:creationId xmlns:a16="http://schemas.microsoft.com/office/drawing/2014/main" id="{0023DED5-F488-4540-A7D2-46E61BCC631C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66;p31">
              <a:extLst>
                <a:ext uri="{FF2B5EF4-FFF2-40B4-BE49-F238E27FC236}">
                  <a16:creationId xmlns:a16="http://schemas.microsoft.com/office/drawing/2014/main" id="{21AC679C-3DF8-4680-A9C6-B716A49B9CA1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67;p31">
              <a:extLst>
                <a:ext uri="{FF2B5EF4-FFF2-40B4-BE49-F238E27FC236}">
                  <a16:creationId xmlns:a16="http://schemas.microsoft.com/office/drawing/2014/main" id="{448ABCA8-8F45-4413-9FD9-AE57D66B2201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68;p31">
              <a:extLst>
                <a:ext uri="{FF2B5EF4-FFF2-40B4-BE49-F238E27FC236}">
                  <a16:creationId xmlns:a16="http://schemas.microsoft.com/office/drawing/2014/main" id="{FCBAB407-E17E-43AE-88AC-8B8C5237E7A8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69;p31">
              <a:extLst>
                <a:ext uri="{FF2B5EF4-FFF2-40B4-BE49-F238E27FC236}">
                  <a16:creationId xmlns:a16="http://schemas.microsoft.com/office/drawing/2014/main" id="{49F31A0D-1C97-4EF6-AA13-EFE09D260421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70;p31">
              <a:extLst>
                <a:ext uri="{FF2B5EF4-FFF2-40B4-BE49-F238E27FC236}">
                  <a16:creationId xmlns:a16="http://schemas.microsoft.com/office/drawing/2014/main" id="{D125EA83-62D5-45B5-B702-60F444511C9C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71;p31">
              <a:extLst>
                <a:ext uri="{FF2B5EF4-FFF2-40B4-BE49-F238E27FC236}">
                  <a16:creationId xmlns:a16="http://schemas.microsoft.com/office/drawing/2014/main" id="{DD5A3B13-F0B4-4B47-9E63-C5BB781F6F9B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2;p31">
              <a:extLst>
                <a:ext uri="{FF2B5EF4-FFF2-40B4-BE49-F238E27FC236}">
                  <a16:creationId xmlns:a16="http://schemas.microsoft.com/office/drawing/2014/main" id="{49204A4A-38F4-40A9-889B-D1C52CBF07F5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73;p31">
              <a:extLst>
                <a:ext uri="{FF2B5EF4-FFF2-40B4-BE49-F238E27FC236}">
                  <a16:creationId xmlns:a16="http://schemas.microsoft.com/office/drawing/2014/main" id="{A6946DF1-6F0A-4B04-98B1-AC17084EFBCA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74;p31">
              <a:extLst>
                <a:ext uri="{FF2B5EF4-FFF2-40B4-BE49-F238E27FC236}">
                  <a16:creationId xmlns:a16="http://schemas.microsoft.com/office/drawing/2014/main" id="{A7820585-10D2-4275-8DC9-49A87ED57830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75;p31">
              <a:extLst>
                <a:ext uri="{FF2B5EF4-FFF2-40B4-BE49-F238E27FC236}">
                  <a16:creationId xmlns:a16="http://schemas.microsoft.com/office/drawing/2014/main" id="{7232543B-270F-450F-B0CB-C0290FF283F7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76;p31">
              <a:extLst>
                <a:ext uri="{FF2B5EF4-FFF2-40B4-BE49-F238E27FC236}">
                  <a16:creationId xmlns:a16="http://schemas.microsoft.com/office/drawing/2014/main" id="{3132DECC-AA42-4035-BDD2-FEB8C7735356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77;p31">
              <a:extLst>
                <a:ext uri="{FF2B5EF4-FFF2-40B4-BE49-F238E27FC236}">
                  <a16:creationId xmlns:a16="http://schemas.microsoft.com/office/drawing/2014/main" id="{2E496524-82BD-4C1E-B7DF-8CF0CE482F55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78;p31">
              <a:extLst>
                <a:ext uri="{FF2B5EF4-FFF2-40B4-BE49-F238E27FC236}">
                  <a16:creationId xmlns:a16="http://schemas.microsoft.com/office/drawing/2014/main" id="{C1DEDA3D-0DCB-47BA-8B8A-4B6AECFB9D59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79;p31">
              <a:extLst>
                <a:ext uri="{FF2B5EF4-FFF2-40B4-BE49-F238E27FC236}">
                  <a16:creationId xmlns:a16="http://schemas.microsoft.com/office/drawing/2014/main" id="{3D54FCD8-1780-4AEF-B187-EE4B475DE213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80;p31">
              <a:extLst>
                <a:ext uri="{FF2B5EF4-FFF2-40B4-BE49-F238E27FC236}">
                  <a16:creationId xmlns:a16="http://schemas.microsoft.com/office/drawing/2014/main" id="{BEA5F435-BDEA-485C-9BEC-A969CAA2DC71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81;p31">
              <a:extLst>
                <a:ext uri="{FF2B5EF4-FFF2-40B4-BE49-F238E27FC236}">
                  <a16:creationId xmlns:a16="http://schemas.microsoft.com/office/drawing/2014/main" id="{F955ACB3-436A-4E0D-AC7D-AB2533D3045C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51C3D15E-BB4E-448C-BEFF-4942E2E7EA36}"/>
              </a:ext>
            </a:extLst>
          </p:cNvPr>
          <p:cNvSpPr txBox="1"/>
          <p:nvPr/>
        </p:nvSpPr>
        <p:spPr>
          <a:xfrm>
            <a:off x="881279" y="138123"/>
            <a:ext cx="749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chemeClr val="bg1"/>
                </a:solidFill>
              </a:rPr>
              <a:t>DẠNG 3.</a:t>
            </a:r>
            <a:r>
              <a:rPr lang="en-US" sz="2400" b="1" dirty="0">
                <a:solidFill>
                  <a:schemeClr val="bg1"/>
                </a:solidFill>
              </a:rPr>
              <a:t> TÍNH TỈ SỐ. TỈ SỐ PHẦN TRĂM</a:t>
            </a:r>
            <a:endParaRPr lang="vi-V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6F00A87F-8E50-4B13-8625-1FDA0AE3A205}"/>
              </a:ext>
            </a:extLst>
          </p:cNvPr>
          <p:cNvSpPr txBox="1"/>
          <p:nvPr/>
        </p:nvSpPr>
        <p:spPr>
          <a:xfrm>
            <a:off x="251958" y="899718"/>
            <a:ext cx="8640084" cy="3822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Sau khi giảm 12%, thu nhập của gia đình bà Mai vào tháng Năm là: 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16 000 000 - (16 000 000 . 12% ) = 14 080 000 (đồng)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Sau khi tăng 12%, chi tiêu của gia đình bà Mai vào tháng Năm là: 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13 000 000 + 13 000 000 . 12% = 14 560 000 (đồng)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Gia đình bà Mai trong tháng Năm còn để dành được số tiền là:  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14 080 000 - 14 560 000 = - 480 000 (đồng)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Vậy tháng Năm gia đình bà Mai thiếu </a:t>
            </a:r>
            <a:r>
              <a:rPr lang="vi-VN" sz="22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480 000 (đồng)</a:t>
            </a:r>
            <a:r>
              <a:rPr lang="en-US" sz="22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74BC72-7826-49C3-AC7C-682D8DDCAF48}"/>
              </a:ext>
            </a:extLst>
          </p:cNvPr>
          <p:cNvSpPr txBox="1"/>
          <p:nvPr/>
        </p:nvSpPr>
        <p:spPr>
          <a:xfrm>
            <a:off x="3732362" y="298541"/>
            <a:ext cx="2441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4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AEEB50F2-FFDF-4B7E-AE15-621048612178}"/>
              </a:ext>
            </a:extLst>
          </p:cNvPr>
          <p:cNvSpPr txBox="1"/>
          <p:nvPr/>
        </p:nvSpPr>
        <p:spPr>
          <a:xfrm>
            <a:off x="243191" y="327674"/>
            <a:ext cx="8657617" cy="3835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 4: 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 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https://danso.org/viet-nam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vào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ngày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 10/03/2021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dân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Việt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Nam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97 12 500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Giả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thiết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rằng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tỉ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lệ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gia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tăng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dân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hàng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năm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Việt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Nam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luôn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(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xấp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xỉ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2%.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Hãy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tròn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dẫn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cụ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Việt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Nam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phần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trăm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(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đơn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vị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triệu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);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a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 Sau 1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năm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;</a:t>
            </a:r>
            <a:endParaRPr lang="en-GB" sz="24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b) Sau 2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năm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B0F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theme/theme1.xml><?xml version="1.0" encoding="utf-8"?>
<a:theme xmlns:a="http://schemas.openxmlformats.org/drawingml/2006/main" name="Math Workshop for Kids by Slidesgo">
  <a:themeElements>
    <a:clrScheme name="Simple Light">
      <a:dk1>
        <a:srgbClr val="27485A"/>
      </a:dk1>
      <a:lt1>
        <a:srgbClr val="FFFFFF"/>
      </a:lt1>
      <a:dk2>
        <a:srgbClr val="3F798D"/>
      </a:dk2>
      <a:lt2>
        <a:srgbClr val="FFEC9D"/>
      </a:lt2>
      <a:accent1>
        <a:srgbClr val="EDD56E"/>
      </a:accent1>
      <a:accent2>
        <a:srgbClr val="74E2ED"/>
      </a:accent2>
      <a:accent3>
        <a:srgbClr val="8D7DFF"/>
      </a:accent3>
      <a:accent4>
        <a:srgbClr val="BDB8FF"/>
      </a:accent4>
      <a:accent5>
        <a:srgbClr val="FA518F"/>
      </a:accent5>
      <a:accent6>
        <a:srgbClr val="D4145A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2034</Words>
  <Application>Microsoft Office PowerPoint</Application>
  <PresentationFormat>On-screen Show (16:9)</PresentationFormat>
  <Paragraphs>118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Cambria Math</vt:lpstr>
      <vt:lpstr>Mukta</vt:lpstr>
      <vt:lpstr>Life Savers</vt:lpstr>
      <vt:lpstr>Mukta Light</vt:lpstr>
      <vt:lpstr>Special Elite</vt:lpstr>
      <vt:lpstr>Arial</vt:lpstr>
      <vt:lpstr>Calibri</vt:lpstr>
      <vt:lpstr>Math Workshop for Kids by Slidesgo</vt:lpstr>
      <vt:lpstr>CHÀO MỪNG CÁC EM ĐẾN VỚI TIẾT HỌC!</vt:lpstr>
      <vt:lpstr>BÀI TẬP CHƯƠNG V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Bài 7: Người ta cũng sử dụng foot (đọc là phút, số nhiều là feet, kí hiệu là ft) là một đơn vị đo chiều dài, 1 ft = 304,8 mm. Người ta cũng sử dụng độ Fahrenhei (đọc là Fa-ren-hai, kí hiệu là F) để đo nhiệt độ. Công thức đỏi từ độ C sang độ F là: F = (160 + 9C) : 5, trong đó C là nhiệt độ theo C và F là nhiệt độ tương ứng theo độ F.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HƯỚNG DẪN VỀ NHÀ 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Đỗ Thị Mai Linh</cp:lastModifiedBy>
  <cp:revision>1</cp:revision>
  <dcterms:modified xsi:type="dcterms:W3CDTF">2025-01-07T16:18:29Z</dcterms:modified>
</cp:coreProperties>
</file>