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8" r:id="rId7"/>
    <p:sldId id="285" r:id="rId8"/>
    <p:sldId id="286" r:id="rId9"/>
    <p:sldId id="287" r:id="rId10"/>
    <p:sldId id="1035" r:id="rId11"/>
    <p:sldId id="1036" r:id="rId12"/>
    <p:sldId id="288" r:id="rId13"/>
    <p:sldId id="1041" r:id="rId14"/>
    <p:sldId id="289" r:id="rId15"/>
    <p:sldId id="290" r:id="rId16"/>
    <p:sldId id="291" r:id="rId17"/>
    <p:sldId id="292" r:id="rId18"/>
    <p:sldId id="296" r:id="rId19"/>
    <p:sldId id="1037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1028" r:id="rId30"/>
    <p:sldId id="1029" r:id="rId31"/>
    <p:sldId id="1030" r:id="rId32"/>
    <p:sldId id="1032" r:id="rId33"/>
    <p:sldId id="1031" r:id="rId34"/>
    <p:sldId id="1033" r:id="rId35"/>
    <p:sldId id="1026" r:id="rId36"/>
    <p:sldId id="1039" r:id="rId37"/>
    <p:sldId id="1040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xmlns="" userId="Admin" providerId="None"/>
      </p:ext>
    </p:extLst>
  </p:cmAuthor>
  <p:cmAuthor id="2" name="Lê Hải" initials="LH" lastIdx="4" clrIdx="1">
    <p:extLst>
      <p:ext uri="{19B8F6BF-5375-455C-9EA6-DF929625EA0E}">
        <p15:presenceInfo xmlns:p15="http://schemas.microsoft.com/office/powerpoint/2012/main" xmlns="" userId="Lê Hả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666"/>
    <a:srgbClr val="1A4CB2"/>
    <a:srgbClr val="0000FF"/>
    <a:srgbClr val="0066FF"/>
    <a:srgbClr val="476EAC"/>
    <a:srgbClr val="6D3282"/>
    <a:srgbClr val="5D2B6F"/>
    <a:srgbClr val="2D1536"/>
    <a:srgbClr val="184FB5"/>
    <a:srgbClr val="4F7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3F9CF-D38E-4F1A-B8FC-AD150EC20751}" v="333" dt="2021-08-02T08:42:03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94242" autoAdjust="0"/>
  </p:normalViewPr>
  <p:slideViewPr>
    <p:cSldViewPr snapToGrid="0">
      <p:cViewPr varScale="1">
        <p:scale>
          <a:sx n="55" d="100"/>
          <a:sy n="55" d="100"/>
        </p:scale>
        <p:origin x="-3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Hải" userId="33d688b4-8c69-421d-8449-84909330150c" providerId="ADAL" clId="{1813F9CF-D38E-4F1A-B8FC-AD150EC20751}"/>
    <pc:docChg chg="undo redo custSel addSld modSld">
      <pc:chgData name="Lê Hải" userId="33d688b4-8c69-421d-8449-84909330150c" providerId="ADAL" clId="{1813F9CF-D38E-4F1A-B8FC-AD150EC20751}" dt="2021-08-02T08:43:10.173" v="1372" actId="122"/>
      <pc:docMkLst>
        <pc:docMk/>
      </pc:docMkLst>
      <pc:sldChg chg="addSp delSp modSp mod modAnim">
        <pc:chgData name="Lê Hải" userId="33d688b4-8c69-421d-8449-84909330150c" providerId="ADAL" clId="{1813F9CF-D38E-4F1A-B8FC-AD150EC20751}" dt="2021-07-29T16:44:02.005" v="1222"/>
        <pc:sldMkLst>
          <pc:docMk/>
          <pc:sldMk cId="2906397050" sldId="256"/>
        </pc:sldMkLst>
        <pc:spChg chg="mod">
          <ac:chgData name="Lê Hải" userId="33d688b4-8c69-421d-8449-84909330150c" providerId="ADAL" clId="{1813F9CF-D38E-4F1A-B8FC-AD150EC20751}" dt="2021-07-29T16:43:29.415" v="1218" actId="2711"/>
          <ac:spMkLst>
            <pc:docMk/>
            <pc:sldMk cId="2906397050" sldId="256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6:43:35.928" v="1219" actId="478"/>
          <ac:spMkLst>
            <pc:docMk/>
            <pc:sldMk cId="2906397050" sldId="256"/>
            <ac:spMk id="11" creationId="{8C9617F8-8DEE-4389-AEC6-2AFD557B5E74}"/>
          </ac:spMkLst>
        </pc:spChg>
        <pc:spChg chg="mod">
          <ac:chgData name="Lê Hải" userId="33d688b4-8c69-421d-8449-84909330150c" providerId="ADAL" clId="{1813F9CF-D38E-4F1A-B8FC-AD150EC20751}" dt="2021-07-29T16:43:25.039" v="1217" actId="2711"/>
          <ac:spMkLst>
            <pc:docMk/>
            <pc:sldMk cId="2906397050" sldId="256"/>
            <ac:spMk id="12" creationId="{CF2EB805-B981-47B9-9661-CF05DB551677}"/>
          </ac:spMkLst>
        </pc:spChg>
        <pc:picChg chg="add mod">
          <ac:chgData name="Lê Hải" userId="33d688b4-8c69-421d-8449-84909330150c" providerId="ADAL" clId="{1813F9CF-D38E-4F1A-B8FC-AD150EC20751}" dt="2021-07-29T16:43:09.500" v="1216" actId="1036"/>
          <ac:picMkLst>
            <pc:docMk/>
            <pc:sldMk cId="2906397050" sldId="256"/>
            <ac:picMk id="2" creationId="{B89FEDC6-6005-4DCF-A755-F2A882AAE872}"/>
          </ac:picMkLst>
        </pc:picChg>
      </pc:sldChg>
      <pc:sldChg chg="modSp">
        <pc:chgData name="Lê Hải" userId="33d688b4-8c69-421d-8449-84909330150c" providerId="ADAL" clId="{1813F9CF-D38E-4F1A-B8FC-AD150EC20751}" dt="2021-07-29T15:29:10.716" v="404"/>
        <pc:sldMkLst>
          <pc:docMk/>
          <pc:sldMk cId="2490499145" sldId="257"/>
        </pc:sldMkLst>
        <pc:spChg chg="mod">
          <ac:chgData name="Lê Hải" userId="33d688b4-8c69-421d-8449-84909330150c" providerId="ADAL" clId="{1813F9CF-D38E-4F1A-B8FC-AD150EC20751}" dt="2021-07-29T15:28:56.566" v="402"/>
          <ac:spMkLst>
            <pc:docMk/>
            <pc:sldMk cId="2490499145" sldId="257"/>
            <ac:spMk id="11" creationId="{D51CF7F8-5EC9-4255-B3A3-2F499E2AB60D}"/>
          </ac:spMkLst>
        </pc:spChg>
        <pc:spChg chg="mod">
          <ac:chgData name="Lê Hải" userId="33d688b4-8c69-421d-8449-84909330150c" providerId="ADAL" clId="{1813F9CF-D38E-4F1A-B8FC-AD150EC20751}" dt="2021-07-29T15:28:48.473" v="401"/>
          <ac:spMkLst>
            <pc:docMk/>
            <pc:sldMk cId="2490499145" sldId="257"/>
            <ac:spMk id="20" creationId="{3530544B-1E42-44E5-B382-294EB69D9040}"/>
          </ac:spMkLst>
        </pc:spChg>
        <pc:spChg chg="mod">
          <ac:chgData name="Lê Hải" userId="33d688b4-8c69-421d-8449-84909330150c" providerId="ADAL" clId="{1813F9CF-D38E-4F1A-B8FC-AD150EC20751}" dt="2021-07-29T15:29:05.206" v="403"/>
          <ac:spMkLst>
            <pc:docMk/>
            <pc:sldMk cId="2490499145" sldId="257"/>
            <ac:spMk id="36" creationId="{AFB49755-FB10-40F0-86DD-38320EA65C44}"/>
          </ac:spMkLst>
        </pc:spChg>
        <pc:spChg chg="mod">
          <ac:chgData name="Lê Hải" userId="33d688b4-8c69-421d-8449-84909330150c" providerId="ADAL" clId="{1813F9CF-D38E-4F1A-B8FC-AD150EC20751}" dt="2021-07-29T15:29:10.716" v="404"/>
          <ac:spMkLst>
            <pc:docMk/>
            <pc:sldMk cId="2490499145" sldId="257"/>
            <ac:spMk id="37" creationId="{C8AACA3E-CD73-4A93-8B4F-DDE85A74281F}"/>
          </ac:spMkLst>
        </pc:spChg>
      </pc:sldChg>
      <pc:sldChg chg="addSp modSp mod modAnim">
        <pc:chgData name="Lê Hải" userId="33d688b4-8c69-421d-8449-84909330150c" providerId="ADAL" clId="{1813F9CF-D38E-4F1A-B8FC-AD150EC20751}" dt="2021-07-30T04:27:52.004" v="1224"/>
        <pc:sldMkLst>
          <pc:docMk/>
          <pc:sldMk cId="1937327130" sldId="285"/>
        </pc:sldMkLst>
        <pc:spChg chg="add mod">
          <ac:chgData name="Lê Hải" userId="33d688b4-8c69-421d-8449-84909330150c" providerId="ADAL" clId="{1813F9CF-D38E-4F1A-B8FC-AD150EC20751}" dt="2021-07-29T15:45:33.865" v="485" actId="1076"/>
          <ac:spMkLst>
            <pc:docMk/>
            <pc:sldMk cId="1937327130" sldId="285"/>
            <ac:spMk id="27" creationId="{B908BEF1-25BC-4F6D-9156-1F565FE24E29}"/>
          </ac:spMkLst>
        </pc:spChg>
      </pc:sldChg>
      <pc:sldChg chg="addSp modSp mod modAnim">
        <pc:chgData name="Lê Hải" userId="33d688b4-8c69-421d-8449-84909330150c" providerId="ADAL" clId="{1813F9CF-D38E-4F1A-B8FC-AD150EC20751}" dt="2021-07-29T15:47:03.404" v="490"/>
        <pc:sldMkLst>
          <pc:docMk/>
          <pc:sldMk cId="2646098729" sldId="286"/>
        </pc:sldMkLst>
        <pc:spChg chg="add mod">
          <ac:chgData name="Lê Hải" userId="33d688b4-8c69-421d-8449-84909330150c" providerId="ADAL" clId="{1813F9CF-D38E-4F1A-B8FC-AD150EC20751}" dt="2021-07-29T15:46:58.466" v="489" actId="1076"/>
          <ac:spMkLst>
            <pc:docMk/>
            <pc:sldMk cId="2646098729" sldId="286"/>
            <ac:spMk id="28" creationId="{3885D398-0724-490F-B305-88E6B2612826}"/>
          </ac:spMkLst>
        </pc:spChg>
      </pc:sldChg>
      <pc:sldChg chg="modSp mod">
        <pc:chgData name="Lê Hải" userId="33d688b4-8c69-421d-8449-84909330150c" providerId="ADAL" clId="{1813F9CF-D38E-4F1A-B8FC-AD150EC20751}" dt="2021-07-29T15:11:11.333" v="137" actId="2711"/>
        <pc:sldMkLst>
          <pc:docMk/>
          <pc:sldMk cId="1626003213" sldId="287"/>
        </pc:sldMkLst>
        <pc:spChg chg="mod">
          <ac:chgData name="Lê Hải" userId="33d688b4-8c69-421d-8449-84909330150c" providerId="ADAL" clId="{1813F9CF-D38E-4F1A-B8FC-AD150EC20751}" dt="2021-07-29T15:11:02.954" v="136" actId="113"/>
          <ac:spMkLst>
            <pc:docMk/>
            <pc:sldMk cId="1626003213" sldId="287"/>
            <ac:spMk id="14" creationId="{6938C0D2-AA85-45AF-A623-7D1A8BD30819}"/>
          </ac:spMkLst>
        </pc:spChg>
        <pc:spChg chg="mod">
          <ac:chgData name="Lê Hải" userId="33d688b4-8c69-421d-8449-84909330150c" providerId="ADAL" clId="{1813F9CF-D38E-4F1A-B8FC-AD150EC20751}" dt="2021-07-29T15:11:11.333" v="137" actId="2711"/>
          <ac:spMkLst>
            <pc:docMk/>
            <pc:sldMk cId="1626003213" sldId="287"/>
            <ac:spMk id="15" creationId="{8BEF1FE5-3509-4D42-BCB0-8A3DA964F60E}"/>
          </ac:spMkLst>
        </pc:spChg>
      </pc:sldChg>
      <pc:sldChg chg="addSp delSp modSp mod addAnim delAnim modAnim">
        <pc:chgData name="Lê Hải" userId="33d688b4-8c69-421d-8449-84909330150c" providerId="ADAL" clId="{1813F9CF-D38E-4F1A-B8FC-AD150EC20751}" dt="2021-07-29T16:15:48.868" v="825" actId="478"/>
        <pc:sldMkLst>
          <pc:docMk/>
          <pc:sldMk cId="2361288366" sldId="288"/>
        </pc:sldMkLst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8" creationId="{CEE36A42-5C43-4582-9EF6-E1C185988ABF}"/>
          </ac:spMkLst>
        </pc:spChg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9" creationId="{21476A15-0F3D-46E6-8A94-C709673C406F}"/>
          </ac:spMkLst>
        </pc:spChg>
        <pc:spChg chg="mod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23" creationId="{7595F040-2C97-42A5-829B-DE87A4FF43BF}"/>
          </ac:spMkLst>
        </pc:spChg>
        <pc:spChg chg="add del mod ord">
          <ac:chgData name="Lê Hải" userId="33d688b4-8c69-421d-8449-84909330150c" providerId="ADAL" clId="{1813F9CF-D38E-4F1A-B8FC-AD150EC20751}" dt="2021-07-29T16:15:48.868" v="825" actId="478"/>
          <ac:spMkLst>
            <pc:docMk/>
            <pc:sldMk cId="2361288366" sldId="288"/>
            <ac:spMk id="27" creationId="{AE381B65-FFC3-4112-BEF7-E3420E14EB12}"/>
          </ac:spMkLst>
        </pc:spChg>
        <pc:grpChg chg="add del 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3" creationId="{C53125DA-B497-4AEA-8912-8C80746C6104}"/>
          </ac:grpSpMkLst>
        </pc:grpChg>
        <pc:grpChg chg="del mod ord">
          <ac:chgData name="Lê Hải" userId="33d688b4-8c69-421d-8449-84909330150c" providerId="ADAL" clId="{1813F9CF-D38E-4F1A-B8FC-AD150EC20751}" dt="2021-07-29T16:04:55.901" v="594" actId="165"/>
          <ac:grpSpMkLst>
            <pc:docMk/>
            <pc:sldMk cId="2361288366" sldId="288"/>
            <ac:grpSpMk id="16" creationId="{EE410F91-AFA9-4494-B15E-B8C5BE3FFF14}"/>
          </ac:grpSpMkLst>
        </pc:grpChg>
        <pc:grpChg chg="mod topLvl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17" creationId="{237387B4-0301-444F-A363-83F2CF3D3E27}"/>
          </ac:grpSpMkLst>
        </pc:grpChg>
        <pc:grpChg chg="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20" creationId="{B35BA7B6-2A37-4674-B16B-D36477765F5A}"/>
          </ac:grpSpMkLst>
        </pc:grp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4" creationId="{F96C5271-6948-48EB-BBCB-F04F66CC08B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5" creationId="{94CD09D9-84B4-47D1-A148-69A34D97469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6" creationId="{0CF28D8D-7633-45B0-BED5-3DC27C5D6BD8}"/>
          </ac:cxnSpMkLst>
        </pc:cxnChg>
      </pc:sldChg>
      <pc:sldChg chg="modSp mod modNotesTx">
        <pc:chgData name="Lê Hải" userId="33d688b4-8c69-421d-8449-84909330150c" providerId="ADAL" clId="{1813F9CF-D38E-4F1A-B8FC-AD150EC20751}" dt="2021-07-29T16:15:16.764" v="806" actId="14100"/>
        <pc:sldMkLst>
          <pc:docMk/>
          <pc:sldMk cId="2166614550" sldId="289"/>
        </pc:sldMkLst>
        <pc:picChg chg="mod">
          <ac:chgData name="Lê Hải" userId="33d688b4-8c69-421d-8449-84909330150c" providerId="ADAL" clId="{1813F9CF-D38E-4F1A-B8FC-AD150EC20751}" dt="2021-07-29T16:15:16.764" v="806" actId="14100"/>
          <ac:picMkLst>
            <pc:docMk/>
            <pc:sldMk cId="2166614550" sldId="289"/>
            <ac:picMk id="23" creationId="{37A4658F-2D3B-465D-ADF0-15E23FB7E83D}"/>
          </ac:picMkLst>
        </pc:picChg>
      </pc:sldChg>
      <pc:sldChg chg="addSp delSp modSp mod modAnim modNotesTx">
        <pc:chgData name="Lê Hải" userId="33d688b4-8c69-421d-8449-84909330150c" providerId="ADAL" clId="{1813F9CF-D38E-4F1A-B8FC-AD150EC20751}" dt="2021-07-29T16:23:39.599" v="989" actId="1036"/>
        <pc:sldMkLst>
          <pc:docMk/>
          <pc:sldMk cId="3267765394" sldId="290"/>
        </pc:sldMkLst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3" creationId="{658999EB-0034-413D-A055-75CFF2A2F3A0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5" creationId="{F05B6B97-B061-49ED-A723-81F4F6CFF6BA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6" creationId="{A94294C4-2DAA-4D19-B67C-ED3E605A8372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0" creationId="{1A431C33-9E2A-40C0-BB26-13DC932EACA5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21" creationId="{934AA90F-F6BC-40CC-95DA-91B52C600324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4" creationId="{E3C8AFA0-88EC-479A-9F2F-43DD38C98E09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5" creationId="{0E9D148B-212D-458D-8CC5-A5E14D40967B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26" creationId="{0FF12273-FC5F-4204-A81B-EED0985F49AF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7" creationId="{D588240E-3F46-4BBF-9AB8-4257ABCE7391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8" creationId="{38F68221-2EE9-4EE3-A6A9-BBC6A05AD3F3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9" creationId="{641496C2-C900-4F0C-ACDC-508385A2D97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1" creationId="{A6AB2E6A-478A-43A4-AE4A-6D045BB84C75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2" creationId="{0E739DC6-1104-42B9-B548-CDE28FEA2DB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3" creationId="{C0902B67-0092-416C-A957-438BB5EF71C8}"/>
          </ac:spMkLst>
        </pc:spChg>
        <pc:grpChg chg="add del 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3" creationId="{383E60D1-AFC9-47BF-B7F0-99E6E6BD7F80}"/>
          </ac:grpSpMkLst>
        </pc:grpChg>
        <pc:grpChg chg="add mod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9" creationId="{534521E0-2C80-43B4-80F4-AE5E5CD115B4}"/>
          </ac:grpSpMkLst>
        </pc:grpChg>
        <pc:grpChg chg="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14" creationId="{5C0B635C-3DA9-4467-82E7-8C71DE61C267}"/>
          </ac:grpSpMkLst>
        </pc:grpChg>
        <pc:grpChg chg="mod topLvl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17" creationId="{E88F3B14-78B1-4DBC-895A-F01A251F719C}"/>
          </ac:grpSpMkLst>
        </pc:grpChg>
        <pc:grpChg chg="del mod">
          <ac:chgData name="Lê Hải" userId="33d688b4-8c69-421d-8449-84909330150c" providerId="ADAL" clId="{1813F9CF-D38E-4F1A-B8FC-AD150EC20751}" dt="2021-07-29T16:16:00.139" v="826" actId="165"/>
          <ac:grpSpMkLst>
            <pc:docMk/>
            <pc:sldMk cId="3267765394" sldId="290"/>
            <ac:grpSpMk id="30" creationId="{31328727-3C18-4E88-A04D-890204BFF4F1}"/>
          </ac:grpSpMkLst>
        </pc:grpChg>
        <pc:picChg chg="add mod">
          <ac:chgData name="Lê Hải" userId="33d688b4-8c69-421d-8449-84909330150c" providerId="ADAL" clId="{1813F9CF-D38E-4F1A-B8FC-AD150EC20751}" dt="2021-07-29T16:23:39.599" v="989" actId="1036"/>
          <ac:picMkLst>
            <pc:docMk/>
            <pc:sldMk cId="3267765394" sldId="290"/>
            <ac:picMk id="34" creationId="{B1E30C31-A9DE-432E-A5C2-82D27E83F54F}"/>
          </ac:picMkLst>
        </pc:picChg>
      </pc:sldChg>
      <pc:sldChg chg="addSp delSp modSp mod modAnim">
        <pc:chgData name="Lê Hải" userId="33d688b4-8c69-421d-8449-84909330150c" providerId="ADAL" clId="{1813F9CF-D38E-4F1A-B8FC-AD150EC20751}" dt="2021-07-29T16:26:16.302" v="1096" actId="1037"/>
        <pc:sldMkLst>
          <pc:docMk/>
          <pc:sldMk cId="3453448428" sldId="291"/>
        </pc:sldMkLst>
        <pc:spChg chg="mod">
          <ac:chgData name="Lê Hải" userId="33d688b4-8c69-421d-8449-84909330150c" providerId="ADAL" clId="{1813F9CF-D38E-4F1A-B8FC-AD150EC20751}" dt="2021-07-29T16:26:16.302" v="1096" actId="1037"/>
          <ac:spMkLst>
            <pc:docMk/>
            <pc:sldMk cId="3453448428" sldId="291"/>
            <ac:spMk id="32" creationId="{448E337B-463A-4D64-A880-85B8962F3768}"/>
          </ac:spMkLst>
        </pc:spChg>
        <pc:graphicFrameChg chg="add del mod">
          <ac:chgData name="Lê Hải" userId="33d688b4-8c69-421d-8449-84909330150c" providerId="ADAL" clId="{1813F9CF-D38E-4F1A-B8FC-AD150EC20751}" dt="2021-07-29T16:24:19.294" v="992"/>
          <ac:graphicFrameMkLst>
            <pc:docMk/>
            <pc:sldMk cId="3453448428" sldId="291"/>
            <ac:graphicFrameMk id="3" creationId="{40DF7FCB-FFA1-4922-AB62-4CB11A671D63}"/>
          </ac:graphicFrameMkLst>
        </pc:graphicFrameChg>
        <pc:picChg chg="mod">
          <ac:chgData name="Lê Hải" userId="33d688b4-8c69-421d-8449-84909330150c" providerId="ADAL" clId="{1813F9CF-D38E-4F1A-B8FC-AD150EC20751}" dt="2021-07-29T16:26:10.752" v="1093" actId="1037"/>
          <ac:picMkLst>
            <pc:docMk/>
            <pc:sldMk cId="3453448428" sldId="291"/>
            <ac:picMk id="31" creationId="{1DE095D2-69C2-4420-AF94-144A32A969E2}"/>
          </ac:picMkLst>
        </pc:picChg>
      </pc:sldChg>
      <pc:sldChg chg="modAnim">
        <pc:chgData name="Lê Hải" userId="33d688b4-8c69-421d-8449-84909330150c" providerId="ADAL" clId="{1813F9CF-D38E-4F1A-B8FC-AD150EC20751}" dt="2021-07-29T15:14:02.091" v="286"/>
        <pc:sldMkLst>
          <pc:docMk/>
          <pc:sldMk cId="607267255" sldId="296"/>
        </pc:sldMkLst>
      </pc:sldChg>
      <pc:sldChg chg="modSp mod">
        <pc:chgData name="Lê Hải" userId="33d688b4-8c69-421d-8449-84909330150c" providerId="ADAL" clId="{1813F9CF-D38E-4F1A-B8FC-AD150EC20751}" dt="2021-07-29T15:15:51.535" v="334" actId="114"/>
        <pc:sldMkLst>
          <pc:docMk/>
          <pc:sldMk cId="4229708694" sldId="300"/>
        </pc:sldMkLst>
        <pc:spChg chg="mod">
          <ac:chgData name="Lê Hải" userId="33d688b4-8c69-421d-8449-84909330150c" providerId="ADAL" clId="{1813F9CF-D38E-4F1A-B8FC-AD150EC20751}" dt="2021-07-29T15:15:51.535" v="334" actId="114"/>
          <ac:spMkLst>
            <pc:docMk/>
            <pc:sldMk cId="4229708694" sldId="300"/>
            <ac:spMk id="16" creationId="{A60DE426-4D79-4E1E-8DDD-C99D1645A065}"/>
          </ac:spMkLst>
        </pc:spChg>
      </pc:sldChg>
      <pc:sldChg chg="addSp delSp modSp mod">
        <pc:chgData name="Lê Hải" userId="33d688b4-8c69-421d-8449-84909330150c" providerId="ADAL" clId="{1813F9CF-D38E-4F1A-B8FC-AD150EC20751}" dt="2021-08-02T08:43:10.173" v="1372" actId="122"/>
        <pc:sldMkLst>
          <pc:docMk/>
          <pc:sldMk cId="411557408" sldId="301"/>
        </pc:sldMkLst>
        <pc:spChg chg="add del mod">
          <ac:chgData name="Lê Hải" userId="33d688b4-8c69-421d-8449-84909330150c" providerId="ADAL" clId="{1813F9CF-D38E-4F1A-B8FC-AD150EC20751}" dt="2021-07-29T16:28:46.290" v="1119"/>
          <ac:spMkLst>
            <pc:docMk/>
            <pc:sldMk cId="411557408" sldId="301"/>
            <ac:spMk id="2" creationId="{51B21DC6-3582-4ACA-94BE-55E767628E6F}"/>
          </ac:spMkLst>
        </pc:spChg>
        <pc:spChg chg="add mod">
          <ac:chgData name="Lê Hải" userId="33d688b4-8c69-421d-8449-84909330150c" providerId="ADAL" clId="{1813F9CF-D38E-4F1A-B8FC-AD150EC20751}" dt="2021-07-29T16:29:23.994" v="1134" actId="1076"/>
          <ac:spMkLst>
            <pc:docMk/>
            <pc:sldMk cId="411557408" sldId="301"/>
            <ac:spMk id="35" creationId="{2A1F9D8F-AFE1-4E62-B702-AE1C5E767B7D}"/>
          </ac:spMkLst>
        </pc:spChg>
        <pc:spChg chg="add mod">
          <ac:chgData name="Lê Hải" userId="33d688b4-8c69-421d-8449-84909330150c" providerId="ADAL" clId="{1813F9CF-D38E-4F1A-B8FC-AD150EC20751}" dt="2021-08-02T08:43:10.173" v="1372" actId="122"/>
          <ac:spMkLst>
            <pc:docMk/>
            <pc:sldMk cId="411557408" sldId="301"/>
            <ac:spMk id="36" creationId="{FDC0B2C8-FBE5-448B-B493-DA11806EC047}"/>
          </ac:spMkLst>
        </pc:spChg>
        <pc:picChg chg="add del mod">
          <ac:chgData name="Lê Hải" userId="33d688b4-8c69-421d-8449-84909330150c" providerId="ADAL" clId="{1813F9CF-D38E-4F1A-B8FC-AD150EC20751}" dt="2021-07-29T16:28:46.288" v="1117" actId="478"/>
          <ac:picMkLst>
            <pc:docMk/>
            <pc:sldMk cId="411557408" sldId="301"/>
            <ac:picMk id="9" creationId="{D2F2AA0E-DA09-403B-9443-6FA51BFC51B1}"/>
          </ac:picMkLst>
        </pc:picChg>
        <pc:cxnChg chg="add mod">
          <ac:chgData name="Lê Hải" userId="33d688b4-8c69-421d-8449-84909330150c" providerId="ADAL" clId="{1813F9CF-D38E-4F1A-B8FC-AD150EC20751}" dt="2021-07-29T16:29:42.779" v="1168" actId="14100"/>
          <ac:cxnSpMkLst>
            <pc:docMk/>
            <pc:sldMk cId="411557408" sldId="301"/>
            <ac:cxnSpMk id="13" creationId="{06392112-CF4F-4DE9-AE8A-3A6680506AB8}"/>
          </ac:cxnSpMkLst>
        </pc:cxnChg>
      </pc:sldChg>
      <pc:sldChg chg="modSp mod">
        <pc:chgData name="Lê Hải" userId="33d688b4-8c69-421d-8449-84909330150c" providerId="ADAL" clId="{1813F9CF-D38E-4F1A-B8FC-AD150EC20751}" dt="2021-08-02T02:31:51.878" v="1344" actId="1038"/>
        <pc:sldMkLst>
          <pc:docMk/>
          <pc:sldMk cId="539115293" sldId="1030"/>
        </pc:sldMkLst>
        <pc:spChg chg="mod">
          <ac:chgData name="Lê Hải" userId="33d688b4-8c69-421d-8449-84909330150c" providerId="ADAL" clId="{1813F9CF-D38E-4F1A-B8FC-AD150EC20751}" dt="2021-07-27T16:30:44.137" v="16" actId="2711"/>
          <ac:spMkLst>
            <pc:docMk/>
            <pc:sldMk cId="539115293" sldId="1030"/>
            <ac:spMk id="34" creationId="{B7C38D44-E85A-4808-AA90-1C1C75E29B40}"/>
          </ac:spMkLst>
        </pc:spChg>
        <pc:spChg chg="mod">
          <ac:chgData name="Lê Hải" userId="33d688b4-8c69-421d-8449-84909330150c" providerId="ADAL" clId="{1813F9CF-D38E-4F1A-B8FC-AD150EC20751}" dt="2021-08-02T02:31:45.314" v="1333" actId="14100"/>
          <ac:spMkLst>
            <pc:docMk/>
            <pc:sldMk cId="539115293" sldId="1030"/>
            <ac:spMk id="49" creationId="{666199CF-AA7B-47D1-A31D-D1A6662D0E7C}"/>
          </ac:spMkLst>
        </pc:spChg>
        <pc:picChg chg="ord">
          <ac:chgData name="Lê Hải" userId="33d688b4-8c69-421d-8449-84909330150c" providerId="ADAL" clId="{1813F9CF-D38E-4F1A-B8FC-AD150EC20751}" dt="2021-07-27T15:21:48.238" v="2" actId="166"/>
          <ac:picMkLst>
            <pc:docMk/>
            <pc:sldMk cId="539115293" sldId="1030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8-02T02:31:51.878" v="1344" actId="1038"/>
          <ac:picMkLst>
            <pc:docMk/>
            <pc:sldMk cId="539115293" sldId="1030"/>
            <ac:picMk id="39" creationId="{CD898EAA-4BEF-4C34-BDEA-53AEAEB9F471}"/>
          </ac:picMkLst>
        </pc:picChg>
        <pc:picChg chg="ord">
          <ac:chgData name="Lê Hải" userId="33d688b4-8c69-421d-8449-84909330150c" providerId="ADAL" clId="{1813F9CF-D38E-4F1A-B8FC-AD150EC20751}" dt="2021-07-27T15:21:55.827" v="13" actId="171"/>
          <ac:picMkLst>
            <pc:docMk/>
            <pc:sldMk cId="539115293" sldId="1030"/>
            <ac:picMk id="79" creationId="{CCD1BF35-B5DD-4DE3-98F1-2BE8B1039495}"/>
          </ac:picMkLst>
        </pc:picChg>
      </pc:sldChg>
      <pc:sldChg chg="addSp delSp modSp mod addAnim delAnim modAnim">
        <pc:chgData name="Lê Hải" userId="33d688b4-8c69-421d-8449-84909330150c" providerId="ADAL" clId="{1813F9CF-D38E-4F1A-B8FC-AD150EC20751}" dt="2021-07-29T15:17:20.400" v="340"/>
        <pc:sldMkLst>
          <pc:docMk/>
          <pc:sldMk cId="3761335493" sldId="1031"/>
        </pc:sldMkLst>
        <pc:spChg chg="mod">
          <ac:chgData name="Lê Hải" userId="33d688b4-8c69-421d-8449-84909330150c" providerId="ADAL" clId="{1813F9CF-D38E-4F1A-B8FC-AD150EC20751}" dt="2021-07-27T16:31:35.465" v="19"/>
          <ac:spMkLst>
            <pc:docMk/>
            <pc:sldMk cId="3761335493" sldId="1031"/>
            <ac:spMk id="69" creationId="{F7F21A2E-289D-4A93-BA8B-B793FA289534}"/>
          </ac:spMkLst>
        </pc:spChg>
        <pc:grpChg chg="add mod">
          <ac:chgData name="Lê Hải" userId="33d688b4-8c69-421d-8449-84909330150c" providerId="ADAL" clId="{1813F9CF-D38E-4F1A-B8FC-AD150EC20751}" dt="2021-07-27T16:33:43.641" v="117" actId="164"/>
          <ac:grpSpMkLst>
            <pc:docMk/>
            <pc:sldMk cId="3761335493" sldId="1031"/>
            <ac:grpSpMk id="3" creationId="{5F88BFA7-79B3-4837-926D-C628D8488F64}"/>
          </ac:grpSpMkLst>
        </pc:grpChg>
        <pc:grpChg chg="add del">
          <ac:chgData name="Lê Hải" userId="33d688b4-8c69-421d-8449-84909330150c" providerId="ADAL" clId="{1813F9CF-D38E-4F1A-B8FC-AD150EC20751}" dt="2021-07-27T16:32:23.293" v="60" actId="478"/>
          <ac:grpSpMkLst>
            <pc:docMk/>
            <pc:sldMk cId="3761335493" sldId="1031"/>
            <ac:grpSpMk id="55" creationId="{74A49E1B-D1CF-4F11-82CF-59F18C97BABA}"/>
          </ac:grpSpMkLst>
        </pc:grpChg>
        <pc:grpChg chg="add del mod">
          <ac:chgData name="Lê Hải" userId="33d688b4-8c69-421d-8449-84909330150c" providerId="ADAL" clId="{1813F9CF-D38E-4F1A-B8FC-AD150EC20751}" dt="2021-07-27T16:31:37.886" v="20" actId="478"/>
          <ac:grpSpMkLst>
            <pc:docMk/>
            <pc:sldMk cId="3761335493" sldId="1031"/>
            <ac:grpSpMk id="65" creationId="{BA1E8676-9641-49A4-AB03-37B86F3FF645}"/>
          </ac:grpSpMkLst>
        </pc:grpChg>
        <pc:picChg chg="ord">
          <ac:chgData name="Lê Hải" userId="33d688b4-8c69-421d-8449-84909330150c" providerId="ADAL" clId="{1813F9CF-D38E-4F1A-B8FC-AD150EC20751}" dt="2021-07-27T16:31:21.712" v="18" actId="171"/>
          <ac:picMkLst>
            <pc:docMk/>
            <pc:sldMk cId="3761335493" sldId="1031"/>
            <ac:picMk id="7" creationId="{7DC41149-AE6F-4D3B-84A6-37C254E459CE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29" creationId="{56D67A1E-4D7C-4488-B3A2-941E7162E4F7}"/>
          </ac:picMkLst>
        </pc:picChg>
        <pc:picChg chg="del">
          <ac:chgData name="Lê Hải" userId="33d688b4-8c69-421d-8449-84909330150c" providerId="ADAL" clId="{1813F9CF-D38E-4F1A-B8FC-AD150EC20751}" dt="2021-07-27T16:32:31.671" v="61" actId="478"/>
          <ac:picMkLst>
            <pc:docMk/>
            <pc:sldMk cId="3761335493" sldId="1031"/>
            <ac:picMk id="37" creationId="{AF5A9F3B-CE01-48BA-BD72-73F56EE30193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61" creationId="{5AC66408-2178-40EF-9831-8A8258B5DDBC}"/>
          </ac:picMkLst>
        </pc:picChg>
        <pc:picChg chg="del">
          <ac:chgData name="Lê Hải" userId="33d688b4-8c69-421d-8449-84909330150c" providerId="ADAL" clId="{1813F9CF-D38E-4F1A-B8FC-AD150EC20751}" dt="2021-07-29T15:16:45.365" v="335" actId="478"/>
          <ac:picMkLst>
            <pc:docMk/>
            <pc:sldMk cId="3761335493" sldId="1031"/>
            <ac:picMk id="62" creationId="{1F8877C6-678D-41D6-AC49-84440CA677FC}"/>
          </ac:picMkLst>
        </pc:picChg>
        <pc:picChg chg="add mod">
          <ac:chgData name="Lê Hải" userId="33d688b4-8c69-421d-8449-84909330150c" providerId="ADAL" clId="{1813F9CF-D38E-4F1A-B8FC-AD150EC20751}" dt="2021-07-29T15:16:46.555" v="336"/>
          <ac:picMkLst>
            <pc:docMk/>
            <pc:sldMk cId="3761335493" sldId="1031"/>
            <ac:picMk id="65" creationId="{336BFE5F-DD9C-4FD3-9D27-B247EC166C26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6" creationId="{B818F369-4811-4301-9FC2-0612E035C1A8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7" creationId="{936FF152-3810-4599-A53F-681E1F77592E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8" creationId="{E7CE583D-F818-4F04-A7C2-9A20A129F6C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0" creationId="{09E39B10-F12A-4FBC-AD0B-560357F45DA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1" creationId="{68E810B1-C9EE-4643-BD7B-4729EA974178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2" creationId="{42C2F476-A3B2-45C9-83CA-53E91F35660C}"/>
          </ac:picMkLst>
        </pc:picChg>
        <pc:picChg chg="add mod ord">
          <ac:chgData name="Lê Hải" userId="33d688b4-8c69-421d-8449-84909330150c" providerId="ADAL" clId="{1813F9CF-D38E-4F1A-B8FC-AD150EC20751}" dt="2021-07-27T16:33:06.393" v="116" actId="1035"/>
          <ac:picMkLst>
            <pc:docMk/>
            <pc:sldMk cId="3761335493" sldId="1031"/>
            <ac:picMk id="73" creationId="{A13BFD58-D258-465A-9772-4A2A59AF024F}"/>
          </ac:picMkLst>
        </pc:picChg>
      </pc:sldChg>
      <pc:sldChg chg="modSp mod">
        <pc:chgData name="Lê Hải" userId="33d688b4-8c69-421d-8449-84909330150c" providerId="ADAL" clId="{1813F9CF-D38E-4F1A-B8FC-AD150EC20751}" dt="2021-07-27T16:34:09.879" v="132" actId="171"/>
        <pc:sldMkLst>
          <pc:docMk/>
          <pc:sldMk cId="418606498" sldId="1032"/>
        </pc:sldMkLst>
        <pc:picChg chg="ord">
          <ac:chgData name="Lê Hải" userId="33d688b4-8c69-421d-8449-84909330150c" providerId="ADAL" clId="{1813F9CF-D38E-4F1A-B8FC-AD150EC20751}" dt="2021-07-27T16:34:09.879" v="132" actId="171"/>
          <ac:picMkLst>
            <pc:docMk/>
            <pc:sldMk cId="418606498" sldId="1032"/>
            <ac:picMk id="61" creationId="{2F5C442C-0E81-43E3-B0CC-99913B982094}"/>
          </ac:picMkLst>
        </pc:picChg>
      </pc:sldChg>
      <pc:sldChg chg="addSp delSp modSp mod">
        <pc:chgData name="Lê Hải" userId="33d688b4-8c69-421d-8449-84909330150c" providerId="ADAL" clId="{1813F9CF-D38E-4F1A-B8FC-AD150EC20751}" dt="2021-08-02T02:32:17.754" v="1345" actId="404"/>
        <pc:sldMkLst>
          <pc:docMk/>
          <pc:sldMk cId="397503271" sldId="1033"/>
        </pc:sldMkLst>
        <pc:spChg chg="mod">
          <ac:chgData name="Lê Hải" userId="33d688b4-8c69-421d-8449-84909330150c" providerId="ADAL" clId="{1813F9CF-D38E-4F1A-B8FC-AD150EC20751}" dt="2021-08-02T02:32:17.754" v="1345" actId="404"/>
          <ac:spMkLst>
            <pc:docMk/>
            <pc:sldMk cId="397503271" sldId="1033"/>
            <ac:spMk id="34" creationId="{B7C38D44-E85A-4808-AA90-1C1C75E29B40}"/>
          </ac:spMkLst>
        </pc:spChg>
        <pc:grpChg chg="add mod ord">
          <ac:chgData name="Lê Hải" userId="33d688b4-8c69-421d-8449-84909330150c" providerId="ADAL" clId="{1813F9CF-D38E-4F1A-B8FC-AD150EC20751}" dt="2021-07-27T16:33:56.199" v="127" actId="171"/>
          <ac:grpSpMkLst>
            <pc:docMk/>
            <pc:sldMk cId="397503271" sldId="1033"/>
            <ac:grpSpMk id="65" creationId="{BBA91BFB-DA39-4878-99B5-7E5973D80671}"/>
          </ac:grpSpMkLst>
        </pc:grpChg>
        <pc:picChg chg="del">
          <ac:chgData name="Lê Hải" userId="33d688b4-8c69-421d-8449-84909330150c" providerId="ADAL" clId="{1813F9CF-D38E-4F1A-B8FC-AD150EC20751}" dt="2021-07-27T16:33:48.646" v="118" actId="478"/>
          <ac:picMkLst>
            <pc:docMk/>
            <pc:sldMk cId="397503271" sldId="1033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6" creationId="{6A745008-C3C9-41F4-A6BD-E679F16E3F5E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7" creationId="{8A98AD49-ABEC-4BAC-941C-FF23F4F2A6B9}"/>
          </ac:picMkLst>
        </pc:picChg>
      </pc:sldChg>
      <pc:sldChg chg="addSp delSp modSp mod">
        <pc:chgData name="Lê Hải" userId="33d688b4-8c69-421d-8449-84909330150c" providerId="ADAL" clId="{1813F9CF-D38E-4F1A-B8FC-AD150EC20751}" dt="2021-07-29T16:31:46.503" v="1169" actId="2711"/>
        <pc:sldMkLst>
          <pc:docMk/>
          <pc:sldMk cId="970274104" sldId="1039"/>
        </pc:sldMkLst>
        <pc:spChg chg="mod">
          <ac:chgData name="Lê Hải" userId="33d688b4-8c69-421d-8449-84909330150c" providerId="ADAL" clId="{1813F9CF-D38E-4F1A-B8FC-AD150EC20751}" dt="2021-07-29T16:31:46.503" v="1169" actId="2711"/>
          <ac:spMkLst>
            <pc:docMk/>
            <pc:sldMk cId="970274104" sldId="1039"/>
            <ac:spMk id="2" creationId="{F4B5F415-7490-4054-85B4-10F7AE6D3385}"/>
          </ac:spMkLst>
        </pc:spChg>
        <pc:spChg chg="del">
          <ac:chgData name="Lê Hải" userId="33d688b4-8c69-421d-8449-84909330150c" providerId="ADAL" clId="{1813F9CF-D38E-4F1A-B8FC-AD150EC20751}" dt="2021-07-29T15:21:07.331" v="397" actId="478"/>
          <ac:spMkLst>
            <pc:docMk/>
            <pc:sldMk cId="970274104" sldId="1039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5:21:09.804" v="398" actId="478"/>
          <ac:spMkLst>
            <pc:docMk/>
            <pc:sldMk cId="970274104" sldId="1039"/>
            <ac:spMk id="6" creationId="{B1E1F579-3FEB-4311-863F-EAEAC5D5D54A}"/>
          </ac:spMkLst>
        </pc:spChg>
      </pc:sldChg>
      <pc:sldChg chg="addSp delSp modSp add mod modTransition delAnim modAnim">
        <pc:chgData name="Lê Hải" userId="33d688b4-8c69-421d-8449-84909330150c" providerId="ADAL" clId="{1813F9CF-D38E-4F1A-B8FC-AD150EC20751}" dt="2021-08-02T08:42:03.882" v="1349"/>
        <pc:sldMkLst>
          <pc:docMk/>
          <pc:sldMk cId="115046801" sldId="1041"/>
        </pc:sldMkLst>
        <pc:spChg chg="add mod modVis">
          <ac:chgData name="Lê Hải" userId="33d688b4-8c69-421d-8449-84909330150c" providerId="ADAL" clId="{1813F9CF-D38E-4F1A-B8FC-AD150EC20751}" dt="2021-08-02T02:29:29.264" v="1266" actId="14429"/>
          <ac:spMkLst>
            <pc:docMk/>
            <pc:sldMk cId="115046801" sldId="1041"/>
            <ac:spMk id="3" creationId="{A83153EF-D902-45BF-AB70-E3B9E4580E06}"/>
          </ac:spMkLst>
        </pc:spChg>
        <pc:spChg chg="mod">
          <ac:chgData name="Lê Hải" userId="33d688b4-8c69-421d-8449-84909330150c" providerId="ADAL" clId="{1813F9CF-D38E-4F1A-B8FC-AD150EC20751}" dt="2021-07-29T16:13:39.294" v="802" actId="6549"/>
          <ac:spMkLst>
            <pc:docMk/>
            <pc:sldMk cId="115046801" sldId="1041"/>
            <ac:spMk id="19" creationId="{21476A15-0F3D-46E6-8A94-C709673C406F}"/>
          </ac:spMkLst>
        </pc:spChg>
        <pc:spChg chg="del mod">
          <ac:chgData name="Lê Hải" userId="33d688b4-8c69-421d-8449-84909330150c" providerId="ADAL" clId="{1813F9CF-D38E-4F1A-B8FC-AD150EC20751}" dt="2021-08-02T02:30:36.921" v="1323" actId="478"/>
          <ac:spMkLst>
            <pc:docMk/>
            <pc:sldMk cId="115046801" sldId="1041"/>
            <ac:spMk id="27" creationId="{AE381B65-FFC3-4112-BEF7-E3420E14EB12}"/>
          </ac:spMkLst>
        </pc:spChg>
        <pc:spChg chg="add mod modVis">
          <ac:chgData name="Lê Hải" userId="33d688b4-8c69-421d-8449-84909330150c" providerId="ADAL" clId="{1813F9CF-D38E-4F1A-B8FC-AD150EC20751}" dt="2021-08-02T02:30:26.241" v="1322" actId="14429"/>
          <ac:spMkLst>
            <pc:docMk/>
            <pc:sldMk cId="115046801" sldId="1041"/>
            <ac:spMk id="28" creationId="{1B92ADE1-6FB0-43E0-81AB-66AC178ED2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7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6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9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2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2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2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5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865F-4A71-439B-9FF1-393ACF5FAABC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3435-4220-46BB-B94C-55CE5F91FF1C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54C-F4F5-4824-9DDD-8D512397A426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25E-5DFE-443F-B384-623E05A5B287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7136-F71A-440E-8640-8B6BC724E6B3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64B6-118B-490E-88C1-5581069CB55F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EE86-38DE-4DE4-876E-36AE876C27C8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4A23-8625-4479-805F-02E016357FDF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6965-0331-4A0F-896E-474E907AB1DF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70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CF4A-2E90-4F91-87E9-0D816E4B190B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1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80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image" Target="../media/image3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6.wdp"/><Relationship Id="rId15" Type="http://schemas.openxmlformats.org/officeDocument/2006/relationships/image" Target="../media/image43.png"/><Relationship Id="rId4" Type="http://schemas.openxmlformats.org/officeDocument/2006/relationships/image" Target="../media/image41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2.png"/><Relationship Id="rId15" Type="http://schemas.openxmlformats.org/officeDocument/2006/relationships/image" Target="../media/image310.png"/><Relationship Id="rId10" Type="http://schemas.openxmlformats.org/officeDocument/2006/relationships/image" Target="../media/image42.jpe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6.png"/><Relationship Id="rId18" Type="http://schemas.openxmlformats.org/officeDocument/2006/relationships/image" Target="../media/image43.png"/><Relationship Id="rId3" Type="http://schemas.openxmlformats.org/officeDocument/2006/relationships/image" Target="../media/image50.png"/><Relationship Id="rId21" Type="http://schemas.microsoft.com/office/2007/relationships/hdphoto" Target="../media/hdphoto7.wdp"/><Relationship Id="rId7" Type="http://schemas.openxmlformats.org/officeDocument/2006/relationships/image" Target="../media/image53.png"/><Relationship Id="rId12" Type="http://schemas.openxmlformats.org/officeDocument/2006/relationships/slide" Target="slide31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9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slide" Target="slide30.xml"/><Relationship Id="rId19" Type="http://schemas.openxmlformats.org/officeDocument/2006/relationships/image" Target="../media/image50.svg"/><Relationship Id="rId4" Type="http://schemas.openxmlformats.org/officeDocument/2006/relationships/slide" Target="slide27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6.xml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image" Target="../media/image67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5.gif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slide" Target="slide26.xml"/><Relationship Id="rId5" Type="http://schemas.openxmlformats.org/officeDocument/2006/relationships/image" Target="../media/image61.png"/><Relationship Id="rId1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5.gif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13" Type="http://schemas.openxmlformats.org/officeDocument/2006/relationships/image" Target="../media/image68.png"/><Relationship Id="rId18" Type="http://schemas.openxmlformats.org/officeDocument/2006/relationships/image" Target="../media/image650.png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slide" Target="slide26.xml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7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5.gif"/><Relationship Id="rId19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40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9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0.png"/><Relationship Id="rId21" Type="http://schemas.openxmlformats.org/officeDocument/2006/relationships/image" Target="../media/image66.png"/><Relationship Id="rId7" Type="http://schemas.openxmlformats.org/officeDocument/2006/relationships/image" Target="../media/image61.png"/><Relationship Id="rId12" Type="http://schemas.openxmlformats.org/officeDocument/2006/relationships/image" Target="../media/image700.png"/><Relationship Id="rId17" Type="http://schemas.openxmlformats.org/officeDocument/2006/relationships/image" Target="../media/image65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80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5" Type="http://schemas.openxmlformats.org/officeDocument/2006/relationships/image" Target="../media/image690.png"/><Relationship Id="rId10" Type="http://schemas.openxmlformats.org/officeDocument/2006/relationships/image" Target="../media/image71.png"/><Relationship Id="rId19" Type="http://schemas.openxmlformats.org/officeDocument/2006/relationships/image" Target="../media/image70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0.png"/><Relationship Id="rId18" Type="http://schemas.openxmlformats.org/officeDocument/2006/relationships/image" Target="../media/image69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5.gif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20.png"/><Relationship Id="rId5" Type="http://schemas.openxmlformats.org/officeDocument/2006/relationships/image" Target="../media/image68.png"/><Relationship Id="rId15" Type="http://schemas.openxmlformats.org/officeDocument/2006/relationships/image" Target="../media/image740.png"/><Relationship Id="rId10" Type="http://schemas.openxmlformats.org/officeDocument/2006/relationships/image" Target="../media/image760.png"/><Relationship Id="rId19" Type="http://schemas.openxmlformats.org/officeDocument/2006/relationships/image" Target="../media/image70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0AD73A-D257-41CA-B8D4-294A3287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6360" y="6468549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4C6323-75EB-40F2-ACF7-B245DDF76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363" y="1936265"/>
            <a:ext cx="7697274" cy="1562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C68AA5-B010-43A3-AA96-1649B8D18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9287" y="17894"/>
            <a:ext cx="4732970" cy="65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9FEDC6-6005-4DCF-A755-F2A882AAE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0943" y="3551185"/>
            <a:ext cx="1832602" cy="9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xmlns="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xmlns="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xmlns="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6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A83153EF-D902-45BF-AB70-E3B9E4580E06}"/>
                  </a:ext>
                </a:extLst>
              </p:cNvPr>
              <p:cNvSpPr/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blipFill>
                <a:blip r:embed="rId7"/>
                <a:stretch>
                  <a:fillRect l="-2542" b="-4070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1B92ADE1-6FB0-43E0-81AB-66AC178ED2A1}"/>
                  </a:ext>
                </a:extLst>
              </p:cNvPr>
              <p:cNvSpPr/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blipFill>
                <a:blip r:embed="rId8"/>
                <a:stretch>
                  <a:fillRect l="-2452" b="-398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46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1D27D2B-6C3C-4327-A2F9-816B664AA46D}"/>
              </a:ext>
            </a:extLst>
          </p:cNvPr>
          <p:cNvGrpSpPr/>
          <p:nvPr/>
        </p:nvGrpSpPr>
        <p:grpSpPr>
          <a:xfrm>
            <a:off x="5168432" y="2858811"/>
            <a:ext cx="5428801" cy="3463059"/>
            <a:chOff x="4458953" y="2792012"/>
            <a:chExt cx="5428801" cy="34630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7A4658F-2D3B-465D-ADF0-15E23FB7E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7A03245-CC8D-4CC2-B000-0F6692C16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699C623F-DD91-475F-9B2C-BC66671CA8CF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2423936"/>
              <a:chOff x="9332139" y="3724947"/>
              <a:chExt cx="3648250" cy="24239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xmlns="" id="{4144511E-D45F-4828-9C6F-B98AFFA62CBC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3500" b="1" i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1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C2ED7F33-C577-4E54-80F8-95E0BBC76B38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xmlns="" id="{191E36AD-AECE-420D-9C85-3E7A68FBC550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32" name="Graphic 31" descr="Badge 1 with solid fill">
                    <a:extLst>
                      <a:ext uri="{FF2B5EF4-FFF2-40B4-BE49-F238E27FC236}">
                        <a16:creationId xmlns:a16="http://schemas.microsoft.com/office/drawing/2014/main" xmlns="" id="{E4FFC9A9-DAF1-4615-B208-D323AEB0A8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xmlns="" id="{18D5A0B0-90D0-46D6-BBFF-BEB28EE2A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80"/>
                    <a:ext cx="68700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45A3AA0D-3AEC-4993-A778-0B30A45DEE9A}"/>
                    </a:ext>
                  </a:extLst>
                </p:cNvPr>
                <p:cNvSpPr txBox="1"/>
                <p:nvPr/>
              </p:nvSpPr>
              <p:spPr>
                <a:xfrm>
                  <a:off x="10897283" y="3764692"/>
                  <a:ext cx="1623216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1">
            <a:extLst>
              <a:ext uri="{FF2B5EF4-FFF2-40B4-BE49-F238E27FC236}">
                <a16:creationId xmlns:a16="http://schemas.microsoft.com/office/drawing/2014/main" xmlns="" id="{750612C3-1184-4C51-85D4-C3BB7CD18469}"/>
              </a:ext>
            </a:extLst>
          </p:cNvPr>
          <p:cNvSpPr txBox="1"/>
          <p:nvPr/>
        </p:nvSpPr>
        <p:spPr>
          <a:xfrm>
            <a:off x="4199176" y="1672452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FF0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CẶP ĐÔI</a:t>
            </a:r>
            <a:endParaRPr lang="en-US" sz="2400" b="1" kern="0" dirty="0">
              <a:solidFill>
                <a:srgbClr val="FF0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5109B7-F68A-4A0C-8BF6-CD6B2EB1DEEF}"/>
              </a:ext>
            </a:extLst>
          </p:cNvPr>
          <p:cNvSpPr txBox="1"/>
          <p:nvPr/>
        </p:nvSpPr>
        <p:spPr>
          <a:xfrm>
            <a:off x="3868976" y="2210602"/>
            <a:ext cx="831924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Luyện tập 1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!!2" descr="Icon&#10;&#10;Description automatically generated">
            <a:extLst>
              <a:ext uri="{FF2B5EF4-FFF2-40B4-BE49-F238E27FC236}">
                <a16:creationId xmlns:a16="http://schemas.microsoft.com/office/drawing/2014/main" xmlns="" id="{B0DA4564-38E2-4652-9FED-AE341EA7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05" y="1261283"/>
            <a:ext cx="4125844" cy="4125844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:a16="http://schemas.microsoft.com/office/drawing/2014/main" xmlns="" id="{2EB28508-EE2D-437B-ADCC-562578C6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744BDD6-51A2-4697-B28A-456CAF4CDB8D}"/>
              </a:ext>
            </a:extLst>
          </p:cNvPr>
          <p:cNvSpPr txBox="1"/>
          <p:nvPr/>
        </p:nvSpPr>
        <p:spPr>
          <a:xfrm>
            <a:off x="1558843" y="-860881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2F700A1-E72C-482C-A76B-F177B1FBA589}"/>
              </a:ext>
            </a:extLst>
          </p:cNvPr>
          <p:cNvGrpSpPr/>
          <p:nvPr/>
        </p:nvGrpSpPr>
        <p:grpSpPr>
          <a:xfrm>
            <a:off x="5528407" y="7143298"/>
            <a:ext cx="5194865" cy="1603693"/>
            <a:chOff x="532472" y="2066925"/>
            <a:chExt cx="11135653" cy="284103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66A7B7F7-C67A-4E9A-85A0-6FCCF1068E85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7A99D43D-0E7D-45A5-A574-A54BF3795725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xmlns="" id="{628BC286-A25A-487B-B17A-C77463D75843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0B7B172E-E1E2-4E7F-8B3B-367052C648E9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0B437137-9D7C-46F1-B4C4-7934FD205158}"/>
                  </a:ext>
                </a:extLst>
              </p:cNvPr>
              <p:cNvSpPr txBox="1"/>
              <p:nvPr/>
            </p:nvSpPr>
            <p:spPr>
              <a:xfrm>
                <a:off x="3559325" y="2391588"/>
                <a:ext cx="2241400" cy="59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00AE7831-D9DF-438F-B8E4-E929C6CF8125}"/>
                  </a:ext>
                </a:extLst>
              </p:cNvPr>
              <p:cNvSpPr txBox="1"/>
              <p:nvPr/>
            </p:nvSpPr>
            <p:spPr>
              <a:xfrm>
                <a:off x="4888033" y="2572561"/>
                <a:ext cx="403135" cy="49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4945EED-47D7-4609-B5AD-3D2A53C86BF8}"/>
                </a:ext>
              </a:extLst>
            </p:cNvPr>
            <p:cNvSpPr txBox="1"/>
            <p:nvPr/>
          </p:nvSpPr>
          <p:spPr>
            <a:xfrm>
              <a:off x="751747" y="3312460"/>
              <a:ext cx="1623480" cy="54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4A27F7AB-0292-4344-A7A1-CDB791724EAC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400" b="1" i="1" smtClean="0">
                                <a:latin typeface="Cambria Math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blipFill>
                  <a:blip r:embed="rId11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9A1BFA08-F6CD-49D1-BB58-859320A61733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blipFill>
                  <a:blip r:embed="rId12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7E843D1F-6FE1-410C-BE96-DEE8021A9869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blipFill>
                  <a:blip r:embed="rId13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0357256B-BD75-4CAC-A304-6F5DFBFB624D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4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blipFill>
                  <a:blip r:embed="rId14"/>
                  <a:stretch>
                    <a:fillRect l="-1449" r="-9662" b="-862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571AB0C2-22B9-45D7-9533-D39405A1F11D}"/>
                </a:ext>
              </a:extLst>
            </p:cNvPr>
            <p:cNvSpPr/>
            <p:nvPr/>
          </p:nvSpPr>
          <p:spPr>
            <a:xfrm>
              <a:off x="532472" y="2066925"/>
              <a:ext cx="11135653" cy="2841039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66145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1">
            <a:extLst>
              <a:ext uri="{FF2B5EF4-FFF2-40B4-BE49-F238E27FC236}">
                <a16:creationId xmlns:a16="http://schemas.microsoft.com/office/drawing/2014/main" xmlns="" id="{C10B6FEA-9CAF-437E-BB7D-8DA73A36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22231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25F6C7E-49AF-4CA7-9264-936E4E45EDA9}"/>
              </a:ext>
            </a:extLst>
          </p:cNvPr>
          <p:cNvSpPr txBox="1"/>
          <p:nvPr/>
        </p:nvSpPr>
        <p:spPr>
          <a:xfrm>
            <a:off x="3883031" y="1092199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34521E0-2C80-43B4-80F4-AE5E5CD115B4}"/>
              </a:ext>
            </a:extLst>
          </p:cNvPr>
          <p:cNvGrpSpPr/>
          <p:nvPr/>
        </p:nvGrpSpPr>
        <p:grpSpPr>
          <a:xfrm>
            <a:off x="532472" y="2066925"/>
            <a:ext cx="11135653" cy="3362325"/>
            <a:chOff x="532472" y="2066925"/>
            <a:chExt cx="11135653" cy="33623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88F3B14-78B1-4DBC-895A-F01A251F719C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5C0B635C-3DA9-4467-82E7-8C71DE61C267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A94294C4-2DAA-4D19-B67C-ED3E605A8372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658999EB-0034-413D-A055-75CFF2A2F3A0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05B6B97-B061-49ED-A723-81F4F6CFF6BA}"/>
                  </a:ext>
                </a:extLst>
              </p:cNvPr>
              <p:cNvSpPr txBox="1"/>
              <p:nvPr/>
            </p:nvSpPr>
            <p:spPr>
              <a:xfrm>
                <a:off x="3559325" y="2391587"/>
                <a:ext cx="2241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934AA90F-F6BC-40CC-95DA-91B52C600324}"/>
                  </a:ext>
                </a:extLst>
              </p:cNvPr>
              <p:cNvSpPr txBox="1"/>
              <p:nvPr/>
            </p:nvSpPr>
            <p:spPr>
              <a:xfrm>
                <a:off x="4888033" y="2572562"/>
                <a:ext cx="403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A431C33-9E2A-40C0-BB26-13DC932EACA5}"/>
                </a:ext>
              </a:extLst>
            </p:cNvPr>
            <p:cNvSpPr txBox="1"/>
            <p:nvPr/>
          </p:nvSpPr>
          <p:spPr>
            <a:xfrm>
              <a:off x="751747" y="3312459"/>
              <a:ext cx="1623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E3C8AFA0-88EC-479A-9F2F-43DD38C98E09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0E9D148B-212D-458D-8CC5-A5E14D40967B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D588240E-3F46-4BBF-9AB8-4257ABCE7391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8F68221-2EE9-4EE3-A6A9-BBC6A05AD3F3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2791" r="-4054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41496C2-C900-4F0C-ACDC-508385A2D972}"/>
                </a:ext>
              </a:extLst>
            </p:cNvPr>
            <p:cNvSpPr/>
            <p:nvPr/>
          </p:nvSpPr>
          <p:spPr>
            <a:xfrm>
              <a:off x="532472" y="2066925"/>
              <a:ext cx="11135653" cy="3362325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FF12273-FC5F-4204-A81B-EED0985F49AF}"/>
                  </a:ext>
                </a:extLst>
              </p:cNvPr>
              <p:cNvSpPr txBox="1"/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A6AB2E6A-478A-43A4-AE4A-6D045BB84C75}"/>
                  </a:ext>
                </a:extLst>
              </p:cNvPr>
              <p:cNvSpPr txBox="1"/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𝟖𝟎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0E739DC6-1104-42B9-B548-CDE28FEA2DB2}"/>
                  </a:ext>
                </a:extLst>
              </p:cNvPr>
              <p:cNvSpPr txBox="1"/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0902B67-0092-416C-A957-438BB5EF71C8}"/>
                  </a:ext>
                </a:extLst>
              </p:cNvPr>
              <p:cNvSpPr txBox="1"/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𝟏𝟐𝟔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!!2" descr="Student doing homework clipart - WikiClipArt">
            <a:extLst>
              <a:ext uri="{FF2B5EF4-FFF2-40B4-BE49-F238E27FC236}">
                <a16:creationId xmlns:a16="http://schemas.microsoft.com/office/drawing/2014/main" xmlns="" id="{B1E30C31-A9DE-432E-A5C2-82D27E83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41" y="78913"/>
            <a:ext cx="2568513" cy="1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6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xmlns="" id="{1DE095D2-69C2-4420-AF94-144A32A9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" y="2029211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dương.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48E337B-463A-4D64-A880-85B8962F3768}"/>
              </a:ext>
            </a:extLst>
          </p:cNvPr>
          <p:cNvSpPr txBox="1"/>
          <p:nvPr/>
        </p:nvSpPr>
        <p:spPr>
          <a:xfrm>
            <a:off x="3009611" y="3475392"/>
            <a:ext cx="100718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phần thông tin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81</a:t>
            </a:r>
          </a:p>
          <a:p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biểu quy tắc nhân hai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nguyên dương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8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14</a:t>
            </a:fld>
            <a:endParaRPr lang="en-US" dirty="0"/>
          </a:p>
        </p:txBody>
      </p:sp>
      <p:pic>
        <p:nvPicPr>
          <p:cNvPr id="15" name="!!1">
            <a:extLst>
              <a:ext uri="{FF2B5EF4-FFF2-40B4-BE49-F238E27FC236}">
                <a16:creationId xmlns:a16="http://schemas.microsoft.com/office/drawing/2014/main" xmlns="" id="{CE8793B5-75A4-4AED-B98C-0D5A8280C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07366B-EC33-4340-9D0C-366FD13CECC0}"/>
              </a:ext>
            </a:extLst>
          </p:cNvPr>
          <p:cNvSpPr txBox="1"/>
          <p:nvPr/>
        </p:nvSpPr>
        <p:spPr>
          <a:xfrm>
            <a:off x="2951734" y="4732622"/>
            <a:ext cx="7649106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lấy một vài ví dụ về tích của hai số nguyên dương.</a:t>
            </a:r>
            <a:endParaRPr lang="en-US" sz="32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:a16="http://schemas.microsoft.com/office/drawing/2014/main" xmlns="" id="{B19FFEF8-B27B-4649-9B12-64B88CD9B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13" y="4385143"/>
            <a:ext cx="2146883" cy="1932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B6877DD-AD4E-40B2-9D67-10BACBC7CA89}"/>
              </a:ext>
            </a:extLst>
          </p:cNvPr>
          <p:cNvGrpSpPr/>
          <p:nvPr/>
        </p:nvGrpSpPr>
        <p:grpSpPr>
          <a:xfrm>
            <a:off x="275228" y="1250122"/>
            <a:ext cx="11745322" cy="2806151"/>
            <a:chOff x="332378" y="718099"/>
            <a:chExt cx="11745322" cy="28061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5073C5C-C4AC-4988-B148-C6E070C77EE3}"/>
                </a:ext>
              </a:extLst>
            </p:cNvPr>
            <p:cNvSpPr txBox="1"/>
            <p:nvPr/>
          </p:nvSpPr>
          <p:spPr>
            <a:xfrm>
              <a:off x="514350" y="833170"/>
              <a:ext cx="1039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5D2B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PHÉP NHÂN HAI SỐ NGUYÊN CÙNG DẤU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6DC1A21-55CB-4790-BB49-A6AF8E21FBDF}"/>
                </a:ext>
              </a:extLst>
            </p:cNvPr>
            <p:cNvSpPr txBox="1"/>
            <p:nvPr/>
          </p:nvSpPr>
          <p:spPr>
            <a:xfrm>
              <a:off x="523874" y="1859041"/>
              <a:ext cx="1039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1A4CB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Phép nhân hai số nguyên dương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8DA9616-90D2-4EBB-84BC-558A55CDD9FC}"/>
                </a:ext>
              </a:extLst>
            </p:cNvPr>
            <p:cNvSpPr txBox="1"/>
            <p:nvPr/>
          </p:nvSpPr>
          <p:spPr>
            <a:xfrm>
              <a:off x="514348" y="2684887"/>
              <a:ext cx="113927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>
                  <a:latin typeface="Arial" panose="020B0604020202020204" pitchFamily="34" charset="0"/>
                  <a:cs typeface="Arial" panose="020B0604020202020204" pitchFamily="34" charset="0"/>
                </a:rPr>
                <a:t>Nhân hai số nguyên dương chính là nhân hai số tự nhiên khác 0.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1D4A406-0902-43AE-9609-3ACB19249E69}"/>
                </a:ext>
              </a:extLst>
            </p:cNvPr>
            <p:cNvSpPr/>
            <p:nvPr/>
          </p:nvSpPr>
          <p:spPr>
            <a:xfrm>
              <a:off x="332378" y="718099"/>
              <a:ext cx="11745322" cy="2806151"/>
            </a:xfrm>
            <a:prstGeom prst="rect">
              <a:avLst/>
            </a:prstGeom>
            <a:noFill/>
            <a:ln w="38100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45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091D3B7-3EB8-4EEA-A531-381F0BDA2C50}"/>
              </a:ext>
            </a:extLst>
          </p:cNvPr>
          <p:cNvGrpSpPr/>
          <p:nvPr/>
        </p:nvGrpSpPr>
        <p:grpSpPr>
          <a:xfrm>
            <a:off x="132701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xmlns="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3EFFFB6-7424-41FB-9A26-A4ECA372FECE}"/>
                  </a:ext>
                </a:extLst>
              </p:cNvPr>
              <p:cNvSpPr txBox="1"/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blipFill>
                <a:blip r:embed="rId5"/>
                <a:stretch>
                  <a:fillRect l="-2652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AC5B577-CBE4-460E-AFBB-A8C39D8B598A}"/>
              </a:ext>
            </a:extLst>
          </p:cNvPr>
          <p:cNvGrpSpPr/>
          <p:nvPr/>
        </p:nvGrpSpPr>
        <p:grpSpPr>
          <a:xfrm>
            <a:off x="3013440" y="1894691"/>
            <a:ext cx="8552597" cy="3727944"/>
            <a:chOff x="10719162" y="620521"/>
            <a:chExt cx="8552597" cy="372794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xmlns="" id="{6112BDE8-4288-4A53-B95D-793D51F04BDA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xmlns="" id="{E91AD4AB-ACD1-490D-85DB-FC44C2A545B0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xmlns="" id="{CD7517B5-A5E1-401B-BF47-1EE35AD85A97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xmlns="" id="{4F66BF90-C8B2-4060-B1B7-24702540A84B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9795FA1-FF17-472C-91C1-2BA53AFC1F95}"/>
                </a:ext>
              </a:extLst>
            </p:cNvPr>
            <p:cNvSpPr txBox="1"/>
            <p:nvPr/>
          </p:nvSpPr>
          <p:spPr>
            <a:xfrm>
              <a:off x="16371651" y="105029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99ED861-57EE-45DD-855E-1BF426C48D0B}"/>
                </a:ext>
              </a:extLst>
            </p:cNvPr>
            <p:cNvSpPr txBox="1"/>
            <p:nvPr/>
          </p:nvSpPr>
          <p:spPr>
            <a:xfrm>
              <a:off x="16371651" y="178181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99C028C-67DA-4CE7-A799-F775906661EA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7251F17-1A7D-406A-881B-B44F42010D1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2178EA3D-A417-4052-B35A-FD9A2DF760DA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D6D5E08-5A5F-4DCF-8C0C-1F55665ECB30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267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055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091D3B7-3EB8-4EEA-A531-381F0BDA2C50}"/>
              </a:ext>
            </a:extLst>
          </p:cNvPr>
          <p:cNvGrpSpPr/>
          <p:nvPr/>
        </p:nvGrpSpPr>
        <p:grpSpPr>
          <a:xfrm>
            <a:off x="92696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xmlns="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AC5B577-CBE4-460E-AFBB-A8C39D8B598A}"/>
              </a:ext>
            </a:extLst>
          </p:cNvPr>
          <p:cNvGrpSpPr/>
          <p:nvPr/>
        </p:nvGrpSpPr>
        <p:grpSpPr>
          <a:xfrm>
            <a:off x="2487790" y="1867977"/>
            <a:ext cx="9956655" cy="4662815"/>
            <a:chOff x="10719162" y="628531"/>
            <a:chExt cx="9956655" cy="46628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xmlns="" id="{6112BDE8-4288-4A53-B95D-793D51F04BDA}"/>
                </a:ext>
              </a:extLst>
            </p:cNvPr>
            <p:cNvSpPr/>
            <p:nvPr/>
          </p:nvSpPr>
          <p:spPr>
            <a:xfrm>
              <a:off x="16044878" y="123447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xmlns="" id="{E91AD4AB-ACD1-490D-85DB-FC44C2A545B0}"/>
                </a:ext>
              </a:extLst>
            </p:cNvPr>
            <p:cNvSpPr/>
            <p:nvPr/>
          </p:nvSpPr>
          <p:spPr>
            <a:xfrm>
              <a:off x="16063928" y="216030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xmlns="" id="{CD7517B5-A5E1-401B-BF47-1EE35AD85A97}"/>
                </a:ext>
              </a:extLst>
            </p:cNvPr>
            <p:cNvSpPr/>
            <p:nvPr/>
          </p:nvSpPr>
          <p:spPr>
            <a:xfrm>
              <a:off x="16082978" y="306708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xmlns="" id="{4F66BF90-C8B2-4060-B1B7-24702540A84B}"/>
                </a:ext>
              </a:extLst>
            </p:cNvPr>
            <p:cNvSpPr/>
            <p:nvPr/>
          </p:nvSpPr>
          <p:spPr>
            <a:xfrm>
              <a:off x="16121220" y="3976120"/>
              <a:ext cx="415608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9795FA1-FF17-472C-91C1-2BA53AFC1F95}"/>
                </a:ext>
              </a:extLst>
            </p:cNvPr>
            <p:cNvSpPr txBox="1"/>
            <p:nvPr/>
          </p:nvSpPr>
          <p:spPr>
            <a:xfrm>
              <a:off x="16440059" y="1147986"/>
              <a:ext cx="4173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99ED861-57EE-45DD-855E-1BF426C48D0B}"/>
                </a:ext>
              </a:extLst>
            </p:cNvPr>
            <p:cNvSpPr txBox="1"/>
            <p:nvPr/>
          </p:nvSpPr>
          <p:spPr>
            <a:xfrm>
              <a:off x="16502047" y="2083769"/>
              <a:ext cx="3702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99C028C-67DA-4CE7-A799-F775906661EA}"/>
                </a:ext>
              </a:extLst>
            </p:cNvPr>
            <p:cNvSpPr txBox="1"/>
            <p:nvPr/>
          </p:nvSpPr>
          <p:spPr>
            <a:xfrm>
              <a:off x="16502047" y="2985585"/>
              <a:ext cx="37256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7251F17-1A7D-406A-881B-B44F42010D19}"/>
                </a:ext>
              </a:extLst>
            </p:cNvPr>
            <p:cNvSpPr txBox="1"/>
            <p:nvPr/>
          </p:nvSpPr>
          <p:spPr>
            <a:xfrm>
              <a:off x="16502047" y="3931504"/>
              <a:ext cx="4173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2178EA3D-A417-4052-B35A-FD9A2DF760DA}"/>
                </a:ext>
              </a:extLst>
            </p:cNvPr>
            <p:cNvSpPr/>
            <p:nvPr/>
          </p:nvSpPr>
          <p:spPr>
            <a:xfrm>
              <a:off x="15503159" y="364051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D6D5E08-5A5F-4DCF-8C0C-1F55665ECB30}"/>
                </a:ext>
              </a:extLst>
            </p:cNvPr>
            <p:cNvSpPr/>
            <p:nvPr/>
          </p:nvSpPr>
          <p:spPr>
            <a:xfrm>
              <a:off x="15536758" y="4562756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:a16="http://schemas.microsoft.com/office/drawing/2014/main" xmlns="" id="{F97451A8-7D34-4719-9BC1-5B3F0E2F99BB}"/>
              </a:ext>
            </a:extLst>
          </p:cNvPr>
          <p:cNvSpPr/>
          <p:nvPr/>
        </p:nvSpPr>
        <p:spPr>
          <a:xfrm>
            <a:off x="7174867" y="477071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3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xmlns="" id="{5B959C71-B15B-46A3-AECA-F42539B0C694}"/>
              </a:ext>
            </a:extLst>
          </p:cNvPr>
          <p:cNvSpPr/>
          <p:nvPr/>
        </p:nvSpPr>
        <p:spPr>
          <a:xfrm>
            <a:off x="7170571" y="565075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en-US" sz="20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B608214-E61D-4123-AE00-7EE7204EE76D}"/>
                  </a:ext>
                </a:extLst>
              </p:cNvPr>
              <p:cNvSpPr txBox="1"/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72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blipFill>
                <a:blip r:embed="rId6"/>
                <a:stretch>
                  <a:fillRect l="-3335" t="-6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9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158731F-E112-4C11-B6AC-AA81CB4D9AE8}"/>
              </a:ext>
            </a:extLst>
          </p:cNvPr>
          <p:cNvSpPr txBox="1"/>
          <p:nvPr/>
        </p:nvSpPr>
        <p:spPr>
          <a:xfrm>
            <a:off x="3564796" y="2097636"/>
            <a:ext cx="623013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So sánh ( - 3).( - 2) và 3 . 2</a:t>
            </a:r>
            <a:endParaRPr lang="en-US" sz="3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31A367-A4B0-44FE-B3DD-C01A604D5F2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091D3B7-3EB8-4EEA-A531-381F0BDA2C50}"/>
              </a:ext>
            </a:extLst>
          </p:cNvPr>
          <p:cNvGrpSpPr/>
          <p:nvPr/>
        </p:nvGrpSpPr>
        <p:grpSpPr>
          <a:xfrm>
            <a:off x="1746119" y="20260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xmlns="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D5DA3EA-8E6E-4F7B-A7D1-6A77546A3957}"/>
              </a:ext>
            </a:extLst>
          </p:cNvPr>
          <p:cNvGrpSpPr/>
          <p:nvPr/>
        </p:nvGrpSpPr>
        <p:grpSpPr>
          <a:xfrm>
            <a:off x="732676" y="3541685"/>
            <a:ext cx="10726647" cy="2372056"/>
            <a:chOff x="732676" y="3541685"/>
            <a:chExt cx="10726647" cy="23720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ABA01DA-93A9-4E88-A261-65A3B664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="" id="{BC7F074A-281A-4AF3-AD07-0B404A4B33D4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67041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xmlns="" id="{1D6FA1E5-C105-4014-8A4A-7431DC6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5" y="175023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128F1E0-A10F-4393-8C41-D6D9E819A74E}"/>
              </a:ext>
            </a:extLst>
          </p:cNvPr>
          <p:cNvSpPr txBox="1"/>
          <p:nvPr/>
        </p:nvSpPr>
        <p:spPr>
          <a:xfrm>
            <a:off x="4099437" y="2769348"/>
            <a:ext cx="7322813" cy="131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d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đoán và phát biểu quy tắc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số nguyên âm.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26BA12-A37B-475C-9C05-599F23042FA0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35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BAF206F-7FA0-46FE-94EC-7C2A4991F856}"/>
              </a:ext>
            </a:extLst>
          </p:cNvPr>
          <p:cNvGrpSpPr/>
          <p:nvPr/>
        </p:nvGrpSpPr>
        <p:grpSpPr>
          <a:xfrm>
            <a:off x="311427" y="2076888"/>
            <a:ext cx="11484712" cy="4005859"/>
            <a:chOff x="311427" y="2076888"/>
            <a:chExt cx="11484712" cy="40058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C7579B6-AFE3-43A4-BB7A-B11A2D5D7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A60DE426-4D79-4E1E-8DDD-C99D1645A065}"/>
                    </a:ext>
                  </a:extLst>
                </p:cNvPr>
                <p:cNvSpPr/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600"/>
                    </a:spcAft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7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Bỏ dấu “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105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   ở </a:t>
                  </a: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ta có tích cần tìm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blipFill>
                  <a:blip r:embed="rId6"/>
                  <a:stretch>
                    <a:fillRect l="-1409" t="-216"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7086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1728949" y="-3133517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2C818E-BF2A-4779-9FFD-21DE23BF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!!1">
            <a:extLst>
              <a:ext uri="{FF2B5EF4-FFF2-40B4-BE49-F238E27FC236}">
                <a16:creationId xmlns:a16="http://schemas.microsoft.com/office/drawing/2014/main" xmlns="" id="{C5C21B12-C2A5-4FC7-B8BD-B81B3B65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4846" y="24989"/>
            <a:ext cx="5206267" cy="718612"/>
          </a:xfrm>
          <a:prstGeom prst="rect">
            <a:avLst/>
          </a:prstGeom>
        </p:spPr>
      </p:pic>
      <p:pic>
        <p:nvPicPr>
          <p:cNvPr id="16" name="Picture 15" descr="A picture containing text, electronics, picture frame, screenshot&#10;&#10;Description automatically generated">
            <a:extLst>
              <a:ext uri="{FF2B5EF4-FFF2-40B4-BE49-F238E27FC236}">
                <a16:creationId xmlns:a16="http://schemas.microsoft.com/office/drawing/2014/main" xmlns="" id="{1BE77F4F-5C47-4C36-9EB0-BAB6F9D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43" y="474744"/>
            <a:ext cx="12317943" cy="672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530544B-1E42-44E5-B382-294EB69D9040}"/>
                  </a:ext>
                </a:extLst>
              </p:cNvPr>
              <p:cNvSpPr txBox="1"/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quản lý chi tiêu cá nhân,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dùng số nguyên âm để ghi vào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 tay các khoản chi của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mình.</a:t>
                </a:r>
                <a:r>
                  <a:rPr lang="en-US" altLang="en-US" sz="3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………………..….….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 tháng,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sổ có 3 lần ghi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 40 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vi-VN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đồng. </a:t>
                </a:r>
                <a:endParaRPr lang="en-US" sz="32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blipFill>
                <a:blip r:embed="rId4"/>
                <a:stretch>
                  <a:fillRect l="-3163" t="-1752" r="-3041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D51CF7F8-5EC9-4255-B3A3-2F499E2AB60D}"/>
                  </a:ext>
                </a:extLst>
              </p:cNvPr>
              <p:cNvSpPr/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 quả: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blipFill>
                <a:blip r:embed="rId5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AFB49755-FB10-40F0-86DD-38320EA65C44}"/>
                  </a:ext>
                </a:extLst>
              </p:cNvPr>
              <p:cNvSpPr/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Bút, vở: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blipFill>
                <a:blip r:embed="rId6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C8AACA3E-CD73-4A93-8B4F-DDE85A74281F}"/>
                  </a:ext>
                </a:extLst>
              </p:cNvPr>
              <p:cNvSpPr/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ảnh: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blipFill>
                <a:blip r:embed="rId7"/>
                <a:stretch>
                  <a:fillRect b="-46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2025;p46">
            <a:extLst>
              <a:ext uri="{FF2B5EF4-FFF2-40B4-BE49-F238E27FC236}">
                <a16:creationId xmlns:a16="http://schemas.microsoft.com/office/drawing/2014/main" xmlns="" id="{67FB5D5E-9F55-4B98-AFE5-EF7F9394116B}"/>
              </a:ext>
            </a:extLst>
          </p:cNvPr>
          <p:cNvSpPr/>
          <p:nvPr/>
        </p:nvSpPr>
        <p:spPr>
          <a:xfrm>
            <a:off x="6857751" y="1017963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" name="Google Shape;2026;p46">
            <a:extLst>
              <a:ext uri="{FF2B5EF4-FFF2-40B4-BE49-F238E27FC236}">
                <a16:creationId xmlns:a16="http://schemas.microsoft.com/office/drawing/2014/main" xmlns="" id="{90468CC9-D5E3-43F3-ACD0-06DB8D8A3016}"/>
              </a:ext>
            </a:extLst>
          </p:cNvPr>
          <p:cNvSpPr/>
          <p:nvPr/>
        </p:nvSpPr>
        <p:spPr>
          <a:xfrm>
            <a:off x="6859883" y="1923326"/>
            <a:ext cx="489825" cy="48645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32" name="Google Shape;2036;p46">
            <a:extLst>
              <a:ext uri="{FF2B5EF4-FFF2-40B4-BE49-F238E27FC236}">
                <a16:creationId xmlns:a16="http://schemas.microsoft.com/office/drawing/2014/main" xmlns="" id="{B305A30C-1F58-45FF-9332-E0AB5941FAC6}"/>
              </a:ext>
            </a:extLst>
          </p:cNvPr>
          <p:cNvGrpSpPr/>
          <p:nvPr/>
        </p:nvGrpSpPr>
        <p:grpSpPr>
          <a:xfrm>
            <a:off x="6859883" y="2827875"/>
            <a:ext cx="489835" cy="429576"/>
            <a:chOff x="-46033225" y="1982825"/>
            <a:chExt cx="300900" cy="263900"/>
          </a:xfrm>
        </p:grpSpPr>
        <p:sp>
          <p:nvSpPr>
            <p:cNvPr id="33" name="Google Shape;2037;p46">
              <a:extLst>
                <a:ext uri="{FF2B5EF4-FFF2-40B4-BE49-F238E27FC236}">
                  <a16:creationId xmlns:a16="http://schemas.microsoft.com/office/drawing/2014/main" xmlns="" id="{FD242734-86B2-4DB5-8D25-761943486B9C}"/>
                </a:ext>
              </a:extLst>
            </p:cNvPr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2038;p46">
              <a:extLst>
                <a:ext uri="{FF2B5EF4-FFF2-40B4-BE49-F238E27FC236}">
                  <a16:creationId xmlns:a16="http://schemas.microsoft.com/office/drawing/2014/main" xmlns="" id="{A2E66A61-CFB2-458E-A0B2-5B12C1B77A69}"/>
                </a:ext>
              </a:extLst>
            </p:cNvPr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2039;p46">
              <a:extLst>
                <a:ext uri="{FF2B5EF4-FFF2-40B4-BE49-F238E27FC236}">
                  <a16:creationId xmlns:a16="http://schemas.microsoft.com/office/drawing/2014/main" xmlns="" id="{B10445E4-1126-489E-BB24-5E7D325EE1EF}"/>
                </a:ext>
              </a:extLst>
            </p:cNvPr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BF0F34A-9F2F-49B7-B39E-BC67A4F4E8DF}"/>
              </a:ext>
            </a:extLst>
          </p:cNvPr>
          <p:cNvSpPr txBox="1"/>
          <p:nvPr/>
        </p:nvSpPr>
        <p:spPr>
          <a:xfrm>
            <a:off x="6496260" y="3635054"/>
            <a:ext cx="5371889" cy="280076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Hỏi sau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lần ấy, bạn </a:t>
            </a: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đã chi tất cả bao nhiêu tiền?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 giải bài toán trên mà không dùng phép cộng các số </a:t>
            </a:r>
            <a:r>
              <a:rPr lang="en-US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không?</a:t>
            </a:r>
            <a:endParaRPr lang="vi-VN" altLang="en-US" sz="3200" dirty="0">
              <a:solidFill>
                <a:srgbClr val="6D3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1" grpId="0" animBg="1"/>
      <p:bldP spid="36" grpId="0" animBg="1"/>
      <p:bldP spid="37" grpId="0" animBg="1"/>
      <p:bldP spid="25" grpId="0" animBg="1"/>
      <p:bldP spid="26" grpId="0" animBg="1"/>
      <p:bldP spid="3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xmlns="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58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xmlns="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A7DDBC6-17FD-4E95-9176-CE21FCEDF8AA}"/>
              </a:ext>
            </a:extLst>
          </p:cNvPr>
          <p:cNvGrpSpPr/>
          <p:nvPr/>
        </p:nvGrpSpPr>
        <p:grpSpPr>
          <a:xfrm>
            <a:off x="162508" y="84594"/>
            <a:ext cx="11883346" cy="3448146"/>
            <a:chOff x="154327" y="104174"/>
            <a:chExt cx="11883346" cy="3448146"/>
          </a:xfrm>
        </p:grpSpPr>
        <p:pic>
          <p:nvPicPr>
            <p:cNvPr id="20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xmlns="" id="{2C9E050F-009E-4AC2-B9A1-7BD1D700F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E17664BE-B4D1-412C-8474-67FA3D8D4909}"/>
                    </a:ext>
                  </a:extLst>
                </p:cNvPr>
                <p:cNvSpPr txBox="1"/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blipFill>
                  <a:blip r:embed="rId13"/>
                  <a:stretch>
                    <a:fillRect l="-1838" t="-8527" b="-197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BC44070-F0F4-4B50-8A85-7FD9578E0B72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789C130-3EDB-4055-B246-267CB0A88288}"/>
              </a:ext>
            </a:extLst>
          </p:cNvPr>
          <p:cNvGrpSpPr/>
          <p:nvPr/>
        </p:nvGrpSpPr>
        <p:grpSpPr>
          <a:xfrm>
            <a:off x="3485605" y="4067348"/>
            <a:ext cx="4705358" cy="2106509"/>
            <a:chOff x="5553075" y="3834690"/>
            <a:chExt cx="4705358" cy="210650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B26464DA-6319-4DAC-86C1-33B93C5AF462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1D949E6E-F675-4186-8559-287834C291B5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11174045-9A27-479F-A208-6C1203AF5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BD886581-C528-4B9D-ACDC-A6F44C94A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F4323FB2-D571-4FA3-8265-8E57BD941528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2DDB829A-CA0E-43EA-B087-71D8A8E0BDA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B6C9C6F-4706-426A-8950-5B5636D51B28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68340050-E456-432C-BFD1-B46EA2715FC5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32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blipFill>
                  <a:blip r:embed="rId14"/>
                  <a:stretch>
                    <a:fillRect l="-3444"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Graphic 22" descr="Pinch Zoom Out outline">
            <a:extLst>
              <a:ext uri="{FF2B5EF4-FFF2-40B4-BE49-F238E27FC236}">
                <a16:creationId xmlns:a16="http://schemas.microsoft.com/office/drawing/2014/main" xmlns="" id="{BECB0537-0510-4B0F-A7CF-442EA91044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29750"/>
          <a:stretch/>
        </p:blipFill>
        <p:spPr>
          <a:xfrm>
            <a:off x="6973755" y="5198653"/>
            <a:ext cx="329635" cy="4692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6392112-CF4F-4DE9-AE8A-3A6680506AB8}"/>
              </a:ext>
            </a:extLst>
          </p:cNvPr>
          <p:cNvCxnSpPr>
            <a:cxnSpLocks/>
          </p:cNvCxnSpPr>
          <p:nvPr/>
        </p:nvCxnSpPr>
        <p:spPr>
          <a:xfrm flipH="1" flipV="1">
            <a:off x="7428143" y="5433269"/>
            <a:ext cx="1963830" cy="8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A1F9D8F-AFE1-4E62-B702-AE1C5E767B7D}"/>
              </a:ext>
            </a:extLst>
          </p:cNvPr>
          <p:cNvSpPr txBox="1"/>
          <p:nvPr/>
        </p:nvSpPr>
        <p:spPr>
          <a:xfrm>
            <a:off x="7809553" y="5043658"/>
            <a:ext cx="12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DC0B2C8-FBE5-448B-B493-DA11806EC047}"/>
              </a:ext>
            </a:extLst>
          </p:cNvPr>
          <p:cNvSpPr txBox="1"/>
          <p:nvPr/>
        </p:nvSpPr>
        <p:spPr>
          <a:xfrm>
            <a:off x="7635634" y="5441562"/>
            <a:ext cx="17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Xóa mũi tên này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41155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EB77984-B83F-42E7-B1E9-0D7AF1D2AA94}"/>
              </a:ext>
            </a:extLst>
          </p:cNvPr>
          <p:cNvGrpSpPr/>
          <p:nvPr/>
        </p:nvGrpSpPr>
        <p:grpSpPr>
          <a:xfrm>
            <a:off x="2845449" y="3173930"/>
            <a:ext cx="6519418" cy="4454330"/>
            <a:chOff x="9076182" y="3838770"/>
            <a:chExt cx="6519418" cy="44543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5986E45C-F932-4B48-957B-756F68E8D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1D38F35-D58E-4D94-9078-631087A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800053E7-FDFF-4765-A51D-AC89E4ED9F29}"/>
                    </a:ext>
                  </a:extLst>
                </p:cNvPr>
                <p:cNvSpPr txBox="1"/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blipFill>
                  <a:blip r:embed="rId6"/>
                  <a:stretch>
                    <a:fillRect l="-3368" t="-6417" b="-16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6F120D7-3FE4-498A-83AD-9AE05F5B1E1A}"/>
                </a:ext>
              </a:extLst>
            </p:cNvPr>
            <p:cNvSpPr txBox="1"/>
            <p:nvPr/>
          </p:nvSpPr>
          <p:spPr>
            <a:xfrm>
              <a:off x="10001423" y="4512004"/>
              <a:ext cx="4349578" cy="167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33" name="Graphic 13" descr="Badge with solid fill">
              <a:extLst>
                <a:ext uri="{FF2B5EF4-FFF2-40B4-BE49-F238E27FC236}">
                  <a16:creationId xmlns:a16="http://schemas.microsoft.com/office/drawing/2014/main" xmlns="" id="{6919322A-D1CC-4FD5-A11D-05F12CAE9489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C97B6F6-8863-4B07-B92D-64D7CFB656CC}"/>
                </a:ext>
              </a:extLst>
            </p:cNvPr>
            <p:cNvSpPr txBox="1"/>
            <p:nvPr/>
          </p:nvSpPr>
          <p:spPr>
            <a:xfrm>
              <a:off x="10133908" y="4573531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xmlns="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39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xmlns="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43ADFF4-E0D3-4E58-AD57-21D4DC545A42}"/>
              </a:ext>
            </a:extLst>
          </p:cNvPr>
          <p:cNvGrpSpPr/>
          <p:nvPr/>
        </p:nvGrpSpPr>
        <p:grpSpPr>
          <a:xfrm>
            <a:off x="154327" y="141028"/>
            <a:ext cx="11883346" cy="3448146"/>
            <a:chOff x="154327" y="104174"/>
            <a:chExt cx="11883346" cy="3448146"/>
          </a:xfrm>
        </p:grpSpPr>
        <p:pic>
          <p:nvPicPr>
            <p:cNvPr id="26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xmlns="" id="{A503F3C9-C53B-4253-806E-577F09389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5403C305-1AC2-4CE5-99C7-99864CB33DD7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blipFill>
                  <a:blip r:embed="rId14"/>
                  <a:stretch>
                    <a:fillRect l="-1838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4BAB4C29-3797-4E37-95EC-69B7D1A1CFE8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blipFill>
                  <a:blip r:embed="rId15"/>
                  <a:stretch>
                    <a:fillRect l="-1755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 descr="Pinch Zoom Out outline">
            <a:extLst>
              <a:ext uri="{FF2B5EF4-FFF2-40B4-BE49-F238E27FC236}">
                <a16:creationId xmlns:a16="http://schemas.microsoft.com/office/drawing/2014/main" xmlns="" id="{78808201-BC5F-41C4-A6F1-BC127D721C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29750"/>
          <a:stretch/>
        </p:blipFill>
        <p:spPr>
          <a:xfrm>
            <a:off x="8124541" y="5056084"/>
            <a:ext cx="329635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6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xmlns="" id="{9729979B-BA33-4261-A148-02A1851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1839472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2DDE4C-58E8-4A46-90AE-C803ADF84BE6}"/>
              </a:ext>
            </a:extLst>
          </p:cNvPr>
          <p:cNvSpPr txBox="1"/>
          <p:nvPr/>
        </p:nvSpPr>
        <p:spPr>
          <a:xfrm>
            <a:off x="3897960" y="2778718"/>
            <a:ext cx="7247118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số nguyên cùng dấu?</a:t>
            </a:r>
            <a:endParaRPr lang="en-US" sz="40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88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!!1" descr="Premium Vector | Child with an idea">
            <a:extLst>
              <a:ext uri="{FF2B5EF4-FFF2-40B4-BE49-F238E27FC236}">
                <a16:creationId xmlns:a16="http://schemas.microsoft.com/office/drawing/2014/main" xmlns="" id="{99AA2D3B-99A0-430A-A96B-CBDE301F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84" y="1897121"/>
            <a:ext cx="4765910" cy="45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EA8D05B-2BBC-4BDE-959E-48AC0AFBE1B0}"/>
              </a:ext>
            </a:extLst>
          </p:cNvPr>
          <p:cNvGrpSpPr/>
          <p:nvPr/>
        </p:nvGrpSpPr>
        <p:grpSpPr>
          <a:xfrm>
            <a:off x="5283214" y="2012350"/>
            <a:ext cx="5956286" cy="4617050"/>
            <a:chOff x="5326555" y="2012350"/>
            <a:chExt cx="5920542" cy="46170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564283A-ACEC-47F7-A954-CD170672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920542" cy="4617050"/>
            </a:xfrm>
            <a:prstGeom prst="rect">
              <a:avLst/>
            </a:prstGeom>
          </p:spPr>
        </p:pic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xmlns="" id="{8DCA7C19-787B-4B54-AA26-A922E1167A19}"/>
                </a:ext>
              </a:extLst>
            </p:cNvPr>
            <p:cNvSpPr/>
            <p:nvPr/>
          </p:nvSpPr>
          <p:spPr>
            <a:xfrm>
              <a:off x="5718628" y="3005958"/>
              <a:ext cx="5187626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40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96929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!!1" descr="Premium Vector | Child with an idea">
            <a:extLst>
              <a:ext uri="{FF2B5EF4-FFF2-40B4-BE49-F238E27FC236}">
                <a16:creationId xmlns:a16="http://schemas.microsoft.com/office/drawing/2014/main" xmlns="" id="{18CC8F67-0EC3-4407-BA40-E72104CA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999" y="1821884"/>
            <a:ext cx="3727927" cy="35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B0D82BB-62CF-48FF-89F8-4014434915A7}"/>
              </a:ext>
            </a:extLst>
          </p:cNvPr>
          <p:cNvGrpSpPr/>
          <p:nvPr/>
        </p:nvGrpSpPr>
        <p:grpSpPr>
          <a:xfrm>
            <a:off x="3142999" y="1923625"/>
            <a:ext cx="4761384" cy="3867575"/>
            <a:chOff x="3142999" y="1923625"/>
            <a:chExt cx="4761384" cy="38675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F5D2D85-2D6F-4A62-BB71-031DBD2C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xmlns="" id="{1F0E595E-A19B-4E9A-B793-127A7E7D9919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1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7F34EE1-088C-4991-9441-A7ED8FC771CC}"/>
              </a:ext>
            </a:extLst>
          </p:cNvPr>
          <p:cNvGrpSpPr/>
          <p:nvPr/>
        </p:nvGrpSpPr>
        <p:grpSpPr>
          <a:xfrm>
            <a:off x="7794080" y="3674219"/>
            <a:ext cx="4256486" cy="2965122"/>
            <a:chOff x="7794080" y="3674219"/>
            <a:chExt cx="4256486" cy="29651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0A25643-34AF-467D-92FE-A2C742587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xmlns="" id="{6AA72119-65FC-46C5-AC6C-BE5237F522B2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61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Premium Vector | Child with an idea">
            <a:extLst>
              <a:ext uri="{FF2B5EF4-FFF2-40B4-BE49-F238E27FC236}">
                <a16:creationId xmlns:a16="http://schemas.microsoft.com/office/drawing/2014/main" xmlns="" id="{1B457386-8F58-4FB8-BB14-169A90B8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6803" y="1481485"/>
            <a:ext cx="5160538" cy="4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DC09DB8-740D-4E4B-89CC-46B17DD6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156" y="118245"/>
            <a:ext cx="4248743" cy="5715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5E865EE-1B9F-4314-A932-E34EEFA044DF}"/>
              </a:ext>
            </a:extLst>
          </p:cNvPr>
          <p:cNvGrpSpPr/>
          <p:nvPr/>
        </p:nvGrpSpPr>
        <p:grpSpPr>
          <a:xfrm>
            <a:off x="4783735" y="1441730"/>
            <a:ext cx="7274915" cy="4851782"/>
            <a:chOff x="4783735" y="1441730"/>
            <a:chExt cx="7274915" cy="48517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C4F8FC7-DE75-4E5D-9F8F-CDEAEF44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3735" y="1441730"/>
              <a:ext cx="7123116" cy="48517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A983E39-F6EE-4EF7-816B-C310AC73756F}"/>
                </a:ext>
              </a:extLst>
            </p:cNvPr>
            <p:cNvSpPr/>
            <p:nvPr/>
          </p:nvSpPr>
          <p:spPr>
            <a:xfrm>
              <a:off x="4791261" y="1532567"/>
              <a:ext cx="7267389" cy="4982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i="1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- Chú ý: </a:t>
              </a:r>
              <a:r>
                <a:rPr lang="en-US" sz="3600" b="1">
                  <a:solidFill>
                    <a:srgbClr val="FF0000"/>
                  </a:solidFill>
                </a:rPr>
                <a:t>Cách nhận biết dấu của tích: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F7E5DB-6A3B-46C3-B256-2E38785E5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2040607"/>
            <a:ext cx="745544" cy="860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14B1743-7419-451A-B8D8-C6EDF5447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3066473"/>
            <a:ext cx="745544" cy="860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7AAA703-16C8-48B3-8AD2-586376DEF5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4092339"/>
            <a:ext cx="745544" cy="860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0D97E25-223E-46B5-8FB5-C774FDAD0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5118205"/>
            <a:ext cx="745544" cy="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7C41885-C65D-49D7-BF68-A9199F2429BB}"/>
              </a:ext>
            </a:extLst>
          </p:cNvPr>
          <p:cNvSpPr txBox="1"/>
          <p:nvPr/>
        </p:nvSpPr>
        <p:spPr>
          <a:xfrm>
            <a:off x="773022" y="460309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 CHƠI MỘT TRÒ CHƠI NÀO</a:t>
            </a:r>
            <a:endParaRPr lang="en-US" sz="3200" b="1" kern="0" dirty="0">
              <a:solidFill>
                <a:srgbClr val="2BABC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9" y="1134527"/>
            <a:ext cx="11610109" cy="54907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914D407-68C4-48E9-8999-6364DC749894}"/>
              </a:ext>
            </a:extLst>
          </p:cNvPr>
          <p:cNvGrpSpPr/>
          <p:nvPr/>
        </p:nvGrpSpPr>
        <p:grpSpPr>
          <a:xfrm>
            <a:off x="10571030" y="-1879919"/>
            <a:ext cx="4358886" cy="1558964"/>
            <a:chOff x="3771337" y="899003"/>
            <a:chExt cx="4358886" cy="1558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77D1FA6-2F73-4831-B723-FF3B04CC96A9}"/>
                </a:ext>
              </a:extLst>
            </p:cNvPr>
            <p:cNvSpPr/>
            <p:nvPr/>
          </p:nvSpPr>
          <p:spPr>
            <a:xfrm>
              <a:off x="5191368" y="113452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F3CD94D-E96A-4806-BB3B-98CFF8117540}"/>
                </a:ext>
              </a:extLst>
            </p:cNvPr>
            <p:cNvSpPr/>
            <p:nvPr/>
          </p:nvSpPr>
          <p:spPr>
            <a:xfrm>
              <a:off x="7358214" y="107910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5" y="4443806"/>
            <a:ext cx="1554480" cy="155448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12" y="4404010"/>
            <a:ext cx="1554480" cy="1553112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70" y="4412075"/>
            <a:ext cx="1554480" cy="155448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975" y="4475327"/>
            <a:ext cx="1554480" cy="155448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527" y="4465741"/>
            <a:ext cx="1554480" cy="1554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E7C1A76-8C88-488D-BDBF-33B3908F079F}"/>
              </a:ext>
            </a:extLst>
          </p:cNvPr>
          <p:cNvSpPr/>
          <p:nvPr/>
        </p:nvSpPr>
        <p:spPr>
          <a:xfrm>
            <a:off x="2845726" y="2412941"/>
            <a:ext cx="5394043" cy="2413117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bắn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 thành việc mở khóa bức tranh bên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29916" y="460309"/>
            <a:ext cx="3896078" cy="1775137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214311" y="2843935"/>
            <a:ext cx="3392919" cy="38113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5" y="1774200"/>
            <a:ext cx="3193708" cy="425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:a16="http://schemas.microsoft.com/office/drawing/2014/main" xmlns="" id="{AC193937-597C-4E08-B2F9-5212475E5872}"/>
              </a:ext>
            </a:extLst>
          </p:cNvPr>
          <p:cNvGrpSpPr/>
          <p:nvPr/>
        </p:nvGrpSpPr>
        <p:grpSpPr>
          <a:xfrm>
            <a:off x="8387999" y="3952665"/>
            <a:ext cx="1761294" cy="2101969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xmlns="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10981B4-7FD1-400D-A520-641312AF262C}"/>
                </a:ext>
              </a:extLst>
            </p:cNvPr>
            <p:cNvSpPr txBox="1"/>
            <p:nvPr/>
          </p:nvSpPr>
          <p:spPr>
            <a:xfrm>
              <a:off x="3100976" y="1926597"/>
              <a:ext cx="90467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:a16="http://schemas.microsoft.com/office/drawing/2014/main" xmlns="" id="{AE45E03A-9D58-4335-814A-0DDE9199BF81}"/>
              </a:ext>
            </a:extLst>
          </p:cNvPr>
          <p:cNvGrpSpPr/>
          <p:nvPr/>
        </p:nvGrpSpPr>
        <p:grpSpPr>
          <a:xfrm>
            <a:off x="9737162" y="4382908"/>
            <a:ext cx="2169494" cy="1683083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xmlns="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:a16="http://schemas.microsoft.com/office/drawing/2014/main" xmlns="" id="{F23C42EF-CDE6-459A-A6E4-DC96756C8976}"/>
              </a:ext>
            </a:extLst>
          </p:cNvPr>
          <p:cNvGrpSpPr/>
          <p:nvPr/>
        </p:nvGrpSpPr>
        <p:grpSpPr>
          <a:xfrm>
            <a:off x="8397873" y="1757783"/>
            <a:ext cx="3489325" cy="1326914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xmlns="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7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:a16="http://schemas.microsoft.com/office/drawing/2014/main" xmlns="" id="{488B24EA-DDAA-432D-84E0-C65914BE59F8}"/>
              </a:ext>
            </a:extLst>
          </p:cNvPr>
          <p:cNvGrpSpPr/>
          <p:nvPr/>
        </p:nvGrpSpPr>
        <p:grpSpPr>
          <a:xfrm>
            <a:off x="10149293" y="2786418"/>
            <a:ext cx="1757363" cy="201876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xmlns="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C1088167-1812-4D38-9ED8-8D50D3CED9CC}"/>
                </a:ext>
              </a:extLst>
            </p:cNvPr>
            <p:cNvSpPr txBox="1"/>
            <p:nvPr/>
          </p:nvSpPr>
          <p:spPr>
            <a:xfrm>
              <a:off x="9424706" y="720789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xmlns="" id="{12318BC5-BA34-467C-AAA2-5A00C939D300}"/>
              </a:ext>
            </a:extLst>
          </p:cNvPr>
          <p:cNvGrpSpPr/>
          <p:nvPr/>
        </p:nvGrpSpPr>
        <p:grpSpPr>
          <a:xfrm>
            <a:off x="8401659" y="2782185"/>
            <a:ext cx="2169371" cy="1647392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xmlns="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:a16="http://schemas.microsoft.com/office/drawing/2014/main" xmlns="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xmlns="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F132AF-CD40-48B4-9DE4-0615B3747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9256" y="-62780"/>
            <a:ext cx="4248743" cy="571580"/>
          </a:xfrm>
          <a:prstGeom prst="rect">
            <a:avLst/>
          </a:prstGeom>
        </p:spPr>
      </p:pic>
      <p:pic>
        <p:nvPicPr>
          <p:cNvPr id="43" name="Graphic 42" descr="Pinch Zoom Out outline">
            <a:extLst>
              <a:ext uri="{FF2B5EF4-FFF2-40B4-BE49-F238E27FC236}">
                <a16:creationId xmlns:a16="http://schemas.microsoft.com/office/drawing/2014/main" xmlns="" id="{50E8A1F0-E09A-49AE-A15A-1011FD8F9F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29750"/>
          <a:stretch/>
        </p:blipFill>
        <p:spPr>
          <a:xfrm>
            <a:off x="3378036" y="5486258"/>
            <a:ext cx="329635" cy="46923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xmlns="" id="{801A20B6-F223-4CAD-B9DA-34019E53E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502" y="1255916"/>
            <a:ext cx="4027934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xmlns="" id="{3363D681-C3D1-4341-A4DD-0515BF8C4F9D}"/>
                </a:ext>
              </a:extLst>
            </p:cNvPr>
            <p:cNvSpPr txBox="1"/>
            <p:nvPr/>
          </p:nvSpPr>
          <p:spPr>
            <a:xfrm>
              <a:off x="4647733" y="2574013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xmlns="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6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xmlns="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xmlns="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xmlns="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58832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xmlns="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xmlns="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xmlns="" id="{875DE067-1A28-4749-A234-B62E688ADA36}"/>
                </a:ext>
              </a:extLst>
            </p:cNvPr>
            <p:cNvSpPr txBox="1"/>
            <p:nvPr/>
          </p:nvSpPr>
          <p:spPr>
            <a:xfrm>
              <a:off x="8293167" y="5372445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xmlns="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5" y="2955577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xmlns="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xmlns="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xmlns="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xmlns="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blipFill>
                <a:blip r:embed="rId17"/>
                <a:stretch>
                  <a:fillRect t="-8989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434911" y="2959512"/>
            <a:ext cx="4796917" cy="1680932"/>
            <a:chOff x="7434911" y="2959512"/>
            <a:chExt cx="4796917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434911" y="3650024"/>
              <a:ext cx="4796917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xmlns="" id="{666199CF-AA7B-47D1-A31D-D1A6662D0E7C}"/>
                </a:ext>
              </a:extLst>
            </p:cNvPr>
            <p:cNvSpPr txBox="1"/>
            <p:nvPr/>
          </p:nvSpPr>
          <p:spPr>
            <a:xfrm>
              <a:off x="7915275" y="3629356"/>
              <a:ext cx="3778466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4A49E1B-D1CF-4F11-82CF-59F18C97BABA}"/>
              </a:ext>
            </a:extLst>
          </p:cNvPr>
          <p:cNvGrpSpPr/>
          <p:nvPr/>
        </p:nvGrpSpPr>
        <p:grpSpPr>
          <a:xfrm>
            <a:off x="7304352" y="4693018"/>
            <a:ext cx="4582845" cy="1878142"/>
            <a:chOff x="7304352" y="4693018"/>
            <a:chExt cx="4582845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2" y="5352527"/>
              <a:ext cx="4582845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xmlns="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xmlns="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xmlns="" id="{875DE067-1A28-4749-A234-B62E688ADA36}"/>
                </a:ext>
              </a:extLst>
            </p:cNvPr>
            <p:cNvSpPr txBox="1"/>
            <p:nvPr/>
          </p:nvSpPr>
          <p:spPr>
            <a:xfrm>
              <a:off x="7671130" y="5506915"/>
              <a:ext cx="373959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500">
                  <a:latin typeface="+mn-lt"/>
                </a:rPr>
                <a:t>Khi nhân hai số âm với hai số dương ta được kết qủa là một số dương</a:t>
              </a:r>
              <a:endParaRPr lang="en-US" sz="1500">
                <a:latin typeface="+mn-lt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79" name="Picture 78" descr="A picture containing text, accessory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xmlns="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xmlns="" id="{B7C38D44-E85A-4808-AA90-1C1C75E29B40}"/>
              </a:ext>
            </a:extLst>
          </p:cNvPr>
          <p:cNvSpPr txBox="1"/>
          <p:nvPr/>
        </p:nvSpPr>
        <p:spPr>
          <a:xfrm>
            <a:off x="3791910" y="388293"/>
            <a:ext cx="6317677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khẳng định nào đúng?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2705100" y="1940289"/>
            <a:ext cx="5115789" cy="1610615"/>
            <a:chOff x="2705100" y="1940289"/>
            <a:chExt cx="5115789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2705100" y="2514710"/>
              <a:ext cx="5115789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xmlns="" id="{3363D681-C3D1-4341-A4DD-0515BF8C4F9D}"/>
                </a:ext>
              </a:extLst>
            </p:cNvPr>
            <p:cNvSpPr txBox="1"/>
            <p:nvPr/>
          </p:nvSpPr>
          <p:spPr>
            <a:xfrm>
              <a:off x="3402106" y="2638738"/>
              <a:ext cx="3921131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 i="0">
                  <a:solidFill>
                    <a:srgbClr val="000000"/>
                  </a:solidFill>
                  <a:effectLst/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600" b="1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8313C14-DA1C-4631-89EA-5FF435CCC176}"/>
              </a:ext>
            </a:extLst>
          </p:cNvPr>
          <p:cNvGrpSpPr/>
          <p:nvPr/>
        </p:nvGrpSpPr>
        <p:grpSpPr>
          <a:xfrm>
            <a:off x="2473140" y="5030568"/>
            <a:ext cx="4582845" cy="1556974"/>
            <a:chOff x="2473140" y="5030568"/>
            <a:chExt cx="4582845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473140" y="5658731"/>
              <a:ext cx="4582845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xmlns="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xmlns="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xmlns="" id="{9AFCCF92-B45D-449F-8205-EDCF74F30F7D}"/>
                </a:ext>
              </a:extLst>
            </p:cNvPr>
            <p:cNvSpPr txBox="1"/>
            <p:nvPr/>
          </p:nvSpPr>
          <p:spPr>
            <a:xfrm>
              <a:off x="2941185" y="5732838"/>
              <a:ext cx="369573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>
                  <a:latin typeface="+mn-lt"/>
                </a:rPr>
                <a:t>Khi nhân một số âm với ba số dương ta được kết </a:t>
              </a:r>
              <a:r>
                <a:rPr lang="en-US">
                  <a:latin typeface="+mn-lt"/>
                </a:rPr>
                <a:t>quả</a:t>
              </a:r>
              <a:r>
                <a:rPr lang="vi-VN">
                  <a:latin typeface="+mn-lt"/>
                </a:rPr>
                <a:t> là một số dương</a:t>
              </a:r>
              <a:endParaRPr lang="en-US">
                <a:latin typeface="+mn-lt"/>
              </a:endParaRPr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:a16="http://schemas.microsoft.com/office/drawing/2014/main" xmlns="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:a16="http://schemas.microsoft.com/office/drawing/2014/main" xmlns="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24" y="2959512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:a16="http://schemas.microsoft.com/office/drawing/2014/main" xmlns="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A09D3FE3-C114-4F0F-9457-6EED1A500411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FA9C7AF-2470-4C74-8DDB-890774C72137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F6E7FD02-1C90-456E-AC1F-7BAD6CE6290C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20498" cy="1503232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xmlns="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xmlns="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61" name="Picture 60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F5C442C-0E81-43E3-B0CC-99913B982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37" name="Picture 36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xmlns="" id="{3F10E991-7A3C-460A-B24E-F9FB9E50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xmlns="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xmlns="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88" y="394261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xmlns="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89" y="2990928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E2B50B7-1328-4062-94A3-C74AD98B6724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:a16="http://schemas.microsoft.com/office/drawing/2014/main" xmlns="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:a16="http://schemas.microsoft.com/office/drawing/2014/main" xmlns="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xmlns="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600" b="1">
                      <a:solidFill>
                        <a:schemeClr val="bg2">
                          <a:lumMod val="10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blipFill>
                  <a:blip r:embed="rId18"/>
                  <a:stretch>
                    <a:fillRect t="-5882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A7A2C0E1-FCE4-4EC4-B9CD-B74A966420C8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:a16="http://schemas.microsoft.com/office/drawing/2014/main" xmlns="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:a16="http://schemas.microsoft.com/office/drawing/2014/main" xmlns="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xmlns="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xmlns="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897033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78419B-99AD-41BA-95DD-03B64C0CF9EB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9D65411-70A5-4B5F-A69E-1D48F6FF5A38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2BDAD94-9425-4169-A296-9EB043334960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tudent doing homework clipart - WikiClipArt">
            <a:extLst>
              <a:ext uri="{FF2B5EF4-FFF2-40B4-BE49-F238E27FC236}">
                <a16:creationId xmlns:a16="http://schemas.microsoft.com/office/drawing/2014/main" xmlns="" id="{E16036E4-7190-45A0-86E2-3CC9BB7E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1" y="1193015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1">
            <a:extLst>
              <a:ext uri="{FF2B5EF4-FFF2-40B4-BE49-F238E27FC236}">
                <a16:creationId xmlns:a16="http://schemas.microsoft.com/office/drawing/2014/main" xmlns="" id="{18CCB7E8-867F-435A-8F5A-C99A8102FCE8}"/>
              </a:ext>
            </a:extLst>
          </p:cNvPr>
          <p:cNvSpPr txBox="1"/>
          <p:nvPr/>
        </p:nvSpPr>
        <p:spPr>
          <a:xfrm>
            <a:off x="2972125" y="1798035"/>
            <a:ext cx="67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722972" y="556435"/>
            <a:ext cx="779907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B0F301C-CB72-42E9-A178-A8FA24DFF404}"/>
              </a:ext>
            </a:extLst>
          </p:cNvPr>
          <p:cNvGrpSpPr/>
          <p:nvPr/>
        </p:nvGrpSpPr>
        <p:grpSpPr>
          <a:xfrm>
            <a:off x="5818778" y="2463593"/>
            <a:ext cx="1299240" cy="687176"/>
            <a:chOff x="830522" y="1472063"/>
            <a:chExt cx="1299240" cy="68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xmlns="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A3A6A23-F4A7-4AEE-89E0-E241894E4D70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blipFill>
                <a:blip r:embed="rId6"/>
                <a:stretch>
                  <a:fillRect l="-2551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61FFD38-4FFA-43F8-9452-2BA5A8A69674}"/>
                  </a:ext>
                </a:extLst>
              </p:cNvPr>
              <p:cNvSpPr txBox="1"/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 thành phép tính: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blipFill>
                <a:blip r:embed="rId7"/>
                <a:stretch>
                  <a:fillRect l="-1600" t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17B448E-6795-49EF-99B1-D116916B2FD1}"/>
              </a:ext>
            </a:extLst>
          </p:cNvPr>
          <p:cNvSpPr/>
          <p:nvPr/>
        </p:nvSpPr>
        <p:spPr>
          <a:xfrm>
            <a:off x="10934754" y="4564378"/>
            <a:ext cx="647700" cy="54809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26D5C612-4FD1-4B54-8FB4-862313B3C42F}"/>
                  </a:ext>
                </a:extLst>
              </p:cNvPr>
              <p:cNvSpPr/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blipFill>
                <a:blip r:embed="rId8"/>
                <a:stretch>
                  <a:fillRect l="-791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7" grpId="0"/>
      <p:bldP spid="1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xmlns="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 descr="11.png">
            <a:extLst>
              <a:ext uri="{FF2B5EF4-FFF2-40B4-BE49-F238E27FC236}">
                <a16:creationId xmlns:a16="http://schemas.microsoft.com/office/drawing/2014/main" xmlns="" id="{09E39B10-F12A-4FBC-AD0B-560357F45D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20300" y="2964133"/>
            <a:ext cx="534263" cy="766885"/>
          </a:xfrm>
          <a:prstGeom prst="rect">
            <a:avLst/>
          </a:prstGeom>
        </p:spPr>
      </p:pic>
      <p:pic>
        <p:nvPicPr>
          <p:cNvPr id="71" name="Picture 70" descr="11.png">
            <a:extLst>
              <a:ext uri="{FF2B5EF4-FFF2-40B4-BE49-F238E27FC236}">
                <a16:creationId xmlns:a16="http://schemas.microsoft.com/office/drawing/2014/main" xmlns="" id="{68E810B1-C9EE-4643-BD7B-4729EA9741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6499" y="2976251"/>
            <a:ext cx="534263" cy="766885"/>
          </a:xfrm>
          <a:prstGeom prst="rect">
            <a:avLst/>
          </a:prstGeom>
        </p:spPr>
      </p:pic>
      <p:pic>
        <p:nvPicPr>
          <p:cNvPr id="72" name="Picture 71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xmlns="" id="{42C2F476-A3B2-45C9-83CA-53E91F356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202" t="77714" r="19798" b="8743"/>
          <a:stretch/>
        </p:blipFill>
        <p:spPr>
          <a:xfrm>
            <a:off x="7880930" y="3654645"/>
            <a:ext cx="4114800" cy="92881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xmlns="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Picture 72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xmlns="" id="{A13BFD58-D258-465A-9772-4A2A59AF0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06" t="31459" r="20094" b="54998"/>
          <a:stretch/>
        </p:blipFill>
        <p:spPr>
          <a:xfrm>
            <a:off x="7119627" y="5278639"/>
            <a:ext cx="4662408" cy="121863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8313C14-DA1C-4631-89EA-5FF435CCC176}"/>
              </a:ext>
            </a:extLst>
          </p:cNvPr>
          <p:cNvGrpSpPr/>
          <p:nvPr/>
        </p:nvGrpSpPr>
        <p:grpSpPr>
          <a:xfrm>
            <a:off x="2581834" y="5030568"/>
            <a:ext cx="4662409" cy="1556974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xmlns="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xmlns="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xmlns="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4A49E1B-D1CF-4F11-82CF-59F18C97BABA}"/>
              </a:ext>
            </a:extLst>
          </p:cNvPr>
          <p:cNvGrpSpPr/>
          <p:nvPr/>
        </p:nvGrpSpPr>
        <p:grpSpPr>
          <a:xfrm>
            <a:off x="7553758" y="4693018"/>
            <a:ext cx="3856964" cy="1440661"/>
            <a:chOff x="7553758" y="4693018"/>
            <a:chExt cx="3856964" cy="1440661"/>
          </a:xfrm>
        </p:grpSpPr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xmlns="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xmlns="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xmlns="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F88BFA7-79B3-4837-926D-C628D8488F64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5AC66408-2178-40EF-9831-8A8258B5D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29" name="Picture 28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xmlns="" id="{56D67A1E-4D7C-4488-B3A2-941E7162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sp>
        <p:nvSpPr>
          <p:cNvPr id="34" name="!!4">
            <a:extLst>
              <a:ext uri="{FF2B5EF4-FFF2-40B4-BE49-F238E27FC236}">
                <a16:creationId xmlns:a16="http://schemas.microsoft.com/office/drawing/2014/main" xmlns="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SAI: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xmlns="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46" y="29887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xmlns="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2" y="402985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xmlns="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1" y="59949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63B7E92-CA2E-4497-8D73-EF4765AA2793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E6C84FD-28B3-47F9-BF1A-A846764C24A9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CF80AD2-A642-4126-92C0-EA7DAC9C850E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336BFE5F-DD9C-4FD3-9D27-B247EC166C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60" name="Picture 59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xmlns="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xmlns="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xmlns="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xmlns="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xmlns="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xmlns="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xmlns="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xmlns="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BBA91BFB-DA39-4878-99B5-7E5973D80671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6A745008-C3C9-41F4-A6BD-E679F16E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67" name="Picture 66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xmlns="" id="{8A98AD49-ABEC-4BAC-941C-FF23F4F2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xmlns="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xmlns="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kết quả là bao nhiêu?</a:t>
                </a:r>
                <a:endPara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blipFill>
                <a:blip r:embed="rId20"/>
                <a:stretch>
                  <a:fillRect l="-1736" t="-1807" b="-1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tter X Roundlet transparent PNG - StickPNG">
            <a:extLst>
              <a:ext uri="{FF2B5EF4-FFF2-40B4-BE49-F238E27FC236}">
                <a16:creationId xmlns:a16="http://schemas.microsoft.com/office/drawing/2014/main" xmlns="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xmlns="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xmlns="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CEF5F5F6-F529-4B6E-A081-1F5D891F7BD7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861E2833-CB12-484A-BDE5-D6522BF4A891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86C88C0E-0EAB-46B6-9D49-51C3496BD808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58662386-159B-4FB3-A983-130499D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07" y="309478"/>
            <a:ext cx="9781786" cy="1456374"/>
          </a:xfrm>
          <a:prstGeom prst="rect">
            <a:avLst/>
          </a:prstGeom>
        </p:spPr>
      </p:pic>
      <p:sp>
        <p:nvSpPr>
          <p:cNvPr id="144" name="!!4">
            <a:extLst>
              <a:ext uri="{FF2B5EF4-FFF2-40B4-BE49-F238E27FC236}">
                <a16:creationId xmlns:a16="http://schemas.microsoft.com/office/drawing/2014/main" xmlns="" id="{1B9179D5-FE78-48FE-8AA2-DC2E2FF20C60}"/>
              </a:ext>
            </a:extLst>
          </p:cNvPr>
          <p:cNvSpPr txBox="1"/>
          <p:nvPr/>
        </p:nvSpPr>
        <p:spPr>
          <a:xfrm>
            <a:off x="1351722" y="1881809"/>
            <a:ext cx="978178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4000" b="1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7EC611EF-C451-4F7C-BCE9-FDC066A0CD3F}"/>
              </a:ext>
            </a:extLst>
          </p:cNvPr>
          <p:cNvSpPr txBox="1"/>
          <p:nvPr/>
        </p:nvSpPr>
        <p:spPr>
          <a:xfrm>
            <a:off x="1351721" y="2961128"/>
            <a:ext cx="9635171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 tắc nhân hai số nguyên khác dấu, cùng dấu và các chú ý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2B217216-4FC2-4802-A61A-2F78D494E029}"/>
              </a:ext>
            </a:extLst>
          </p:cNvPr>
          <p:cNvSpPr txBox="1"/>
          <p:nvPr/>
        </p:nvSpPr>
        <p:spPr>
          <a:xfrm>
            <a:off x="1351721" y="4748333"/>
            <a:ext cx="978178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4;5 SGK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2B406A-C0BF-4569-921C-9F78F46FD3F7}"/>
              </a:ext>
            </a:extLst>
          </p:cNvPr>
          <p:cNvSpPr txBox="1"/>
          <p:nvPr/>
        </p:nvSpPr>
        <p:spPr>
          <a:xfrm>
            <a:off x="1351721" y="5827652"/>
            <a:ext cx="978178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bài.</a:t>
            </a:r>
            <a:endParaRPr lang="en-US" sz="4000" b="1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41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588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1ADB81-3B32-4033-AB4D-FB36CCCC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27" y="315253"/>
            <a:ext cx="2038505" cy="120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9A5295-D944-4523-BFD2-06EE3D1D2A06}"/>
              </a:ext>
            </a:extLst>
          </p:cNvPr>
          <p:cNvSpPr txBox="1"/>
          <p:nvPr/>
        </p:nvSpPr>
        <p:spPr>
          <a:xfrm>
            <a:off x="3359652" y="336907"/>
            <a:ext cx="8702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MỞ ĐẦU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55DDBAFD-EF31-42DF-BD93-E962457A7D2D}"/>
              </a:ext>
            </a:extLst>
          </p:cNvPr>
          <p:cNvSpPr txBox="1"/>
          <p:nvPr/>
        </p:nvSpPr>
        <p:spPr>
          <a:xfrm>
            <a:off x="1399961" y="2439298"/>
            <a:ext cx="14003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ED7D31"/>
                </a:solidFill>
                <a:latin typeface="SVN-A Love Of Thunder" panose="02040603050506020204" pitchFamily="18" charset="0"/>
              </a:rPr>
              <a:t>Hoạt động hình thành kiến thức</a:t>
            </a: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xmlns="" id="{64DF6981-0FF1-40D6-9F7D-FEC100F3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8" y="2397238"/>
            <a:ext cx="1142543" cy="1575845"/>
          </a:xfrm>
          <a:prstGeom prst="rect">
            <a:avLst/>
          </a:prstGeom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xmlns="" id="{5AF204A1-B29B-47E6-9B2C-02343578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" y="4044612"/>
            <a:ext cx="1597715" cy="1426630"/>
          </a:xfrm>
          <a:prstGeom prst="rect">
            <a:avLst/>
          </a:prstGeom>
        </p:spPr>
      </p:pic>
      <p:sp>
        <p:nvSpPr>
          <p:cNvPr id="332" name="TextBox 331">
            <a:extLst>
              <a:ext uri="{FF2B5EF4-FFF2-40B4-BE49-F238E27FC236}">
                <a16:creationId xmlns:a16="http://schemas.microsoft.com/office/drawing/2014/main" xmlns="" id="{12096C75-CC53-44CD-B514-44C3280D76BF}"/>
              </a:ext>
            </a:extLst>
          </p:cNvPr>
          <p:cNvSpPr txBox="1"/>
          <p:nvPr/>
        </p:nvSpPr>
        <p:spPr>
          <a:xfrm>
            <a:off x="2366479" y="4112591"/>
            <a:ext cx="10009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VẬN DỤNG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xmlns="" id="{A069B530-ED5E-4895-9CE5-6D4EE9BD2CC3}"/>
              </a:ext>
            </a:extLst>
          </p:cNvPr>
          <p:cNvSpPr txBox="1"/>
          <p:nvPr/>
        </p:nvSpPr>
        <p:spPr>
          <a:xfrm>
            <a:off x="2432063" y="5437648"/>
            <a:ext cx="442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6748470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xmlns="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5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 descr="Question Confused Boy - Free image on Pixabay">
            <a:extLst>
              <a:ext uri="{FF2B5EF4-FFF2-40B4-BE49-F238E27FC236}">
                <a16:creationId xmlns:a16="http://schemas.microsoft.com/office/drawing/2014/main" xmlns="" id="{B5874710-D6E2-4460-B51B-62C9E09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92" y="2729479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D93F223-B3C7-41FD-ABF1-AC70FB60AD0B}"/>
              </a:ext>
            </a:extLst>
          </p:cNvPr>
          <p:cNvSpPr txBox="1"/>
          <p:nvPr/>
        </p:nvSpPr>
        <p:spPr>
          <a:xfrm>
            <a:off x="1245712" y="3489838"/>
            <a:ext cx="6773644" cy="13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254C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nhận xét gì về tích của hai số nguyên khác dấu?</a:t>
            </a:r>
            <a:endParaRPr lang="en-US" sz="3600" b="1">
              <a:solidFill>
                <a:srgbClr val="254C9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908BEF1-25BC-4F6D-9156-1F565FE24E29}"/>
                  </a:ext>
                </a:extLst>
              </p:cNvPr>
              <p:cNvSpPr txBox="1"/>
              <p:nvPr/>
            </p:nvSpPr>
            <p:spPr>
              <a:xfrm>
                <a:off x="2038873" y="2428021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873" y="2428021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32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xmlns="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4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Question Confused Boy - Free image on Pixabay">
            <a:extLst>
              <a:ext uri="{FF2B5EF4-FFF2-40B4-BE49-F238E27FC236}">
                <a16:creationId xmlns:a16="http://schemas.microsoft.com/office/drawing/2014/main" xmlns="" id="{F1AC50A7-BE92-4A8F-807B-5DF3C6AA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3355727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1F9FC18-2A31-4A7A-958B-B56A8454D069}"/>
              </a:ext>
            </a:extLst>
          </p:cNvPr>
          <p:cNvSpPr txBox="1"/>
          <p:nvPr/>
        </p:nvSpPr>
        <p:spPr>
          <a:xfrm>
            <a:off x="3328057" y="3934489"/>
            <a:ext cx="8673443" cy="141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trên</a:t>
            </a: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 hãy phát biểu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 nhân hai số nguyên khác dấu?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!!1">
            <a:extLst>
              <a:ext uri="{FF2B5EF4-FFF2-40B4-BE49-F238E27FC236}">
                <a16:creationId xmlns:a16="http://schemas.microsoft.com/office/drawing/2014/main" xmlns="" id="{B6E86397-C15A-4ABF-B23C-BBA73739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DE9B832-B75B-4E58-BAD2-5396850E71B5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885D398-0724-490F-B305-88E6B2612826}"/>
                  </a:ext>
                </a:extLst>
              </p:cNvPr>
              <p:cNvSpPr txBox="1"/>
              <p:nvPr/>
            </p:nvSpPr>
            <p:spPr>
              <a:xfrm>
                <a:off x="2910742" y="2177932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42" y="2177932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09872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B338EAD-3BC9-4C81-AB2B-9972A46C561E}"/>
              </a:ext>
            </a:extLst>
          </p:cNvPr>
          <p:cNvGrpSpPr/>
          <p:nvPr/>
        </p:nvGrpSpPr>
        <p:grpSpPr>
          <a:xfrm>
            <a:off x="387745" y="1598162"/>
            <a:ext cx="11498574" cy="3979791"/>
            <a:chOff x="416320" y="1721987"/>
            <a:chExt cx="11498574" cy="39797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66D4F73-4BEF-4A99-9051-7DDC5B6C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6938C0D2-AA85-45AF-A623-7D1A8BD30819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số còn lại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ở Bước 1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3. </a:t>
                  </a:r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20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 trước kết quả nhận được ở Bước 2</a:t>
                  </a: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5"/>
                  <a:stretch>
                    <a:fillRect l="-878" t="-1020" r="-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BEF1FE5-3509-4D42-BCB0-8A3DA964F60E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xmlns="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0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xmlns="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6241C4-CCD8-4E0F-9E71-F146DB77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17" y="938016"/>
            <a:ext cx="548366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xmlns="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6CFB559-E0D1-4A59-8FB2-F7E433A35A31}"/>
                  </a:ext>
                </a:extLst>
              </p:cNvPr>
              <p:cNvSpPr txBox="1"/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l</a:t>
                </a:r>
                <a:r>
                  <a:rPr lang="en-US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ầ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ấy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endParaRPr lang="en-US" altLang="en-US" sz="440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 chi tất </a:t>
                </a:r>
                <a:r>
                  <a:rPr lang="en-US" altLang="en-US" sz="44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altLang="en-US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6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3600" b="1" i="1" smtClean="0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e>
                    </m:d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en-US" sz="3600" b="1" i="1" smtClean="0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𝟎𝟎𝟎</m:t>
                    </m:r>
                  </m:oMath>
                </a14:m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36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altLang="en-US" sz="440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blipFill>
                <a:blip r:embed="rId4"/>
                <a:stretch>
                  <a:fillRect t="-12407" r="-474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FC516D3-6C32-4528-A4F4-752453E9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05" y="991698"/>
            <a:ext cx="4531955" cy="4684105"/>
          </a:xfrm>
          <a:prstGeom prst="roundRect">
            <a:avLst>
              <a:gd name="adj" fmla="val 200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1498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xmlns="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xmlns="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xmlns="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5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8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1020</TotalTime>
  <Words>2050</Words>
  <Application>Microsoft Office PowerPoint</Application>
  <PresentationFormat>Custom</PresentationFormat>
  <Paragraphs>306</Paragraphs>
  <Slides>35</Slides>
  <Notes>30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ơn!</vt:lpstr>
      <vt:lpstr>Remember… Safety First!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6</cp:revision>
  <dcterms:created xsi:type="dcterms:W3CDTF">2021-06-07T13:44:30Z</dcterms:created>
  <dcterms:modified xsi:type="dcterms:W3CDTF">2021-08-19T12:02:19Z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