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83" r:id="rId6"/>
    <p:sldId id="264" r:id="rId7"/>
    <p:sldId id="265" r:id="rId8"/>
    <p:sldId id="266" r:id="rId9"/>
    <p:sldId id="267" r:id="rId10"/>
    <p:sldId id="284" r:id="rId11"/>
    <p:sldId id="270" r:id="rId12"/>
    <p:sldId id="285" r:id="rId13"/>
    <p:sldId id="286" r:id="rId14"/>
    <p:sldId id="291" r:id="rId15"/>
    <p:sldId id="292" r:id="rId16"/>
    <p:sldId id="288" r:id="rId17"/>
    <p:sldId id="295" r:id="rId18"/>
    <p:sldId id="279" r:id="rId19"/>
    <p:sldId id="26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DFE6"/>
    <a:srgbClr val="15142A"/>
    <a:srgbClr val="A7FDFF"/>
    <a:srgbClr val="FAED3B"/>
    <a:srgbClr val="70AD47"/>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88" autoAdjust="0"/>
    <p:restoredTop sz="84954" autoAdjust="0"/>
  </p:normalViewPr>
  <p:slideViewPr>
    <p:cSldViewPr snapToGrid="0">
      <p:cViewPr varScale="1">
        <p:scale>
          <a:sx n="51" d="100"/>
          <a:sy n="51" d="100"/>
        </p:scale>
        <p:origin x="-49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8/19/2021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5</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1592015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675657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15</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5" name="Footer Placeholder 4">
            <a:extLst>
              <a:ext uri="{FF2B5EF4-FFF2-40B4-BE49-F238E27FC236}">
                <a16:creationId xmlns=""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251575"/>
            <a:ext cx="2844800" cy="476250"/>
          </a:xfrm>
        </p:spPr>
        <p:txBody>
          <a:bodyPr/>
          <a:lstStyle>
            <a:lvl1pPr>
              <a:defRPr/>
            </a:lvl1pPr>
          </a:lstStyle>
          <a:p>
            <a:pPr>
              <a:defRPr/>
            </a:pPr>
            <a:endParaRPr lang="en-US"/>
          </a:p>
        </p:txBody>
      </p:sp>
      <p:sp>
        <p:nvSpPr>
          <p:cNvPr id="8" name="Slide Number Placeholder 7"/>
          <p:cNvSpPr>
            <a:spLocks noGrp="1"/>
          </p:cNvSpPr>
          <p:nvPr>
            <p:ph type="sldNum" sz="quarter" idx="11"/>
          </p:nvPr>
        </p:nvSpPr>
        <p:spPr>
          <a:xfrm>
            <a:off x="8737600" y="6248400"/>
            <a:ext cx="2844800" cy="476250"/>
          </a:xfrm>
        </p:spPr>
        <p:txBody>
          <a:bodyPr/>
          <a:lstStyle>
            <a:lvl1pPr>
              <a:defRPr/>
            </a:lvl1pPr>
          </a:lstStyle>
          <a:p>
            <a:pPr>
              <a:defRPr/>
            </a:pPr>
            <a:fld id="{69A9624B-0E1F-48CC-9D1A-46FAADDB8142}" type="slidenum">
              <a:rPr lang="en-US"/>
              <a:pPr>
                <a:defRPr/>
              </a:pPr>
              <a:t>‹#›</a:t>
            </a:fld>
            <a:endParaRPr lang="en-US"/>
          </a:p>
        </p:txBody>
      </p:sp>
      <p:sp>
        <p:nvSpPr>
          <p:cNvPr id="9" name="Footer Placeholder 8"/>
          <p:cNvSpPr>
            <a:spLocks noGrp="1"/>
          </p:cNvSpPr>
          <p:nvPr>
            <p:ph type="ftr" sz="quarter" idx="12"/>
          </p:nvPr>
        </p:nvSpPr>
        <p:spPr>
          <a:xfrm>
            <a:off x="4165600" y="6248400"/>
            <a:ext cx="3860800" cy="476250"/>
          </a:xfrm>
        </p:spPr>
        <p:txBody>
          <a:bodyPr/>
          <a:lstStyle>
            <a:lvl1pPr>
              <a:defRPr/>
            </a:lvl1pPr>
          </a:lstStyle>
          <a:p>
            <a:pPr>
              <a:defRPr/>
            </a:pPr>
            <a:endParaRPr lang="en-US"/>
          </a:p>
        </p:txBody>
      </p:sp>
    </p:spTree>
    <p:extLst>
      <p:ext uri="{BB962C8B-B14F-4D97-AF65-F5344CB8AC3E}">
        <p14:creationId xmlns:p14="http://schemas.microsoft.com/office/powerpoint/2010/main" val="241417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5" name="Footer Placeholder 4">
            <a:extLst>
              <a:ext uri="{FF2B5EF4-FFF2-40B4-BE49-F238E27FC236}">
                <a16:creationId xmlns=""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5" name="Footer Placeholder 4">
            <a:extLst>
              <a:ext uri="{FF2B5EF4-FFF2-40B4-BE49-F238E27FC236}">
                <a16:creationId xmlns=""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6" name="Footer Placeholder 5">
            <a:extLst>
              <a:ext uri="{FF2B5EF4-FFF2-40B4-BE49-F238E27FC236}">
                <a16:creationId xmlns=""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8" name="Footer Placeholder 7">
            <a:extLst>
              <a:ext uri="{FF2B5EF4-FFF2-40B4-BE49-F238E27FC236}">
                <a16:creationId xmlns=""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4" name="Footer Placeholder 3">
            <a:extLst>
              <a:ext uri="{FF2B5EF4-FFF2-40B4-BE49-F238E27FC236}">
                <a16:creationId xmlns=""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3" name="Footer Placeholder 2">
            <a:extLst>
              <a:ext uri="{FF2B5EF4-FFF2-40B4-BE49-F238E27FC236}">
                <a16:creationId xmlns=""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6" name="Footer Placeholder 5">
            <a:extLst>
              <a:ext uri="{FF2B5EF4-FFF2-40B4-BE49-F238E27FC236}">
                <a16:creationId xmlns=""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8/19/2021</a:t>
            </a:fld>
            <a:endParaRPr lang="en-US" dirty="0"/>
          </a:p>
        </p:txBody>
      </p:sp>
      <p:sp>
        <p:nvSpPr>
          <p:cNvPr id="6" name="Footer Placeholder 5">
            <a:extLst>
              <a:ext uri="{FF2B5EF4-FFF2-40B4-BE49-F238E27FC236}">
                <a16:creationId xmlns=""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8/19/2021</a:t>
            </a:fld>
            <a:endParaRPr lang="en-US" dirty="0"/>
          </a:p>
        </p:txBody>
      </p:sp>
      <p:sp>
        <p:nvSpPr>
          <p:cNvPr id="5" name="Footer Placeholder 4">
            <a:extLst>
              <a:ext uri="{FF2B5EF4-FFF2-40B4-BE49-F238E27FC236}">
                <a16:creationId xmlns=""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 xmlns:a16="http://schemas.microsoft.com/office/drawing/2014/main" id="{C617D0E3-7879-4E51-9843-14E11D752E40}"/>
              </a:ext>
            </a:extLst>
          </p:cNvPr>
          <p:cNvPicPr>
            <a:picLocks noChangeAspect="1"/>
          </p:cNvPicPr>
          <p:nvPr userDrawn="1"/>
        </p:nvPicPr>
        <p:blipFill>
          <a:blip r:embed="rId12"/>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0.xml"/><Relationship Id="rId6" Type="http://schemas.openxmlformats.org/officeDocument/2006/relationships/image" Target="../media/image14.jpeg"/><Relationship Id="rId5" Type="http://schemas.openxmlformats.org/officeDocument/2006/relationships/audio" Target="../media/audio4.wav"/><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audio" Target="../media/audio4.wav"/><Relationship Id="rId4"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 xmlns:a16="http://schemas.microsoft.com/office/drawing/2014/main" id="{F4B5F415-7490-4054-85B4-10F7AE6D3385}"/>
              </a:ext>
            </a:extLst>
          </p:cNvPr>
          <p:cNvSpPr>
            <a:spLocks noGrp="1"/>
          </p:cNvSpPr>
          <p:nvPr>
            <p:ph type="ctrTitle"/>
          </p:nvPr>
        </p:nvSpPr>
        <p:spPr>
          <a:xfrm>
            <a:off x="239628" y="2323835"/>
            <a:ext cx="11952372" cy="1417123"/>
          </a:xfrm>
        </p:spPr>
        <p:txBody>
          <a:bodyPr>
            <a:noAutofit/>
          </a:bodyPr>
          <a:lstStyle/>
          <a:p>
            <a:r>
              <a:rPr lang="en-US" sz="5000" b="1" dirty="0">
                <a:solidFill>
                  <a:schemeClr val="bg1"/>
                </a:solidFill>
                <a:latin typeface="Times New Roman" panose="02020603050405020304" pitchFamily="18" charset="0"/>
                <a:cs typeface="Times New Roman" panose="02020603050405020304" pitchFamily="18" charset="0"/>
              </a:rPr>
              <a:t/>
            </a:r>
            <a:br>
              <a:rPr lang="en-US" sz="5000" b="1" dirty="0">
                <a:solidFill>
                  <a:schemeClr val="bg1"/>
                </a:solidFill>
                <a:latin typeface="Times New Roman" panose="02020603050405020304" pitchFamily="18" charset="0"/>
                <a:cs typeface="Times New Roman" panose="02020603050405020304" pitchFamily="18" charset="0"/>
              </a:rPr>
            </a:br>
            <a:r>
              <a:rPr lang="en-US" sz="5000" b="1" dirty="0" err="1" smtClean="0">
                <a:solidFill>
                  <a:schemeClr val="bg1"/>
                </a:solidFill>
                <a:latin typeface="Times New Roman" panose="02020603050405020304" pitchFamily="18" charset="0"/>
                <a:cs typeface="Times New Roman" panose="02020603050405020304" pitchFamily="18" charset="0"/>
              </a:rPr>
              <a:t>Tập</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hợp</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các</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số</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nguyên</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a:solidFill>
                  <a:schemeClr val="bg1"/>
                </a:solidFill>
                <a:latin typeface="Times New Roman" panose="02020603050405020304" pitchFamily="18" charset="0"/>
                <a:cs typeface="Times New Roman" panose="02020603050405020304" pitchFamily="18" charset="0"/>
              </a:rPr>
              <a:t>t</a:t>
            </a:r>
            <a:r>
              <a:rPr lang="en-US" sz="5000" b="1" dirty="0" err="1" smtClean="0">
                <a:solidFill>
                  <a:schemeClr val="bg1"/>
                </a:solidFill>
                <a:latin typeface="Times New Roman" panose="02020603050405020304" pitchFamily="18" charset="0"/>
                <a:cs typeface="Times New Roman" panose="02020603050405020304" pitchFamily="18" charset="0"/>
              </a:rPr>
              <a:t>iết</a:t>
            </a:r>
            <a:r>
              <a:rPr lang="en-US" sz="5000" b="1" dirty="0" smtClean="0">
                <a:solidFill>
                  <a:schemeClr val="bg1"/>
                </a:solidFill>
                <a:latin typeface="Times New Roman" panose="02020603050405020304" pitchFamily="18" charset="0"/>
                <a:cs typeface="Times New Roman" panose="02020603050405020304" pitchFamily="18" charset="0"/>
              </a:rPr>
              <a:t> 3)</a:t>
            </a:r>
            <a:endParaRPr lang="en-US" sz="5000" b="1" dirty="0">
              <a:solidFill>
                <a:schemeClr val="bg1"/>
              </a:solidFill>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 xmlns:a16="http://schemas.microsoft.com/office/drawing/2014/main" id="{AA65E432-C1E6-4C36-BF8E-2DA25E65DC32}"/>
              </a:ext>
              <a:ext uri="{C183D7F6-B498-43B3-948B-1728B52AA6E4}">
                <adec:decorative xmlns=""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1" descr="Clipboard">
            <a:extLst>
              <a:ext uri="{FF2B5EF4-FFF2-40B4-BE49-F238E27FC236}">
                <a16:creationId xmlns=""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4" name="!!1">
            <a:extLst>
              <a:ext uri="{FF2B5EF4-FFF2-40B4-BE49-F238E27FC236}">
                <a16:creationId xmlns="" xmlns:a16="http://schemas.microsoft.com/office/drawing/2014/main" id="{0E246211-C9C9-4B3E-9DDF-914AB989AE93}"/>
              </a:ext>
            </a:extLst>
          </p:cNvPr>
          <p:cNvSpPr txBox="1"/>
          <p:nvPr/>
        </p:nvSpPr>
        <p:spPr>
          <a:xfrm>
            <a:off x="2756717" y="2061478"/>
            <a:ext cx="6529523" cy="830997"/>
          </a:xfrm>
          <a:prstGeom prst="rect">
            <a:avLst/>
          </a:prstGeom>
          <a:noFill/>
        </p:spPr>
        <p:txBody>
          <a:bodyPr wrap="square">
            <a:spAutoFit/>
          </a:bodyPr>
          <a:lstStyle/>
          <a:p>
            <a:r>
              <a:rPr lang="en-US" sz="4800" b="1" dirty="0" smtClean="0">
                <a:solidFill>
                  <a:schemeClr val="bg1"/>
                </a:solidFill>
                <a:latin typeface="Times New Roman" panose="02020603050405020304" pitchFamily="18" charset="0"/>
                <a:cs typeface="Times New Roman" panose="02020603050405020304" pitchFamily="18" charset="0"/>
              </a:rPr>
              <a:t>S</a:t>
            </a:r>
            <a:r>
              <a:rPr lang="vi-VN" sz="4800" b="1" dirty="0" smtClean="0">
                <a:solidFill>
                  <a:schemeClr val="bg1"/>
                </a:solidFill>
                <a:latin typeface="Times New Roman" panose="02020603050405020304" pitchFamily="18" charset="0"/>
                <a:cs typeface="Times New Roman" panose="02020603050405020304" pitchFamily="18" charset="0"/>
              </a:rPr>
              <a:t>ố </a:t>
            </a:r>
            <a:r>
              <a:rPr lang="en-US" sz="4800" b="1" dirty="0" smtClean="0">
                <a:solidFill>
                  <a:schemeClr val="bg1"/>
                </a:solidFill>
                <a:latin typeface="Times New Roman" panose="02020603050405020304" pitchFamily="18" charset="0"/>
                <a:cs typeface="Times New Roman" panose="02020603050405020304" pitchFamily="18" charset="0"/>
              </a:rPr>
              <a:t>6</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C</a:t>
            </a:r>
            <a:r>
              <a:rPr lang="vi-VN" sz="4800" b="1" dirty="0" smtClean="0">
                <a:solidFill>
                  <a:schemeClr val="bg1"/>
                </a:solidFill>
                <a:latin typeface="Times New Roman" panose="02020603050405020304" pitchFamily="18" charset="0"/>
                <a:cs typeface="Times New Roman" panose="02020603050405020304" pitchFamily="18" charset="0"/>
              </a:rPr>
              <a:t>hương </a:t>
            </a:r>
            <a:r>
              <a:rPr lang="en-US" sz="4800" b="1" dirty="0" smtClean="0">
                <a:solidFill>
                  <a:schemeClr val="bg1"/>
                </a:solidFill>
                <a:latin typeface="Times New Roman" panose="02020603050405020304" pitchFamily="18" charset="0"/>
                <a:cs typeface="Times New Roman" panose="02020603050405020304" pitchFamily="18" charset="0"/>
              </a:rPr>
              <a:t>2</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B</a:t>
            </a:r>
            <a:r>
              <a:rPr lang="vi-VN" sz="4800" b="1" dirty="0" smtClean="0">
                <a:solidFill>
                  <a:schemeClr val="bg1"/>
                </a:solidFill>
                <a:latin typeface="Times New Roman" panose="02020603050405020304" pitchFamily="18" charset="0"/>
                <a:cs typeface="Times New Roman" panose="02020603050405020304" pitchFamily="18" charset="0"/>
              </a:rPr>
              <a:t>ài </a:t>
            </a:r>
            <a:r>
              <a:rPr lang="en-US" sz="4800" b="1" dirty="0" smtClean="0">
                <a:solidFill>
                  <a:schemeClr val="bg1"/>
                </a:solidFill>
                <a:latin typeface="Times New Roman" panose="02020603050405020304" pitchFamily="18" charset="0"/>
                <a:cs typeface="Times New Roman" panose="02020603050405020304" pitchFamily="18" charset="0"/>
              </a:rPr>
              <a:t>2</a:t>
            </a:r>
            <a:endParaRPr lang="en-US" sz="4800" dirty="0">
              <a:solidFill>
                <a:schemeClr val="bg1"/>
              </a:solidFill>
            </a:endParaRP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06397050"/>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81735" y="1731010"/>
            <a:ext cx="11409263"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a)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a:t>
            </a:r>
            <a:r>
              <a:rPr lang="en-US" sz="3600" dirty="0" smtClean="0">
                <a:solidFill>
                  <a:srgbClr val="FFFF00"/>
                </a:solidFill>
                <a:latin typeface="Times New Roman" pitchFamily="18" charset="0"/>
              </a:rPr>
              <a:t>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2</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  </a:t>
            </a: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&gt; 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291407" y="2198865"/>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6751528"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6713286" y="2210399"/>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291407"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64560" y="4714227"/>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0" y="84118"/>
            <a:ext cx="1406743" cy="735654"/>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4"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2</a:t>
              </a:r>
              <a:endParaRPr lang="en-US" sz="2400" b="1" dirty="0">
                <a:solidFill>
                  <a:srgbClr val="FFFFFF"/>
                </a:solidFill>
                <a:cs typeface="Arial" pitchFamily="34" charset="0"/>
              </a:endParaRPr>
            </a:p>
          </p:txBody>
        </p:sp>
      </p:grpSp>
      <p:sp>
        <p:nvSpPr>
          <p:cNvPr id="153" name="!!4">
            <a:extLst>
              <a:ext uri="{FF2B5EF4-FFF2-40B4-BE49-F238E27FC236}">
                <a16:creationId xmlns="" xmlns:a16="http://schemas.microsoft.com/office/drawing/2014/main" id="{58E6D429-DC53-47C4-8036-1E9D12B8E28B}"/>
              </a:ext>
            </a:extLst>
          </p:cNvPr>
          <p:cNvSpPr/>
          <p:nvPr/>
        </p:nvSpPr>
        <p:spPr>
          <a:xfrm rot="5400000">
            <a:off x="8584663" y="392043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514236" y="4699202"/>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65" name="Rectangle 64"/>
          <p:cNvSpPr/>
          <p:nvPr/>
        </p:nvSpPr>
        <p:spPr>
          <a:xfrm>
            <a:off x="8503485" y="59683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9683" y="99660"/>
            <a:ext cx="10976310" cy="1595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1" name="Group 20"/>
          <p:cNvGrpSpPr/>
          <p:nvPr/>
        </p:nvGrpSpPr>
        <p:grpSpPr>
          <a:xfrm>
            <a:off x="10365539" y="403280"/>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348491" y="388171"/>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355032" y="352503"/>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355033" y="403280"/>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374992" y="388171"/>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365540" y="362134"/>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388424" y="403280"/>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388425" y="403280"/>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374993" y="388171"/>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374994" y="388171"/>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388425" y="388171"/>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18461638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2384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59672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420817" y="701040"/>
            <a:ext cx="9515663" cy="979490"/>
          </a:xfrm>
          <a:prstGeom prst="roundRect">
            <a:avLst>
              <a:gd name="adj" fmla="val 50000"/>
            </a:avLst>
          </a:prstGeom>
          <a:solidFill>
            <a:srgbClr val="A7FDFF"/>
          </a:soli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Trong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các</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sau</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đúng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p>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sai</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18688"/>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0944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35000" y="1519776"/>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4744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4405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45160" y="412369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37540" y="2834640"/>
            <a:ext cx="314325" cy="593640"/>
            <a:chOff x="180" y="624"/>
            <a:chExt cx="99" cy="288"/>
          </a:xfrm>
        </p:grpSpPr>
        <p:sp>
          <p:nvSpPr>
            <p:cNvPr id="25629" name="Rectangle 124"/>
            <p:cNvSpPr>
              <a:spLocks noChangeArrowheads="1"/>
            </p:cNvSpPr>
            <p:nvPr/>
          </p:nvSpPr>
          <p:spPr bwMode="gray">
            <a:xfrm rot="16200000" flipH="1">
              <a:off x="5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06"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2344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9530081" y="2062551"/>
            <a:ext cx="1245193" cy="685800"/>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1" name="Text Box 129"/>
          <p:cNvSpPr txBox="1">
            <a:spLocks noChangeArrowheads="1"/>
          </p:cNvSpPr>
          <p:nvPr/>
        </p:nvSpPr>
        <p:spPr bwMode="auto">
          <a:xfrm>
            <a:off x="2429602" y="3389379"/>
            <a:ext cx="6196237"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Mọi</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nguyên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đều</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lớn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hơn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tự</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nhiên</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Arial" pitchFamily="34" charset="0"/>
              <a:cs typeface="Arial" pitchFamily="34" charset="0"/>
            </a:endParaRPr>
          </a:p>
        </p:txBody>
      </p:sp>
      <p:sp>
        <p:nvSpPr>
          <p:cNvPr id="74882" name="AutoShape 130"/>
          <p:cNvSpPr>
            <a:spLocks noChangeArrowheads="1"/>
          </p:cNvSpPr>
          <p:nvPr/>
        </p:nvSpPr>
        <p:spPr bwMode="gray">
          <a:xfrm>
            <a:off x="9530080" y="3377409"/>
            <a:ext cx="1245193" cy="636745"/>
          </a:xfrm>
          <a:prstGeom prst="roundRect">
            <a:avLst>
              <a:gd name="adj" fmla="val 10889"/>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flatTx/>
          </a:bodyPr>
          <a:lstStyle/>
          <a:p>
            <a:pPr algn="ctr"/>
            <a:r>
              <a:rPr lang="en-US" sz="2400" b="1" i="1" dirty="0" err="1" smtClean="0">
                <a:solidFill>
                  <a:schemeClr val="bg1"/>
                </a:solidFill>
                <a:latin typeface="Arial" pitchFamily="34" charset="0"/>
                <a:cs typeface="Arial" pitchFamily="34" charset="0"/>
              </a:rPr>
              <a:t>Sai</a:t>
            </a:r>
            <a:endParaRPr lang="en-US" sz="2400" b="1" i="1" dirty="0">
              <a:solidFill>
                <a:schemeClr val="bg1"/>
              </a:solidFill>
              <a:latin typeface="Arial" pitchFamily="34" charset="0"/>
              <a:cs typeface="Arial" pitchFamily="34" charset="0"/>
            </a:endParaRPr>
          </a:p>
        </p:txBody>
      </p:sp>
      <p:sp>
        <p:nvSpPr>
          <p:cNvPr id="74883" name="Text Box 131"/>
          <p:cNvSpPr txBox="1">
            <a:spLocks noChangeArrowheads="1"/>
          </p:cNvSpPr>
          <p:nvPr/>
        </p:nvSpPr>
        <p:spPr bwMode="auto">
          <a:xfrm>
            <a:off x="2052320" y="4763480"/>
            <a:ext cx="5974080" cy="535531"/>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nhỏ</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60658" y="5836920"/>
            <a:ext cx="6722382"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Bất</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kì</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dương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nào</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cũng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9530080" y="4627199"/>
            <a:ext cx="1245194" cy="710348"/>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6" name="AutoShape 134"/>
          <p:cNvSpPr>
            <a:spLocks noChangeArrowheads="1"/>
          </p:cNvSpPr>
          <p:nvPr/>
        </p:nvSpPr>
        <p:spPr bwMode="gray">
          <a:xfrm>
            <a:off x="9540240" y="5870870"/>
            <a:ext cx="1245194" cy="651235"/>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chemeClr val="bg1"/>
                </a:solidFill>
                <a:cs typeface="Arial" pitchFamily="34" charset="0"/>
              </a:rPr>
              <a:t> </a:t>
            </a:r>
            <a:endParaRPr lang="en-US" sz="2800" b="1" i="1" dirty="0">
              <a:solidFill>
                <a:schemeClr val="bg1"/>
              </a:solidFill>
              <a:cs typeface="Arial" pitchFamily="34" charset="0"/>
            </a:endParaRPr>
          </a:p>
        </p:txBody>
      </p:sp>
      <p:grpSp>
        <p:nvGrpSpPr>
          <p:cNvPr id="25621" name="Group 76"/>
          <p:cNvGrpSpPr>
            <a:grpSpLocks/>
          </p:cNvGrpSpPr>
          <p:nvPr/>
        </p:nvGrpSpPr>
        <p:grpSpPr bwMode="auto">
          <a:xfrm>
            <a:off x="266460" y="913113"/>
            <a:ext cx="1016000" cy="665163"/>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3</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093310"/>
            <a:ext cx="6844302"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a:t>
            </a:r>
            <a:r>
              <a:rPr lang="vi-VN" sz="2400" dirty="0" smtClean="0">
                <a:effectLst>
                  <a:outerShdw blurRad="38100" dist="38100" dir="2700000" algn="tl">
                    <a:srgbClr val="000000"/>
                  </a:outerShdw>
                </a:effectLst>
                <a:latin typeface="Arial" pitchFamily="34" charset="0"/>
                <a:cs typeface="Arial" pitchFamily="34" charset="0"/>
              </a:rPr>
              <a:t>ơ</a:t>
            </a:r>
            <a:r>
              <a:rPr lang="en-US" sz="2400" dirty="0" err="1" smtClean="0">
                <a:effectLst>
                  <a:outerShdw blurRad="38100" dist="38100" dir="2700000" algn="tl">
                    <a:srgbClr val="000000"/>
                  </a:outerShdw>
                </a:effectLst>
                <a:latin typeface="Arial" pitchFamily="34" charset="0"/>
                <a:cs typeface="Arial" pitchFamily="34" charset="0"/>
              </a:rPr>
              <a:t>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a:effectLst>
                  <a:outerShdw blurRad="38100" dist="38100" dir="2700000" algn="tl">
                    <a:srgbClr val="000000"/>
                  </a:outerShdw>
                </a:effectLst>
                <a:latin typeface="Arial" pitchFamily="34" charset="0"/>
                <a:cs typeface="Arial" pitchFamily="34" charset="0"/>
              </a:rPr>
              <a:t>0.</a:t>
            </a:r>
          </a:p>
        </p:txBody>
      </p:sp>
      <p:sp>
        <p:nvSpPr>
          <p:cNvPr id="143" name="!!4">
            <a:extLst>
              <a:ext uri="{FF2B5EF4-FFF2-40B4-BE49-F238E27FC236}">
                <a16:creationId xmlns="" xmlns:a16="http://schemas.microsoft.com/office/drawing/2014/main"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2" name="Group 120"/>
          <p:cNvGrpSpPr>
            <a:grpSpLocks/>
          </p:cNvGrpSpPr>
          <p:nvPr/>
        </p:nvGrpSpPr>
        <p:grpSpPr bwMode="auto">
          <a:xfrm>
            <a:off x="645160" y="5443558"/>
            <a:ext cx="304800" cy="442891"/>
            <a:chOff x="240" y="624"/>
            <a:chExt cx="96" cy="288"/>
          </a:xfrm>
        </p:grpSpPr>
        <p:sp>
          <p:nvSpPr>
            <p:cNvPr id="144"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5"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46" name="Group 145"/>
          <p:cNvGrpSpPr/>
          <p:nvPr/>
        </p:nvGrpSpPr>
        <p:grpSpPr>
          <a:xfrm>
            <a:off x="10031538" y="228675"/>
            <a:ext cx="1449262" cy="1368876"/>
            <a:chOff x="3048000" y="1219200"/>
            <a:chExt cx="2209800" cy="2209800"/>
          </a:xfrm>
        </p:grpSpPr>
        <p:sp>
          <p:nvSpPr>
            <p:cNvPr id="147" name="Flowchart: Connector 14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8" name="Flowchart: Connector 14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9" name="Flowchart: Connector 14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0" name="Group 149"/>
          <p:cNvGrpSpPr/>
          <p:nvPr/>
        </p:nvGrpSpPr>
        <p:grpSpPr>
          <a:xfrm>
            <a:off x="10031538" y="228675"/>
            <a:ext cx="1449262" cy="1368876"/>
            <a:chOff x="3048000" y="1219200"/>
            <a:chExt cx="2209800" cy="2209800"/>
          </a:xfrm>
        </p:grpSpPr>
        <p:sp>
          <p:nvSpPr>
            <p:cNvPr id="151" name="Flowchart: Connector 15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2" name="Flowchart: Connector 15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3" name="Flowchart: Connector 15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54" name="Group 153"/>
          <p:cNvGrpSpPr/>
          <p:nvPr/>
        </p:nvGrpSpPr>
        <p:grpSpPr>
          <a:xfrm>
            <a:off x="10031538" y="228675"/>
            <a:ext cx="1449262" cy="1368876"/>
            <a:chOff x="3048000" y="1219200"/>
            <a:chExt cx="2209800" cy="2209800"/>
          </a:xfrm>
        </p:grpSpPr>
        <p:sp>
          <p:nvSpPr>
            <p:cNvPr id="155" name="Flowchart: Connector 15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6" name="Flowchart: Connector 15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8" name="Group 157"/>
          <p:cNvGrpSpPr/>
          <p:nvPr/>
        </p:nvGrpSpPr>
        <p:grpSpPr>
          <a:xfrm>
            <a:off x="10031538" y="228675"/>
            <a:ext cx="1449262" cy="1368876"/>
            <a:chOff x="3048000" y="1219200"/>
            <a:chExt cx="2209800" cy="2209800"/>
          </a:xfrm>
        </p:grpSpPr>
        <p:sp>
          <p:nvSpPr>
            <p:cNvPr id="159" name="Flowchart: Connector 15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0" name="Flowchart: Connector 15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2" name="Group 161"/>
          <p:cNvGrpSpPr/>
          <p:nvPr/>
        </p:nvGrpSpPr>
        <p:grpSpPr>
          <a:xfrm>
            <a:off x="10031538" y="228675"/>
            <a:ext cx="1449262" cy="1368876"/>
            <a:chOff x="3048000" y="1219200"/>
            <a:chExt cx="2209800" cy="2209800"/>
          </a:xfrm>
        </p:grpSpPr>
        <p:sp>
          <p:nvSpPr>
            <p:cNvPr id="163" name="Flowchart: Connector 16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4" name="Flowchart: Connector 16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6" name="Group 165"/>
          <p:cNvGrpSpPr/>
          <p:nvPr/>
        </p:nvGrpSpPr>
        <p:grpSpPr>
          <a:xfrm>
            <a:off x="10031538" y="228675"/>
            <a:ext cx="1449262" cy="1368876"/>
            <a:chOff x="3048000" y="1219200"/>
            <a:chExt cx="2209800" cy="2209800"/>
          </a:xfrm>
        </p:grpSpPr>
        <p:sp>
          <p:nvSpPr>
            <p:cNvPr id="167" name="Flowchart: Connector 16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8" name="Flowchart: Connector 16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0" name="Group 169"/>
          <p:cNvGrpSpPr/>
          <p:nvPr/>
        </p:nvGrpSpPr>
        <p:grpSpPr>
          <a:xfrm>
            <a:off x="10031538" y="228675"/>
            <a:ext cx="1449262" cy="1368876"/>
            <a:chOff x="3048000" y="1219200"/>
            <a:chExt cx="2209800" cy="2209800"/>
          </a:xfrm>
        </p:grpSpPr>
        <p:sp>
          <p:nvSpPr>
            <p:cNvPr id="171" name="Flowchart: Connector 17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2" name="Flowchart: Connector 17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4" name="Group 173"/>
          <p:cNvGrpSpPr/>
          <p:nvPr/>
        </p:nvGrpSpPr>
        <p:grpSpPr>
          <a:xfrm>
            <a:off x="10031538" y="228675"/>
            <a:ext cx="1449262" cy="1368876"/>
            <a:chOff x="3048000" y="1219200"/>
            <a:chExt cx="2209800" cy="2209800"/>
          </a:xfrm>
        </p:grpSpPr>
        <p:sp>
          <p:nvSpPr>
            <p:cNvPr id="175" name="Flowchart: Connector 17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6" name="Flowchart: Connector 17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8" name="Group 177"/>
          <p:cNvGrpSpPr/>
          <p:nvPr/>
        </p:nvGrpSpPr>
        <p:grpSpPr>
          <a:xfrm>
            <a:off x="10031538" y="228675"/>
            <a:ext cx="1449262" cy="1368876"/>
            <a:chOff x="3048000" y="1219200"/>
            <a:chExt cx="2209800" cy="2209800"/>
          </a:xfrm>
        </p:grpSpPr>
        <p:sp>
          <p:nvSpPr>
            <p:cNvPr id="179" name="Flowchart: Connector 17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0" name="Flowchart: Connector 17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2" name="Group 181"/>
          <p:cNvGrpSpPr/>
          <p:nvPr/>
        </p:nvGrpSpPr>
        <p:grpSpPr>
          <a:xfrm>
            <a:off x="10031538" y="228675"/>
            <a:ext cx="1449262" cy="1368876"/>
            <a:chOff x="3048000" y="1219200"/>
            <a:chExt cx="2209800" cy="2209800"/>
          </a:xfrm>
        </p:grpSpPr>
        <p:sp>
          <p:nvSpPr>
            <p:cNvPr id="183" name="Flowchart: Connector 18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4" name="Flowchart: Connector 18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6" name="Group 185"/>
          <p:cNvGrpSpPr/>
          <p:nvPr/>
        </p:nvGrpSpPr>
        <p:grpSpPr>
          <a:xfrm>
            <a:off x="10031538" y="228675"/>
            <a:ext cx="1449262" cy="1368876"/>
            <a:chOff x="3048000" y="1219200"/>
            <a:chExt cx="2209800" cy="2209800"/>
          </a:xfrm>
        </p:grpSpPr>
        <p:sp>
          <p:nvSpPr>
            <p:cNvPr id="187" name="Flowchart: Connector 18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8" name="Flowchart: Connector 18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9" name="Flowchart: Connector 188"/>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0" name="Rectangle 189"/>
          <p:cNvSpPr/>
          <p:nvPr/>
        </p:nvSpPr>
        <p:spPr>
          <a:xfrm>
            <a:off x="261233" y="67319"/>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698735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0"/>
                                        </p:tgtEl>
                                        <p:attrNameLst>
                                          <p:attrName>style.visibility</p:attrName>
                                        </p:attrNameLst>
                                      </p:cBhvr>
                                      <p:to>
                                        <p:strVal val="visible"/>
                                      </p:to>
                                    </p:set>
                                    <p:animEffect transition="in" filter="barn(inVertical)">
                                      <p:cBhvr>
                                        <p:cTn id="7" dur="500"/>
                                        <p:tgtEl>
                                          <p:spTgt spid="19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6"/>
                                        </p:tgtEl>
                                        <p:attrNameLst>
                                          <p:attrName>style.visibility</p:attrName>
                                        </p:attrNameLst>
                                      </p:cBhvr>
                                      <p:to>
                                        <p:strVal val="visible"/>
                                      </p:to>
                                    </p:set>
                                    <p:animEffect transition="in" filter="barn(inVertical)">
                                      <p:cBhvr>
                                        <p:cTn id="12" dur="500"/>
                                        <p:tgtEl>
                                          <p:spTgt spid="146"/>
                                        </p:tgtEl>
                                      </p:cBhvr>
                                    </p:animEffect>
                                  </p:childTnLst>
                                  <p:subTnLst>
                                    <p:audio>
                                      <p:cMediaNode>
                                        <p:cTn display="0" masterRel="sameClick">
                                          <p:stCondLst>
                                            <p:cond evt="begin" delay="0">
                                              <p:tn val="10"/>
                                            </p:cond>
                                          </p:stCondLst>
                                          <p:endCondLst>
                                            <p:cond evt="onStopAudio" delay="0">
                                              <p:tgtEl>
                                                <p:sldTgt/>
                                              </p:tgtEl>
                                            </p:cond>
                                          </p:endCondLst>
                                        </p:cTn>
                                        <p:tgtEl>
                                          <p:sndTgt r:embed="rId3"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0"/>
                                        </p:tgtEl>
                                        <p:attrNameLst>
                                          <p:attrName>style.visibility</p:attrName>
                                        </p:attrNameLst>
                                      </p:cBhvr>
                                      <p:to>
                                        <p:strVal val="visible"/>
                                      </p:to>
                                    </p:set>
                                    <p:animEffect transition="in" filter="barn(inVertical)">
                                      <p:cBhvr>
                                        <p:cTn id="16" dur="500"/>
                                        <p:tgtEl>
                                          <p:spTgt spid="150"/>
                                        </p:tgtEl>
                                      </p:cBhvr>
                                    </p:animEffect>
                                  </p:childTnLst>
                                  <p:subTnLst>
                                    <p:audio>
                                      <p:cMediaNode>
                                        <p:cTn display="0" masterRel="sameClick">
                                          <p:stCondLst>
                                            <p:cond evt="begin" delay="0">
                                              <p:tn val="14"/>
                                            </p:cond>
                                          </p:stCondLst>
                                          <p:endCondLst>
                                            <p:cond evt="onStopAudio" delay="0">
                                              <p:tgtEl>
                                                <p:sldTgt/>
                                              </p:tgtEl>
                                            </p:cond>
                                          </p:endCondLst>
                                        </p:cTn>
                                        <p:tgtEl>
                                          <p:sndTgt r:embed="rId3"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54"/>
                                        </p:tgtEl>
                                        <p:attrNameLst>
                                          <p:attrName>style.visibility</p:attrName>
                                        </p:attrNameLst>
                                      </p:cBhvr>
                                      <p:to>
                                        <p:strVal val="visible"/>
                                      </p:to>
                                    </p:set>
                                    <p:animEffect transition="in" filter="barn(inVertical)">
                                      <p:cBhvr>
                                        <p:cTn id="20" dur="500"/>
                                        <p:tgtEl>
                                          <p:spTgt spid="154"/>
                                        </p:tgtEl>
                                      </p:cBhvr>
                                    </p:animEffect>
                                  </p:childTnLst>
                                  <p:subTnLst>
                                    <p:audio>
                                      <p:cMediaNode>
                                        <p:cTn display="0" masterRel="sameClick">
                                          <p:stCondLst>
                                            <p:cond evt="begin" delay="0">
                                              <p:tn val="18"/>
                                            </p:cond>
                                          </p:stCondLst>
                                          <p:endCondLst>
                                            <p:cond evt="onStopAudio" delay="0">
                                              <p:tgtEl>
                                                <p:sldTgt/>
                                              </p:tgtEl>
                                            </p:cond>
                                          </p:endCondLst>
                                        </p:cTn>
                                        <p:tgtEl>
                                          <p:sndTgt r:embed="rId3"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8"/>
                                        </p:tgtEl>
                                        <p:attrNameLst>
                                          <p:attrName>style.visibility</p:attrName>
                                        </p:attrNameLst>
                                      </p:cBhvr>
                                      <p:to>
                                        <p:strVal val="visible"/>
                                      </p:to>
                                    </p:set>
                                    <p:animEffect transition="in" filter="barn(inVertical)">
                                      <p:cBhvr>
                                        <p:cTn id="24" dur="500"/>
                                        <p:tgtEl>
                                          <p:spTgt spid="158"/>
                                        </p:tgtEl>
                                      </p:cBhvr>
                                    </p:animEffect>
                                  </p:childTnLst>
                                  <p:subTnLst>
                                    <p:audio>
                                      <p:cMediaNode>
                                        <p:cTn display="0" masterRel="sameClick">
                                          <p:stCondLst>
                                            <p:cond evt="begin" delay="0">
                                              <p:tn val="22"/>
                                            </p:cond>
                                          </p:stCondLst>
                                          <p:endCondLst>
                                            <p:cond evt="onStopAudio" delay="0">
                                              <p:tgtEl>
                                                <p:sldTgt/>
                                              </p:tgtEl>
                                            </p:cond>
                                          </p:endCondLst>
                                        </p:cTn>
                                        <p:tgtEl>
                                          <p:sndTgt r:embed="rId3"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2"/>
                                        </p:tgtEl>
                                        <p:attrNameLst>
                                          <p:attrName>style.visibility</p:attrName>
                                        </p:attrNameLst>
                                      </p:cBhvr>
                                      <p:to>
                                        <p:strVal val="visible"/>
                                      </p:to>
                                    </p:set>
                                    <p:animEffect transition="in" filter="barn(inVertical)">
                                      <p:cBhvr>
                                        <p:cTn id="28" dur="500"/>
                                        <p:tgtEl>
                                          <p:spTgt spid="162"/>
                                        </p:tgtEl>
                                      </p:cBhvr>
                                    </p:animEffect>
                                  </p:childTnLst>
                                  <p:subTnLst>
                                    <p:audio>
                                      <p:cMediaNode>
                                        <p:cTn display="0" masterRel="sameClick">
                                          <p:stCondLst>
                                            <p:cond evt="begin" delay="0">
                                              <p:tn val="26"/>
                                            </p:cond>
                                          </p:stCondLst>
                                          <p:endCondLst>
                                            <p:cond evt="onStopAudio" delay="0">
                                              <p:tgtEl>
                                                <p:sldTgt/>
                                              </p:tgtEl>
                                            </p:cond>
                                          </p:endCondLst>
                                        </p:cTn>
                                        <p:tgtEl>
                                          <p:sndTgt r:embed="rId3"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6"/>
                                        </p:tgtEl>
                                        <p:attrNameLst>
                                          <p:attrName>style.visibility</p:attrName>
                                        </p:attrNameLst>
                                      </p:cBhvr>
                                      <p:to>
                                        <p:strVal val="visible"/>
                                      </p:to>
                                    </p:set>
                                    <p:animEffect transition="in" filter="barn(inVertical)">
                                      <p:cBhvr>
                                        <p:cTn id="32" dur="500"/>
                                        <p:tgtEl>
                                          <p:spTgt spid="166"/>
                                        </p:tgtEl>
                                      </p:cBhvr>
                                    </p:animEffect>
                                  </p:childTnLst>
                                  <p:subTnLst>
                                    <p:audio>
                                      <p:cMediaNode>
                                        <p:cTn display="0" masterRel="sameClick">
                                          <p:stCondLst>
                                            <p:cond evt="begin" delay="0">
                                              <p:tn val="30"/>
                                            </p:cond>
                                          </p:stCondLst>
                                          <p:endCondLst>
                                            <p:cond evt="onStopAudio" delay="0">
                                              <p:tgtEl>
                                                <p:sldTgt/>
                                              </p:tgtEl>
                                            </p:cond>
                                          </p:endCondLst>
                                        </p:cTn>
                                        <p:tgtEl>
                                          <p:sndTgt r:embed="rId3"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0"/>
                                        </p:tgtEl>
                                        <p:attrNameLst>
                                          <p:attrName>style.visibility</p:attrName>
                                        </p:attrNameLst>
                                      </p:cBhvr>
                                      <p:to>
                                        <p:strVal val="visible"/>
                                      </p:to>
                                    </p:set>
                                    <p:animEffect transition="in" filter="barn(inVertical)">
                                      <p:cBhvr>
                                        <p:cTn id="36" dur="500"/>
                                        <p:tgtEl>
                                          <p:spTgt spid="170"/>
                                        </p:tgtEl>
                                      </p:cBhvr>
                                    </p:animEffect>
                                  </p:childTnLst>
                                  <p:subTnLst>
                                    <p:audio>
                                      <p:cMediaNode>
                                        <p:cTn display="0" masterRel="sameClick">
                                          <p:stCondLst>
                                            <p:cond evt="begin" delay="0">
                                              <p:tn val="34"/>
                                            </p:cond>
                                          </p:stCondLst>
                                          <p:endCondLst>
                                            <p:cond evt="onStopAudio" delay="0">
                                              <p:tgtEl>
                                                <p:sldTgt/>
                                              </p:tgtEl>
                                            </p:cond>
                                          </p:endCondLst>
                                        </p:cTn>
                                        <p:tgtEl>
                                          <p:sndTgt r:embed="rId3"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4"/>
                                        </p:tgtEl>
                                        <p:attrNameLst>
                                          <p:attrName>style.visibility</p:attrName>
                                        </p:attrNameLst>
                                      </p:cBhvr>
                                      <p:to>
                                        <p:strVal val="visible"/>
                                      </p:to>
                                    </p:set>
                                    <p:animEffect transition="in" filter="barn(inVertical)">
                                      <p:cBhvr>
                                        <p:cTn id="40" dur="500"/>
                                        <p:tgtEl>
                                          <p:spTgt spid="174"/>
                                        </p:tgtEl>
                                      </p:cBhvr>
                                    </p:animEffect>
                                  </p:childTnLst>
                                  <p:subTnLst>
                                    <p:audio>
                                      <p:cMediaNode>
                                        <p:cTn display="0" masterRel="sameClick">
                                          <p:stCondLst>
                                            <p:cond evt="begin" delay="0">
                                              <p:tn val="38"/>
                                            </p:cond>
                                          </p:stCondLst>
                                          <p:endCondLst>
                                            <p:cond evt="onStopAudio" delay="0">
                                              <p:tgtEl>
                                                <p:sldTgt/>
                                              </p:tgtEl>
                                            </p:cond>
                                          </p:endCondLst>
                                        </p:cTn>
                                        <p:tgtEl>
                                          <p:sndTgt r:embed="rId3"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8"/>
                                        </p:tgtEl>
                                        <p:attrNameLst>
                                          <p:attrName>style.visibility</p:attrName>
                                        </p:attrNameLst>
                                      </p:cBhvr>
                                      <p:to>
                                        <p:strVal val="visible"/>
                                      </p:to>
                                    </p:set>
                                    <p:animEffect transition="in" filter="barn(inVertical)">
                                      <p:cBhvr>
                                        <p:cTn id="44" dur="500"/>
                                        <p:tgtEl>
                                          <p:spTgt spid="178"/>
                                        </p:tgtEl>
                                      </p:cBhvr>
                                    </p:animEffect>
                                  </p:childTnLst>
                                  <p:subTnLst>
                                    <p:audio>
                                      <p:cMediaNode>
                                        <p:cTn display="0" masterRel="sameClick">
                                          <p:stCondLst>
                                            <p:cond evt="begin" delay="0">
                                              <p:tn val="42"/>
                                            </p:cond>
                                          </p:stCondLst>
                                          <p:endCondLst>
                                            <p:cond evt="onStopAudio" delay="0">
                                              <p:tgtEl>
                                                <p:sldTgt/>
                                              </p:tgtEl>
                                            </p:cond>
                                          </p:endCondLst>
                                        </p:cTn>
                                        <p:tgtEl>
                                          <p:sndTgt r:embed="rId3"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2"/>
                                        </p:tgtEl>
                                        <p:attrNameLst>
                                          <p:attrName>style.visibility</p:attrName>
                                        </p:attrNameLst>
                                      </p:cBhvr>
                                      <p:to>
                                        <p:strVal val="visible"/>
                                      </p:to>
                                    </p:set>
                                    <p:animEffect transition="in" filter="barn(inVertical)">
                                      <p:cBhvr>
                                        <p:cTn id="48" dur="500"/>
                                        <p:tgtEl>
                                          <p:spTgt spid="182"/>
                                        </p:tgtEl>
                                      </p:cBhvr>
                                    </p:animEffect>
                                  </p:childTnLst>
                                  <p:subTnLst>
                                    <p:audio>
                                      <p:cMediaNode>
                                        <p:cTn display="0" masterRel="sameClick">
                                          <p:stCondLst>
                                            <p:cond evt="begin" delay="0">
                                              <p:tn val="46"/>
                                            </p:cond>
                                          </p:stCondLst>
                                          <p:endCondLst>
                                            <p:cond evt="onStopAudio" delay="0">
                                              <p:tgtEl>
                                                <p:sldTgt/>
                                              </p:tgtEl>
                                            </p:cond>
                                          </p:endCondLst>
                                        </p:cTn>
                                        <p:tgtEl>
                                          <p:sndTgt r:embed="rId3"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6"/>
                                        </p:tgtEl>
                                        <p:attrNameLst>
                                          <p:attrName>style.visibility</p:attrName>
                                        </p:attrNameLst>
                                      </p:cBhvr>
                                      <p:to>
                                        <p:strVal val="visible"/>
                                      </p:to>
                                    </p:set>
                                    <p:animEffect transition="in" filter="barn(inVertical)">
                                      <p:cBhvr>
                                        <p:cTn id="52" dur="500"/>
                                        <p:tgtEl>
                                          <p:spTgt spid="186"/>
                                        </p:tgtEl>
                                      </p:cBhvr>
                                    </p:animEffect>
                                  </p:childTnLst>
                                  <p:subTnLst>
                                    <p:audio>
                                      <p:cMediaNode vol="100000">
                                        <p:cTn display="0" masterRel="sameClick">
                                          <p:stCondLst>
                                            <p:cond evt="begin" delay="0">
                                              <p:tn val="50"/>
                                            </p:cond>
                                          </p:stCondLst>
                                          <p:endCondLst>
                                            <p:cond evt="onStopAudio" delay="0">
                                              <p:tgtEl>
                                                <p:sldTgt/>
                                              </p:tgtEl>
                                            </p:cond>
                                          </p:endCondLst>
                                        </p:cTn>
                                        <p:tgtEl>
                                          <p:sndTgt r:embed="rId4"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5"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396657" y="2222501"/>
            <a:ext cx="6610731"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smtClean="0">
                <a:solidFill>
                  <a:srgbClr val="FFFF00"/>
                </a:solidFill>
                <a:latin typeface="Times New Roman" pitchFamily="18" charset="0"/>
              </a:rPr>
              <a:t>         </a:t>
            </a:r>
            <a:r>
              <a:rPr lang="en-US" sz="3600" b="1" dirty="0" smtClean="0">
                <a:solidFill>
                  <a:srgbClr val="000099"/>
                </a:solidFill>
                <a:latin typeface=".VnTime" pitchFamily="34" charset="0"/>
              </a:rPr>
              <a:t>{</a:t>
            </a:r>
            <a:r>
              <a:rPr lang="en-US" sz="3600" b="1" dirty="0">
                <a:solidFill>
                  <a:srgbClr val="000099"/>
                </a:solidFill>
                <a:latin typeface=".VnTime" pitchFamily="34" charset="0"/>
              </a:rPr>
              <a:t>2; -17; 5; 1; -2; 0</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17; -2;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{-2; -17;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0; 1; -2; 2; 5; -17}</a:t>
            </a: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dirty="0" smtClean="0">
              <a:solidFill>
                <a:srgbClr val="FFFF00"/>
              </a:solidFill>
              <a:latin typeface="Times New Roman" pitchFamily="18" charset="0"/>
            </a:endParaRPr>
          </a:p>
          <a:p>
            <a:pPr marL="800100" lvl="1" indent="-342900">
              <a:lnSpc>
                <a:spcPct val="150000"/>
              </a:lnSpc>
            </a:pPr>
            <a:endParaRPr lang="en-US" sz="3600" dirty="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100</a:t>
            </a: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a) 10 000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b) 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100</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-100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1026867" y="26568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1011042" y="34611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85689" y="51358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996677" y="433070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6975402" y="2232661"/>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161856" y="282007"/>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4</a:t>
              </a:r>
              <a:endParaRPr lang="en-US" sz="2400" b="1" dirty="0">
                <a:solidFill>
                  <a:srgbClr val="FFFFFF"/>
                </a:solidFill>
                <a:cs typeface="Arial" pitchFamily="34" charset="0"/>
              </a:endParaRPr>
            </a:p>
          </p:txBody>
        </p:sp>
      </p:grpSp>
      <p:sp>
        <p:nvSpPr>
          <p:cNvPr id="153" name="!!4">
            <a:extLst>
              <a:ext uri="{FF2B5EF4-FFF2-40B4-BE49-F238E27FC236}">
                <a16:creationId xmlns="" xmlns:a16="http://schemas.microsoft.com/office/drawing/2014/main"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7105617" y="2222501"/>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21" name="Rectangle 13"/>
          <p:cNvSpPr>
            <a:spLocks noChangeArrowheads="1"/>
          </p:cNvSpPr>
          <p:nvPr/>
        </p:nvSpPr>
        <p:spPr bwMode="auto">
          <a:xfrm>
            <a:off x="242554" y="1062355"/>
            <a:ext cx="8972566" cy="930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ctr">
              <a:lnSpc>
                <a:spcPct val="90000"/>
              </a:lnSpc>
              <a:spcBef>
                <a:spcPct val="20000"/>
              </a:spcBef>
              <a:buClr>
                <a:schemeClr val="accent1"/>
              </a:buClr>
              <a:buSzPct val="65000"/>
              <a:buFont typeface="Wingdings" pitchFamily="2" charset="2"/>
              <a:buNone/>
            </a:pPr>
            <a:r>
              <a:rPr lang="en-US" sz="2800" b="1" dirty="0" err="1" smtClean="0">
                <a:solidFill>
                  <a:srgbClr val="000099"/>
                </a:solidFill>
                <a:latin typeface="Arial" pitchFamily="34" charset="0"/>
                <a:cs typeface="Arial" pitchFamily="34" charset="0"/>
              </a:rPr>
              <a:t>Trong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sau</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nào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nguyên</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được</a:t>
            </a:r>
            <a:r>
              <a:rPr lang="en-US" sz="2800" b="1" dirty="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sắp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xếp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theo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thứ</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tự</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tăng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dần</a:t>
            </a:r>
            <a:r>
              <a:rPr lang="en-US" sz="2800" b="1" dirty="0" smtClean="0">
                <a:solidFill>
                  <a:srgbClr val="000099"/>
                </a:solidFill>
                <a:latin typeface="Arial" pitchFamily="34" charset="0"/>
                <a:cs typeface="Arial" pitchFamily="34" charset="0"/>
              </a:rPr>
              <a:t>?</a:t>
            </a:r>
            <a:endParaRPr lang="en-US" sz="2800" b="1" dirty="0">
              <a:solidFill>
                <a:srgbClr val="000099"/>
              </a:solidFill>
              <a:latin typeface=".VnTime" pitchFamily="34" charset="0"/>
            </a:endParaRPr>
          </a:p>
        </p:txBody>
      </p:sp>
      <p:grpSp>
        <p:nvGrpSpPr>
          <p:cNvPr id="67" name="Group 66"/>
          <p:cNvGrpSpPr/>
          <p:nvPr/>
        </p:nvGrpSpPr>
        <p:grpSpPr>
          <a:xfrm>
            <a:off x="9740169" y="157956"/>
            <a:ext cx="1449262" cy="1368876"/>
            <a:chOff x="3048000" y="1219200"/>
            <a:chExt cx="2209800" cy="2209800"/>
          </a:xfrm>
        </p:grpSpPr>
        <p:sp>
          <p:nvSpPr>
            <p:cNvPr id="68" name="Flowchart: Connector 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69" name="Flowchart: Connector 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70" name="Flowchart: Connector 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71" name="Group 70"/>
          <p:cNvGrpSpPr/>
          <p:nvPr/>
        </p:nvGrpSpPr>
        <p:grpSpPr>
          <a:xfrm>
            <a:off x="9740169" y="157956"/>
            <a:ext cx="1449262" cy="1368876"/>
            <a:chOff x="3048000" y="1219200"/>
            <a:chExt cx="2209800" cy="2209800"/>
          </a:xfrm>
        </p:grpSpPr>
        <p:sp>
          <p:nvSpPr>
            <p:cNvPr id="72" name="Flowchart: Connector 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3" name="Flowchart: Connector 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4" name="Flowchart: Connector 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75" name="Group 74"/>
          <p:cNvGrpSpPr/>
          <p:nvPr/>
        </p:nvGrpSpPr>
        <p:grpSpPr>
          <a:xfrm>
            <a:off x="9740169" y="157956"/>
            <a:ext cx="1449262" cy="1368876"/>
            <a:chOff x="3048000" y="1219200"/>
            <a:chExt cx="2209800" cy="2209800"/>
          </a:xfrm>
        </p:grpSpPr>
        <p:sp>
          <p:nvSpPr>
            <p:cNvPr id="76" name="Flowchart: Connector 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7" name="Flowchart: Connector 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8" name="Flowchart: Connector 7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79" name="Group 78"/>
          <p:cNvGrpSpPr/>
          <p:nvPr/>
        </p:nvGrpSpPr>
        <p:grpSpPr>
          <a:xfrm>
            <a:off x="9740169" y="157956"/>
            <a:ext cx="1449262" cy="1368876"/>
            <a:chOff x="3048000" y="1219200"/>
            <a:chExt cx="2209800" cy="2209800"/>
          </a:xfrm>
        </p:grpSpPr>
        <p:sp>
          <p:nvSpPr>
            <p:cNvPr id="80" name="Flowchart: Connector 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1" name="Flowchart: Connector 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2" name="Flowchart: Connector 8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83" name="Group 82"/>
          <p:cNvGrpSpPr/>
          <p:nvPr/>
        </p:nvGrpSpPr>
        <p:grpSpPr>
          <a:xfrm>
            <a:off x="9740169" y="157956"/>
            <a:ext cx="1449262" cy="1368876"/>
            <a:chOff x="3048000" y="1219200"/>
            <a:chExt cx="2209800" cy="2209800"/>
          </a:xfrm>
        </p:grpSpPr>
        <p:sp>
          <p:nvSpPr>
            <p:cNvPr id="84" name="Flowchart: Connector 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5" name="Flowchart: Connector 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6" name="Flowchart: Connector 8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87" name="Group 86"/>
          <p:cNvGrpSpPr/>
          <p:nvPr/>
        </p:nvGrpSpPr>
        <p:grpSpPr>
          <a:xfrm>
            <a:off x="9740169" y="157956"/>
            <a:ext cx="1449262" cy="1368876"/>
            <a:chOff x="3048000" y="1219200"/>
            <a:chExt cx="2209800" cy="2209800"/>
          </a:xfrm>
        </p:grpSpPr>
        <p:sp>
          <p:nvSpPr>
            <p:cNvPr id="88" name="Flowchart: Connector 8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9" name="Flowchart: Connector 8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0" name="Flowchart: Connector 8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91" name="Group 90"/>
          <p:cNvGrpSpPr/>
          <p:nvPr/>
        </p:nvGrpSpPr>
        <p:grpSpPr>
          <a:xfrm>
            <a:off x="9740169" y="157956"/>
            <a:ext cx="1449262" cy="1368876"/>
            <a:chOff x="3048000" y="1219200"/>
            <a:chExt cx="2209800" cy="2209800"/>
          </a:xfrm>
        </p:grpSpPr>
        <p:sp>
          <p:nvSpPr>
            <p:cNvPr id="92" name="Flowchart: Connector 9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3" name="Flowchart: Connector 9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4" name="Flowchart: Connector 9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95" name="Group 94"/>
          <p:cNvGrpSpPr/>
          <p:nvPr/>
        </p:nvGrpSpPr>
        <p:grpSpPr>
          <a:xfrm>
            <a:off x="9740169" y="157956"/>
            <a:ext cx="1449262" cy="1368876"/>
            <a:chOff x="3048000" y="1219200"/>
            <a:chExt cx="2209800" cy="2209800"/>
          </a:xfrm>
        </p:grpSpPr>
        <p:sp>
          <p:nvSpPr>
            <p:cNvPr id="96" name="Flowchart: Connector 9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7" name="Flowchart: Connector 9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8" name="Flowchart: Connector 9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99" name="Group 98"/>
          <p:cNvGrpSpPr/>
          <p:nvPr/>
        </p:nvGrpSpPr>
        <p:grpSpPr>
          <a:xfrm>
            <a:off x="9740169" y="157956"/>
            <a:ext cx="1449262" cy="1368876"/>
            <a:chOff x="3048000" y="1219200"/>
            <a:chExt cx="2209800" cy="2209800"/>
          </a:xfrm>
        </p:grpSpPr>
        <p:sp>
          <p:nvSpPr>
            <p:cNvPr id="100" name="Flowchart: Connector 9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1" name="Flowchart: Connector 10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2" name="Flowchart: Connector 10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03" name="Group 102"/>
          <p:cNvGrpSpPr/>
          <p:nvPr/>
        </p:nvGrpSpPr>
        <p:grpSpPr>
          <a:xfrm>
            <a:off x="9740169" y="157956"/>
            <a:ext cx="1449262" cy="1368876"/>
            <a:chOff x="3048000" y="1219200"/>
            <a:chExt cx="2209800" cy="2209800"/>
          </a:xfrm>
        </p:grpSpPr>
        <p:sp>
          <p:nvSpPr>
            <p:cNvPr id="104" name="Flowchart: Connector 10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5" name="Flowchart: Connector 10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6" name="Flowchart: Connector 10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07" name="Group 106"/>
          <p:cNvGrpSpPr/>
          <p:nvPr/>
        </p:nvGrpSpPr>
        <p:grpSpPr>
          <a:xfrm>
            <a:off x="9740169" y="157956"/>
            <a:ext cx="1449262" cy="1368876"/>
            <a:chOff x="3048000" y="1219200"/>
            <a:chExt cx="2209800" cy="2209800"/>
          </a:xfrm>
        </p:grpSpPr>
        <p:sp>
          <p:nvSpPr>
            <p:cNvPr id="108" name="Flowchart: Connector 10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9" name="Flowchart: Connector 10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10" name="Flowchart: Connector 10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11" name="Rectangle 110"/>
          <p:cNvSpPr/>
          <p:nvPr/>
        </p:nvSpPr>
        <p:spPr>
          <a:xfrm>
            <a:off x="7775500" y="532638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152573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barn(inVertical)">
                                      <p:cBhvr>
                                        <p:cTn id="7" dur="500"/>
                                        <p:tgtEl>
                                          <p:spTgt spid="1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7"/>
                                        </p:tgtEl>
                                        <p:attrNameLst>
                                          <p:attrName>style.visibility</p:attrName>
                                        </p:attrNameLst>
                                      </p:cBhvr>
                                      <p:to>
                                        <p:strVal val="visible"/>
                                      </p:to>
                                    </p:set>
                                    <p:animEffect transition="in" filter="barn(inVertical)">
                                      <p:cBhvr>
                                        <p:cTn id="12" dur="500"/>
                                        <p:tgtEl>
                                          <p:spTgt spid="67"/>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71"/>
                                        </p:tgtEl>
                                        <p:attrNameLst>
                                          <p:attrName>style.visibility</p:attrName>
                                        </p:attrNameLst>
                                      </p:cBhvr>
                                      <p:to>
                                        <p:strVal val="visible"/>
                                      </p:to>
                                    </p:set>
                                    <p:animEffect transition="in" filter="barn(inVertical)">
                                      <p:cBhvr>
                                        <p:cTn id="16" dur="500"/>
                                        <p:tgtEl>
                                          <p:spTgt spid="71"/>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75"/>
                                        </p:tgtEl>
                                        <p:attrNameLst>
                                          <p:attrName>style.visibility</p:attrName>
                                        </p:attrNameLst>
                                      </p:cBhvr>
                                      <p:to>
                                        <p:strVal val="visible"/>
                                      </p:to>
                                    </p:set>
                                    <p:animEffect transition="in" filter="barn(inVertical)">
                                      <p:cBhvr>
                                        <p:cTn id="20" dur="500"/>
                                        <p:tgtEl>
                                          <p:spTgt spid="75"/>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79"/>
                                        </p:tgtEl>
                                        <p:attrNameLst>
                                          <p:attrName>style.visibility</p:attrName>
                                        </p:attrNameLst>
                                      </p:cBhvr>
                                      <p:to>
                                        <p:strVal val="visible"/>
                                      </p:to>
                                    </p:set>
                                    <p:animEffect transition="in" filter="barn(inVertical)">
                                      <p:cBhvr>
                                        <p:cTn id="24" dur="500"/>
                                        <p:tgtEl>
                                          <p:spTgt spid="79"/>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83"/>
                                        </p:tgtEl>
                                        <p:attrNameLst>
                                          <p:attrName>style.visibility</p:attrName>
                                        </p:attrNameLst>
                                      </p:cBhvr>
                                      <p:to>
                                        <p:strVal val="visible"/>
                                      </p:to>
                                    </p:set>
                                    <p:animEffect transition="in" filter="barn(inVertical)">
                                      <p:cBhvr>
                                        <p:cTn id="28" dur="500"/>
                                        <p:tgtEl>
                                          <p:spTgt spid="83"/>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87"/>
                                        </p:tgtEl>
                                        <p:attrNameLst>
                                          <p:attrName>style.visibility</p:attrName>
                                        </p:attrNameLst>
                                      </p:cBhvr>
                                      <p:to>
                                        <p:strVal val="visible"/>
                                      </p:to>
                                    </p:set>
                                    <p:animEffect transition="in" filter="barn(inVertical)">
                                      <p:cBhvr>
                                        <p:cTn id="32" dur="500"/>
                                        <p:tgtEl>
                                          <p:spTgt spid="87"/>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91"/>
                                        </p:tgtEl>
                                        <p:attrNameLst>
                                          <p:attrName>style.visibility</p:attrName>
                                        </p:attrNameLst>
                                      </p:cBhvr>
                                      <p:to>
                                        <p:strVal val="visible"/>
                                      </p:to>
                                    </p:set>
                                    <p:animEffect transition="in" filter="barn(inVertical)">
                                      <p:cBhvr>
                                        <p:cTn id="36" dur="500"/>
                                        <p:tgtEl>
                                          <p:spTgt spid="91"/>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95"/>
                                        </p:tgtEl>
                                        <p:attrNameLst>
                                          <p:attrName>style.visibility</p:attrName>
                                        </p:attrNameLst>
                                      </p:cBhvr>
                                      <p:to>
                                        <p:strVal val="visible"/>
                                      </p:to>
                                    </p:set>
                                    <p:animEffect transition="in" filter="barn(inVertical)">
                                      <p:cBhvr>
                                        <p:cTn id="40" dur="500"/>
                                        <p:tgtEl>
                                          <p:spTgt spid="95"/>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99"/>
                                        </p:tgtEl>
                                        <p:attrNameLst>
                                          <p:attrName>style.visibility</p:attrName>
                                        </p:attrNameLst>
                                      </p:cBhvr>
                                      <p:to>
                                        <p:strVal val="visible"/>
                                      </p:to>
                                    </p:set>
                                    <p:animEffect transition="in" filter="barn(inVertical)">
                                      <p:cBhvr>
                                        <p:cTn id="44" dur="500"/>
                                        <p:tgtEl>
                                          <p:spTgt spid="99"/>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03"/>
                                        </p:tgtEl>
                                        <p:attrNameLst>
                                          <p:attrName>style.visibility</p:attrName>
                                        </p:attrNameLst>
                                      </p:cBhvr>
                                      <p:to>
                                        <p:strVal val="visible"/>
                                      </p:to>
                                    </p:set>
                                    <p:animEffect transition="in" filter="barn(inVertical)">
                                      <p:cBhvr>
                                        <p:cTn id="48" dur="500"/>
                                        <p:tgtEl>
                                          <p:spTgt spid="103"/>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07"/>
                                        </p:tgtEl>
                                        <p:attrNameLst>
                                          <p:attrName>style.visibility</p:attrName>
                                        </p:attrNameLst>
                                      </p:cBhvr>
                                      <p:to>
                                        <p:strVal val="visible"/>
                                      </p:to>
                                    </p:set>
                                    <p:animEffect transition="in" filter="barn(inVertical)">
                                      <p:cBhvr>
                                        <p:cTn id="52" dur="500"/>
                                        <p:tgtEl>
                                          <p:spTgt spid="107"/>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1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2"/>
          <p:cNvGrpSpPr>
            <a:grpSpLocks/>
          </p:cNvGrpSpPr>
          <p:nvPr/>
        </p:nvGrpSpPr>
        <p:grpSpPr bwMode="auto">
          <a:xfrm>
            <a:off x="711200" y="5161280"/>
            <a:ext cx="304800" cy="685800"/>
            <a:chOff x="240" y="624"/>
            <a:chExt cx="96" cy="288"/>
          </a:xfrm>
        </p:grpSpPr>
        <p:sp>
          <p:nvSpPr>
            <p:cNvPr id="28817"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818"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2121" y="5407834"/>
            <a:ext cx="11440457" cy="1524000"/>
            <a:chOff x="120" y="3312"/>
            <a:chExt cx="5388" cy="746"/>
          </a:xfrm>
        </p:grpSpPr>
        <p:sp>
          <p:nvSpPr>
            <p:cNvPr id="28792"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93" name="AutoShape 7"/>
            <p:cNvSpPr>
              <a:spLocks noChangeArrowheads="1"/>
            </p:cNvSpPr>
            <p:nvPr/>
          </p:nvSpPr>
          <p:spPr bwMode="gray">
            <a:xfrm>
              <a:off x="558" y="3471"/>
              <a:ext cx="930" cy="363"/>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20" name="Freeform 8"/>
            <p:cNvSpPr>
              <a:spLocks/>
            </p:cNvSpPr>
            <p:nvPr/>
          </p:nvSpPr>
          <p:spPr bwMode="gray">
            <a:xfrm>
              <a:off x="618" y="3499"/>
              <a:ext cx="477"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21" name="Text Box 9"/>
            <p:cNvSpPr txBox="1">
              <a:spLocks noChangeArrowheads="1"/>
            </p:cNvSpPr>
            <p:nvPr/>
          </p:nvSpPr>
          <p:spPr bwMode="gray">
            <a:xfrm>
              <a:off x="943" y="3503"/>
              <a:ext cx="209" cy="25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D</a:t>
              </a:r>
            </a:p>
          </p:txBody>
        </p:sp>
        <p:sp>
          <p:nvSpPr>
            <p:cNvPr id="28796" name="Text Box 10"/>
            <p:cNvSpPr txBox="1">
              <a:spLocks noChangeArrowheads="1"/>
            </p:cNvSpPr>
            <p:nvPr/>
          </p:nvSpPr>
          <p:spPr bwMode="gray">
            <a:xfrm>
              <a:off x="1649" y="3506"/>
              <a:ext cx="3661"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7"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8798" name="Group 12"/>
            <p:cNvGrpSpPr>
              <a:grpSpLocks/>
            </p:cNvGrpSpPr>
            <p:nvPr/>
          </p:nvGrpSpPr>
          <p:grpSpPr bwMode="auto">
            <a:xfrm rot="5400000">
              <a:off x="360" y="3551"/>
              <a:ext cx="186" cy="245"/>
              <a:chOff x="1874" y="1508"/>
              <a:chExt cx="2010" cy="2252"/>
            </a:xfrm>
          </p:grpSpPr>
          <p:sp>
            <p:nvSpPr>
              <p:cNvPr id="115725" name="AutoShape 13"/>
              <p:cNvSpPr>
                <a:spLocks noChangeArrowheads="1"/>
              </p:cNvSpPr>
              <p:nvPr/>
            </p:nvSpPr>
            <p:spPr bwMode="gray">
              <a:xfrm rot="16200000" flipH="1">
                <a:off x="1823" y="2749"/>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6" name="AutoShape 14"/>
              <p:cNvSpPr>
                <a:spLocks noChangeArrowheads="1"/>
              </p:cNvSpPr>
              <p:nvPr/>
            </p:nvSpPr>
            <p:spPr bwMode="gray">
              <a:xfrm rot="5400000" flipH="1">
                <a:off x="3627" y="2497"/>
                <a:ext cx="312"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7" name="AutoShape 15"/>
              <p:cNvSpPr>
                <a:spLocks noChangeArrowheads="1"/>
              </p:cNvSpPr>
              <p:nvPr/>
            </p:nvSpPr>
            <p:spPr bwMode="gray">
              <a:xfrm rot="10800000" flipH="1">
                <a:off x="2723" y="3441"/>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11"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12"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0" name="Oval 18"/>
              <p:cNvSpPr>
                <a:spLocks noChangeArrowheads="1"/>
              </p:cNvSpPr>
              <p:nvPr/>
            </p:nvSpPr>
            <p:spPr bwMode="gray">
              <a:xfrm>
                <a:off x="2195" y="1510"/>
                <a:ext cx="1377" cy="225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14" name="Oval 19"/>
              <p:cNvSpPr>
                <a:spLocks noChangeArrowheads="1"/>
              </p:cNvSpPr>
              <p:nvPr/>
            </p:nvSpPr>
            <p:spPr bwMode="gray">
              <a:xfrm>
                <a:off x="2198" y="1509"/>
                <a:ext cx="1374" cy="224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32" name="Oval 20"/>
              <p:cNvSpPr>
                <a:spLocks noChangeArrowheads="1"/>
              </p:cNvSpPr>
              <p:nvPr/>
            </p:nvSpPr>
            <p:spPr bwMode="gray">
              <a:xfrm>
                <a:off x="2336" y="1510"/>
                <a:ext cx="1094" cy="224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16" name="Oval 21"/>
              <p:cNvSpPr>
                <a:spLocks noChangeArrowheads="1"/>
              </p:cNvSpPr>
              <p:nvPr/>
            </p:nvSpPr>
            <p:spPr bwMode="gray">
              <a:xfrm>
                <a:off x="2337" y="1508"/>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3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5" name="AutoShape 23"/>
            <p:cNvSpPr>
              <a:spLocks noChangeArrowheads="1"/>
            </p:cNvSpPr>
            <p:nvPr/>
          </p:nvSpPr>
          <p:spPr bwMode="gray">
            <a:xfrm rot="10800000" flipH="1">
              <a:off x="425" y="3916"/>
              <a:ext cx="114"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6" name="AutoShape 24"/>
            <p:cNvSpPr>
              <a:spLocks noChangeArrowheads="1"/>
            </p:cNvSpPr>
            <p:nvPr/>
          </p:nvSpPr>
          <p:spPr bwMode="gray">
            <a:xfrm rot="16200000" flipH="1">
              <a:off x="106" y="3611"/>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02"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03"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9" name="Oval 27"/>
            <p:cNvSpPr>
              <a:spLocks noChangeArrowheads="1"/>
            </p:cNvSpPr>
            <p:nvPr/>
          </p:nvSpPr>
          <p:spPr bwMode="gray">
            <a:xfrm rot="5400000">
              <a:off x="411" y="3526"/>
              <a:ext cx="127" cy="24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05" name="Oval 28"/>
            <p:cNvSpPr>
              <a:spLocks noChangeArrowheads="1"/>
            </p:cNvSpPr>
            <p:nvPr/>
          </p:nvSpPr>
          <p:spPr bwMode="gray">
            <a:xfrm rot="5400000">
              <a:off x="406" y="3529"/>
              <a:ext cx="127" cy="245"/>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41" name="Oval 29"/>
            <p:cNvSpPr>
              <a:spLocks noChangeArrowheads="1"/>
            </p:cNvSpPr>
            <p:nvPr/>
          </p:nvSpPr>
          <p:spPr bwMode="gray">
            <a:xfrm rot="5400000">
              <a:off x="287" y="3528"/>
              <a:ext cx="366" cy="24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07" name="Oval 30"/>
            <p:cNvSpPr>
              <a:spLocks noChangeArrowheads="1"/>
            </p:cNvSpPr>
            <p:nvPr/>
          </p:nvSpPr>
          <p:spPr bwMode="gray">
            <a:xfrm rot="5400000">
              <a:off x="287" y="3528"/>
              <a:ext cx="366" cy="245"/>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43" name="AutoShape 31"/>
          <p:cNvSpPr>
            <a:spLocks noChangeArrowheads="1"/>
          </p:cNvSpPr>
          <p:nvPr/>
        </p:nvSpPr>
        <p:spPr bwMode="gray">
          <a:xfrm>
            <a:off x="467360" y="528320"/>
            <a:ext cx="9408160" cy="1116458"/>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spcBef>
                <a:spcPct val="20000"/>
              </a:spcBef>
              <a:buClr>
                <a:schemeClr val="hlink"/>
              </a:buClr>
              <a:buSzPct val="70000"/>
              <a:buFont typeface="Wingdings" pitchFamily="2" charset="2"/>
              <a:buNone/>
              <a:defRPr/>
            </a:pPr>
            <a:r>
              <a:rPr lang="en-US" sz="3600" b="1" dirty="0">
                <a:solidFill>
                  <a:srgbClr val="FF0000"/>
                </a:solidFill>
                <a:effectLst>
                  <a:outerShdw blurRad="38100" dist="38100" dir="2700000" algn="tl">
                    <a:srgbClr val="000000"/>
                  </a:outerShdw>
                </a:effectLst>
                <a:latin typeface=".VnTime" pitchFamily="34" charset="0"/>
              </a:rPr>
              <a:t>  </a:t>
            </a:r>
            <a:r>
              <a:rPr lang="en-US" sz="3600" b="1" dirty="0" smtClean="0">
                <a:solidFill>
                  <a:srgbClr val="FF0000"/>
                </a:solidFill>
                <a:effectLst>
                  <a:outerShdw blurRad="38100" dist="38100" dir="2700000" algn="tl">
                    <a:srgbClr val="000000"/>
                  </a:outerShdw>
                </a:effectLst>
                <a:latin typeface=".VnTime"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nguyên</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âm</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nhỏ</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nhất</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có</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hai</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chữ</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là</a:t>
            </a:r>
            <a:endParaRPr lang="en-US" sz="3200" b="1" dirty="0">
              <a:solidFill>
                <a:srgbClr val="990000"/>
              </a:solidFill>
              <a:latin typeface="Arial" pitchFamily="34" charset="0"/>
              <a:cs typeface="Arial" pitchFamily="34" charset="0"/>
            </a:endParaRPr>
          </a:p>
        </p:txBody>
      </p:sp>
      <p:grpSp>
        <p:nvGrpSpPr>
          <p:cNvPr id="5" name="Group 32"/>
          <p:cNvGrpSpPr>
            <a:grpSpLocks/>
          </p:cNvGrpSpPr>
          <p:nvPr/>
        </p:nvGrpSpPr>
        <p:grpSpPr bwMode="auto">
          <a:xfrm>
            <a:off x="2121" y="1732280"/>
            <a:ext cx="11478679" cy="1219200"/>
            <a:chOff x="109" y="1032"/>
            <a:chExt cx="5411" cy="698"/>
          </a:xfrm>
        </p:grpSpPr>
        <p:grpSp>
          <p:nvGrpSpPr>
            <p:cNvPr id="28765" name="Group 33"/>
            <p:cNvGrpSpPr>
              <a:grpSpLocks/>
            </p:cNvGrpSpPr>
            <p:nvPr/>
          </p:nvGrpSpPr>
          <p:grpSpPr bwMode="auto">
            <a:xfrm>
              <a:off x="432" y="1032"/>
              <a:ext cx="5088" cy="698"/>
              <a:chOff x="900" y="990"/>
              <a:chExt cx="4512" cy="500"/>
            </a:xfrm>
          </p:grpSpPr>
          <p:sp>
            <p:nvSpPr>
              <p:cNvPr id="28786" name="AutoShape 3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latin typeface="Arial" pitchFamily="34" charset="0"/>
                  <a:cs typeface="Arial" pitchFamily="34" charset="0"/>
                </a:endParaRPr>
              </a:p>
            </p:txBody>
          </p:sp>
          <p:sp>
            <p:nvSpPr>
              <p:cNvPr id="28787" name="AutoShape 35"/>
              <p:cNvSpPr>
                <a:spLocks noChangeArrowheads="1"/>
              </p:cNvSpPr>
              <p:nvPr/>
            </p:nvSpPr>
            <p:spPr bwMode="gray">
              <a:xfrm>
                <a:off x="1022" y="1069"/>
                <a:ext cx="852"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latin typeface="Arial" pitchFamily="34" charset="0"/>
                  <a:cs typeface="Arial" pitchFamily="34" charset="0"/>
                </a:endParaRPr>
              </a:p>
            </p:txBody>
          </p:sp>
          <p:sp>
            <p:nvSpPr>
              <p:cNvPr id="11574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latin typeface="Arial" pitchFamily="34" charset="0"/>
                  <a:cs typeface="Arial" pitchFamily="34" charset="0"/>
                </a:endParaRPr>
              </a:p>
            </p:txBody>
          </p:sp>
          <p:sp>
            <p:nvSpPr>
              <p:cNvPr id="115749" name="Text Box 37"/>
              <p:cNvSpPr txBox="1">
                <a:spLocks noChangeArrowheads="1"/>
              </p:cNvSpPr>
              <p:nvPr/>
            </p:nvSpPr>
            <p:spPr bwMode="gray">
              <a:xfrm>
                <a:off x="1345" y="1063"/>
                <a:ext cx="186" cy="21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A</a:t>
                </a:r>
              </a:p>
            </p:txBody>
          </p:sp>
          <p:sp>
            <p:nvSpPr>
              <p:cNvPr id="28790" name="Text Box 38"/>
              <p:cNvSpPr txBox="1">
                <a:spLocks noChangeArrowheads="1"/>
              </p:cNvSpPr>
              <p:nvPr/>
            </p:nvSpPr>
            <p:spPr bwMode="gray">
              <a:xfrm>
                <a:off x="1990" y="1094"/>
                <a:ext cx="3246"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1"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latin typeface="Arial" pitchFamily="34" charset="0"/>
                  <a:cs typeface="Arial" pitchFamily="34" charset="0"/>
                </a:endParaRPr>
              </a:p>
            </p:txBody>
          </p:sp>
        </p:grpSp>
        <p:grpSp>
          <p:nvGrpSpPr>
            <p:cNvPr id="28766" name="Group 40"/>
            <p:cNvGrpSpPr>
              <a:grpSpLocks/>
            </p:cNvGrpSpPr>
            <p:nvPr/>
          </p:nvGrpSpPr>
          <p:grpSpPr bwMode="auto">
            <a:xfrm>
              <a:off x="109" y="1033"/>
              <a:ext cx="671" cy="673"/>
              <a:chOff x="-143" y="1056"/>
              <a:chExt cx="585" cy="625"/>
            </a:xfrm>
          </p:grpSpPr>
          <p:grpSp>
            <p:nvGrpSpPr>
              <p:cNvPr id="28767" name="Group 41"/>
              <p:cNvGrpSpPr>
                <a:grpSpLocks/>
              </p:cNvGrpSpPr>
              <p:nvPr/>
            </p:nvGrpSpPr>
            <p:grpSpPr bwMode="auto">
              <a:xfrm rot="5400000">
                <a:off x="90" y="1280"/>
                <a:ext cx="172" cy="230"/>
                <a:chOff x="1871" y="1327"/>
                <a:chExt cx="2004" cy="2427"/>
              </a:xfrm>
            </p:grpSpPr>
            <p:sp>
              <p:nvSpPr>
                <p:cNvPr id="115754" name="AutoShape 42"/>
                <p:cNvSpPr>
                  <a:spLocks noChangeArrowheads="1"/>
                </p:cNvSpPr>
                <p:nvPr/>
              </p:nvSpPr>
              <p:spPr bwMode="gray">
                <a:xfrm rot="16200000" flipH="1">
                  <a:off x="1823" y="2523"/>
                  <a:ext cx="30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5" name="AutoShape 43"/>
                <p:cNvSpPr>
                  <a:spLocks noChangeArrowheads="1"/>
                </p:cNvSpPr>
                <p:nvPr/>
              </p:nvSpPr>
              <p:spPr bwMode="gray">
                <a:xfrm rot="5400000" flipH="1">
                  <a:off x="3626" y="2500"/>
                  <a:ext cx="302" cy="197"/>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6" name="AutoShape 44"/>
                <p:cNvSpPr>
                  <a:spLocks noChangeArrowheads="1"/>
                </p:cNvSpPr>
                <p:nvPr/>
              </p:nvSpPr>
              <p:spPr bwMode="gray">
                <a:xfrm rot="10800000" flipH="1">
                  <a:off x="2726" y="3391"/>
                  <a:ext cx="305" cy="21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80"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81"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59" name="Oval 47"/>
                <p:cNvSpPr>
                  <a:spLocks noChangeArrowheads="1"/>
                </p:cNvSpPr>
                <p:nvPr/>
              </p:nvSpPr>
              <p:spPr bwMode="gray">
                <a:xfrm>
                  <a:off x="2033" y="1327"/>
                  <a:ext cx="1608" cy="224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83" name="Oval 48"/>
                <p:cNvSpPr>
                  <a:spLocks noChangeArrowheads="1"/>
                </p:cNvSpPr>
                <p:nvPr/>
              </p:nvSpPr>
              <p:spPr bwMode="gray">
                <a:xfrm>
                  <a:off x="2045" y="1509"/>
                  <a:ext cx="1609" cy="224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61" name="Oval 49"/>
                <p:cNvSpPr>
                  <a:spLocks noChangeArrowheads="1"/>
                </p:cNvSpPr>
                <p:nvPr/>
              </p:nvSpPr>
              <p:spPr bwMode="gray">
                <a:xfrm>
                  <a:off x="2304" y="1337"/>
                  <a:ext cx="1091" cy="224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85" name="Oval 50"/>
                <p:cNvSpPr>
                  <a:spLocks noChangeArrowheads="1"/>
                </p:cNvSpPr>
                <p:nvPr/>
              </p:nvSpPr>
              <p:spPr bwMode="gray">
                <a:xfrm>
                  <a:off x="2314" y="1507"/>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sp>
            <p:nvSpPr>
              <p:cNvPr id="11576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4" name="AutoShape 52"/>
              <p:cNvSpPr>
                <a:spLocks noChangeArrowheads="1"/>
              </p:cNvSpPr>
              <p:nvPr/>
            </p:nvSpPr>
            <p:spPr bwMode="gray">
              <a:xfrm rot="10800000" flipH="1">
                <a:off x="143" y="1617"/>
                <a:ext cx="97"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71"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72"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68" name="Oval 56"/>
              <p:cNvSpPr>
                <a:spLocks noChangeArrowheads="1"/>
              </p:cNvSpPr>
              <p:nvPr/>
            </p:nvSpPr>
            <p:spPr bwMode="gray">
              <a:xfrm rot="5400000">
                <a:off x="113" y="1264"/>
                <a:ext cx="138" cy="213"/>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74" name="Oval 57"/>
              <p:cNvSpPr>
                <a:spLocks noChangeArrowheads="1"/>
              </p:cNvSpPr>
              <p:nvPr/>
            </p:nvSpPr>
            <p:spPr bwMode="gray">
              <a:xfrm rot="5400000">
                <a:off x="112" y="1264"/>
                <a:ext cx="138" cy="21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70" name="Oval 58"/>
              <p:cNvSpPr>
                <a:spLocks noChangeArrowheads="1"/>
              </p:cNvSpPr>
              <p:nvPr/>
            </p:nvSpPr>
            <p:spPr bwMode="gray">
              <a:xfrm rot="5400000">
                <a:off x="12" y="1263"/>
                <a:ext cx="340" cy="21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76" name="Oval 59"/>
              <p:cNvSpPr>
                <a:spLocks noChangeArrowheads="1"/>
              </p:cNvSpPr>
              <p:nvPr/>
            </p:nvSpPr>
            <p:spPr bwMode="gray">
              <a:xfrm rot="5400000">
                <a:off x="12" y="1263"/>
                <a:ext cx="340" cy="21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grpSp>
      <p:grpSp>
        <p:nvGrpSpPr>
          <p:cNvPr id="9" name="Group 60"/>
          <p:cNvGrpSpPr>
            <a:grpSpLocks/>
          </p:cNvGrpSpPr>
          <p:nvPr/>
        </p:nvGrpSpPr>
        <p:grpSpPr bwMode="auto">
          <a:xfrm>
            <a:off x="47837" y="3075322"/>
            <a:ext cx="11453283" cy="1185863"/>
            <a:chOff x="109" y="2508"/>
            <a:chExt cx="5411" cy="747"/>
          </a:xfrm>
        </p:grpSpPr>
        <p:grpSp>
          <p:nvGrpSpPr>
            <p:cNvPr id="28738" name="Group 61"/>
            <p:cNvGrpSpPr>
              <a:grpSpLocks/>
            </p:cNvGrpSpPr>
            <p:nvPr/>
          </p:nvGrpSpPr>
          <p:grpSpPr bwMode="auto">
            <a:xfrm>
              <a:off x="432" y="2557"/>
              <a:ext cx="5088" cy="698"/>
              <a:chOff x="900" y="990"/>
              <a:chExt cx="4512" cy="500"/>
            </a:xfrm>
          </p:grpSpPr>
          <p:sp>
            <p:nvSpPr>
              <p:cNvPr id="28759"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60" name="AutoShape 63"/>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7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77" name="Text Box 65"/>
              <p:cNvSpPr txBox="1">
                <a:spLocks noChangeArrowheads="1"/>
              </p:cNvSpPr>
              <p:nvPr/>
            </p:nvSpPr>
            <p:spPr bwMode="gray">
              <a:xfrm>
                <a:off x="1347" y="1063"/>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B</a:t>
                </a:r>
              </a:p>
            </p:txBody>
          </p:sp>
          <p:sp>
            <p:nvSpPr>
              <p:cNvPr id="28763" name="Text Box 66"/>
              <p:cNvSpPr txBox="1">
                <a:spLocks noChangeArrowheads="1"/>
              </p:cNvSpPr>
              <p:nvPr/>
            </p:nvSpPr>
            <p:spPr bwMode="gray">
              <a:xfrm>
                <a:off x="1990" y="1094"/>
                <a:ext cx="49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64"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39" name="Group 68"/>
            <p:cNvGrpSpPr>
              <a:grpSpLocks/>
            </p:cNvGrpSpPr>
            <p:nvPr/>
          </p:nvGrpSpPr>
          <p:grpSpPr bwMode="auto">
            <a:xfrm>
              <a:off x="109" y="2508"/>
              <a:ext cx="671" cy="673"/>
              <a:chOff x="-143" y="1056"/>
              <a:chExt cx="585" cy="625"/>
            </a:xfrm>
          </p:grpSpPr>
          <p:grpSp>
            <p:nvGrpSpPr>
              <p:cNvPr id="28740" name="Group 69"/>
              <p:cNvGrpSpPr>
                <a:grpSpLocks/>
              </p:cNvGrpSpPr>
              <p:nvPr/>
            </p:nvGrpSpPr>
            <p:grpSpPr bwMode="auto">
              <a:xfrm rot="5400000">
                <a:off x="82" y="1285"/>
                <a:ext cx="173" cy="214"/>
                <a:chOff x="1871" y="1506"/>
                <a:chExt cx="2010" cy="2252"/>
              </a:xfrm>
            </p:grpSpPr>
            <p:sp>
              <p:nvSpPr>
                <p:cNvPr id="115782" name="AutoShape 70"/>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3" name="AutoShape 71"/>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4" name="AutoShape 72"/>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53"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54"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87" name="Oval 75"/>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56" name="Oval 76"/>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89" name="Oval 77"/>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58" name="Oval 78"/>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9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2" name="AutoShape 80"/>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44"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45"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96" name="Oval 84"/>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47" name="Oval 85"/>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98" name="Oval 86"/>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49" name="Oval 87"/>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79" name="Group 88"/>
          <p:cNvGrpSpPr>
            <a:grpSpLocks/>
          </p:cNvGrpSpPr>
          <p:nvPr/>
        </p:nvGrpSpPr>
        <p:grpSpPr bwMode="auto">
          <a:xfrm>
            <a:off x="787400" y="1427480"/>
            <a:ext cx="304800" cy="533400"/>
            <a:chOff x="240" y="624"/>
            <a:chExt cx="96" cy="288"/>
          </a:xfrm>
        </p:grpSpPr>
        <p:sp>
          <p:nvSpPr>
            <p:cNvPr id="28736"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37"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8680" name="Text Box 91"/>
          <p:cNvSpPr txBox="1">
            <a:spLocks noChangeArrowheads="1"/>
          </p:cNvSpPr>
          <p:nvPr/>
        </p:nvSpPr>
        <p:spPr bwMode="auto">
          <a:xfrm>
            <a:off x="3454400" y="34848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43573" y="4354274"/>
            <a:ext cx="11453283" cy="1108075"/>
            <a:chOff x="109" y="1032"/>
            <a:chExt cx="5411" cy="698"/>
          </a:xfrm>
        </p:grpSpPr>
        <p:grpSp>
          <p:nvGrpSpPr>
            <p:cNvPr id="28709" name="Group 93"/>
            <p:cNvGrpSpPr>
              <a:grpSpLocks/>
            </p:cNvGrpSpPr>
            <p:nvPr/>
          </p:nvGrpSpPr>
          <p:grpSpPr bwMode="auto">
            <a:xfrm>
              <a:off x="432" y="1032"/>
              <a:ext cx="5088" cy="698"/>
              <a:chOff x="900" y="990"/>
              <a:chExt cx="4512" cy="500"/>
            </a:xfrm>
          </p:grpSpPr>
          <p:sp>
            <p:nvSpPr>
              <p:cNvPr id="28730" name="AutoShape 9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31" name="AutoShape 95"/>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sz="2400" dirty="0">
                  <a:latin typeface="Arial" pitchFamily="34" charset="0"/>
                  <a:cs typeface="Arial" pitchFamily="34" charset="0"/>
                </a:endParaRPr>
              </a:p>
            </p:txBody>
          </p:sp>
          <p:sp>
            <p:nvSpPr>
              <p:cNvPr id="115808" name="Freeform 96"/>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809" name="Text Box 97"/>
              <p:cNvSpPr txBox="1">
                <a:spLocks noChangeArrowheads="1"/>
              </p:cNvSpPr>
              <p:nvPr/>
            </p:nvSpPr>
            <p:spPr bwMode="gray">
              <a:xfrm>
                <a:off x="1348" y="1088"/>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smtClean="0">
                    <a:solidFill>
                      <a:srgbClr val="FF0000"/>
                    </a:solidFill>
                    <a:effectLst>
                      <a:outerShdw blurRad="38100" dist="38100" dir="2700000" algn="tl">
                        <a:srgbClr val="000000"/>
                      </a:outerShdw>
                    </a:effectLst>
                    <a:latin typeface="Arial" pitchFamily="34" charset="0"/>
                    <a:cs typeface="Arial" pitchFamily="34" charset="0"/>
                  </a:rPr>
                  <a:t>C</a:t>
                </a:r>
                <a:endParaRPr lang="en-US" sz="2800" b="1" dirty="0">
                  <a:solidFill>
                    <a:srgbClr val="FF0000"/>
                  </a:solidFill>
                  <a:effectLst>
                    <a:outerShdw blurRad="38100" dist="38100" dir="2700000" algn="tl">
                      <a:srgbClr val="000000"/>
                    </a:outerShdw>
                  </a:effectLst>
                  <a:latin typeface="Arial" pitchFamily="34" charset="0"/>
                  <a:cs typeface="Arial" pitchFamily="34" charset="0"/>
                </a:endParaRPr>
              </a:p>
            </p:txBody>
          </p:sp>
          <p:sp>
            <p:nvSpPr>
              <p:cNvPr id="28734" name="Text Box 98"/>
              <p:cNvSpPr txBox="1">
                <a:spLocks noChangeArrowheads="1"/>
              </p:cNvSpPr>
              <p:nvPr/>
            </p:nvSpPr>
            <p:spPr bwMode="gray">
              <a:xfrm>
                <a:off x="1950" y="1094"/>
                <a:ext cx="572"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-99</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28735"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10" name="Group 100"/>
            <p:cNvGrpSpPr>
              <a:grpSpLocks/>
            </p:cNvGrpSpPr>
            <p:nvPr/>
          </p:nvGrpSpPr>
          <p:grpSpPr bwMode="auto">
            <a:xfrm>
              <a:off x="109" y="1033"/>
              <a:ext cx="671" cy="673"/>
              <a:chOff x="-143" y="1056"/>
              <a:chExt cx="585" cy="625"/>
            </a:xfrm>
          </p:grpSpPr>
          <p:grpSp>
            <p:nvGrpSpPr>
              <p:cNvPr id="28711" name="Group 101"/>
              <p:cNvGrpSpPr>
                <a:grpSpLocks/>
              </p:cNvGrpSpPr>
              <p:nvPr/>
            </p:nvGrpSpPr>
            <p:grpSpPr bwMode="auto">
              <a:xfrm rot="5400000">
                <a:off x="82" y="1285"/>
                <a:ext cx="173" cy="214"/>
                <a:chOff x="1871" y="1506"/>
                <a:chExt cx="2010" cy="2252"/>
              </a:xfrm>
            </p:grpSpPr>
            <p:sp>
              <p:nvSpPr>
                <p:cNvPr id="115814" name="AutoShape 102"/>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5" name="AutoShape 103"/>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6" name="AutoShape 104"/>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24"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25"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19" name="Oval 107"/>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27" name="Oval 108"/>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21" name="Oval 109"/>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9" name="Oval 110"/>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82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4" name="AutoShape 112"/>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15"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16"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28" name="Oval 116"/>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18" name="Oval 117"/>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30" name="Oval 118"/>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0" name="Oval 119"/>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82" name="Group 120"/>
          <p:cNvGrpSpPr>
            <a:grpSpLocks/>
          </p:cNvGrpSpPr>
          <p:nvPr/>
        </p:nvGrpSpPr>
        <p:grpSpPr bwMode="auto">
          <a:xfrm>
            <a:off x="665480" y="3991610"/>
            <a:ext cx="304800" cy="533400"/>
            <a:chOff x="240" y="624"/>
            <a:chExt cx="96" cy="288"/>
          </a:xfrm>
        </p:grpSpPr>
        <p:sp>
          <p:nvSpPr>
            <p:cNvPr id="28707"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8"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8683" name="Group 123"/>
          <p:cNvGrpSpPr>
            <a:grpSpLocks/>
          </p:cNvGrpSpPr>
          <p:nvPr/>
        </p:nvGrpSpPr>
        <p:grpSpPr bwMode="auto">
          <a:xfrm>
            <a:off x="726440" y="2722880"/>
            <a:ext cx="304800" cy="533400"/>
            <a:chOff x="240" y="624"/>
            <a:chExt cx="96" cy="288"/>
          </a:xfrm>
        </p:grpSpPr>
        <p:sp>
          <p:nvSpPr>
            <p:cNvPr id="28705"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6"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5839" name="Text Box 127"/>
          <p:cNvSpPr txBox="1">
            <a:spLocks noChangeArrowheads="1"/>
          </p:cNvSpPr>
          <p:nvPr/>
        </p:nvSpPr>
        <p:spPr bwMode="auto">
          <a:xfrm>
            <a:off x="3215782" y="1960881"/>
            <a:ext cx="1158240" cy="683264"/>
          </a:xfrm>
          <a:prstGeom prst="rect">
            <a:avLst/>
          </a:prstGeom>
          <a:noFill/>
          <a:ln w="9525">
            <a:noFill/>
            <a:miter lim="800000"/>
            <a:headEnd/>
            <a:tailEnd/>
          </a:ln>
          <a:effectLst/>
        </p:spPr>
        <p:txBody>
          <a:bodyPr wrap="square">
            <a:spAutoFit/>
          </a:bodyPr>
          <a:lstStyle/>
          <a:p>
            <a:pPr>
              <a:lnSpc>
                <a:spcPct val="120000"/>
              </a:lnSpc>
              <a:spcBef>
                <a:spcPct val="50000"/>
              </a:spcBef>
              <a:defRPr/>
            </a:pPr>
            <a:r>
              <a:rPr lang="en-US" sz="3200" b="1" dirty="0" smtClean="0">
                <a:effectLst>
                  <a:outerShdw blurRad="38100" dist="38100" dir="2700000" algn="tl">
                    <a:srgbClr val="000000"/>
                  </a:outerShdw>
                </a:effectLst>
                <a:latin typeface="Arial" pitchFamily="34" charset="0"/>
                <a:cs typeface="Arial" pitchFamily="34" charset="0"/>
              </a:rPr>
              <a:t>-10</a:t>
            </a:r>
            <a:endParaRPr lang="en-US" sz="3200" b="1" dirty="0">
              <a:effectLst>
                <a:outerShdw blurRad="38100" dist="38100" dir="2700000" algn="tl">
                  <a:srgbClr val="000000"/>
                </a:outerShdw>
              </a:effectLst>
              <a:latin typeface="Arial" pitchFamily="34" charset="0"/>
              <a:cs typeface="Arial" pitchFamily="34" charset="0"/>
            </a:endParaRPr>
          </a:p>
        </p:txBody>
      </p:sp>
      <p:sp>
        <p:nvSpPr>
          <p:cNvPr id="115840" name="AutoShape 128"/>
          <p:cNvSpPr>
            <a:spLocks noChangeArrowheads="1"/>
          </p:cNvSpPr>
          <p:nvPr/>
        </p:nvSpPr>
        <p:spPr bwMode="gray">
          <a:xfrm>
            <a:off x="6348289" y="1874785"/>
            <a:ext cx="4589568" cy="914400"/>
          </a:xfrm>
          <a:prstGeom prst="roundRect">
            <a:avLst>
              <a:gd name="adj" fmla="val 10889"/>
            </a:avLst>
          </a:prstGeom>
          <a:blipFill dpi="0" rotWithShape="1">
            <a:blip r:embed="rId6"/>
            <a:srcRect/>
            <a:tile tx="0" ty="0" sx="100000" sy="100000" flip="none" algn="tl"/>
          </a:blip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2" name="AutoShape 130"/>
          <p:cNvSpPr>
            <a:spLocks noChangeArrowheads="1"/>
          </p:cNvSpPr>
          <p:nvPr/>
        </p:nvSpPr>
        <p:spPr bwMode="gray">
          <a:xfrm>
            <a:off x="6502400" y="4493434"/>
            <a:ext cx="4775200" cy="914400"/>
          </a:xfrm>
          <a:prstGeom prst="roundRect">
            <a:avLst>
              <a:gd name="adj" fmla="val 10889"/>
            </a:avLst>
          </a:prstGeom>
          <a:solidFill>
            <a:srgbClr val="FFFF00"/>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800" b="1" i="1" dirty="0" err="1">
                <a:solidFill>
                  <a:srgbClr val="FF0000"/>
                </a:solidFill>
                <a:cs typeface="Arial" pitchFamily="34" charset="0"/>
              </a:rPr>
              <a:t>Hoan</a:t>
            </a:r>
            <a:r>
              <a:rPr lang="en-US" sz="2800" b="1" i="1" dirty="0">
                <a:solidFill>
                  <a:srgbClr val="FF0000"/>
                </a:solidFill>
                <a:cs typeface="Arial" pitchFamily="34" charset="0"/>
              </a:rPr>
              <a:t> </a:t>
            </a:r>
            <a:r>
              <a:rPr lang="en-US" sz="2800" b="1" i="1" dirty="0" err="1">
                <a:solidFill>
                  <a:srgbClr val="FF0000"/>
                </a:solidFill>
                <a:cs typeface="Arial" pitchFamily="34" charset="0"/>
              </a:rPr>
              <a:t>hô</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đã</a:t>
            </a:r>
            <a:r>
              <a:rPr lang="en-US" sz="2800" b="1" i="1" dirty="0">
                <a:solidFill>
                  <a:srgbClr val="FF0000"/>
                </a:solidFill>
                <a:cs typeface="Arial" pitchFamily="34" charset="0"/>
              </a:rPr>
              <a:t> </a:t>
            </a:r>
            <a:r>
              <a:rPr lang="en-US" sz="2800" b="1" i="1" dirty="0" err="1">
                <a:solidFill>
                  <a:srgbClr val="FF0000"/>
                </a:solidFill>
                <a:cs typeface="Arial" pitchFamily="34" charset="0"/>
              </a:rPr>
              <a:t>đúng</a:t>
            </a:r>
            <a:endParaRPr lang="en-US" sz="2800" b="1" i="1" dirty="0">
              <a:solidFill>
                <a:srgbClr val="FF0000"/>
              </a:solidFill>
              <a:cs typeface="Arial" pitchFamily="34" charset="0"/>
            </a:endParaRPr>
          </a:p>
        </p:txBody>
      </p:sp>
      <p:sp>
        <p:nvSpPr>
          <p:cNvPr id="115844" name="Text Box 132"/>
          <p:cNvSpPr txBox="1">
            <a:spLocks noChangeArrowheads="1"/>
          </p:cNvSpPr>
          <p:nvPr/>
        </p:nvSpPr>
        <p:spPr bwMode="auto">
          <a:xfrm>
            <a:off x="2926080" y="5704840"/>
            <a:ext cx="3688080"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Không</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nguyên</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âm</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nhỏ</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nhất</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hai</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chữ</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a:t>
            </a:r>
            <a:endParaRPr lang="en-US" sz="2400" dirty="0">
              <a:solidFill>
                <a:srgbClr val="15142A"/>
              </a:solidFill>
              <a:effectLst>
                <a:outerShdw blurRad="38100" dist="38100" dir="2700000" algn="tl">
                  <a:srgbClr val="000000">
                    <a:alpha val="43137"/>
                  </a:srgbClr>
                </a:outerShdw>
              </a:effectLst>
              <a:latin typeface="Arial" pitchFamily="34" charset="0"/>
              <a:cs typeface="Arial" pitchFamily="34" charset="0"/>
            </a:endParaRPr>
          </a:p>
        </p:txBody>
      </p:sp>
      <p:sp>
        <p:nvSpPr>
          <p:cNvPr id="115845" name="AutoShape 133"/>
          <p:cNvSpPr>
            <a:spLocks noChangeArrowheads="1"/>
          </p:cNvSpPr>
          <p:nvPr/>
        </p:nvSpPr>
        <p:spPr bwMode="gray">
          <a:xfrm>
            <a:off x="6546429" y="3236310"/>
            <a:ext cx="4649891" cy="762000"/>
          </a:xfrm>
          <a:prstGeom prst="roundRect">
            <a:avLst>
              <a:gd name="adj" fmla="val 10889"/>
            </a:avLst>
          </a:prstGeom>
          <a:blipFill dpi="0" rotWithShape="1">
            <a:blip r:embed="rId6"/>
            <a:srcRect/>
            <a:tile tx="0" ty="0" sx="100000" sy="100000" flip="none" algn="tl"/>
          </a:blip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6" name="AutoShape 134"/>
          <p:cNvSpPr>
            <a:spLocks noChangeArrowheads="1"/>
          </p:cNvSpPr>
          <p:nvPr/>
        </p:nvSpPr>
        <p:spPr bwMode="gray">
          <a:xfrm>
            <a:off x="6593840" y="5770880"/>
            <a:ext cx="4368800" cy="838200"/>
          </a:xfrm>
          <a:prstGeom prst="roundRect">
            <a:avLst>
              <a:gd name="adj" fmla="val 10889"/>
            </a:avLst>
          </a:prstGeom>
          <a:blipFill dpi="0" rotWithShape="1">
            <a:blip r:embed="rId6"/>
            <a:srcRect/>
            <a:tile tx="0" ty="0" sx="100000" sy="100000" flip="none" algn="tl"/>
          </a:blip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8692" name="Group 76"/>
          <p:cNvGrpSpPr>
            <a:grpSpLocks/>
          </p:cNvGrpSpPr>
          <p:nvPr/>
        </p:nvGrpSpPr>
        <p:grpSpPr bwMode="auto">
          <a:xfrm>
            <a:off x="436880" y="751841"/>
            <a:ext cx="1016000" cy="665163"/>
            <a:chOff x="1248" y="1344"/>
            <a:chExt cx="480" cy="419"/>
          </a:xfrm>
        </p:grpSpPr>
        <p:grpSp>
          <p:nvGrpSpPr>
            <p:cNvPr id="28700" name="Group 77"/>
            <p:cNvGrpSpPr>
              <a:grpSpLocks/>
            </p:cNvGrpSpPr>
            <p:nvPr/>
          </p:nvGrpSpPr>
          <p:grpSpPr bwMode="auto">
            <a:xfrm>
              <a:off x="1248" y="1344"/>
              <a:ext cx="480" cy="419"/>
              <a:chOff x="1110" y="2656"/>
              <a:chExt cx="1549" cy="1351"/>
            </a:xfrm>
          </p:grpSpPr>
          <p:sp>
            <p:nvSpPr>
              <p:cNvPr id="28702"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8703"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8704"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8701"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5</a:t>
              </a:r>
              <a:endParaRPr lang="en-US" sz="2400" b="1" dirty="0">
                <a:solidFill>
                  <a:srgbClr val="FFFFFF"/>
                </a:solidFill>
                <a:cs typeface="Arial" pitchFamily="34" charset="0"/>
              </a:endParaRPr>
            </a:p>
          </p:txBody>
        </p:sp>
      </p:grpSp>
      <p:sp>
        <p:nvSpPr>
          <p:cNvPr id="115854" name="Rectangle 142"/>
          <p:cNvSpPr>
            <a:spLocks noChangeArrowheads="1"/>
          </p:cNvSpPr>
          <p:nvPr/>
        </p:nvSpPr>
        <p:spPr bwMode="auto">
          <a:xfrm>
            <a:off x="3149600" y="2037080"/>
            <a:ext cx="184731" cy="461665"/>
          </a:xfrm>
          <a:prstGeom prst="rect">
            <a:avLst/>
          </a:prstGeom>
          <a:noFill/>
          <a:ln w="9525">
            <a:noFill/>
            <a:miter lim="800000"/>
            <a:headEnd/>
            <a:tailEnd/>
          </a:ln>
          <a:effectLst/>
        </p:spPr>
        <p:txBody>
          <a:bodyPr wrap="none">
            <a:spAutoFit/>
          </a:bodyPr>
          <a:lstStyle/>
          <a:p>
            <a:pPr marL="342900" indent="-342900">
              <a:spcBef>
                <a:spcPct val="20000"/>
              </a:spcBef>
              <a:buClr>
                <a:schemeClr val="tx1"/>
              </a:buClr>
              <a:buSzPct val="70000"/>
              <a:defRPr/>
            </a:pPr>
            <a:endParaRPr lang="en-US" sz="2400">
              <a:effectLst>
                <a:outerShdw blurRad="38100" dist="38100" dir="2700000" algn="tl">
                  <a:srgbClr val="000000"/>
                </a:outerShdw>
              </a:effectLst>
              <a:latin typeface=".VnTime" pitchFamily="34" charset="0"/>
            </a:endParaRPr>
          </a:p>
        </p:txBody>
      </p:sp>
      <p:sp>
        <p:nvSpPr>
          <p:cNvPr id="152" name="Text Box 98"/>
          <p:cNvSpPr txBox="1">
            <a:spLocks noChangeArrowheads="1"/>
          </p:cNvSpPr>
          <p:nvPr/>
        </p:nvSpPr>
        <p:spPr bwMode="gray">
          <a:xfrm>
            <a:off x="3294787" y="3358537"/>
            <a:ext cx="1365295" cy="585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-95</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153" name="!!4">
            <a:extLst>
              <a:ext uri="{FF2B5EF4-FFF2-40B4-BE49-F238E27FC236}">
                <a16:creationId xmlns="" xmlns:a16="http://schemas.microsoft.com/office/drawing/2014/main"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1" name="Group 140"/>
          <p:cNvGrpSpPr/>
          <p:nvPr/>
        </p:nvGrpSpPr>
        <p:grpSpPr>
          <a:xfrm>
            <a:off x="10051858" y="262457"/>
            <a:ext cx="1449262" cy="1368876"/>
            <a:chOff x="3048000" y="1219200"/>
            <a:chExt cx="2209800" cy="2209800"/>
          </a:xfrm>
        </p:grpSpPr>
        <p:sp>
          <p:nvSpPr>
            <p:cNvPr id="142" name="Flowchart: Connector 1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3" name="Flowchart: Connector 1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4" name="Flowchart: Connector 1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45" name="Group 144"/>
          <p:cNvGrpSpPr/>
          <p:nvPr/>
        </p:nvGrpSpPr>
        <p:grpSpPr>
          <a:xfrm>
            <a:off x="10051858" y="262457"/>
            <a:ext cx="1449262" cy="1368876"/>
            <a:chOff x="3048000" y="1219200"/>
            <a:chExt cx="2209800" cy="2209800"/>
          </a:xfrm>
        </p:grpSpPr>
        <p:sp>
          <p:nvSpPr>
            <p:cNvPr id="146" name="Flowchart: Connector 1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7" name="Flowchart: Connector 1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8" name="Flowchart: Connector 1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49" name="Group 148"/>
          <p:cNvGrpSpPr/>
          <p:nvPr/>
        </p:nvGrpSpPr>
        <p:grpSpPr>
          <a:xfrm>
            <a:off x="10051858" y="262457"/>
            <a:ext cx="1449262" cy="1368876"/>
            <a:chOff x="3048000" y="1219200"/>
            <a:chExt cx="2209800" cy="2209800"/>
          </a:xfrm>
        </p:grpSpPr>
        <p:sp>
          <p:nvSpPr>
            <p:cNvPr id="150" name="Flowchart: Connector 1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1" name="Flowchart: Connector 1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4" name="Flowchart: Connector 15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5" name="Group 154"/>
          <p:cNvGrpSpPr/>
          <p:nvPr/>
        </p:nvGrpSpPr>
        <p:grpSpPr>
          <a:xfrm>
            <a:off x="10051858" y="262457"/>
            <a:ext cx="1449262" cy="1368876"/>
            <a:chOff x="3048000" y="1219200"/>
            <a:chExt cx="2209800" cy="2209800"/>
          </a:xfrm>
        </p:grpSpPr>
        <p:sp>
          <p:nvSpPr>
            <p:cNvPr id="156" name="Flowchart: Connector 15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59" name="Group 158"/>
          <p:cNvGrpSpPr/>
          <p:nvPr/>
        </p:nvGrpSpPr>
        <p:grpSpPr>
          <a:xfrm>
            <a:off x="10051858" y="262457"/>
            <a:ext cx="1449262" cy="1368876"/>
            <a:chOff x="3048000" y="1219200"/>
            <a:chExt cx="2209800" cy="2209800"/>
          </a:xfrm>
        </p:grpSpPr>
        <p:sp>
          <p:nvSpPr>
            <p:cNvPr id="160" name="Flowchart: Connector 15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3" name="Group 162"/>
          <p:cNvGrpSpPr/>
          <p:nvPr/>
        </p:nvGrpSpPr>
        <p:grpSpPr>
          <a:xfrm>
            <a:off x="10051858" y="262457"/>
            <a:ext cx="1449262" cy="1368876"/>
            <a:chOff x="3048000" y="1219200"/>
            <a:chExt cx="2209800" cy="2209800"/>
          </a:xfrm>
        </p:grpSpPr>
        <p:sp>
          <p:nvSpPr>
            <p:cNvPr id="164" name="Flowchart: Connector 16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67" name="Group 166"/>
          <p:cNvGrpSpPr/>
          <p:nvPr/>
        </p:nvGrpSpPr>
        <p:grpSpPr>
          <a:xfrm>
            <a:off x="10051858" y="262457"/>
            <a:ext cx="1449262" cy="1368876"/>
            <a:chOff x="3048000" y="1219200"/>
            <a:chExt cx="2209800" cy="2209800"/>
          </a:xfrm>
        </p:grpSpPr>
        <p:sp>
          <p:nvSpPr>
            <p:cNvPr id="168" name="Flowchart: Connector 1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1" name="Group 170"/>
          <p:cNvGrpSpPr/>
          <p:nvPr/>
        </p:nvGrpSpPr>
        <p:grpSpPr>
          <a:xfrm>
            <a:off x="10051858" y="262457"/>
            <a:ext cx="1449262" cy="1368876"/>
            <a:chOff x="3048000" y="1219200"/>
            <a:chExt cx="2209800" cy="2209800"/>
          </a:xfrm>
        </p:grpSpPr>
        <p:sp>
          <p:nvSpPr>
            <p:cNvPr id="172" name="Flowchart: Connector 1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5" name="Group 174"/>
          <p:cNvGrpSpPr/>
          <p:nvPr/>
        </p:nvGrpSpPr>
        <p:grpSpPr>
          <a:xfrm>
            <a:off x="10051858" y="262457"/>
            <a:ext cx="1449262" cy="1368876"/>
            <a:chOff x="3048000" y="1219200"/>
            <a:chExt cx="2209800" cy="2209800"/>
          </a:xfrm>
        </p:grpSpPr>
        <p:sp>
          <p:nvSpPr>
            <p:cNvPr id="176" name="Flowchart: Connector 1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79" name="Group 178"/>
          <p:cNvGrpSpPr/>
          <p:nvPr/>
        </p:nvGrpSpPr>
        <p:grpSpPr>
          <a:xfrm>
            <a:off x="10051858" y="262457"/>
            <a:ext cx="1449262" cy="1368876"/>
            <a:chOff x="3048000" y="1219200"/>
            <a:chExt cx="2209800" cy="2209800"/>
          </a:xfrm>
        </p:grpSpPr>
        <p:sp>
          <p:nvSpPr>
            <p:cNvPr id="180" name="Flowchart: Connector 1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3" name="Group 182"/>
          <p:cNvGrpSpPr/>
          <p:nvPr/>
        </p:nvGrpSpPr>
        <p:grpSpPr>
          <a:xfrm>
            <a:off x="10051858" y="262457"/>
            <a:ext cx="1449262" cy="1368876"/>
            <a:chOff x="3048000" y="1219200"/>
            <a:chExt cx="2209800" cy="2209800"/>
          </a:xfrm>
        </p:grpSpPr>
        <p:sp>
          <p:nvSpPr>
            <p:cNvPr id="184" name="Flowchart: Connector 1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87" name="Rectangle 186"/>
          <p:cNvSpPr/>
          <p:nvPr/>
        </p:nvSpPr>
        <p:spPr>
          <a:xfrm>
            <a:off x="27585" y="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24267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barn(inVertical)">
                                      <p:cBhvr>
                                        <p:cTn id="7" dur="500"/>
                                        <p:tgtEl>
                                          <p:spTgt spid="18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1"/>
                                        </p:tgtEl>
                                        <p:attrNameLst>
                                          <p:attrName>style.visibility</p:attrName>
                                        </p:attrNameLst>
                                      </p:cBhvr>
                                      <p:to>
                                        <p:strVal val="visible"/>
                                      </p:to>
                                    </p:set>
                                    <p:animEffect transition="in" filter="barn(inVertical)">
                                      <p:cBhvr>
                                        <p:cTn id="12" dur="500"/>
                                        <p:tgtEl>
                                          <p:spTgt spid="141"/>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45"/>
                                        </p:tgtEl>
                                        <p:attrNameLst>
                                          <p:attrName>style.visibility</p:attrName>
                                        </p:attrNameLst>
                                      </p:cBhvr>
                                      <p:to>
                                        <p:strVal val="visible"/>
                                      </p:to>
                                    </p:set>
                                    <p:animEffect transition="in" filter="barn(inVertical)">
                                      <p:cBhvr>
                                        <p:cTn id="16" dur="500"/>
                                        <p:tgtEl>
                                          <p:spTgt spid="145"/>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49"/>
                                        </p:tgtEl>
                                        <p:attrNameLst>
                                          <p:attrName>style.visibility</p:attrName>
                                        </p:attrNameLst>
                                      </p:cBhvr>
                                      <p:to>
                                        <p:strVal val="visible"/>
                                      </p:to>
                                    </p:set>
                                    <p:animEffect transition="in" filter="barn(inVertical)">
                                      <p:cBhvr>
                                        <p:cTn id="20" dur="500"/>
                                        <p:tgtEl>
                                          <p:spTgt spid="149"/>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5"/>
                                        </p:tgtEl>
                                        <p:attrNameLst>
                                          <p:attrName>style.visibility</p:attrName>
                                        </p:attrNameLst>
                                      </p:cBhvr>
                                      <p:to>
                                        <p:strVal val="visible"/>
                                      </p:to>
                                    </p:set>
                                    <p:animEffect transition="in" filter="barn(inVertical)">
                                      <p:cBhvr>
                                        <p:cTn id="24" dur="500"/>
                                        <p:tgtEl>
                                          <p:spTgt spid="155"/>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59"/>
                                        </p:tgtEl>
                                        <p:attrNameLst>
                                          <p:attrName>style.visibility</p:attrName>
                                        </p:attrNameLst>
                                      </p:cBhvr>
                                      <p:to>
                                        <p:strVal val="visible"/>
                                      </p:to>
                                    </p:set>
                                    <p:animEffect transition="in" filter="barn(inVertical)">
                                      <p:cBhvr>
                                        <p:cTn id="28" dur="500"/>
                                        <p:tgtEl>
                                          <p:spTgt spid="159"/>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3"/>
                                        </p:tgtEl>
                                        <p:attrNameLst>
                                          <p:attrName>style.visibility</p:attrName>
                                        </p:attrNameLst>
                                      </p:cBhvr>
                                      <p:to>
                                        <p:strVal val="visible"/>
                                      </p:to>
                                    </p:set>
                                    <p:animEffect transition="in" filter="barn(inVertical)">
                                      <p:cBhvr>
                                        <p:cTn id="32" dur="500"/>
                                        <p:tgtEl>
                                          <p:spTgt spid="163"/>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67"/>
                                        </p:tgtEl>
                                        <p:attrNameLst>
                                          <p:attrName>style.visibility</p:attrName>
                                        </p:attrNameLst>
                                      </p:cBhvr>
                                      <p:to>
                                        <p:strVal val="visible"/>
                                      </p:to>
                                    </p:set>
                                    <p:animEffect transition="in" filter="barn(inVertical)">
                                      <p:cBhvr>
                                        <p:cTn id="36" dur="500"/>
                                        <p:tgtEl>
                                          <p:spTgt spid="167"/>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1"/>
                                        </p:tgtEl>
                                        <p:attrNameLst>
                                          <p:attrName>style.visibility</p:attrName>
                                        </p:attrNameLst>
                                      </p:cBhvr>
                                      <p:to>
                                        <p:strVal val="visible"/>
                                      </p:to>
                                    </p:set>
                                    <p:animEffect transition="in" filter="barn(inVertical)">
                                      <p:cBhvr>
                                        <p:cTn id="40" dur="500"/>
                                        <p:tgtEl>
                                          <p:spTgt spid="171"/>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5"/>
                                        </p:tgtEl>
                                        <p:attrNameLst>
                                          <p:attrName>style.visibility</p:attrName>
                                        </p:attrNameLst>
                                      </p:cBhvr>
                                      <p:to>
                                        <p:strVal val="visible"/>
                                      </p:to>
                                    </p:set>
                                    <p:animEffect transition="in" filter="barn(inVertical)">
                                      <p:cBhvr>
                                        <p:cTn id="44" dur="500"/>
                                        <p:tgtEl>
                                          <p:spTgt spid="175"/>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79"/>
                                        </p:tgtEl>
                                        <p:attrNameLst>
                                          <p:attrName>style.visibility</p:attrName>
                                        </p:attrNameLst>
                                      </p:cBhvr>
                                      <p:to>
                                        <p:strVal val="visible"/>
                                      </p:to>
                                    </p:set>
                                    <p:animEffect transition="in" filter="barn(inVertical)">
                                      <p:cBhvr>
                                        <p:cTn id="48" dur="500"/>
                                        <p:tgtEl>
                                          <p:spTgt spid="179"/>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3"/>
                                        </p:tgtEl>
                                        <p:attrNameLst>
                                          <p:attrName>style.visibility</p:attrName>
                                        </p:attrNameLst>
                                      </p:cBhvr>
                                      <p:to>
                                        <p:strVal val="visible"/>
                                      </p:to>
                                    </p:set>
                                    <p:animEffect transition="in" filter="barn(inVertical)">
                                      <p:cBhvr>
                                        <p:cTn id="52" dur="500"/>
                                        <p:tgtEl>
                                          <p:spTgt spid="183"/>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115842"/>
                                        </p:tgtEl>
                                        <p:attrNameLst>
                                          <p:attrName>style.visibility</p:attrName>
                                        </p:attrNameLst>
                                      </p:cBhvr>
                                      <p:to>
                                        <p:strVal val="visible"/>
                                      </p:to>
                                    </p:set>
                                    <p:animEffect transition="in" filter="wedge">
                                      <p:cBhvr>
                                        <p:cTn id="58" dur="1000"/>
                                        <p:tgtEl>
                                          <p:spTgt spid="11584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115840"/>
                                        </p:tgtEl>
                                        <p:attrNameLst>
                                          <p:attrName>style.visibility</p:attrName>
                                        </p:attrNameLst>
                                      </p:cBhvr>
                                      <p:to>
                                        <p:strVal val="visible"/>
                                      </p:to>
                                    </p:set>
                                    <p:animEffect transition="in" filter="dissolve">
                                      <p:cBhvr>
                                        <p:cTn id="64" dur="500"/>
                                        <p:tgtEl>
                                          <p:spTgt spid="11584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115845"/>
                                        </p:tgtEl>
                                        <p:attrNameLst>
                                          <p:attrName>style.visibility</p:attrName>
                                        </p:attrNameLst>
                                      </p:cBhvr>
                                      <p:to>
                                        <p:strVal val="visible"/>
                                      </p:to>
                                    </p:set>
                                    <p:animEffect transition="in" filter="wheel(1)">
                                      <p:cBhvr>
                                        <p:cTn id="70" dur="2000"/>
                                        <p:tgtEl>
                                          <p:spTgt spid="11584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115846"/>
                                        </p:tgtEl>
                                        <p:attrNameLst>
                                          <p:attrName>style.visibility</p:attrName>
                                        </p:attrNameLst>
                                      </p:cBhvr>
                                      <p:to>
                                        <p:strVal val="visible"/>
                                      </p:to>
                                    </p:set>
                                    <p:animEffect transition="in" filter="wheel(1)">
                                      <p:cBhvr>
                                        <p:cTn id="76" dur="1000"/>
                                        <p:tgtEl>
                                          <p:spTgt spid="11584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115840" grpId="0" animBg="1"/>
      <p:bldP spid="115842" grpId="0" animBg="1"/>
      <p:bldP spid="115845" grpId="0" animBg="1"/>
      <p:bldP spid="115846" grpId="0" animBg="1"/>
      <p:bldP spid="1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ounded Rectangle 67"/>
          <p:cNvSpPr/>
          <p:nvPr/>
        </p:nvSpPr>
        <p:spPr>
          <a:xfrm>
            <a:off x="3162905"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&lt;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114692" name="Oval 4"/>
          <p:cNvSpPr>
            <a:spLocks noChangeArrowheads="1"/>
          </p:cNvSpPr>
          <p:nvPr/>
        </p:nvSpPr>
        <p:spPr bwMode="auto">
          <a:xfrm>
            <a:off x="3812788" y="1727307"/>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87668" y="4166832"/>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266951" y="54201"/>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6</a:t>
              </a:r>
              <a:endParaRPr lang="en-US" sz="2400" b="1" dirty="0">
                <a:solidFill>
                  <a:srgbClr val="FFFFFF"/>
                </a:solidFill>
                <a:cs typeface="Arial" pitchFamily="34" charset="0"/>
              </a:endParaRPr>
            </a:p>
          </p:txBody>
        </p:sp>
      </p:grpSp>
      <p:sp>
        <p:nvSpPr>
          <p:cNvPr id="153" name="!!4">
            <a:extLst>
              <a:ext uri="{FF2B5EF4-FFF2-40B4-BE49-F238E27FC236}">
                <a16:creationId xmlns="" xmlns:a16="http://schemas.microsoft.com/office/drawing/2014/main"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701028" y="4168570"/>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grpSp>
        <p:nvGrpSpPr>
          <p:cNvPr id="21" name="Group 20"/>
          <p:cNvGrpSpPr/>
          <p:nvPr/>
        </p:nvGrpSpPr>
        <p:grpSpPr>
          <a:xfrm>
            <a:off x="10035514" y="138299"/>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018466" y="123190"/>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025007" y="87522"/>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025008" y="138299"/>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044967" y="123190"/>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035515" y="97153"/>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058399" y="100142"/>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058400" y="138299"/>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044968" y="123190"/>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044969" y="123190"/>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058400" y="123190"/>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65" name="Rectangle 64"/>
          <p:cNvSpPr/>
          <p:nvPr/>
        </p:nvSpPr>
        <p:spPr>
          <a:xfrm>
            <a:off x="360353" y="58159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728" y="837480"/>
            <a:ext cx="9107883" cy="426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501221"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69" name="Rounded Rectangle 68"/>
          <p:cNvSpPr/>
          <p:nvPr/>
        </p:nvSpPr>
        <p:spPr>
          <a:xfrm>
            <a:off x="6071606"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 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&gt;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70" name="Rounded Rectangle 69"/>
          <p:cNvSpPr/>
          <p:nvPr/>
        </p:nvSpPr>
        <p:spPr>
          <a:xfrm>
            <a:off x="8905723"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a:t>
            </a:r>
            <a:r>
              <a:rPr lang="en-US" sz="3200" dirty="0">
                <a:solidFill>
                  <a:schemeClr val="bg1"/>
                </a:solidFill>
                <a:latin typeface="Arial" pitchFamily="34" charset="0"/>
                <a:cs typeface="Arial" pitchFamily="34" charset="0"/>
              </a:rPr>
              <a:t>&gt;</a:t>
            </a:r>
            <a:r>
              <a:rPr lang="en-US" sz="3200" dirty="0" smtClean="0">
                <a:solidFill>
                  <a:schemeClr val="bg1"/>
                </a:solidFill>
                <a:latin typeface="Arial" pitchFamily="34" charset="0"/>
                <a:cs typeface="Arial" pitchFamily="34" charset="0"/>
              </a:rPr>
              <a: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114691" name="Oval 3"/>
          <p:cNvSpPr>
            <a:spLocks noChangeArrowheads="1"/>
          </p:cNvSpPr>
          <p:nvPr/>
        </p:nvSpPr>
        <p:spPr bwMode="auto">
          <a:xfrm>
            <a:off x="1147376" y="1738990"/>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587505" y="1627138"/>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6753388" y="1629915"/>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8966639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vol="100000">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vol="100000">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vol="100000">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vol="100000">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 xmlns:a16="http://schemas.microsoft.com/office/drawing/2014/main" id="{58E6D429-DC53-47C4-8036-1E9D12B8E28B}"/>
              </a:ext>
            </a:extLst>
          </p:cNvPr>
          <p:cNvSpPr/>
          <p:nvPr/>
        </p:nvSpPr>
        <p:spPr>
          <a:xfrm>
            <a:off x="2871593" y="723263"/>
            <a:ext cx="5717294" cy="478058"/>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HƯỚNG DẪN TỰ HỌC Ở NHÀ</a:t>
            </a:r>
          </a:p>
        </p:txBody>
      </p:sp>
      <p:sp>
        <p:nvSpPr>
          <p:cNvPr id="27" name="TextBox 26">
            <a:extLst>
              <a:ext uri="{FF2B5EF4-FFF2-40B4-BE49-F238E27FC236}">
                <a16:creationId xmlns="" xmlns:a16="http://schemas.microsoft.com/office/drawing/2014/main" xmlns:a14="http://schemas.microsoft.com/office/drawing/2010/main" xmlns:mc="http://schemas.openxmlformats.org/markup-compatibility/2006" id="{CE530CE9-79B6-4A34-9DE8-7F769B44A120}"/>
              </a:ext>
            </a:extLst>
          </p:cNvPr>
          <p:cNvSpPr txBox="1"/>
          <p:nvPr/>
        </p:nvSpPr>
        <p:spPr>
          <a:xfrm>
            <a:off x="416560" y="1690724"/>
            <a:ext cx="11346180" cy="3970318"/>
          </a:xfrm>
          <a:prstGeom prst="rect">
            <a:avLst/>
          </a:prstGeom>
          <a:noFill/>
        </p:spPr>
        <p:txBody>
          <a:bodyPr wrap="square">
            <a:spAutoFit/>
          </a:bodyPr>
          <a:lstStyle/>
          <a:p>
            <a:pPr marL="457200" indent="-457200" algn="just">
              <a:buFontTx/>
              <a:buChar char="-"/>
            </a:pPr>
            <a:r>
              <a:rPr lang="vi-VN" sz="2800" dirty="0" smtClean="0">
                <a:latin typeface="Arial" pitchFamily="34" charset="0"/>
                <a:cs typeface="Arial" pitchFamily="34" charset="0"/>
              </a:rPr>
              <a:t>Tổng </a:t>
            </a:r>
            <a:r>
              <a:rPr lang="vi-VN" sz="2800" dirty="0">
                <a:latin typeface="Arial" pitchFamily="34" charset="0"/>
                <a:cs typeface="Arial" pitchFamily="34" charset="0"/>
              </a:rPr>
              <a:t>hợp các ứng dụng cụ thể trong cuộc sống hàng ngày có sử dụng đến tập hợp số nguyên, biểu diễn tập hợp số nguyên trên trục số, so sánh các số </a:t>
            </a:r>
            <a:r>
              <a:rPr lang="vi-VN" sz="2800" dirty="0"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nộp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sản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phẩm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theo.</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marL="457200" indent="-457200" algn="just">
              <a:buFontTx/>
              <a:buChar char="-"/>
            </a:pPr>
            <a:r>
              <a:rPr lang="vi-VN" sz="2800" dirty="0" smtClean="0">
                <a:latin typeface="Arial" pitchFamily="34" charset="0"/>
                <a:cs typeface="Arial" pitchFamily="34" charset="0"/>
              </a:rPr>
              <a:t>Chuẩn </a:t>
            </a:r>
            <a:r>
              <a:rPr lang="vi-VN" sz="2800" dirty="0">
                <a:latin typeface="Arial" pitchFamily="34" charset="0"/>
                <a:cs typeface="Arial" pitchFamily="34" charset="0"/>
              </a:rPr>
              <a:t>bị giờ sau: các em hãy ôn lại các kiến thức đã học trong </a:t>
            </a:r>
            <a:r>
              <a:rPr lang="en-US" sz="2800" dirty="0" smtClean="0">
                <a:latin typeface="Arial" pitchFamily="34" charset="0"/>
                <a:cs typeface="Arial" pitchFamily="34" charset="0"/>
              </a:rPr>
              <a:t> </a:t>
            </a:r>
            <a:r>
              <a:rPr lang="vi-VN" sz="2800" dirty="0" smtClean="0">
                <a:latin typeface="Arial" pitchFamily="34" charset="0"/>
                <a:cs typeface="Arial" pitchFamily="34" charset="0"/>
              </a:rPr>
              <a:t>Bài </a:t>
            </a:r>
            <a:r>
              <a:rPr lang="vi-VN" sz="2800" dirty="0">
                <a:latin typeface="Arial" pitchFamily="34" charset="0"/>
                <a:cs typeface="Arial" pitchFamily="34" charset="0"/>
              </a:rPr>
              <a:t>2 “Tập hợp các số nguyên</a:t>
            </a:r>
            <a:r>
              <a:rPr lang="vi-VN" sz="2800" dirty="0" smtClean="0">
                <a:latin typeface="Arial" pitchFamily="34" charset="0"/>
                <a:cs typeface="Arial" pitchFamily="34" charset="0"/>
              </a:rPr>
              <a:t>”.</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lvl="1" algn="just"/>
            <a:r>
              <a:rPr lang="nl-NL" sz="2800" dirty="0">
                <a:solidFill>
                  <a:srgbClr val="15142A"/>
                </a:solidFill>
                <a:latin typeface="Arial" pitchFamily="34" charset="0"/>
                <a:cs typeface="Arial" pitchFamily="34" charset="0"/>
              </a:rPr>
              <a:t>- Bài tập về </a:t>
            </a:r>
            <a:r>
              <a:rPr lang="nl-NL" sz="2800" dirty="0" smtClean="0">
                <a:solidFill>
                  <a:srgbClr val="15142A"/>
                </a:solidFill>
                <a:latin typeface="Arial" pitchFamily="34" charset="0"/>
                <a:cs typeface="Arial" pitchFamily="34" charset="0"/>
              </a:rPr>
              <a:t>nhà:5; 6; 7 (SGK-70)</a:t>
            </a:r>
            <a:endParaRPr lang="en-US" sz="2800" dirty="0">
              <a:solidFill>
                <a:srgbClr val="15142A"/>
              </a:solidFill>
              <a:latin typeface="Arial" pitchFamily="34" charset="0"/>
              <a:cs typeface="Arial" pitchFamily="34" charset="0"/>
            </a:endParaRPr>
          </a:p>
          <a:p>
            <a:pPr lvl="1" algn="just"/>
            <a:endParaRPr lang="en-US" sz="2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3295275958"/>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 xmlns:a16="http://schemas.microsoft.com/office/drawing/2014/main" id="{AA65E432-C1E6-4C36-BF8E-2DA25E65DC32}"/>
              </a:ext>
              <a:ext uri="{C183D7F6-B498-43B3-948B-1728B52AA6E4}">
                <adec:decorative xmlns=""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5"/>
          <p:cNvSpPr txBox="1">
            <a:spLocks noChangeArrowheads="1"/>
          </p:cNvSpPr>
          <p:nvPr/>
        </p:nvSpPr>
        <p:spPr bwMode="auto">
          <a:xfrm>
            <a:off x="3750734" y="901889"/>
            <a:ext cx="4063789" cy="579437"/>
          </a:xfrm>
          <a:prstGeom prst="rect">
            <a:avLst/>
          </a:prstGeom>
          <a:ln/>
        </p:spPr>
        <p:style>
          <a:lnRef idx="0">
            <a:schemeClr val="accent5"/>
          </a:lnRef>
          <a:fillRef idx="3">
            <a:schemeClr val="accent5"/>
          </a:fillRef>
          <a:effectRef idx="3">
            <a:schemeClr val="accent5"/>
          </a:effectRef>
          <a:fontRef idx="minor">
            <a:schemeClr val="lt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sz="3200" b="1" dirty="0" smtClean="0">
                <a:solidFill>
                  <a:srgbClr val="FF0000"/>
                </a:solidFill>
                <a:cs typeface="Arial" pitchFamily="34" charset="0"/>
              </a:rPr>
              <a:t>K</a:t>
            </a:r>
            <a:r>
              <a:rPr lang="vi-VN" sz="3200" b="1" dirty="0" smtClean="0">
                <a:solidFill>
                  <a:srgbClr val="FF0000"/>
                </a:solidFill>
                <a:cs typeface="Arial" pitchFamily="34" charset="0"/>
              </a:rPr>
              <a:t>iểm tra bài cũ</a:t>
            </a:r>
            <a:endParaRPr lang="en-US" sz="3200" b="1" dirty="0">
              <a:solidFill>
                <a:srgbClr val="FF0000"/>
              </a:solidFill>
              <a:cs typeface="Arial" pitchFamily="34" charset="0"/>
            </a:endParaRPr>
          </a:p>
        </p:txBody>
      </p:sp>
      <p:sp>
        <p:nvSpPr>
          <p:cNvPr id="5124" name="Text Box 6"/>
          <p:cNvSpPr txBox="1">
            <a:spLocks noChangeArrowheads="1"/>
          </p:cNvSpPr>
          <p:nvPr/>
        </p:nvSpPr>
        <p:spPr bwMode="auto">
          <a:xfrm>
            <a:off x="244204" y="1500376"/>
            <a:ext cx="112916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000099"/>
                </a:solidFill>
                <a:cs typeface="Arial" pitchFamily="34" charset="0"/>
              </a:rPr>
              <a:t>Điền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từ</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phải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trái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lớn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nhỏ</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hoặc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dấu</a:t>
            </a:r>
            <a:r>
              <a:rPr lang="en-US" sz="2800" b="1" dirty="0" smtClean="0">
                <a:solidFill>
                  <a:srgbClr val="000099"/>
                </a:solidFill>
                <a:latin typeface=".VnTime" pitchFamily="34" charset="0"/>
              </a:rPr>
              <a:t> </a:t>
            </a:r>
            <a:r>
              <a:rPr lang="en-US" sz="2800" b="1" dirty="0">
                <a:solidFill>
                  <a:srgbClr val="000099"/>
                </a:solidFill>
                <a:latin typeface=".VnTime" pitchFamily="34" charset="0"/>
              </a:rPr>
              <a:t>“</a:t>
            </a:r>
            <a:r>
              <a:rPr lang="en-US" sz="2800" b="1" dirty="0">
                <a:solidFill>
                  <a:srgbClr val="000099"/>
                </a:solidFill>
                <a:latin typeface=".VnTifani HeavyH" pitchFamily="34" charset="0"/>
              </a:rPr>
              <a:t>&gt;</a:t>
            </a:r>
            <a:r>
              <a:rPr lang="en-US" sz="2800" b="1" dirty="0">
                <a:solidFill>
                  <a:srgbClr val="000099"/>
                </a:solidFill>
                <a:latin typeface=".VnTime" pitchFamily="34" charset="0"/>
              </a:rPr>
              <a:t>” , </a:t>
            </a:r>
            <a:r>
              <a:rPr lang="en-US" sz="2800" b="1" dirty="0" smtClean="0">
                <a:solidFill>
                  <a:srgbClr val="000099"/>
                </a:solidFill>
                <a:latin typeface=".VnTime" pitchFamily="34" charset="0"/>
              </a:rPr>
              <a:t>“</a:t>
            </a:r>
            <a:r>
              <a:rPr lang="en-US" sz="2800" b="1" dirty="0" smtClean="0">
                <a:solidFill>
                  <a:srgbClr val="000099"/>
                </a:solidFill>
                <a:latin typeface=".VnTifani HeavyH" pitchFamily="34" charset="0"/>
              </a:rPr>
              <a:t>&lt;</a:t>
            </a:r>
            <a:r>
              <a:rPr lang="en-US" sz="2800" b="1" dirty="0" smtClean="0">
                <a:solidFill>
                  <a:srgbClr val="000099"/>
                </a:solidFill>
                <a:latin typeface=".VnTime" pitchFamily="34" charset="0"/>
              </a:rPr>
              <a:t>” </a:t>
            </a:r>
            <a:r>
              <a:rPr lang="en-US" sz="2800" b="1" dirty="0" err="1" smtClean="0">
                <a:solidFill>
                  <a:srgbClr val="000099"/>
                </a:solidFill>
                <a:cs typeface="Arial" pitchFamily="34" charset="0"/>
              </a:rPr>
              <a:t>thích</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hợp</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vào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chỗ</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trống</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dưới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đây</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đúng</a:t>
            </a:r>
            <a:r>
              <a:rPr lang="en-US" sz="2800" b="1" dirty="0" smtClean="0">
                <a:solidFill>
                  <a:srgbClr val="000099"/>
                </a:solidFill>
                <a:cs typeface="Arial" pitchFamily="34" charset="0"/>
              </a:rPr>
              <a:t>:</a:t>
            </a:r>
            <a:endParaRPr lang="en-US" sz="2800" b="1" dirty="0">
              <a:solidFill>
                <a:srgbClr val="000099"/>
              </a:solidFill>
              <a:latin typeface=".VnTime" pitchFamily="34" charset="0"/>
            </a:endParaRPr>
          </a:p>
        </p:txBody>
      </p:sp>
      <p:grpSp>
        <p:nvGrpSpPr>
          <p:cNvPr id="5125" name="Group 7"/>
          <p:cNvGrpSpPr>
            <a:grpSpLocks/>
          </p:cNvGrpSpPr>
          <p:nvPr/>
        </p:nvGrpSpPr>
        <p:grpSpPr bwMode="auto">
          <a:xfrm>
            <a:off x="579967" y="3336290"/>
            <a:ext cx="10955867" cy="615950"/>
            <a:chOff x="274" y="2465"/>
            <a:chExt cx="5176" cy="388"/>
          </a:xfrm>
        </p:grpSpPr>
        <p:sp>
          <p:nvSpPr>
            <p:cNvPr id="5138" name="Rectangle 8"/>
            <p:cNvSpPr>
              <a:spLocks noChangeArrowheads="1"/>
            </p:cNvSpPr>
            <p:nvPr/>
          </p:nvSpPr>
          <p:spPr bwMode="auto">
            <a:xfrm>
              <a:off x="978" y="2543"/>
              <a:ext cx="222"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3200" b="1">
                  <a:solidFill>
                    <a:srgbClr val="000000"/>
                  </a:solidFill>
                  <a:latin typeface="Times New Roman" pitchFamily="18" charset="0"/>
                </a:rPr>
                <a:t>1</a:t>
              </a:r>
              <a:endParaRPr lang="en-US" sz="3200" b="1"/>
            </a:p>
          </p:txBody>
        </p:sp>
        <p:sp>
          <p:nvSpPr>
            <p:cNvPr id="5139" name="Rectangle 9"/>
            <p:cNvSpPr>
              <a:spLocks noChangeArrowheads="1"/>
            </p:cNvSpPr>
            <p:nvPr/>
          </p:nvSpPr>
          <p:spPr bwMode="auto">
            <a:xfrm>
              <a:off x="177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2</a:t>
              </a:r>
              <a:endParaRPr lang="en-US" sz="2800" b="1"/>
            </a:p>
          </p:txBody>
        </p:sp>
        <p:sp>
          <p:nvSpPr>
            <p:cNvPr id="5140" name="Rectangle 10"/>
            <p:cNvSpPr>
              <a:spLocks noChangeArrowheads="1"/>
            </p:cNvSpPr>
            <p:nvPr/>
          </p:nvSpPr>
          <p:spPr bwMode="auto">
            <a:xfrm>
              <a:off x="251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3</a:t>
              </a:r>
              <a:endParaRPr lang="en-US" sz="2800" b="1"/>
            </a:p>
          </p:txBody>
        </p:sp>
        <p:sp>
          <p:nvSpPr>
            <p:cNvPr id="5141" name="Rectangle 11"/>
            <p:cNvSpPr>
              <a:spLocks noChangeArrowheads="1"/>
            </p:cNvSpPr>
            <p:nvPr/>
          </p:nvSpPr>
          <p:spPr bwMode="auto">
            <a:xfrm>
              <a:off x="324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4</a:t>
              </a:r>
              <a:endParaRPr lang="en-US" sz="2800" b="1"/>
            </a:p>
          </p:txBody>
        </p:sp>
        <p:sp>
          <p:nvSpPr>
            <p:cNvPr id="5142" name="Rectangle 12"/>
            <p:cNvSpPr>
              <a:spLocks noChangeArrowheads="1"/>
            </p:cNvSpPr>
            <p:nvPr/>
          </p:nvSpPr>
          <p:spPr bwMode="auto">
            <a:xfrm>
              <a:off x="398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5</a:t>
              </a:r>
              <a:endParaRPr lang="en-US" sz="2800" b="1"/>
            </a:p>
          </p:txBody>
        </p:sp>
        <p:sp>
          <p:nvSpPr>
            <p:cNvPr id="5143" name="Rectangle 13"/>
            <p:cNvSpPr>
              <a:spLocks noChangeArrowheads="1"/>
            </p:cNvSpPr>
            <p:nvPr/>
          </p:nvSpPr>
          <p:spPr bwMode="auto">
            <a:xfrm>
              <a:off x="4718"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6</a:t>
              </a:r>
              <a:endParaRPr lang="en-US" sz="2800" b="1"/>
            </a:p>
          </p:txBody>
        </p:sp>
        <p:sp>
          <p:nvSpPr>
            <p:cNvPr id="5144" name="Rectangle 14"/>
            <p:cNvSpPr>
              <a:spLocks noChangeArrowheads="1"/>
            </p:cNvSpPr>
            <p:nvPr/>
          </p:nvSpPr>
          <p:spPr bwMode="auto">
            <a:xfrm>
              <a:off x="274" y="257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0</a:t>
              </a:r>
              <a:endParaRPr lang="en-US" sz="2800"/>
            </a:p>
          </p:txBody>
        </p:sp>
        <p:sp>
          <p:nvSpPr>
            <p:cNvPr id="5145" name="Line 15"/>
            <p:cNvSpPr>
              <a:spLocks noChangeShapeType="1"/>
            </p:cNvSpPr>
            <p:nvPr/>
          </p:nvSpPr>
          <p:spPr bwMode="auto">
            <a:xfrm>
              <a:off x="314" y="2515"/>
              <a:ext cx="5136" cy="1"/>
            </a:xfrm>
            <a:prstGeom prst="line">
              <a:avLst/>
            </a:prstGeom>
            <a:noFill/>
            <a:ln w="38100" cap="rnd">
              <a:solidFill>
                <a:srgbClr val="0000FF"/>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6" name="Line 16"/>
            <p:cNvSpPr>
              <a:spLocks noChangeShapeType="1"/>
            </p:cNvSpPr>
            <p:nvPr/>
          </p:nvSpPr>
          <p:spPr bwMode="auto">
            <a:xfrm flipV="1">
              <a:off x="1052"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7" name="Line 17"/>
            <p:cNvSpPr>
              <a:spLocks noChangeShapeType="1"/>
            </p:cNvSpPr>
            <p:nvPr/>
          </p:nvSpPr>
          <p:spPr bwMode="auto">
            <a:xfrm flipV="1">
              <a:off x="179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8" name="Line 18"/>
            <p:cNvSpPr>
              <a:spLocks noChangeShapeType="1"/>
            </p:cNvSpPr>
            <p:nvPr/>
          </p:nvSpPr>
          <p:spPr bwMode="auto">
            <a:xfrm flipV="1">
              <a:off x="252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9" name="Line 19"/>
            <p:cNvSpPr>
              <a:spLocks noChangeShapeType="1"/>
            </p:cNvSpPr>
            <p:nvPr/>
          </p:nvSpPr>
          <p:spPr bwMode="auto">
            <a:xfrm flipV="1">
              <a:off x="326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0" name="Line 20"/>
            <p:cNvSpPr>
              <a:spLocks noChangeShapeType="1"/>
            </p:cNvSpPr>
            <p:nvPr/>
          </p:nvSpPr>
          <p:spPr bwMode="auto">
            <a:xfrm flipV="1">
              <a:off x="399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1" name="Line 21"/>
            <p:cNvSpPr>
              <a:spLocks noChangeShapeType="1"/>
            </p:cNvSpPr>
            <p:nvPr/>
          </p:nvSpPr>
          <p:spPr bwMode="auto">
            <a:xfrm flipV="1">
              <a:off x="4736"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6" name="Text Box 22"/>
          <p:cNvSpPr txBox="1">
            <a:spLocks noChangeArrowheads="1"/>
          </p:cNvSpPr>
          <p:nvPr/>
        </p:nvSpPr>
        <p:spPr bwMode="auto">
          <a:xfrm>
            <a:off x="390044" y="2546766"/>
            <a:ext cx="114203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FF0000"/>
                </a:solidFill>
                <a:cs typeface="Arial" pitchFamily="34" charset="0"/>
              </a:rPr>
              <a:t>Trên</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nằm</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ngang</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chiều</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mũi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tên</a:t>
            </a:r>
            <a:r>
              <a:rPr lang="en-US" sz="2800" b="1" dirty="0" smtClean="0">
                <a:solidFill>
                  <a:srgbClr val="FF0000"/>
                </a:solidFill>
                <a:cs typeface="Arial" pitchFamily="34" charset="0"/>
              </a:rPr>
              <a:t> ở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đi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từ</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trái</a:t>
            </a:r>
            <a:r>
              <a:rPr lang="en-US" sz="2800" b="1" dirty="0" smtClean="0">
                <a:solidFill>
                  <a:srgbClr val="FF0000"/>
                </a:solidFill>
                <a:cs typeface="Arial" pitchFamily="34" charset="0"/>
              </a:rPr>
              <a:t> sang </a:t>
            </a:r>
            <a:r>
              <a:rPr lang="en-US" sz="2800" b="1" dirty="0" err="1" smtClean="0">
                <a:solidFill>
                  <a:srgbClr val="FF0000"/>
                </a:solidFill>
                <a:cs typeface="Arial" pitchFamily="34" charset="0"/>
              </a:rPr>
              <a:t>phải</a:t>
            </a:r>
            <a:r>
              <a:rPr lang="en-US" sz="2800" b="1" dirty="0" smtClean="0">
                <a:solidFill>
                  <a:srgbClr val="FF0000"/>
                </a:solidFill>
                <a:cs typeface="Arial" pitchFamily="34" charset="0"/>
              </a:rPr>
              <a:t>:</a:t>
            </a:r>
            <a:endParaRPr lang="en-US" sz="2800" b="1" dirty="0">
              <a:solidFill>
                <a:srgbClr val="FF0000"/>
              </a:solidFill>
              <a:latin typeface=".VnTime" pitchFamily="34" charset="0"/>
            </a:endParaRPr>
          </a:p>
        </p:txBody>
      </p:sp>
      <p:sp>
        <p:nvSpPr>
          <p:cNvPr id="5127" name="Rectangle 23"/>
          <p:cNvSpPr>
            <a:spLocks noChangeArrowheads="1"/>
          </p:cNvSpPr>
          <p:nvPr/>
        </p:nvSpPr>
        <p:spPr bwMode="auto">
          <a:xfrm>
            <a:off x="273780" y="4165282"/>
            <a:ext cx="11684000"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a)  </a:t>
            </a:r>
            <a:r>
              <a:rPr lang="vi-VN" sz="2400" b="1" dirty="0" smtClean="0">
                <a:solidFill>
                  <a:srgbClr val="000099"/>
                </a:solidFill>
                <a:latin typeface="Arial" pitchFamily="34" charset="0"/>
                <a:cs typeface="Arial" pitchFamily="34" charset="0"/>
              </a:rPr>
              <a:t>Điể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a:solidFill>
                  <a:srgbClr val="000099"/>
                </a:solidFill>
                <a:latin typeface="Arial" pitchFamily="34" charset="0"/>
                <a:cs typeface="Arial" pitchFamily="34" charset="0"/>
              </a:rPr>
              <a:t>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4,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4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a:t>
            </a:r>
            <a:r>
              <a:rPr lang="en-US" sz="2400" b="1" dirty="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2 ….. </a:t>
            </a:r>
            <a:r>
              <a:rPr lang="en-US" sz="2400" b="1" dirty="0">
                <a:solidFill>
                  <a:srgbClr val="000099"/>
                </a:solidFill>
                <a:latin typeface="Arial" pitchFamily="34" charset="0"/>
                <a:cs typeface="Arial" pitchFamily="34" charset="0"/>
              </a:rPr>
              <a:t>4;</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b)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5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3,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5   …….….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3 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5 …  </a:t>
            </a:r>
            <a:r>
              <a:rPr lang="en-US" sz="2400" b="1" dirty="0">
                <a:solidFill>
                  <a:srgbClr val="000099"/>
                </a:solidFill>
                <a:latin typeface="Arial" pitchFamily="34" charset="0"/>
                <a:cs typeface="Arial" pitchFamily="34" charset="0"/>
              </a:rPr>
              <a:t>3;</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c)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 2</a:t>
            </a:r>
            <a:r>
              <a:rPr lang="en-US" sz="2400" b="1" dirty="0">
                <a:solidFill>
                  <a:srgbClr val="000099"/>
                </a:solidFill>
                <a:latin typeface="Arial" pitchFamily="34" charset="0"/>
                <a:cs typeface="Arial" pitchFamily="34" charset="0"/>
              </a:rPr>
              <a:t>.</a:t>
            </a:r>
          </a:p>
        </p:txBody>
      </p:sp>
      <p:sp>
        <p:nvSpPr>
          <p:cNvPr id="5129" name="Rectangle 25"/>
          <p:cNvSpPr>
            <a:spLocks noChangeArrowheads="1"/>
          </p:cNvSpPr>
          <p:nvPr/>
        </p:nvSpPr>
        <p:spPr bwMode="auto">
          <a:xfrm>
            <a:off x="2484830" y="4973319"/>
            <a:ext cx="1338634" cy="619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0" name="Rectangle 26"/>
          <p:cNvSpPr>
            <a:spLocks noChangeArrowheads="1"/>
          </p:cNvSpPr>
          <p:nvPr/>
        </p:nvSpPr>
        <p:spPr bwMode="auto">
          <a:xfrm>
            <a:off x="5952382" y="4977289"/>
            <a:ext cx="1567705"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1" name="Rectangle 27"/>
          <p:cNvSpPr>
            <a:spLocks noChangeArrowheads="1"/>
          </p:cNvSpPr>
          <p:nvPr/>
        </p:nvSpPr>
        <p:spPr bwMode="auto">
          <a:xfrm>
            <a:off x="9262670" y="5103653"/>
            <a:ext cx="598925"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5132" name="Rectangle 28"/>
          <p:cNvSpPr>
            <a:spLocks noChangeArrowheads="1"/>
          </p:cNvSpPr>
          <p:nvPr/>
        </p:nvSpPr>
        <p:spPr bwMode="auto">
          <a:xfrm>
            <a:off x="2472510" y="4550727"/>
            <a:ext cx="153429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ph</a:t>
            </a:r>
            <a:r>
              <a:rPr lang="vi-VN" sz="2400" b="1" i="1" dirty="0" smtClean="0">
                <a:solidFill>
                  <a:srgbClr val="FF0000"/>
                </a:solidFill>
                <a:latin typeface="Arial" pitchFamily="34" charset="0"/>
                <a:cs typeface="Arial" pitchFamily="34" charset="0"/>
              </a:rPr>
              <a:t>ả</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3" name="Rectangle 29"/>
          <p:cNvSpPr>
            <a:spLocks noChangeArrowheads="1"/>
          </p:cNvSpPr>
          <p:nvPr/>
        </p:nvSpPr>
        <p:spPr bwMode="auto">
          <a:xfrm>
            <a:off x="6029428" y="4556124"/>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smtClean="0">
                <a:solidFill>
                  <a:srgbClr val="FF0000"/>
                </a:solidFill>
                <a:latin typeface="Arial" pitchFamily="34" charset="0"/>
                <a:cs typeface="Arial" pitchFamily="34" charset="0"/>
              </a:rPr>
              <a:t>lớ</a:t>
            </a:r>
            <a:r>
              <a:rPr lang="en-US" sz="2400" b="1" i="1" dirty="0" smtClean="0">
                <a:solidFill>
                  <a:srgbClr val="FF0000"/>
                </a:solidFill>
                <a:latin typeface="Arial" pitchFamily="34" charset="0"/>
                <a:cs typeface="Arial" pitchFamily="34" charset="0"/>
              </a:rPr>
              <a:t>n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4" name="Rectangle 30"/>
          <p:cNvSpPr>
            <a:spLocks noChangeArrowheads="1"/>
          </p:cNvSpPr>
          <p:nvPr/>
        </p:nvSpPr>
        <p:spPr bwMode="auto">
          <a:xfrm rot="10800000">
            <a:off x="9238658" y="4692490"/>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grpSp>
        <p:nvGrpSpPr>
          <p:cNvPr id="2" name="Group 1"/>
          <p:cNvGrpSpPr/>
          <p:nvPr/>
        </p:nvGrpSpPr>
        <p:grpSpPr>
          <a:xfrm>
            <a:off x="2597206" y="4077969"/>
            <a:ext cx="7223749" cy="649288"/>
            <a:chOff x="2749606" y="4077969"/>
            <a:chExt cx="7223749" cy="649288"/>
          </a:xfrm>
        </p:grpSpPr>
        <p:sp>
          <p:nvSpPr>
            <p:cNvPr id="5135" name="Rectangle 31"/>
            <p:cNvSpPr>
              <a:spLocks noChangeArrowheads="1"/>
            </p:cNvSpPr>
            <p:nvPr/>
          </p:nvSpPr>
          <p:spPr bwMode="auto">
            <a:xfrm>
              <a:off x="2749606" y="4108132"/>
              <a:ext cx="141976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6" name="Rectangle 32"/>
            <p:cNvSpPr>
              <a:spLocks noChangeArrowheads="1"/>
            </p:cNvSpPr>
            <p:nvPr/>
          </p:nvSpPr>
          <p:spPr bwMode="auto">
            <a:xfrm>
              <a:off x="6196070" y="4077969"/>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7" name="Rectangle 33"/>
            <p:cNvSpPr>
              <a:spLocks noChangeArrowheads="1"/>
            </p:cNvSpPr>
            <p:nvPr/>
          </p:nvSpPr>
          <p:spPr bwMode="auto">
            <a:xfrm>
              <a:off x="9479421" y="4241799"/>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dirty="0">
                  <a:solidFill>
                    <a:srgbClr val="FF0000"/>
                  </a:solidFill>
                  <a:latin typeface="Arial" pitchFamily="34" charset="0"/>
                  <a:cs typeface="Arial" pitchFamily="34" charset="0"/>
                </a:rPr>
                <a:t>&lt;</a:t>
              </a:r>
            </a:p>
          </p:txBody>
        </p:sp>
      </p:grpSp>
      <p:sp>
        <p:nvSpPr>
          <p:cNvPr id="32" name="Rectangle: Rounded Corners 19">
            <a:extLst>
              <a:ext uri="{FF2B5EF4-FFF2-40B4-BE49-F238E27FC236}">
                <a16:creationId xmlns=""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1">
            <a:extLst>
              <a:ext uri="{FF2B5EF4-FFF2-40B4-BE49-F238E27FC236}">
                <a16:creationId xmlns=""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endParaRPr>
          </a:p>
        </p:txBody>
      </p:sp>
    </p:spTree>
    <p:extLst>
      <p:ext uri="{BB962C8B-B14F-4D97-AF65-F5344CB8AC3E}">
        <p14:creationId xmlns:p14="http://schemas.microsoft.com/office/powerpoint/2010/main" val="199583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circle(in)">
                                      <p:cBhvr>
                                        <p:cTn id="7" dur="125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barn(inVertical)">
                                      <p:cBhvr>
                                        <p:cTn id="12" dur="500"/>
                                        <p:tgtEl>
                                          <p:spTgt spid="512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fade">
                                      <p:cBhvr>
                                        <p:cTn id="17" dur="1000"/>
                                        <p:tgtEl>
                                          <p:spTgt spid="5127"/>
                                        </p:tgtEl>
                                      </p:cBhvr>
                                    </p:animEffect>
                                    <p:anim calcmode="lin" valueType="num">
                                      <p:cBhvr>
                                        <p:cTn id="18" dur="1000" fill="hold"/>
                                        <p:tgtEl>
                                          <p:spTgt spid="5127"/>
                                        </p:tgtEl>
                                        <p:attrNameLst>
                                          <p:attrName>ppt_x</p:attrName>
                                        </p:attrNameLst>
                                      </p:cBhvr>
                                      <p:tavLst>
                                        <p:tav tm="0">
                                          <p:val>
                                            <p:strVal val="#ppt_x"/>
                                          </p:val>
                                        </p:tav>
                                        <p:tav tm="100000">
                                          <p:val>
                                            <p:strVal val="#ppt_x"/>
                                          </p:val>
                                        </p:tav>
                                      </p:tavLst>
                                    </p:anim>
                                    <p:anim calcmode="lin" valueType="num">
                                      <p:cBhvr>
                                        <p:cTn id="19" dur="1000" fill="hold"/>
                                        <p:tgtEl>
                                          <p:spTgt spid="512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125"/>
                                        </p:tgtEl>
                                        <p:attrNameLst>
                                          <p:attrName>style.visibility</p:attrName>
                                        </p:attrNameLst>
                                      </p:cBhvr>
                                      <p:to>
                                        <p:strVal val="visible"/>
                                      </p:to>
                                    </p:set>
                                    <p:animEffect transition="in" filter="fade">
                                      <p:cBhvr>
                                        <p:cTn id="22" dur="1000"/>
                                        <p:tgtEl>
                                          <p:spTgt spid="5125"/>
                                        </p:tgtEl>
                                      </p:cBhvr>
                                    </p:animEffect>
                                    <p:anim calcmode="lin" valueType="num">
                                      <p:cBhvr>
                                        <p:cTn id="23" dur="1000" fill="hold"/>
                                        <p:tgtEl>
                                          <p:spTgt spid="5125"/>
                                        </p:tgtEl>
                                        <p:attrNameLst>
                                          <p:attrName>ppt_x</p:attrName>
                                        </p:attrNameLst>
                                      </p:cBhvr>
                                      <p:tavLst>
                                        <p:tav tm="0">
                                          <p:val>
                                            <p:strVal val="#ppt_x"/>
                                          </p:val>
                                        </p:tav>
                                        <p:tav tm="100000">
                                          <p:val>
                                            <p:strVal val="#ppt_x"/>
                                          </p:val>
                                        </p:tav>
                                      </p:tavLst>
                                    </p:anim>
                                    <p:anim calcmode="lin" valueType="num">
                                      <p:cBhvr>
                                        <p:cTn id="24" dur="1000" fill="hold"/>
                                        <p:tgtEl>
                                          <p:spTgt spid="512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126"/>
                                        </p:tgtEl>
                                        <p:attrNameLst>
                                          <p:attrName>style.visibility</p:attrName>
                                        </p:attrNameLst>
                                      </p:cBhvr>
                                      <p:to>
                                        <p:strVal val="visible"/>
                                      </p:to>
                                    </p:set>
                                    <p:animEffect transition="in" filter="fade">
                                      <p:cBhvr>
                                        <p:cTn id="27" dur="1000"/>
                                        <p:tgtEl>
                                          <p:spTgt spid="5126"/>
                                        </p:tgtEl>
                                      </p:cBhvr>
                                    </p:animEffect>
                                    <p:anim calcmode="lin" valueType="num">
                                      <p:cBhvr>
                                        <p:cTn id="28" dur="1000" fill="hold"/>
                                        <p:tgtEl>
                                          <p:spTgt spid="5126"/>
                                        </p:tgtEl>
                                        <p:attrNameLst>
                                          <p:attrName>ppt_x</p:attrName>
                                        </p:attrNameLst>
                                      </p:cBhvr>
                                      <p:tavLst>
                                        <p:tav tm="0">
                                          <p:val>
                                            <p:strVal val="#ppt_x"/>
                                          </p:val>
                                        </p:tav>
                                        <p:tav tm="100000">
                                          <p:val>
                                            <p:strVal val="#ppt_x"/>
                                          </p:val>
                                        </p:tav>
                                      </p:tavLst>
                                    </p:anim>
                                    <p:anim calcmode="lin" valueType="num">
                                      <p:cBhvr>
                                        <p:cTn id="29" dur="1000" fill="hold"/>
                                        <p:tgtEl>
                                          <p:spTgt spid="512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10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5132"/>
                                        </p:tgtEl>
                                        <p:attrNameLst>
                                          <p:attrName>style.visibility</p:attrName>
                                        </p:attrNameLst>
                                      </p:cBhvr>
                                      <p:to>
                                        <p:strVal val="visible"/>
                                      </p:to>
                                    </p:set>
                                    <p:animEffect transition="in" filter="circle(in)">
                                      <p:cBhvr>
                                        <p:cTn id="39" dur="1250"/>
                                        <p:tgtEl>
                                          <p:spTgt spid="5132"/>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133"/>
                                        </p:tgtEl>
                                        <p:attrNameLst>
                                          <p:attrName>style.visibility</p:attrName>
                                        </p:attrNameLst>
                                      </p:cBhvr>
                                      <p:to>
                                        <p:strVal val="visible"/>
                                      </p:to>
                                    </p:set>
                                    <p:animEffect transition="in" filter="circle(in)">
                                      <p:cBhvr>
                                        <p:cTn id="42" dur="1250"/>
                                        <p:tgtEl>
                                          <p:spTgt spid="5133"/>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5134"/>
                                        </p:tgtEl>
                                        <p:attrNameLst>
                                          <p:attrName>style.visibility</p:attrName>
                                        </p:attrNameLst>
                                      </p:cBhvr>
                                      <p:to>
                                        <p:strVal val="visible"/>
                                      </p:to>
                                    </p:set>
                                    <p:animEffect transition="in" filter="circle(in)">
                                      <p:cBhvr>
                                        <p:cTn id="45" dur="1250"/>
                                        <p:tgtEl>
                                          <p:spTgt spid="5134"/>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5129"/>
                                        </p:tgtEl>
                                        <p:attrNameLst>
                                          <p:attrName>style.visibility</p:attrName>
                                        </p:attrNameLst>
                                      </p:cBhvr>
                                      <p:to>
                                        <p:strVal val="visible"/>
                                      </p:to>
                                    </p:set>
                                    <p:animEffect transition="in" filter="circle(in)">
                                      <p:cBhvr>
                                        <p:cTn id="50" dur="1250"/>
                                        <p:tgtEl>
                                          <p:spTgt spid="5129"/>
                                        </p:tgtEl>
                                      </p:cBhvr>
                                    </p:animEffect>
                                  </p:childTnLst>
                                </p:cTn>
                              </p:par>
                              <p:par>
                                <p:cTn id="51" presetID="6" presetClass="entr" presetSubtype="16" fill="hold" grpId="0" nodeType="withEffect">
                                  <p:stCondLst>
                                    <p:cond delay="0"/>
                                  </p:stCondLst>
                                  <p:childTnLst>
                                    <p:set>
                                      <p:cBhvr>
                                        <p:cTn id="52" dur="1" fill="hold">
                                          <p:stCondLst>
                                            <p:cond delay="0"/>
                                          </p:stCondLst>
                                        </p:cTn>
                                        <p:tgtEl>
                                          <p:spTgt spid="5130"/>
                                        </p:tgtEl>
                                        <p:attrNameLst>
                                          <p:attrName>style.visibility</p:attrName>
                                        </p:attrNameLst>
                                      </p:cBhvr>
                                      <p:to>
                                        <p:strVal val="visible"/>
                                      </p:to>
                                    </p:set>
                                    <p:animEffect transition="in" filter="circle(in)">
                                      <p:cBhvr>
                                        <p:cTn id="53" dur="1250"/>
                                        <p:tgtEl>
                                          <p:spTgt spid="5130"/>
                                        </p:tgtEl>
                                      </p:cBhvr>
                                    </p:animEffect>
                                  </p:childTnLst>
                                </p:cTn>
                              </p:par>
                              <p:par>
                                <p:cTn id="54" presetID="6" presetClass="entr" presetSubtype="16" fill="hold" grpId="0" nodeType="withEffect">
                                  <p:stCondLst>
                                    <p:cond delay="0"/>
                                  </p:stCondLst>
                                  <p:childTnLst>
                                    <p:set>
                                      <p:cBhvr>
                                        <p:cTn id="55" dur="1" fill="hold">
                                          <p:stCondLst>
                                            <p:cond delay="0"/>
                                          </p:stCondLst>
                                        </p:cTn>
                                        <p:tgtEl>
                                          <p:spTgt spid="5131"/>
                                        </p:tgtEl>
                                        <p:attrNameLst>
                                          <p:attrName>style.visibility</p:attrName>
                                        </p:attrNameLst>
                                      </p:cBhvr>
                                      <p:to>
                                        <p:strVal val="visible"/>
                                      </p:to>
                                    </p:set>
                                    <p:animEffect transition="in" filter="circle(in)">
                                      <p:cBhvr>
                                        <p:cTn id="56" dur="1250"/>
                                        <p:tgtEl>
                                          <p:spTgt spid="5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24" grpId="0"/>
      <p:bldP spid="5126" grpId="0"/>
      <p:bldP spid="5127" grpId="0"/>
      <p:bldP spid="5129" grpId="0" animBg="1"/>
      <p:bldP spid="5130" grpId="0" animBg="1"/>
      <p:bldP spid="5131" grpId="0" animBg="1"/>
      <p:bldP spid="5132" grpId="0" animBg="1"/>
      <p:bldP spid="5133" grpId="0" animBg="1"/>
      <p:bldP spid="513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3">
            <a:extLst>
              <a:ext uri="{FF2B5EF4-FFF2-40B4-BE49-F238E27FC236}">
                <a16:creationId xmlns="" xmlns:a16="http://schemas.microsoft.com/office/drawing/2014/main" id="{83F1A94D-48D5-4D73-BDAA-9118478F5E60}"/>
              </a:ext>
            </a:extLst>
          </p:cNvPr>
          <p:cNvPicPr>
            <a:picLocks noChangeAspect="1"/>
          </p:cNvPicPr>
          <p:nvPr/>
        </p:nvPicPr>
        <p:blipFill>
          <a:blip r:embed="rId2"/>
          <a:stretch>
            <a:fillRect/>
          </a:stretch>
        </p:blipFill>
        <p:spPr>
          <a:xfrm>
            <a:off x="104004" y="0"/>
            <a:ext cx="985363" cy="886827"/>
          </a:xfrm>
          <a:prstGeom prst="rect">
            <a:avLst/>
          </a:prstGeom>
        </p:spPr>
      </p:pic>
      <p:grpSp>
        <p:nvGrpSpPr>
          <p:cNvPr id="10" name="Group 9">
            <a:extLst>
              <a:ext uri="{FF2B5EF4-FFF2-40B4-BE49-F238E27FC236}">
                <a16:creationId xmlns="" xmlns:a16="http://schemas.microsoft.com/office/drawing/2014/main" id="{D4EF09CF-3362-453A-9463-F6669A9D3E01}"/>
              </a:ext>
            </a:extLst>
          </p:cNvPr>
          <p:cNvGrpSpPr/>
          <p:nvPr/>
        </p:nvGrpSpPr>
        <p:grpSpPr>
          <a:xfrm rot="7662357">
            <a:off x="-2205594" y="3428999"/>
            <a:ext cx="3136324" cy="6858000"/>
            <a:chOff x="9055676" y="0"/>
            <a:chExt cx="3136324" cy="6858000"/>
          </a:xfrm>
        </p:grpSpPr>
        <p:sp>
          <p:nvSpPr>
            <p:cNvPr id="4" name="Rectangle 3">
              <a:extLst>
                <a:ext uri="{FF2B5EF4-FFF2-40B4-BE49-F238E27FC236}">
                  <a16:creationId xmlns=""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 xmlns:a16="http://schemas.microsoft.com/office/drawing/2014/main" id="{CA5C00B0-B2B6-4792-8C67-F8C09471186E}"/>
              </a:ext>
            </a:extLst>
          </p:cNvPr>
          <p:cNvGrpSpPr/>
          <p:nvPr/>
        </p:nvGrpSpPr>
        <p:grpSpPr>
          <a:xfrm>
            <a:off x="2173979" y="110967"/>
            <a:ext cx="8788187" cy="1010206"/>
            <a:chOff x="4871257" y="83128"/>
            <a:chExt cx="7663770" cy="1010206"/>
          </a:xfrm>
        </p:grpSpPr>
        <p:sp>
          <p:nvSpPr>
            <p:cNvPr id="29" name="Rectangle: Rounded Corners 28">
              <a:extLst>
                <a:ext uri="{FF2B5EF4-FFF2-40B4-BE49-F238E27FC236}">
                  <a16:creationId xmlns=""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 xmlns:a16="http://schemas.microsoft.com/office/drawing/2014/main" id="{CEF5EE85-C87E-4391-B9D7-C957829925F2}"/>
                </a:ext>
              </a:extLst>
            </p:cNvPr>
            <p:cNvSpPr txBox="1"/>
            <p:nvPr/>
          </p:nvSpPr>
          <p:spPr>
            <a:xfrm>
              <a:off x="5430779" y="139227"/>
              <a:ext cx="7104248" cy="954107"/>
            </a:xfrm>
            <a:prstGeom prst="rect">
              <a:avLst/>
            </a:prstGeom>
            <a:noFill/>
          </p:spPr>
          <p:txBody>
            <a:bodyPr wrap="square">
              <a:spAutoFit/>
            </a:bodyPr>
            <a:lstStyle/>
            <a:p>
              <a:r>
                <a:rPr lang="en-US" sz="28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800" dirty="0">
                <a:solidFill>
                  <a:srgbClr val="FFFF00"/>
                </a:solidFill>
              </a:endParaRPr>
            </a:p>
          </p:txBody>
        </p:sp>
      </p:grpSp>
      <p:sp>
        <p:nvSpPr>
          <p:cNvPr id="34" name="TextBox 33">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185032" y="886827"/>
            <a:ext cx="5705405"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IV. SO SÁNH CÁC SỐ NGUYÊN.</a:t>
            </a:r>
            <a:endParaRPr lang="en-US" sz="2800" b="1" dirty="0">
              <a:solidFill>
                <a:srgbClr val="0070C0"/>
              </a:solidFill>
              <a:latin typeface="Arial" pitchFamily="34" charset="0"/>
              <a:cs typeface="Arial" pitchFamily="34" charset="0"/>
            </a:endParaRPr>
          </a:p>
        </p:txBody>
      </p:sp>
      <p:sp>
        <p:nvSpPr>
          <p:cNvPr id="13" name="TextBox 12">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226587" y="1303986"/>
            <a:ext cx="4866408"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1. So </a:t>
            </a:r>
            <a:r>
              <a:rPr lang="en-US" sz="2800" b="1" dirty="0" err="1" smtClean="0">
                <a:solidFill>
                  <a:srgbClr val="0070C0"/>
                </a:solidFill>
                <a:latin typeface="Arial" pitchFamily="34" charset="0"/>
                <a:cs typeface="Arial" pitchFamily="34" charset="0"/>
              </a:rPr>
              <a:t>sánh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hai</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nguyên</a:t>
            </a:r>
            <a:r>
              <a:rPr lang="en-US" sz="2800" b="1" dirty="0" smtClean="0">
                <a:solidFill>
                  <a:srgbClr val="0070C0"/>
                </a:solidFill>
                <a:latin typeface="Arial" pitchFamily="34" charset="0"/>
                <a:cs typeface="Arial" pitchFamily="34" charset="0"/>
              </a:rPr>
              <a:t>.</a:t>
            </a:r>
            <a:endParaRPr lang="en-US" sz="2800" b="1" dirty="0">
              <a:solidFill>
                <a:srgbClr val="0070C0"/>
              </a:solidFill>
              <a:latin typeface="Arial"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833" y="1938157"/>
            <a:ext cx="1340154" cy="640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360252" y="1938157"/>
            <a:ext cx="10831748" cy="954107"/>
          </a:xfrm>
          <a:prstGeom prst="rect">
            <a:avLst/>
          </a:prstGeom>
          <a:noFill/>
        </p:spPr>
        <p:txBody>
          <a:bodyPr wrap="none" rtlCol="0">
            <a:spAutoFit/>
          </a:bodyPr>
          <a:lstStyle/>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SGK,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thành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4.</a:t>
            </a:r>
          </a:p>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Thảo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-3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1. </a:t>
            </a:r>
            <a:endParaRPr lang="en-US" sz="2800" dirty="0">
              <a:latin typeface="Arial" pitchFamily="34" charset="0"/>
              <a:cs typeface="Arial" pitchFamily="34" charset="0"/>
            </a:endParaRPr>
          </a:p>
        </p:txBody>
      </p:sp>
      <p:sp>
        <p:nvSpPr>
          <p:cNvPr id="16" name="TextBox 15"/>
          <p:cNvSpPr txBox="1"/>
          <p:nvPr/>
        </p:nvSpPr>
        <p:spPr>
          <a:xfrm>
            <a:off x="493601" y="2945429"/>
            <a:ext cx="10468565" cy="954107"/>
          </a:xfrm>
          <a:prstGeom prst="rect">
            <a:avLst/>
          </a:prstGeom>
          <a:noFill/>
        </p:spPr>
        <p:txBody>
          <a:bodyPr wrap="square" rtlCol="0">
            <a:spAutoFit/>
          </a:bodyPr>
          <a:lstStyle/>
          <a:p>
            <a:r>
              <a:rPr lang="en-US" sz="2800" b="1" dirty="0" err="1" smtClean="0">
                <a:solidFill>
                  <a:srgbClr val="FF0000"/>
                </a:solidFill>
                <a:latin typeface="Arial" pitchFamily="34" charset="0"/>
                <a:cs typeface="Arial" pitchFamily="34" charset="0"/>
              </a:rPr>
              <a:t>Đáp</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án</a:t>
            </a:r>
            <a:r>
              <a:rPr lang="en-US" sz="2800" b="1" dirty="0" smtClean="0">
                <a:solidFill>
                  <a:srgbClr val="FF0000"/>
                </a:solidFill>
                <a:latin typeface="Arial" pitchFamily="34" charset="0"/>
                <a:cs typeface="Arial" pitchFamily="34" charset="0"/>
              </a:rPr>
              <a:t>: </a:t>
            </a:r>
            <a:r>
              <a:rPr lang="en-US" sz="2800" dirty="0">
                <a:latin typeface="Arial" pitchFamily="34" charset="0"/>
                <a:cs typeface="Arial" pitchFamily="34" charset="0"/>
              </a:rPr>
              <a:t>a)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bên</a:t>
            </a:r>
            <a:r>
              <a:rPr lang="en-US" sz="2800" dirty="0">
                <a:latin typeface="Arial" pitchFamily="34" charset="0"/>
                <a:cs typeface="Arial" pitchFamily="34" charset="0"/>
              </a:rPr>
              <a:t> </a:t>
            </a:r>
            <a:r>
              <a:rPr lang="en-US" sz="2800" dirty="0" err="1">
                <a:latin typeface="Arial" pitchFamily="34" charset="0"/>
                <a:cs typeface="Arial" pitchFamily="34" charset="0"/>
              </a:rPr>
              <a:t>trái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2 </a:t>
            </a:r>
            <a:r>
              <a:rPr lang="en-US" sz="2800" dirty="0" err="1">
                <a:latin typeface="Arial" pitchFamily="34" charset="0"/>
                <a:cs typeface="Arial" pitchFamily="34" charset="0"/>
              </a:rPr>
              <a:t>nên</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nhỏ</a:t>
            </a:r>
            <a:r>
              <a:rPr lang="en-US" sz="2800" dirty="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2.</a:t>
            </a:r>
          </a:p>
          <a:p>
            <a:r>
              <a:rPr lang="en-US" sz="2800" dirty="0" smtClean="0">
                <a:latin typeface="Arial" pitchFamily="34" charset="0"/>
                <a:cs typeface="Arial" pitchFamily="34" charset="0"/>
              </a:rPr>
              <a:t>              b</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-2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phía</a:t>
            </a:r>
            <a:r>
              <a:rPr lang="en-US" sz="2800" dirty="0">
                <a:latin typeface="Arial" pitchFamily="34" charset="0"/>
                <a:cs typeface="Arial" pitchFamily="34" charset="0"/>
              </a:rPr>
              <a:t> </a:t>
            </a:r>
            <a:r>
              <a:rPr lang="en-US" sz="2800" dirty="0" err="1">
                <a:latin typeface="Arial" pitchFamily="34" charset="0"/>
                <a:cs typeface="Arial" pitchFamily="34" charset="0"/>
              </a:rPr>
              <a:t>dưới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1 </a:t>
            </a:r>
            <a:r>
              <a:rPr lang="en-US" sz="2800" dirty="0" err="1" smtClean="0">
                <a:latin typeface="Arial" pitchFamily="34" charset="0"/>
                <a:cs typeface="Arial" pitchFamily="34" charset="0"/>
              </a:rPr>
              <a:t>nên</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1</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grpSp>
        <p:nvGrpSpPr>
          <p:cNvPr id="11" name="Group 10"/>
          <p:cNvGrpSpPr/>
          <p:nvPr/>
        </p:nvGrpSpPr>
        <p:grpSpPr>
          <a:xfrm>
            <a:off x="185032" y="4034834"/>
            <a:ext cx="4376335" cy="707466"/>
            <a:chOff x="185032" y="4034834"/>
            <a:chExt cx="4376335" cy="707466"/>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032" y="4034834"/>
              <a:ext cx="800554" cy="707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1121264" y="4126957"/>
              <a:ext cx="3440103" cy="523220"/>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Ghi</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nhớ</a:t>
              </a:r>
              <a:r>
                <a:rPr lang="en-US" sz="2800" b="1" dirty="0" smtClean="0">
                  <a:solidFill>
                    <a:srgbClr val="FF0000"/>
                  </a:solidFill>
                  <a:latin typeface="Arial" pitchFamily="34" charset="0"/>
                  <a:cs typeface="Arial" pitchFamily="34" charset="0"/>
                </a:rPr>
                <a:t>: SGK - 68.</a:t>
              </a:r>
              <a:endParaRPr lang="en-US" sz="2800" b="1" dirty="0">
                <a:solidFill>
                  <a:srgbClr val="FF0000"/>
                </a:solidFill>
                <a:latin typeface="Arial" pitchFamily="34" charset="0"/>
                <a:cs typeface="Arial" pitchFamily="34" charset="0"/>
              </a:endParaRPr>
            </a:p>
          </p:txBody>
        </p:sp>
      </p:grpSp>
      <p:sp>
        <p:nvSpPr>
          <p:cNvPr id="21" name="TextBox 20">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1089366" y="4975763"/>
            <a:ext cx="7427313" cy="523220"/>
          </a:xfrm>
          <a:prstGeom prst="rect">
            <a:avLst/>
          </a:prstGeom>
          <a:noFill/>
        </p:spPr>
        <p:txBody>
          <a:bodyPr wrap="square">
            <a:spAutoFit/>
          </a:bodyPr>
          <a:lstStyle/>
          <a:p>
            <a:r>
              <a:rPr lang="en-US" sz="2800" b="1" dirty="0" err="1" smtClean="0">
                <a:solidFill>
                  <a:srgbClr val="0070C0"/>
                </a:solidFill>
                <a:latin typeface="Arial" pitchFamily="34" charset="0"/>
                <a:cs typeface="Arial" pitchFamily="34" charset="0"/>
              </a:rPr>
              <a:t>Nếu</a:t>
            </a:r>
            <a:r>
              <a:rPr lang="en-US" sz="2800" b="1" dirty="0" smtClean="0">
                <a:solidFill>
                  <a:srgbClr val="0070C0"/>
                </a:solidFill>
                <a:latin typeface="Arial" pitchFamily="34" charset="0"/>
                <a:cs typeface="Arial" pitchFamily="34" charset="0"/>
              </a:rPr>
              <a:t> a </a:t>
            </a:r>
            <a:r>
              <a:rPr lang="en-US" sz="2800" b="1" dirty="0" err="1" smtClean="0">
                <a:solidFill>
                  <a:srgbClr val="0070C0"/>
                </a:solidFill>
                <a:latin typeface="Arial" pitchFamily="34" charset="0"/>
                <a:cs typeface="Arial" pitchFamily="34" charset="0"/>
              </a:rPr>
              <a:t>nhỏ</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hơn</a:t>
            </a:r>
            <a:r>
              <a:rPr lang="en-US" sz="2800" b="1" dirty="0" smtClean="0">
                <a:solidFill>
                  <a:srgbClr val="0070C0"/>
                </a:solidFill>
                <a:latin typeface="Arial" pitchFamily="34" charset="0"/>
                <a:cs typeface="Arial" pitchFamily="34" charset="0"/>
              </a:rPr>
              <a:t> b,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 &lt; b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b &gt; a.</a:t>
            </a:r>
            <a:endParaRPr lang="en-US" sz="28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2841500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randombar(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randombar(horizontal)">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3" grpId="0"/>
      <p:bldP spid="3" grpId="0"/>
      <p:bldP spid="16"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130888" y="46382"/>
            <a:ext cx="110120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smtClean="0">
                <a:latin typeface="Arial" pitchFamily="34" charset="0"/>
                <a:cs typeface="Arial" pitchFamily="34" charset="0"/>
              </a:rPr>
              <a:t>1.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p>
          <a:p>
            <a:r>
              <a:rPr lang="en-US" sz="2800" dirty="0">
                <a:latin typeface="Arial" pitchFamily="34" charset="0"/>
                <a:cs typeface="Arial" pitchFamily="34" charset="0"/>
              </a:rPr>
              <a:t> </a:t>
            </a:r>
            <a:r>
              <a:rPr lang="en-US" sz="2800" dirty="0" smtClean="0">
                <a:latin typeface="Arial" pitchFamily="34" charset="0"/>
                <a:cs typeface="Arial" pitchFamily="34" charset="0"/>
              </a:rPr>
              <a:t>                      VD5; VD6; VD7/SGK -68, 69.</a:t>
            </a:r>
          </a:p>
        </p:txBody>
      </p:sp>
      <p:sp>
        <p:nvSpPr>
          <p:cNvPr id="2" name="Rectangle 1"/>
          <p:cNvSpPr/>
          <p:nvPr/>
        </p:nvSpPr>
        <p:spPr>
          <a:xfrm>
            <a:off x="1946507" y="1009718"/>
            <a:ext cx="8985152" cy="523220"/>
          </a:xfrm>
          <a:prstGeom prst="rect">
            <a:avLst/>
          </a:prstGeom>
        </p:spPr>
        <p:txBody>
          <a:bodyPr wrap="none">
            <a:spAutoFit/>
          </a:bodyPr>
          <a:lstStyle/>
          <a:p>
            <a:r>
              <a:rPr lang="en-US" sz="2800" dirty="0">
                <a:latin typeface="Arial" pitchFamily="34" charset="0"/>
                <a:cs typeface="Arial" pitchFamily="34" charset="0"/>
              </a:rPr>
              <a:t>2. </a:t>
            </a:r>
            <a:r>
              <a:rPr lang="en-US" sz="2800" dirty="0" err="1">
                <a:latin typeface="Arial" pitchFamily="34" charset="0"/>
                <a:cs typeface="Arial" pitchFamily="34" charset="0"/>
              </a:rPr>
              <a:t>Hoạt</a:t>
            </a:r>
            <a:r>
              <a:rPr lang="en-US" sz="2800" dirty="0">
                <a:latin typeface="Arial" pitchFamily="34" charset="0"/>
                <a:cs typeface="Arial" pitchFamily="34" charset="0"/>
              </a:rPr>
              <a:t> </a:t>
            </a:r>
            <a:r>
              <a:rPr lang="en-US" sz="2800" dirty="0" err="1">
                <a:latin typeface="Arial" pitchFamily="34" charset="0"/>
                <a:cs typeface="Arial" pitchFamily="34" charset="0"/>
              </a:rPr>
              <a:t>động</a:t>
            </a:r>
            <a:r>
              <a:rPr lang="en-US" sz="2800" dirty="0">
                <a:latin typeface="Arial" pitchFamily="34" charset="0"/>
                <a:cs typeface="Arial" pitchFamily="34" charset="0"/>
              </a:rPr>
              <a:t> </a:t>
            </a:r>
            <a:r>
              <a:rPr lang="en-US" sz="2800" dirty="0" err="1">
                <a:latin typeface="Arial" pitchFamily="34" charset="0"/>
                <a:cs typeface="Arial" pitchFamily="34" charset="0"/>
              </a:rPr>
              <a:t>nhóm</a:t>
            </a:r>
            <a:r>
              <a:rPr lang="en-US" sz="2800" dirty="0">
                <a:latin typeface="Arial" pitchFamily="34" charset="0"/>
                <a:cs typeface="Arial" pitchFamily="34" charset="0"/>
              </a:rPr>
              <a:t> </a:t>
            </a:r>
            <a:r>
              <a:rPr lang="en-US" sz="2800" dirty="0" err="1">
                <a:latin typeface="Arial" pitchFamily="34" charset="0"/>
                <a:cs typeface="Arial" pitchFamily="34" charset="0"/>
              </a:rPr>
              <a:t>bàn</a:t>
            </a:r>
            <a:r>
              <a:rPr lang="en-US" sz="2800" dirty="0">
                <a:latin typeface="Arial" pitchFamily="34" charset="0"/>
                <a:cs typeface="Arial" pitchFamily="34" charset="0"/>
              </a:rPr>
              <a:t> </a:t>
            </a:r>
            <a:r>
              <a:rPr lang="en-US" sz="2800" dirty="0" err="1">
                <a:latin typeface="Arial" pitchFamily="34" charset="0"/>
                <a:cs typeface="Arial" pitchFamily="34" charset="0"/>
              </a:rPr>
              <a:t>hoàn</a:t>
            </a:r>
            <a:r>
              <a:rPr lang="en-US" sz="2800" dirty="0">
                <a:latin typeface="Arial" pitchFamily="34" charset="0"/>
                <a:cs typeface="Arial" pitchFamily="34" charset="0"/>
              </a:rPr>
              <a:t> </a:t>
            </a:r>
            <a:r>
              <a:rPr lang="en-US" sz="2800" dirty="0" err="1">
                <a:latin typeface="Arial" pitchFamily="34" charset="0"/>
                <a:cs typeface="Arial" pitchFamily="34" charset="0"/>
              </a:rPr>
              <a:t>thành</a:t>
            </a:r>
            <a:r>
              <a:rPr lang="en-US" sz="2800" dirty="0">
                <a:latin typeface="Arial" pitchFamily="34" charset="0"/>
                <a:cs typeface="Arial" pitchFamily="34" charset="0"/>
              </a:rPr>
              <a:t> </a:t>
            </a:r>
            <a:r>
              <a:rPr lang="en-US" sz="2800" dirty="0" err="1">
                <a:latin typeface="Arial" pitchFamily="34" charset="0"/>
                <a:cs typeface="Arial" pitchFamily="34" charset="0"/>
              </a:rPr>
              <a:t>phiếu</a:t>
            </a:r>
            <a:r>
              <a:rPr lang="en-US" sz="2800" dirty="0">
                <a:latin typeface="Arial" pitchFamily="34" charset="0"/>
                <a:cs typeface="Arial" pitchFamily="34" charset="0"/>
              </a:rPr>
              <a:t> </a:t>
            </a:r>
            <a:r>
              <a:rPr lang="en-US" sz="2800" dirty="0" err="1">
                <a:latin typeface="Arial" pitchFamily="34" charset="0"/>
                <a:cs typeface="Arial" pitchFamily="34" charset="0"/>
              </a:rPr>
              <a:t>học</a:t>
            </a:r>
            <a:r>
              <a:rPr lang="en-US" sz="2800" dirty="0">
                <a:latin typeface="Arial" pitchFamily="34" charset="0"/>
                <a:cs typeface="Arial" pitchFamily="34" charset="0"/>
              </a:rPr>
              <a:t> </a:t>
            </a:r>
            <a:r>
              <a:rPr lang="en-US" sz="2800" dirty="0" err="1">
                <a:latin typeface="Arial" pitchFamily="34" charset="0"/>
                <a:cs typeface="Arial" pitchFamily="34" charset="0"/>
              </a:rPr>
              <a:t>tập</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p>
        </p:txBody>
      </p:sp>
      <p:grpSp>
        <p:nvGrpSpPr>
          <p:cNvPr id="79" name="Group 78"/>
          <p:cNvGrpSpPr/>
          <p:nvPr/>
        </p:nvGrpSpPr>
        <p:grpSpPr>
          <a:xfrm>
            <a:off x="928926" y="1737243"/>
            <a:ext cx="10045875" cy="4907423"/>
            <a:chOff x="53165" y="742957"/>
            <a:chExt cx="10564036" cy="4907423"/>
          </a:xfrm>
        </p:grpSpPr>
        <p:pic>
          <p:nvPicPr>
            <p:cNvPr id="80" name="!!3">
              <a:extLst>
                <a:ext uri="{FF2B5EF4-FFF2-40B4-BE49-F238E27FC236}">
                  <a16:creationId xmlns="" xmlns:a16="http://schemas.microsoft.com/office/drawing/2014/main" id="{5B19332C-1BE9-4073-BC1C-34C9F014F4D4}"/>
                </a:ext>
              </a:extLst>
            </p:cNvPr>
            <p:cNvPicPr>
              <a:picLocks noChangeAspect="1"/>
            </p:cNvPicPr>
            <p:nvPr/>
          </p:nvPicPr>
          <p:blipFill>
            <a:blip r:embed="rId2"/>
            <a:stretch>
              <a:fillRect/>
            </a:stretch>
          </p:blipFill>
          <p:spPr>
            <a:xfrm>
              <a:off x="135060" y="742957"/>
              <a:ext cx="865788" cy="772121"/>
            </a:xfrm>
            <a:prstGeom prst="rect">
              <a:avLst/>
            </a:prstGeom>
          </p:spPr>
        </p:pic>
        <p:grpSp>
          <p:nvGrpSpPr>
            <p:cNvPr id="81" name="Group 80"/>
            <p:cNvGrpSpPr/>
            <p:nvPr/>
          </p:nvGrpSpPr>
          <p:grpSpPr>
            <a:xfrm>
              <a:off x="53165" y="772121"/>
              <a:ext cx="10564036" cy="4878259"/>
              <a:chOff x="53165" y="1229843"/>
              <a:chExt cx="10564036" cy="4878259"/>
            </a:xfrm>
          </p:grpSpPr>
          <p:sp>
            <p:nvSpPr>
              <p:cNvPr id="82" name="TextBox 81">
                <a:extLst>
                  <a:ext uri="{FF2B5EF4-FFF2-40B4-BE49-F238E27FC236}">
                    <a16:creationId xmlns="" xmlns:a16="http://schemas.microsoft.com/office/drawing/2014/main"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83" name="TextBox 82"/>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PHIẾU BÀI TẬP</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grpSp>
        <p:nvGrpSpPr>
          <p:cNvPr id="84" name="Group 83">
            <a:extLst>
              <a:ext uri="{FF2B5EF4-FFF2-40B4-BE49-F238E27FC236}">
                <a16:creationId xmlns=""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85" name="Rectangle: Rounded Corners 28">
              <a:extLst>
                <a:ext uri="{FF2B5EF4-FFF2-40B4-BE49-F238E27FC236}">
                  <a16:creationId xmlns=""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6" name="TextBox 85">
              <a:extLst>
                <a:ext uri="{FF2B5EF4-FFF2-40B4-BE49-F238E27FC236}">
                  <a16:creationId xmlns=""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wheel(1)">
                                      <p:cBhvr>
                                        <p:cTn id="17" dur="20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59703" y="488557"/>
            <a:ext cx="10045875" cy="4907423"/>
            <a:chOff x="1170765" y="772121"/>
            <a:chExt cx="10045875" cy="4907423"/>
          </a:xfrm>
        </p:grpSpPr>
        <p:grpSp>
          <p:nvGrpSpPr>
            <p:cNvPr id="9" name="Group 8"/>
            <p:cNvGrpSpPr/>
            <p:nvPr/>
          </p:nvGrpSpPr>
          <p:grpSpPr>
            <a:xfrm>
              <a:off x="1170765" y="772121"/>
              <a:ext cx="10045875" cy="4907423"/>
              <a:chOff x="53165" y="742957"/>
              <a:chExt cx="10564036" cy="4907423"/>
            </a:xfrm>
          </p:grpSpPr>
          <p:pic>
            <p:nvPicPr>
              <p:cNvPr id="12" name="!!3">
                <a:extLst>
                  <a:ext uri="{FF2B5EF4-FFF2-40B4-BE49-F238E27FC236}">
                    <a16:creationId xmlns="" xmlns:a16="http://schemas.microsoft.com/office/drawing/2014/main" id="{5B19332C-1BE9-4073-BC1C-34C9F014F4D4}"/>
                  </a:ext>
                </a:extLst>
              </p:cNvPr>
              <p:cNvPicPr>
                <a:picLocks noChangeAspect="1"/>
              </p:cNvPicPr>
              <p:nvPr/>
            </p:nvPicPr>
            <p:blipFill>
              <a:blip r:embed="rId3"/>
              <a:stretch>
                <a:fillRect/>
              </a:stretch>
            </p:blipFill>
            <p:spPr>
              <a:xfrm>
                <a:off x="135060" y="742957"/>
                <a:ext cx="865788" cy="772121"/>
              </a:xfrm>
              <a:prstGeom prst="rect">
                <a:avLst/>
              </a:prstGeom>
            </p:spPr>
          </p:pic>
          <p:grpSp>
            <p:nvGrpSpPr>
              <p:cNvPr id="3" name="Group 2"/>
              <p:cNvGrpSpPr/>
              <p:nvPr/>
            </p:nvGrpSpPr>
            <p:grpSpPr>
              <a:xfrm>
                <a:off x="53165" y="772121"/>
                <a:ext cx="10564036" cy="4878259"/>
                <a:chOff x="53165" y="1229843"/>
                <a:chExt cx="10564036" cy="4878259"/>
              </a:xfrm>
            </p:grpSpPr>
            <p:sp>
              <p:nvSpPr>
                <p:cNvPr id="34" name="TextBox 33">
                  <a:extLst>
                    <a:ext uri="{FF2B5EF4-FFF2-40B4-BE49-F238E27FC236}">
                      <a16:creationId xmlns="" xmlns:a16="http://schemas.microsoft.com/office/drawing/2014/main"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2" name="TextBox 1"/>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ĐÁP ÁN</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sp>
          <p:nvSpPr>
            <p:cNvPr id="17" name="Rectangle 32"/>
            <p:cNvSpPr>
              <a:spLocks noChangeArrowheads="1"/>
            </p:cNvSpPr>
            <p:nvPr/>
          </p:nvSpPr>
          <p:spPr bwMode="auto">
            <a:xfrm>
              <a:off x="4887404" y="2971491"/>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nhá</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18" name="Rectangle 33"/>
            <p:cNvSpPr>
              <a:spLocks noChangeArrowheads="1"/>
            </p:cNvSpPr>
            <p:nvPr/>
          </p:nvSpPr>
          <p:spPr bwMode="auto">
            <a:xfrm>
              <a:off x="7721741" y="3660613"/>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19" name="Rectangle 30"/>
            <p:cNvSpPr>
              <a:spLocks noChangeArrowheads="1"/>
            </p:cNvSpPr>
            <p:nvPr/>
          </p:nvSpPr>
          <p:spPr bwMode="auto">
            <a:xfrm>
              <a:off x="6792941" y="4148609"/>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20" name="Rectangle 29"/>
            <p:cNvSpPr>
              <a:spLocks noChangeArrowheads="1"/>
            </p:cNvSpPr>
            <p:nvPr/>
          </p:nvSpPr>
          <p:spPr bwMode="auto">
            <a:xfrm>
              <a:off x="5431902" y="2429507"/>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lín</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21" name="Rectangle 32"/>
            <p:cNvSpPr>
              <a:spLocks noChangeArrowheads="1"/>
            </p:cNvSpPr>
            <p:nvPr/>
          </p:nvSpPr>
          <p:spPr bwMode="auto">
            <a:xfrm>
              <a:off x="3921761" y="5040099"/>
              <a:ext cx="3921760"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smtClean="0">
                  <a:solidFill>
                    <a:srgbClr val="FF0000"/>
                  </a:solidFill>
                  <a:latin typeface=".VnTime" pitchFamily="34" charset="0"/>
                </a:rPr>
                <a:t>-18 &lt; -12 &lt; -6 &lt; 0 &lt; 40 </a:t>
              </a:r>
              <a:endParaRPr lang="en-US" sz="2800" b="1" i="1" dirty="0">
                <a:solidFill>
                  <a:srgbClr val="FF0000"/>
                </a:solidFill>
                <a:latin typeface=".VnTime" pitchFamily="34" charset="0"/>
              </a:endParaRPr>
            </a:p>
          </p:txBody>
        </p:sp>
      </p:grpSp>
      <p:grpSp>
        <p:nvGrpSpPr>
          <p:cNvPr id="22" name="Group 21">
            <a:extLst>
              <a:ext uri="{FF2B5EF4-FFF2-40B4-BE49-F238E27FC236}">
                <a16:creationId xmlns=""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3" name="Rectangle: Rounded Corners 28">
              <a:extLst>
                <a:ext uri="{FF2B5EF4-FFF2-40B4-BE49-F238E27FC236}">
                  <a16:creationId xmlns=""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4" name="TextBox 23">
              <a:extLst>
                <a:ext uri="{FF2B5EF4-FFF2-40B4-BE49-F238E27FC236}">
                  <a16:creationId xmlns=""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26" name="TextBox 25">
            <a:extLst>
              <a:ext uri="{FF2B5EF4-FFF2-40B4-BE49-F238E27FC236}">
                <a16:creationId xmlns="" xmlns:mc="http://schemas.openxmlformats.org/markup-compatibility/2006" xmlns:a14="http://schemas.microsoft.com/office/drawing/2010/main" xmlns:a16="http://schemas.microsoft.com/office/drawing/2014/main" id="{A3A062DA-93BF-4842-B601-4404401BCCE3}"/>
              </a:ext>
            </a:extLst>
          </p:cNvPr>
          <p:cNvSpPr txBox="1"/>
          <p:nvPr/>
        </p:nvSpPr>
        <p:spPr>
          <a:xfrm>
            <a:off x="478372" y="5603006"/>
            <a:ext cx="11033760" cy="954107"/>
          </a:xfrm>
          <a:prstGeom prst="rect">
            <a:avLst/>
          </a:prstGeom>
          <a:solidFill>
            <a:schemeClr val="bg1"/>
          </a:solidFill>
        </p:spPr>
        <p:txBody>
          <a:bodyPr wrap="square">
            <a:spAutoFit/>
          </a:bodyPr>
          <a:lstStyle/>
          <a:p>
            <a:r>
              <a:rPr lang="en-US" sz="2800" dirty="0" smtClean="0">
                <a:solidFill>
                  <a:srgbClr val="FF0000"/>
                </a:solidFill>
                <a:latin typeface="Arial" pitchFamily="34" charset="0"/>
                <a:cs typeface="Arial" pitchFamily="34" charset="0"/>
              </a:rPr>
              <a:t>Qua </a:t>
            </a:r>
            <a:r>
              <a:rPr lang="en-US" sz="2800" dirty="0" err="1" smtClean="0">
                <a:solidFill>
                  <a:srgbClr val="FF0000"/>
                </a:solidFill>
                <a:latin typeface="Arial" pitchFamily="34" charset="0"/>
                <a:cs typeface="Arial" pitchFamily="34" charset="0"/>
              </a:rPr>
              <a:t>phần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bài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tập</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có</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nhận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xét</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gì</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khi</a:t>
            </a:r>
            <a:r>
              <a:rPr lang="en-US" sz="2800" dirty="0" smtClean="0">
                <a:solidFill>
                  <a:srgbClr val="FF0000"/>
                </a:solidFill>
                <a:latin typeface="Arial" pitchFamily="34" charset="0"/>
                <a:cs typeface="Arial" pitchFamily="34" charset="0"/>
              </a:rPr>
              <a:t> so </a:t>
            </a:r>
            <a:r>
              <a:rPr lang="en-US" sz="2800" dirty="0" err="1" smtClean="0">
                <a:solidFill>
                  <a:srgbClr val="FF0000"/>
                </a:solidFill>
                <a:latin typeface="Arial" pitchFamily="34" charset="0"/>
                <a:cs typeface="Arial" pitchFamily="34" charset="0"/>
              </a:rPr>
              <a:t>sánh</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hai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với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dương</a:t>
            </a:r>
            <a:r>
              <a:rPr lang="en-US" sz="2800" dirty="0" smtClean="0">
                <a:solidFill>
                  <a:srgbClr val="FF0000"/>
                </a:solidFill>
                <a:latin typeface="Arial" pitchFamily="34" charset="0"/>
                <a:cs typeface="Arial" pitchFamily="34" charset="0"/>
              </a:rPr>
              <a:t>?</a:t>
            </a:r>
            <a:endParaRPr lang="en-US"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11613862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 xmlns:a16="http://schemas.microsoft.com/office/drawing/2014/main" id="{D4EF09CF-3362-453A-9463-F6669A9D3E01}"/>
              </a:ext>
            </a:extLst>
          </p:cNvPr>
          <p:cNvGrpSpPr/>
          <p:nvPr/>
        </p:nvGrpSpPr>
        <p:grpSpPr>
          <a:xfrm rot="13369864">
            <a:off x="-2939984" y="-3281858"/>
            <a:ext cx="3136324" cy="6858000"/>
            <a:chOff x="9055676" y="0"/>
            <a:chExt cx="3136324" cy="6858000"/>
          </a:xfrm>
        </p:grpSpPr>
        <p:sp>
          <p:nvSpPr>
            <p:cNvPr id="4" name="Rectangle 3">
              <a:extLst>
                <a:ext uri="{FF2B5EF4-FFF2-40B4-BE49-F238E27FC236}">
                  <a16:creationId xmlns=""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4" name="TextBox 33">
            <a:extLst>
              <a:ext uri="{FF2B5EF4-FFF2-40B4-BE49-F238E27FC236}">
                <a16:creationId xmlns="" xmlns:a16="http://schemas.microsoft.com/office/drawing/2014/main" id="{A3A062DA-93BF-4842-B601-4404401BCCE3}"/>
              </a:ext>
            </a:extLst>
          </p:cNvPr>
          <p:cNvSpPr txBox="1"/>
          <p:nvPr/>
        </p:nvSpPr>
        <p:spPr>
          <a:xfrm>
            <a:off x="458994" y="265449"/>
            <a:ext cx="6324578"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2. </a:t>
            </a:r>
            <a:r>
              <a:rPr lang="en-US" sz="3200" b="1" dirty="0" err="1" smtClean="0">
                <a:solidFill>
                  <a:srgbClr val="0070C0"/>
                </a:solidFill>
                <a:latin typeface="Arial" pitchFamily="34" charset="0"/>
                <a:cs typeface="Arial" pitchFamily="34" charset="0"/>
              </a:rPr>
              <a:t>Cách</a:t>
            </a:r>
            <a:r>
              <a:rPr lang="en-US" sz="3200" b="1" dirty="0" smtClean="0">
                <a:solidFill>
                  <a:srgbClr val="0070C0"/>
                </a:solidFill>
                <a:latin typeface="Arial" pitchFamily="34" charset="0"/>
                <a:cs typeface="Arial" pitchFamily="34" charset="0"/>
              </a:rPr>
              <a:t>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4" name="TextBox 13">
            <a:extLst>
              <a:ext uri="{FF2B5EF4-FFF2-40B4-BE49-F238E27FC236}">
                <a16:creationId xmlns="" xmlns:a16="http://schemas.microsoft.com/office/drawing/2014/main" id="{A3A062DA-93BF-4842-B601-4404401BCCE3}"/>
              </a:ext>
            </a:extLst>
          </p:cNvPr>
          <p:cNvSpPr txBox="1"/>
          <p:nvPr/>
        </p:nvSpPr>
        <p:spPr>
          <a:xfrm>
            <a:off x="485525" y="850224"/>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a)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khác</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5" name="TextBox 14">
            <a:extLst>
              <a:ext uri="{FF2B5EF4-FFF2-40B4-BE49-F238E27FC236}">
                <a16:creationId xmlns="" xmlns:a16="http://schemas.microsoft.com/office/drawing/2014/main" id="{A3A062DA-93BF-4842-B601-4404401BCCE3}"/>
              </a:ext>
            </a:extLst>
          </p:cNvPr>
          <p:cNvSpPr txBox="1"/>
          <p:nvPr/>
        </p:nvSpPr>
        <p:spPr>
          <a:xfrm>
            <a:off x="507629" y="2450663"/>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b)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cùng</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7" name="TextBox 16">
            <a:extLst>
              <a:ext uri="{FF2B5EF4-FFF2-40B4-BE49-F238E27FC236}">
                <a16:creationId xmlns="" xmlns:a16="http://schemas.microsoft.com/office/drawing/2014/main" id="{A3A062DA-93BF-4842-B601-4404401BCCE3}"/>
              </a:ext>
            </a:extLst>
          </p:cNvPr>
          <p:cNvSpPr txBox="1"/>
          <p:nvPr/>
        </p:nvSpPr>
        <p:spPr>
          <a:xfrm>
            <a:off x="555534" y="1543774"/>
            <a:ext cx="108638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HĐ5-SGK, </a:t>
            </a:r>
            <a:r>
              <a:rPr lang="en-US" sz="2800" dirty="0" err="1" smtClean="0">
                <a:latin typeface="Arial" pitchFamily="34" charset="0"/>
                <a:cs typeface="Arial" pitchFamily="34" charset="0"/>
              </a:rPr>
              <a:t>từ</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rút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xét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dấu</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
        <p:nvSpPr>
          <p:cNvPr id="18" name="TextBox 17">
            <a:extLst>
              <a:ext uri="{FF2B5EF4-FFF2-40B4-BE49-F238E27FC236}">
                <a16:creationId xmlns="" xmlns:a16="http://schemas.microsoft.com/office/drawing/2014/main" id="{A3A062DA-93BF-4842-B601-4404401BCCE3}"/>
              </a:ext>
            </a:extLst>
          </p:cNvPr>
          <p:cNvSpPr txBox="1"/>
          <p:nvPr/>
        </p:nvSpPr>
        <p:spPr>
          <a:xfrm>
            <a:off x="825501" y="1543774"/>
            <a:ext cx="9433814" cy="584775"/>
          </a:xfrm>
          <a:prstGeom prst="rect">
            <a:avLst/>
          </a:prstGeom>
          <a:noFill/>
        </p:spPr>
        <p:txBody>
          <a:bodyPr wrap="square">
            <a:spAutoFit/>
          </a:bodyPr>
          <a:lstStyle/>
          <a:p>
            <a:r>
              <a:rPr lang="en-US" sz="3200" dirty="0" err="1">
                <a:latin typeface="Arial" pitchFamily="34" charset="0"/>
                <a:cs typeface="Arial" pitchFamily="34" charset="0"/>
              </a:rPr>
              <a:t>S</a:t>
            </a:r>
            <a:r>
              <a:rPr lang="en-US" sz="3200" dirty="0" err="1" smtClean="0">
                <a:latin typeface="Arial" pitchFamily="34" charset="0"/>
                <a:cs typeface="Arial" pitchFamily="34" charset="0"/>
              </a:rPr>
              <a:t>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âm</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luôn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nhỏ</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hơn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số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dương</a:t>
            </a:r>
            <a:r>
              <a:rPr lang="en-US" sz="3200" dirty="0" smtClean="0">
                <a:latin typeface="Arial" pitchFamily="34" charset="0"/>
                <a:cs typeface="Arial" pitchFamily="34" charset="0"/>
              </a:rPr>
              <a:t>. </a:t>
            </a:r>
            <a:endParaRPr lang="en-US" sz="3200" dirty="0">
              <a:latin typeface="Arial" pitchFamily="34" charset="0"/>
              <a:cs typeface="Arial" pitchFamily="34" charset="0"/>
            </a:endParaRPr>
          </a:p>
        </p:txBody>
      </p:sp>
      <p:sp>
        <p:nvSpPr>
          <p:cNvPr id="19" name="TextBox 18">
            <a:extLst>
              <a:ext uri="{FF2B5EF4-FFF2-40B4-BE49-F238E27FC236}">
                <a16:creationId xmlns="" xmlns:a16="http://schemas.microsoft.com/office/drawing/2014/main" id="{A3A062DA-93BF-4842-B601-4404401BCCE3}"/>
              </a:ext>
            </a:extLst>
          </p:cNvPr>
          <p:cNvSpPr txBox="1"/>
          <p:nvPr/>
        </p:nvSpPr>
        <p:spPr>
          <a:xfrm>
            <a:off x="699831" y="3035438"/>
            <a:ext cx="10863833" cy="1384995"/>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70509014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17"/>
                                        </p:tgtEl>
                                      </p:cBhvr>
                                    </p:animEffect>
                                    <p:set>
                                      <p:cBhvr>
                                        <p:cTn id="17" dur="1" fill="hold">
                                          <p:stCondLst>
                                            <p:cond delay="1999"/>
                                          </p:stCondLst>
                                        </p:cTn>
                                        <p:tgtEl>
                                          <p:spTgt spid="17"/>
                                        </p:tgtEl>
                                        <p:attrNameLst>
                                          <p:attrName>style.visibility</p:attrName>
                                        </p:attrNameLst>
                                      </p:cBhvr>
                                      <p:to>
                                        <p:strVal val="hidden"/>
                                      </p:to>
                                    </p:set>
                                  </p:childTnLst>
                                </p:cTn>
                              </p:par>
                            </p:childTnLst>
                          </p:cTn>
                        </p:par>
                        <p:par>
                          <p:cTn id="18" fill="hold">
                            <p:stCondLst>
                              <p:cond delay="2000"/>
                            </p:stCondLst>
                            <p:childTnLst>
                              <p:par>
                                <p:cTn id="19" presetID="6" presetClass="entr" presetSubtype="16"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circle(in)">
                                      <p:cBhvr>
                                        <p:cTn id="21" dur="20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7" grpId="1"/>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 xmlns:a16="http://schemas.microsoft.com/office/drawing/2014/main" id="{A3A062DA-93BF-4842-B601-4404401BCCE3}"/>
              </a:ext>
            </a:extLst>
          </p:cNvPr>
          <p:cNvSpPr txBox="1"/>
          <p:nvPr/>
        </p:nvSpPr>
        <p:spPr>
          <a:xfrm>
            <a:off x="329121" y="4610238"/>
            <a:ext cx="10863833" cy="1384995"/>
          </a:xfrm>
          <a:prstGeom prst="rect">
            <a:avLst/>
          </a:prstGeom>
          <a:solidFill>
            <a:schemeClr val="bg1"/>
          </a:solid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VD8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luyện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tập</a:t>
            </a:r>
            <a:r>
              <a:rPr lang="en-US" sz="2800" dirty="0" smtClean="0">
                <a:latin typeface="Arial" pitchFamily="34" charset="0"/>
                <a:cs typeface="Arial" pitchFamily="34" charset="0"/>
              </a:rPr>
              <a:t> 5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Đổi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chéo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kiểm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sửa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sai</a:t>
            </a:r>
            <a:r>
              <a:rPr lang="en-US" sz="2800" dirty="0" smtClean="0">
                <a:latin typeface="Arial" pitchFamily="34" charset="0"/>
                <a:cs typeface="Arial" pitchFamily="34" charset="0"/>
              </a:rPr>
              <a:t>(</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có</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15" y="23178"/>
            <a:ext cx="11256646" cy="3715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09" y="3860016"/>
            <a:ext cx="11006456" cy="2045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a:extLst>
              <a:ext uri="{FF2B5EF4-FFF2-40B4-BE49-F238E27FC236}">
                <a16:creationId xmlns=""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7" name="Rectangle: Rounded Corners 28">
              <a:extLst>
                <a:ext uri="{FF2B5EF4-FFF2-40B4-BE49-F238E27FC236}">
                  <a16:creationId xmlns=""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TextBox 7">
              <a:extLst>
                <a:ext uri="{FF2B5EF4-FFF2-40B4-BE49-F238E27FC236}">
                  <a16:creationId xmlns=""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grpSp>
        <p:nvGrpSpPr>
          <p:cNvPr id="5" name="Group 4"/>
          <p:cNvGrpSpPr/>
          <p:nvPr/>
        </p:nvGrpSpPr>
        <p:grpSpPr>
          <a:xfrm>
            <a:off x="305435" y="3766129"/>
            <a:ext cx="7477170" cy="523220"/>
            <a:chOff x="1985010" y="6103619"/>
            <a:chExt cx="7477170" cy="523220"/>
          </a:xfrm>
        </p:grpSpPr>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010" y="6103619"/>
              <a:ext cx="565150" cy="513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661920" y="6103619"/>
              <a:ext cx="6800260" cy="523220"/>
            </a:xfrm>
            <a:prstGeom prst="rect">
              <a:avLst/>
            </a:prstGeom>
            <a:noFill/>
          </p:spPr>
          <p:txBody>
            <a:bodyPr wrap="none" rtlCol="0">
              <a:spAutoFit/>
            </a:bodyPr>
            <a:lstStyle/>
            <a:p>
              <a:r>
                <a:rPr lang="en-US" sz="2800" dirty="0" err="1" smtClean="0">
                  <a:solidFill>
                    <a:srgbClr val="0070C0"/>
                  </a:solidFill>
                  <a:latin typeface="Arial" pitchFamily="34" charset="0"/>
                  <a:cs typeface="Arial" pitchFamily="34" charset="0"/>
                </a:rPr>
                <a:t>Cách</a:t>
              </a:r>
              <a:r>
                <a:rPr lang="en-US" sz="2800" dirty="0" smtClean="0">
                  <a:solidFill>
                    <a:srgbClr val="0070C0"/>
                  </a:solidFill>
                  <a:latin typeface="Arial" pitchFamily="34" charset="0"/>
                  <a:cs typeface="Arial" pitchFamily="34" charset="0"/>
                </a:rPr>
                <a:t> so </a:t>
              </a:r>
              <a:r>
                <a:rPr lang="en-US" sz="2800" dirty="0" err="1" smtClean="0">
                  <a:solidFill>
                    <a:srgbClr val="0070C0"/>
                  </a:solidFill>
                  <a:latin typeface="Arial" pitchFamily="34" charset="0"/>
                  <a:cs typeface="Arial" pitchFamily="34" charset="0"/>
                </a:rPr>
                <a:t>sánh</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hai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số</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nguyên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âm</a:t>
              </a:r>
              <a:r>
                <a:rPr lang="en-US" sz="2800" dirty="0" smtClean="0">
                  <a:solidFill>
                    <a:srgbClr val="0070C0"/>
                  </a:solidFill>
                  <a:latin typeface="Arial" pitchFamily="34" charset="0"/>
                  <a:cs typeface="Arial" pitchFamily="34" charset="0"/>
                </a:rPr>
                <a:t>: SGK-70</a:t>
              </a:r>
              <a:endParaRPr lang="en-US" sz="2800" dirty="0">
                <a:solidFill>
                  <a:srgbClr val="0070C0"/>
                </a:solidFill>
                <a:latin typeface="Arial" pitchFamily="34" charset="0"/>
                <a:cs typeface="Arial" pitchFamily="34" charset="0"/>
              </a:endParaRPr>
            </a:p>
          </p:txBody>
        </p:sp>
      </p:grpSp>
    </p:spTree>
    <p:extLst>
      <p:ext uri="{BB962C8B-B14F-4D97-AF65-F5344CB8AC3E}">
        <p14:creationId xmlns:p14="http://schemas.microsoft.com/office/powerpoint/2010/main" val="139754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ipe(down)">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nodeType="clickEffect">
                                  <p:stCondLst>
                                    <p:cond delay="0"/>
                                  </p:stCondLst>
                                  <p:childTnLst>
                                    <p:animEffect transition="out" filter="circle(out)">
                                      <p:cBhvr>
                                        <p:cTn id="11" dur="1000"/>
                                        <p:tgtEl>
                                          <p:spTgt spid="1027"/>
                                        </p:tgtEl>
                                      </p:cBhvr>
                                    </p:animEffect>
                                    <p:set>
                                      <p:cBhvr>
                                        <p:cTn id="12" dur="1" fill="hold">
                                          <p:stCondLst>
                                            <p:cond delay="999"/>
                                          </p:stCondLst>
                                        </p:cTn>
                                        <p:tgtEl>
                                          <p:spTgt spid="1027"/>
                                        </p:tgtEl>
                                        <p:attrNameLst>
                                          <p:attrName>style.visibility</p:attrName>
                                        </p:attrNameLst>
                                      </p:cBhvr>
                                      <p:to>
                                        <p:strVal val="hidden"/>
                                      </p:to>
                                    </p:set>
                                  </p:childTnLst>
                                </p:cTn>
                              </p:par>
                            </p:childTnLst>
                          </p:cTn>
                        </p:par>
                        <p:par>
                          <p:cTn id="13" fill="hold">
                            <p:stCondLst>
                              <p:cond delay="1000"/>
                            </p:stCondLst>
                            <p:childTnLst>
                              <p:par>
                                <p:cTn id="14" presetID="6" presetClass="entr" presetSubtype="16"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125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arn(inVertical)">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 xmlns:a16="http://schemas.microsoft.com/office/drawing/2014/main" id="{58E6D429-DC53-47C4-8036-1E9D12B8E28B}"/>
              </a:ext>
            </a:extLst>
          </p:cNvPr>
          <p:cNvSpPr/>
          <p:nvPr/>
        </p:nvSpPr>
        <p:spPr>
          <a:xfrm>
            <a:off x="2037660" y="243766"/>
            <a:ext cx="8061379" cy="609649"/>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33" name="TextBox 32">
            <a:extLst>
              <a:ext uri="{FF2B5EF4-FFF2-40B4-BE49-F238E27FC236}">
                <a16:creationId xmlns="" xmlns:a16="http://schemas.microsoft.com/office/drawing/2014/main" id="{DEAC0E1E-50D5-48F7-8449-EF3C31CD2512}"/>
              </a:ext>
            </a:extLst>
          </p:cNvPr>
          <p:cNvSpPr txBox="1"/>
          <p:nvPr/>
        </p:nvSpPr>
        <p:spPr>
          <a:xfrm>
            <a:off x="1561261" y="1173815"/>
            <a:ext cx="8384345" cy="523220"/>
          </a:xfrm>
          <a:prstGeom prst="rect">
            <a:avLst/>
          </a:prstGeom>
          <a:noFill/>
        </p:spPr>
        <p:txBody>
          <a:bodyPr wrap="square">
            <a:spAutoFit/>
          </a:bodyPr>
          <a:lstStyle/>
          <a:p>
            <a:pPr algn="ct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rPr>
              <a:t>TRÒ CHƠI</a:t>
            </a:r>
            <a:endParaRPr lang="en-US" sz="2800" dirty="0">
              <a:solidFill>
                <a:srgbClr val="FF0000"/>
              </a:solidFill>
              <a:effectLst>
                <a:outerShdw blurRad="38100" dist="38100" dir="2700000" algn="tl">
                  <a:srgbClr val="000000">
                    <a:alpha val="43137"/>
                  </a:srgbClr>
                </a:outerShdw>
              </a:effectLst>
            </a:endParaRPr>
          </a:p>
        </p:txBody>
      </p:sp>
      <p:sp>
        <p:nvSpPr>
          <p:cNvPr id="10" name="Text Box 5"/>
          <p:cNvSpPr txBox="1">
            <a:spLocks noChangeArrowheads="1"/>
          </p:cNvSpPr>
          <p:nvPr/>
        </p:nvSpPr>
        <p:spPr bwMode="auto">
          <a:xfrm>
            <a:off x="381000" y="1856666"/>
            <a:ext cx="1148588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sz="2800" b="1" dirty="0" err="1" smtClean="0">
                <a:solidFill>
                  <a:srgbClr val="0000FF"/>
                </a:solidFill>
                <a:latin typeface=".VnSouthern" pitchFamily="34" charset="0"/>
              </a:rPr>
              <a:t>Mỗi</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tổ</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cử</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ra</a:t>
            </a:r>
            <a:r>
              <a:rPr lang="en-US" sz="2800" b="1" dirty="0" smtClean="0">
                <a:solidFill>
                  <a:srgbClr val="0000FF"/>
                </a:solidFill>
                <a:latin typeface=".VnSouthern" pitchFamily="34" charset="0"/>
              </a:rPr>
              <a:t> 4 </a:t>
            </a:r>
            <a:r>
              <a:rPr lang="en-US" sz="2800" b="1" dirty="0" err="1" smtClean="0">
                <a:solidFill>
                  <a:srgbClr val="0000FF"/>
                </a:solidFill>
                <a:latin typeface=".VnSouthern" pitchFamily="34" charset="0"/>
              </a:rPr>
              <a:t>bạn</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tham</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gia</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trò</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chơi</a:t>
            </a:r>
            <a:r>
              <a:rPr lang="en-US" sz="2800" b="1" dirty="0" smtClean="0">
                <a:solidFill>
                  <a:srgbClr val="0000FF"/>
                </a:solidFill>
                <a:latin typeface=".VnSouthern" pitchFamily="34" charset="0"/>
              </a:rPr>
              <a:t>. </a:t>
            </a:r>
          </a:p>
          <a:p>
            <a:pPr algn="just"/>
            <a:r>
              <a:rPr lang="vi-VN" sz="2800" b="1" dirty="0" smtClean="0"/>
              <a:t>Luật </a:t>
            </a:r>
            <a:r>
              <a:rPr lang="vi-VN" sz="2800" b="1" dirty="0"/>
              <a:t>chơi: Có </a:t>
            </a:r>
            <a:r>
              <a:rPr lang="en-US" sz="2800" b="1" dirty="0" smtClean="0"/>
              <a:t>6 </a:t>
            </a:r>
            <a:r>
              <a:rPr lang="en-US" sz="2800" b="1" dirty="0" err="1" smtClean="0"/>
              <a:t>bài</a:t>
            </a:r>
            <a:r>
              <a:rPr lang="en-US" sz="2800" b="1" dirty="0" smtClean="0"/>
              <a:t> </a:t>
            </a:r>
            <a:r>
              <a:rPr lang="en-US" sz="2800" b="1" dirty="0" err="1" smtClean="0"/>
              <a:t>tập</a:t>
            </a:r>
            <a:r>
              <a:rPr lang="vi-VN" sz="2800" b="1" dirty="0" smtClean="0"/>
              <a:t>. </a:t>
            </a:r>
            <a:endParaRPr lang="vi-VN" sz="2800" b="1" dirty="0"/>
          </a:p>
          <a:p>
            <a:pPr algn="just"/>
            <a:r>
              <a:rPr lang="vi-VN" sz="2800" b="1" dirty="0"/>
              <a:t> Sau khi giáo viên đọc câu hỏi, mỗi đội chơi có 10 giây suy nghĩ cho một câu hỏi. </a:t>
            </a:r>
          </a:p>
          <a:p>
            <a:pPr algn="just"/>
            <a:r>
              <a:rPr lang="vi-VN" sz="2800" b="1" dirty="0"/>
              <a:t> Sau 10 giây bằng cách giơ thẻ đội nào có câu trả lời đúng sẽ </a:t>
            </a:r>
            <a:r>
              <a:rPr lang="vi-VN" sz="2800" b="1" dirty="0" smtClean="0"/>
              <a:t>đ</a:t>
            </a:r>
            <a:r>
              <a:rPr lang="en-US" sz="2800" b="1" dirty="0" err="1" smtClean="0"/>
              <a:t>ượ</a:t>
            </a:r>
            <a:r>
              <a:rPr lang="vi-VN" sz="2800" b="1" dirty="0" smtClean="0"/>
              <a:t>c </a:t>
            </a:r>
            <a:r>
              <a:rPr lang="en-US" sz="2800" b="1" dirty="0" smtClean="0"/>
              <a:t>1,5</a:t>
            </a:r>
            <a:r>
              <a:rPr lang="vi-VN" sz="2800" b="1" dirty="0" smtClean="0"/>
              <a:t> </a:t>
            </a:r>
            <a:r>
              <a:rPr lang="vi-VN" sz="2800" b="1" dirty="0"/>
              <a:t>điểm. </a:t>
            </a:r>
          </a:p>
          <a:p>
            <a:pPr algn="just"/>
            <a:r>
              <a:rPr lang="vi-VN" sz="2800" b="1" dirty="0"/>
              <a:t> Đội nào có câu trả lời sai </a:t>
            </a:r>
            <a:r>
              <a:rPr lang="vi-VN" sz="2800" b="1" dirty="0" smtClean="0"/>
              <a:t>được </a:t>
            </a:r>
            <a:r>
              <a:rPr lang="vi-VN" sz="2800" b="1" dirty="0"/>
              <a:t>0 điểm. </a:t>
            </a:r>
            <a:endParaRPr lang="en-US" sz="2800" b="1" dirty="0" smtClean="0"/>
          </a:p>
          <a:p>
            <a:pPr algn="just"/>
            <a:r>
              <a:rPr lang="vi-VN" sz="2800" b="1" dirty="0" smtClean="0"/>
              <a:t>Qua </a:t>
            </a:r>
            <a:r>
              <a:rPr lang="en-US" sz="2800" b="1" smtClean="0"/>
              <a:t>6</a:t>
            </a:r>
            <a:r>
              <a:rPr lang="vi-VN" sz="2800" b="1" smtClean="0"/>
              <a:t> </a:t>
            </a:r>
            <a:r>
              <a:rPr lang="vi-VN" sz="2800" b="1" dirty="0"/>
              <a:t>câu hỏi đội nào </a:t>
            </a:r>
            <a:r>
              <a:rPr lang="vi-VN" sz="2800" b="1" dirty="0" smtClean="0"/>
              <a:t>đư­</a:t>
            </a:r>
            <a:r>
              <a:rPr lang="en-US" sz="2800" b="1" dirty="0" smtClean="0"/>
              <a:t>ợ</a:t>
            </a:r>
            <a:r>
              <a:rPr lang="vi-VN" sz="2800" b="1" dirty="0" smtClean="0"/>
              <a:t>c </a:t>
            </a:r>
            <a:r>
              <a:rPr lang="vi-VN" sz="2800" b="1" dirty="0"/>
              <a:t>điểm cao nhất là đội thắng.</a:t>
            </a:r>
          </a:p>
        </p:txBody>
      </p:sp>
    </p:spTree>
    <p:extLst>
      <p:ext uri="{BB962C8B-B14F-4D97-AF65-F5344CB8AC3E}">
        <p14:creationId xmlns:p14="http://schemas.microsoft.com/office/powerpoint/2010/main" val="14351903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arn(inVertical)">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6448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63736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390337" y="852366"/>
            <a:ext cx="9200703" cy="1017074"/>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nhỏ</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hơn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b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nếu</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trên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trục</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nằm</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ngang</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a:t>
            </a:r>
            <a:r>
              <a:rPr lang="en-US" sz="2800" b="1" dirty="0" smtClean="0">
                <a:solidFill>
                  <a:srgbClr val="FF0000"/>
                </a:solidFill>
                <a:effectLst>
                  <a:outerShdw blurRad="38100" dist="38100" dir="2700000" algn="tl">
                    <a:srgbClr val="000000"/>
                  </a:outerShdw>
                </a:effectLst>
                <a:latin typeface=".VnTime" pitchFamily="34" charset="0"/>
              </a:rPr>
              <a:t> </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83081"/>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5008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24840" y="1529080"/>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880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8469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75640" y="416433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45160" y="2926080"/>
            <a:ext cx="304800" cy="533400"/>
            <a:chOff x="240" y="624"/>
            <a:chExt cx="96" cy="288"/>
          </a:xfrm>
        </p:grpSpPr>
        <p:sp>
          <p:nvSpPr>
            <p:cNvPr id="25629"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6408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6984407" y="2050251"/>
            <a:ext cx="3414233" cy="685800"/>
          </a:xfrm>
          <a:prstGeom prst="roundRect">
            <a:avLst>
              <a:gd name="adj" fmla="val 10889"/>
            </a:avLst>
          </a:prstGeom>
          <a:solidFill>
            <a:schemeClr val="accent3">
              <a:lumMod val="40000"/>
              <a:lumOff val="60000"/>
            </a:schemeClr>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1" name="Text Box 129"/>
          <p:cNvSpPr txBox="1">
            <a:spLocks noChangeArrowheads="1"/>
          </p:cNvSpPr>
          <p:nvPr/>
        </p:nvSpPr>
        <p:spPr bwMode="auto">
          <a:xfrm>
            <a:off x="2429603" y="3561048"/>
            <a:ext cx="4978400" cy="457200"/>
          </a:xfrm>
          <a:prstGeom prst="rect">
            <a:avLst/>
          </a:prstGeom>
          <a:noFill/>
          <a:ln w="9525">
            <a:noFill/>
            <a:miter lim="800000"/>
            <a:headEnd/>
            <a:tailEnd/>
          </a:ln>
          <a:effectLst/>
        </p:spPr>
        <p:txBody>
          <a:bodyPr>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74882" name="AutoShape 130"/>
          <p:cNvSpPr>
            <a:spLocks noChangeArrowheads="1"/>
          </p:cNvSpPr>
          <p:nvPr/>
        </p:nvSpPr>
        <p:spPr bwMode="gray">
          <a:xfrm>
            <a:off x="7187609" y="3418049"/>
            <a:ext cx="3455582" cy="762000"/>
          </a:xfrm>
          <a:prstGeom prst="roundRect">
            <a:avLst>
              <a:gd name="adj" fmla="val 10889"/>
            </a:avLst>
          </a:prstGeom>
          <a:solidFill>
            <a:srgbClr val="0000FF"/>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400" b="1" i="1" dirty="0" err="1">
                <a:solidFill>
                  <a:srgbClr val="FF0000"/>
                </a:solidFill>
                <a:cs typeface="Arial" pitchFamily="34" charset="0"/>
              </a:rPr>
              <a:t>Hoan</a:t>
            </a:r>
            <a:r>
              <a:rPr lang="en-US" sz="2400" b="1" i="1" dirty="0">
                <a:solidFill>
                  <a:srgbClr val="FF0000"/>
                </a:solidFill>
                <a:cs typeface="Arial" pitchFamily="34" charset="0"/>
              </a:rPr>
              <a:t> </a:t>
            </a:r>
            <a:r>
              <a:rPr lang="en-US" sz="2400" b="1" i="1" dirty="0" err="1">
                <a:solidFill>
                  <a:srgbClr val="FF0000"/>
                </a:solidFill>
                <a:cs typeface="Arial" pitchFamily="34" charset="0"/>
              </a:rPr>
              <a:t>hô</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đã</a:t>
            </a:r>
            <a:r>
              <a:rPr lang="en-US" sz="2400" b="1" i="1" dirty="0">
                <a:solidFill>
                  <a:srgbClr val="FF0000"/>
                </a:solidFill>
                <a:cs typeface="Arial" pitchFamily="34" charset="0"/>
              </a:rPr>
              <a:t> </a:t>
            </a:r>
            <a:r>
              <a:rPr lang="en-US" sz="2400" b="1" i="1" dirty="0" err="1">
                <a:solidFill>
                  <a:srgbClr val="FF0000"/>
                </a:solidFill>
                <a:cs typeface="Arial" pitchFamily="34" charset="0"/>
              </a:rPr>
              <a:t>đúng</a:t>
            </a:r>
            <a:endParaRPr lang="en-US" sz="2400" b="1" i="1" dirty="0">
              <a:solidFill>
                <a:srgbClr val="FF0000"/>
              </a:solidFill>
              <a:cs typeface="Arial" pitchFamily="34" charset="0"/>
            </a:endParaRPr>
          </a:p>
        </p:txBody>
      </p:sp>
      <p:sp>
        <p:nvSpPr>
          <p:cNvPr id="74883" name="Text Box 131"/>
          <p:cNvSpPr txBox="1">
            <a:spLocks noChangeArrowheads="1"/>
          </p:cNvSpPr>
          <p:nvPr/>
        </p:nvSpPr>
        <p:spPr bwMode="auto">
          <a:xfrm>
            <a:off x="2133600" y="4580600"/>
            <a:ext cx="5208341" cy="978729"/>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t>
            </a:r>
            <a:r>
              <a:rPr lang="en-US" sz="2400" dirty="0" smtClean="0">
                <a:effectLst>
                  <a:outerShdw blurRad="38100" dist="38100" dir="2700000" algn="tl">
                    <a:srgbClr val="000000"/>
                  </a:outerShdw>
                </a:effectLst>
                <a:latin typeface="Arial" pitchFamily="34" charset="0"/>
                <a:cs typeface="Arial" pitchFamily="34" charset="0"/>
              </a:rPr>
              <a:t>0 </a:t>
            </a:r>
            <a:r>
              <a:rPr lang="en-US" sz="2400" dirty="0" err="1" smtClean="0">
                <a:effectLst>
                  <a:outerShdw blurRad="38100" dist="38100" dir="2700000" algn="tl">
                    <a:srgbClr val="000000"/>
                  </a:outerShdw>
                </a:effectLst>
                <a:latin typeface="Arial" pitchFamily="34" charset="0"/>
                <a:cs typeface="Arial" pitchFamily="34" charset="0"/>
              </a:rPr>
              <a:t>còn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91138" y="6050280"/>
            <a:ext cx="3307913" cy="461665"/>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Cả</a:t>
            </a:r>
            <a:r>
              <a:rPr lang="en-US" sz="2400" dirty="0" smtClean="0">
                <a:effectLst>
                  <a:outerShdw blurRad="38100" dist="38100" dir="2700000" algn="tl">
                    <a:srgbClr val="000000"/>
                  </a:outerShdw>
                </a:effectLst>
                <a:latin typeface="Arial" pitchFamily="34" charset="0"/>
                <a:cs typeface="Arial" pitchFamily="34" charset="0"/>
              </a:rPr>
              <a:t> 3 </a:t>
            </a:r>
            <a:r>
              <a:rPr lang="en-US" sz="2400" dirty="0" err="1" smtClean="0">
                <a:effectLst>
                  <a:outerShdw blurRad="38100" dist="38100" dir="2700000" algn="tl">
                    <a:srgbClr val="000000"/>
                  </a:outerShdw>
                </a:effectLst>
                <a:latin typeface="Arial" pitchFamily="34" charset="0"/>
                <a:cs typeface="Arial" pitchFamily="34" charset="0"/>
              </a:rPr>
              <a:t>câu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sai</a:t>
            </a:r>
            <a:r>
              <a:rPr lang="en-US" sz="2400" dirty="0" smtClean="0">
                <a:effectLst>
                  <a:outerShdw blurRad="38100" dist="38100" dir="2700000" algn="tl">
                    <a:srgbClr val="000000"/>
                  </a:outerShdw>
                </a:effectLst>
                <a:latin typeface="Arial" pitchFamily="34" charset="0"/>
                <a:cs typeface="Arial" pitchFamily="34" charset="0"/>
              </a:rPr>
              <a:t>.</a:t>
            </a:r>
            <a:r>
              <a:rPr lang="en-US" sz="2400" dirty="0" smtClean="0">
                <a:effectLst>
                  <a:outerShdw blurRad="38100" dist="38100" dir="2700000" algn="tl">
                    <a:srgbClr val="000000"/>
                  </a:outerShdw>
                </a:effectLst>
                <a:latin typeface=".VnTime" pitchFamily="34" charset="0"/>
              </a:rPr>
              <a:t> </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7208875" y="4667839"/>
            <a:ext cx="3444949" cy="762000"/>
          </a:xfrm>
          <a:prstGeom prst="roundRect">
            <a:avLst>
              <a:gd name="adj" fmla="val 10889"/>
            </a:avLst>
          </a:prstGeom>
          <a:solidFill>
            <a:schemeClr val="accent3">
              <a:lumMod val="40000"/>
              <a:lumOff val="60000"/>
            </a:schemeClr>
          </a:solid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6" name="AutoShape 134"/>
          <p:cNvSpPr>
            <a:spLocks noChangeArrowheads="1"/>
          </p:cNvSpPr>
          <p:nvPr/>
        </p:nvSpPr>
        <p:spPr bwMode="gray">
          <a:xfrm>
            <a:off x="7317574" y="5952150"/>
            <a:ext cx="3261831" cy="762000"/>
          </a:xfrm>
          <a:prstGeom prst="roundRect">
            <a:avLst>
              <a:gd name="adj" fmla="val 10889"/>
            </a:avLst>
          </a:prstGeom>
          <a:solidFill>
            <a:schemeClr val="accent3">
              <a:lumMod val="40000"/>
              <a:lumOff val="60000"/>
            </a:schemeClr>
          </a:solid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5621" name="Group 76"/>
          <p:cNvGrpSpPr>
            <a:grpSpLocks/>
          </p:cNvGrpSpPr>
          <p:nvPr/>
        </p:nvGrpSpPr>
        <p:grpSpPr bwMode="auto">
          <a:xfrm>
            <a:off x="213360" y="943505"/>
            <a:ext cx="1087184" cy="862960"/>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7"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1</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133950"/>
            <a:ext cx="4315453"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143" name="!!4">
            <a:extLst>
              <a:ext uri="{FF2B5EF4-FFF2-40B4-BE49-F238E27FC236}">
                <a16:creationId xmlns="" xmlns:a16="http://schemas.microsoft.com/office/drawing/2014/main"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4" name="Group 120"/>
          <p:cNvGrpSpPr>
            <a:grpSpLocks/>
          </p:cNvGrpSpPr>
          <p:nvPr/>
        </p:nvGrpSpPr>
        <p:grpSpPr bwMode="auto">
          <a:xfrm>
            <a:off x="655320" y="5484198"/>
            <a:ext cx="304800" cy="402251"/>
            <a:chOff x="240" y="624"/>
            <a:chExt cx="96" cy="288"/>
          </a:xfrm>
        </p:grpSpPr>
        <p:sp>
          <p:nvSpPr>
            <p:cNvPr id="145"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6"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52" name="Group 151"/>
          <p:cNvGrpSpPr/>
          <p:nvPr/>
        </p:nvGrpSpPr>
        <p:grpSpPr>
          <a:xfrm>
            <a:off x="9611898" y="63265"/>
            <a:ext cx="1449262" cy="1368876"/>
            <a:chOff x="3048000" y="1219200"/>
            <a:chExt cx="2209800" cy="2209800"/>
          </a:xfrm>
        </p:grpSpPr>
        <p:sp>
          <p:nvSpPr>
            <p:cNvPr id="153" name="Flowchart: Connector 15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4" name="Flowchart: Connector 15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5" name="Flowchart: Connector 15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6" name="Group 155"/>
          <p:cNvGrpSpPr/>
          <p:nvPr/>
        </p:nvGrpSpPr>
        <p:grpSpPr>
          <a:xfrm>
            <a:off x="9611898" y="63265"/>
            <a:ext cx="1449262" cy="1368876"/>
            <a:chOff x="3048000" y="1219200"/>
            <a:chExt cx="2209800" cy="2209800"/>
          </a:xfrm>
        </p:grpSpPr>
        <p:sp>
          <p:nvSpPr>
            <p:cNvPr id="157" name="Flowchart: Connector 15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9" name="Flowchart: Connector 15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60" name="Group 159"/>
          <p:cNvGrpSpPr/>
          <p:nvPr/>
        </p:nvGrpSpPr>
        <p:grpSpPr>
          <a:xfrm>
            <a:off x="9611898" y="63265"/>
            <a:ext cx="1449262" cy="1368876"/>
            <a:chOff x="3048000" y="1219200"/>
            <a:chExt cx="2209800" cy="2209800"/>
          </a:xfrm>
        </p:grpSpPr>
        <p:sp>
          <p:nvSpPr>
            <p:cNvPr id="161" name="Flowchart: Connector 16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3" name="Flowchart: Connector 16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64" name="Group 163"/>
          <p:cNvGrpSpPr/>
          <p:nvPr/>
        </p:nvGrpSpPr>
        <p:grpSpPr>
          <a:xfrm>
            <a:off x="9611898" y="63265"/>
            <a:ext cx="1449262" cy="1368876"/>
            <a:chOff x="3048000" y="1219200"/>
            <a:chExt cx="2209800" cy="2209800"/>
          </a:xfrm>
        </p:grpSpPr>
        <p:sp>
          <p:nvSpPr>
            <p:cNvPr id="165" name="Flowchart: Connector 16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7" name="Flowchart: Connector 16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8" name="Group 167"/>
          <p:cNvGrpSpPr/>
          <p:nvPr/>
        </p:nvGrpSpPr>
        <p:grpSpPr>
          <a:xfrm>
            <a:off x="9611898" y="63265"/>
            <a:ext cx="1449262" cy="1368876"/>
            <a:chOff x="3048000" y="1219200"/>
            <a:chExt cx="2209800" cy="2209800"/>
          </a:xfrm>
        </p:grpSpPr>
        <p:sp>
          <p:nvSpPr>
            <p:cNvPr id="169" name="Flowchart: Connector 16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1" name="Flowchart: Connector 17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72" name="Group 171"/>
          <p:cNvGrpSpPr/>
          <p:nvPr/>
        </p:nvGrpSpPr>
        <p:grpSpPr>
          <a:xfrm>
            <a:off x="9611898" y="63265"/>
            <a:ext cx="1449262" cy="1368876"/>
            <a:chOff x="3048000" y="1219200"/>
            <a:chExt cx="2209800" cy="2209800"/>
          </a:xfrm>
        </p:grpSpPr>
        <p:sp>
          <p:nvSpPr>
            <p:cNvPr id="173" name="Flowchart: Connector 17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5" name="Flowchart: Connector 17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6" name="Group 175"/>
          <p:cNvGrpSpPr/>
          <p:nvPr/>
        </p:nvGrpSpPr>
        <p:grpSpPr>
          <a:xfrm>
            <a:off x="9611898" y="63265"/>
            <a:ext cx="1449262" cy="1368876"/>
            <a:chOff x="3048000" y="1219200"/>
            <a:chExt cx="2209800" cy="2209800"/>
          </a:xfrm>
        </p:grpSpPr>
        <p:sp>
          <p:nvSpPr>
            <p:cNvPr id="177" name="Flowchart: Connector 17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9" name="Flowchart: Connector 17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80" name="Group 179"/>
          <p:cNvGrpSpPr/>
          <p:nvPr/>
        </p:nvGrpSpPr>
        <p:grpSpPr>
          <a:xfrm>
            <a:off x="9611898" y="63265"/>
            <a:ext cx="1449262" cy="1368876"/>
            <a:chOff x="3048000" y="1219200"/>
            <a:chExt cx="2209800" cy="2209800"/>
          </a:xfrm>
        </p:grpSpPr>
        <p:sp>
          <p:nvSpPr>
            <p:cNvPr id="181" name="Flowchart: Connector 18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3" name="Flowchart: Connector 18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84" name="Group 183"/>
          <p:cNvGrpSpPr/>
          <p:nvPr/>
        </p:nvGrpSpPr>
        <p:grpSpPr>
          <a:xfrm>
            <a:off x="9611898" y="63265"/>
            <a:ext cx="1449262" cy="1368876"/>
            <a:chOff x="3048000" y="1219200"/>
            <a:chExt cx="2209800" cy="2209800"/>
          </a:xfrm>
        </p:grpSpPr>
        <p:sp>
          <p:nvSpPr>
            <p:cNvPr id="185" name="Flowchart: Connector 18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7" name="Flowchart: Connector 186"/>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8" name="Group 187"/>
          <p:cNvGrpSpPr/>
          <p:nvPr/>
        </p:nvGrpSpPr>
        <p:grpSpPr>
          <a:xfrm>
            <a:off x="9611898" y="63265"/>
            <a:ext cx="1449262" cy="1368876"/>
            <a:chOff x="3048000" y="1219200"/>
            <a:chExt cx="2209800" cy="2209800"/>
          </a:xfrm>
        </p:grpSpPr>
        <p:sp>
          <p:nvSpPr>
            <p:cNvPr id="189" name="Flowchart: Connector 18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0" name="Flowchart: Connector 18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1" name="Flowchart: Connector 19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92" name="Group 191"/>
          <p:cNvGrpSpPr/>
          <p:nvPr/>
        </p:nvGrpSpPr>
        <p:grpSpPr>
          <a:xfrm>
            <a:off x="9611898" y="63265"/>
            <a:ext cx="1449262" cy="1368876"/>
            <a:chOff x="3048000" y="1219200"/>
            <a:chExt cx="2209800" cy="2209800"/>
          </a:xfrm>
        </p:grpSpPr>
        <p:sp>
          <p:nvSpPr>
            <p:cNvPr id="193" name="Flowchart: Connector 19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4" name="Flowchart: Connector 19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5" name="Flowchart: Connector 19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6" name="Rectangle 195"/>
          <p:cNvSpPr/>
          <p:nvPr/>
        </p:nvSpPr>
        <p:spPr>
          <a:xfrm>
            <a:off x="276528" y="19033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607274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6"/>
                                        </p:tgtEl>
                                        <p:attrNameLst>
                                          <p:attrName>style.visibility</p:attrName>
                                        </p:attrNameLst>
                                      </p:cBhvr>
                                      <p:to>
                                        <p:strVal val="visible"/>
                                      </p:to>
                                    </p:set>
                                    <p:animEffect transition="in" filter="barn(inVertical)">
                                      <p:cBhvr>
                                        <p:cTn id="7" dur="500"/>
                                        <p:tgtEl>
                                          <p:spTgt spid="19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2"/>
                                        </p:tgtEl>
                                        <p:attrNameLst>
                                          <p:attrName>style.visibility</p:attrName>
                                        </p:attrNameLst>
                                      </p:cBhvr>
                                      <p:to>
                                        <p:strVal val="visible"/>
                                      </p:to>
                                    </p:set>
                                    <p:animEffect transition="in" filter="barn(inVertical)">
                                      <p:cBhvr>
                                        <p:cTn id="12" dur="500"/>
                                        <p:tgtEl>
                                          <p:spTgt spid="152"/>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6"/>
                                        </p:tgtEl>
                                        <p:attrNameLst>
                                          <p:attrName>style.visibility</p:attrName>
                                        </p:attrNameLst>
                                      </p:cBhvr>
                                      <p:to>
                                        <p:strVal val="visible"/>
                                      </p:to>
                                    </p:set>
                                    <p:animEffect transition="in" filter="barn(inVertical)">
                                      <p:cBhvr>
                                        <p:cTn id="16" dur="500"/>
                                        <p:tgtEl>
                                          <p:spTgt spid="156"/>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60"/>
                                        </p:tgtEl>
                                        <p:attrNameLst>
                                          <p:attrName>style.visibility</p:attrName>
                                        </p:attrNameLst>
                                      </p:cBhvr>
                                      <p:to>
                                        <p:strVal val="visible"/>
                                      </p:to>
                                    </p:set>
                                    <p:animEffect transition="in" filter="barn(inVertical)">
                                      <p:cBhvr>
                                        <p:cTn id="20" dur="500"/>
                                        <p:tgtEl>
                                          <p:spTgt spid="160"/>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64"/>
                                        </p:tgtEl>
                                        <p:attrNameLst>
                                          <p:attrName>style.visibility</p:attrName>
                                        </p:attrNameLst>
                                      </p:cBhvr>
                                      <p:to>
                                        <p:strVal val="visible"/>
                                      </p:to>
                                    </p:set>
                                    <p:animEffect transition="in" filter="barn(inVertical)">
                                      <p:cBhvr>
                                        <p:cTn id="24" dur="500"/>
                                        <p:tgtEl>
                                          <p:spTgt spid="164"/>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8"/>
                                        </p:tgtEl>
                                        <p:attrNameLst>
                                          <p:attrName>style.visibility</p:attrName>
                                        </p:attrNameLst>
                                      </p:cBhvr>
                                      <p:to>
                                        <p:strVal val="visible"/>
                                      </p:to>
                                    </p:set>
                                    <p:animEffect transition="in" filter="barn(inVertical)">
                                      <p:cBhvr>
                                        <p:cTn id="28" dur="500"/>
                                        <p:tgtEl>
                                          <p:spTgt spid="168"/>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72"/>
                                        </p:tgtEl>
                                        <p:attrNameLst>
                                          <p:attrName>style.visibility</p:attrName>
                                        </p:attrNameLst>
                                      </p:cBhvr>
                                      <p:to>
                                        <p:strVal val="visible"/>
                                      </p:to>
                                    </p:set>
                                    <p:animEffect transition="in" filter="barn(inVertical)">
                                      <p:cBhvr>
                                        <p:cTn id="32" dur="500"/>
                                        <p:tgtEl>
                                          <p:spTgt spid="172"/>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6"/>
                                        </p:tgtEl>
                                        <p:attrNameLst>
                                          <p:attrName>style.visibility</p:attrName>
                                        </p:attrNameLst>
                                      </p:cBhvr>
                                      <p:to>
                                        <p:strVal val="visible"/>
                                      </p:to>
                                    </p:set>
                                    <p:animEffect transition="in" filter="barn(inVertical)">
                                      <p:cBhvr>
                                        <p:cTn id="36" dur="500"/>
                                        <p:tgtEl>
                                          <p:spTgt spid="176"/>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80"/>
                                        </p:tgtEl>
                                        <p:attrNameLst>
                                          <p:attrName>style.visibility</p:attrName>
                                        </p:attrNameLst>
                                      </p:cBhvr>
                                      <p:to>
                                        <p:strVal val="visible"/>
                                      </p:to>
                                    </p:set>
                                    <p:animEffect transition="in" filter="barn(inVertical)">
                                      <p:cBhvr>
                                        <p:cTn id="40" dur="500"/>
                                        <p:tgtEl>
                                          <p:spTgt spid="180"/>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84"/>
                                        </p:tgtEl>
                                        <p:attrNameLst>
                                          <p:attrName>style.visibility</p:attrName>
                                        </p:attrNameLst>
                                      </p:cBhvr>
                                      <p:to>
                                        <p:strVal val="visible"/>
                                      </p:to>
                                    </p:set>
                                    <p:animEffect transition="in" filter="barn(inVertical)">
                                      <p:cBhvr>
                                        <p:cTn id="44" dur="500"/>
                                        <p:tgtEl>
                                          <p:spTgt spid="184"/>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8"/>
                                        </p:tgtEl>
                                        <p:attrNameLst>
                                          <p:attrName>style.visibility</p:attrName>
                                        </p:attrNameLst>
                                      </p:cBhvr>
                                      <p:to>
                                        <p:strVal val="visible"/>
                                      </p:to>
                                    </p:set>
                                    <p:animEffect transition="in" filter="barn(inVertical)">
                                      <p:cBhvr>
                                        <p:cTn id="48" dur="500"/>
                                        <p:tgtEl>
                                          <p:spTgt spid="188"/>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92"/>
                                        </p:tgtEl>
                                        <p:attrNameLst>
                                          <p:attrName>style.visibility</p:attrName>
                                        </p:attrNameLst>
                                      </p:cBhvr>
                                      <p:to>
                                        <p:strVal val="visible"/>
                                      </p:to>
                                    </p:set>
                                    <p:animEffect transition="in" filter="barn(inVertical)">
                                      <p:cBhvr>
                                        <p:cTn id="52" dur="500"/>
                                        <p:tgtEl>
                                          <p:spTgt spid="192"/>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2.xml><?xml version="1.0" encoding="utf-8"?>
<ds:datastoreItem xmlns:ds="http://schemas.openxmlformats.org/officeDocument/2006/customXml" ds:itemID="{D0096A91-93C8-4C7A-BF68-944591874A6D}">
  <ds:schemaRefs>
    <ds:schemaRef ds:uri="http://schemas.openxmlformats.org/package/2006/metadata/core-properties"/>
    <ds:schemaRef ds:uri="http://purl.org/dc/terms/"/>
    <ds:schemaRef ds:uri="http://www.w3.org/XML/1998/namespace"/>
    <ds:schemaRef ds:uri="http://schemas.microsoft.com/office/infopath/2007/PartnerControls"/>
    <ds:schemaRef ds:uri="http://schemas.microsoft.com/office/2006/documentManagement/types"/>
    <ds:schemaRef ds:uri="http://purl.org/dc/dcmitype/"/>
    <ds:schemaRef ds:uri="http://purl.org/dc/elements/1.1/"/>
    <ds:schemaRef ds:uri="16c05727-aa75-4e4a-9b5f-8a80a1165891"/>
    <ds:schemaRef ds:uri="71af3243-3dd4-4a8d-8c0d-dd76da1f02a5"/>
    <ds:schemaRef ds:uri="http://schemas.microsoft.com/office/2006/metadata/propertie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1225</TotalTime>
  <Words>1569</Words>
  <Application>Microsoft Office PowerPoint</Application>
  <PresentationFormat>Custom</PresentationFormat>
  <Paragraphs>289</Paragraphs>
  <Slides>16</Slides>
  <Notes>4</Notes>
  <HiddenSlides>0</HiddenSlides>
  <MMClips>12</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Tập hợp các số nguyên (tiết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Asus</cp:lastModifiedBy>
  <cp:revision>48</cp:revision>
  <dcterms:created xsi:type="dcterms:W3CDTF">2021-06-07T13:44:30Z</dcterms:created>
  <dcterms:modified xsi:type="dcterms:W3CDTF">2021-08-19T11:57:03Z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