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2" r:id="rId6"/>
    <p:sldId id="284" r:id="rId7"/>
    <p:sldId id="264" r:id="rId8"/>
    <p:sldId id="283" r:id="rId9"/>
    <p:sldId id="291" r:id="rId10"/>
    <p:sldId id="265" r:id="rId11"/>
    <p:sldId id="286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>
        <p:scale>
          <a:sx n="54" d="100"/>
          <a:sy n="54" d="100"/>
        </p:scale>
        <p:origin x="67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§ 2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C1 – T4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chemeClr val="accent1"/>
                </a:solidFill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ghi</a:t>
            </a:r>
            <a:r>
              <a:rPr lang="vi-VN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</a:rPr>
              <a:t>- </a:t>
            </a:r>
            <a:r>
              <a:rPr lang="fr-FR" sz="3200" b="1" dirty="0" err="1" smtClean="0">
                <a:solidFill>
                  <a:schemeClr val="accent1"/>
                </a:solidFill>
              </a:rPr>
              <a:t>Làm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bài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tập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4,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5</a:t>
            </a:r>
            <a:r>
              <a:rPr lang="fr-FR" sz="3200" b="1" dirty="0" smtClean="0">
                <a:solidFill>
                  <a:schemeClr val="accent1"/>
                </a:solidFill>
              </a:rPr>
              <a:t> (SGK </a:t>
            </a:r>
            <a:r>
              <a:rPr lang="fr-FR" sz="3200" b="1" dirty="0" err="1" smtClean="0">
                <a:solidFill>
                  <a:schemeClr val="accent1"/>
                </a:solidFill>
              </a:rPr>
              <a:t>trang</a:t>
            </a:r>
            <a:r>
              <a:rPr lang="fr-FR" sz="3200" b="1" smtClean="0">
                <a:solidFill>
                  <a:schemeClr val="accent1"/>
                </a:solidFill>
              </a:rPr>
              <a:t> </a:t>
            </a:r>
            <a:r>
              <a:rPr lang="fr-FR" sz="3200" b="1" smtClean="0">
                <a:solidFill>
                  <a:schemeClr val="accent1"/>
                </a:solidFill>
              </a:rPr>
              <a:t>13</a:t>
            </a:r>
            <a:r>
              <a:rPr lang="fr-FR" sz="3200" b="1" smtClean="0">
                <a:solidFill>
                  <a:schemeClr val="accent1"/>
                </a:solidFill>
              </a:rPr>
              <a:t>).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6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7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8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9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0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1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2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3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524 687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6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35 216 098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   8 935 789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b)  69 098 327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69 098 357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2630</TotalTime>
  <Words>804</Words>
  <Application>Microsoft Office PowerPoint</Application>
  <PresentationFormat>Widescreen</PresentationFormat>
  <Paragraphs>176</Paragraphs>
  <Slides>12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Tahoma</vt:lpstr>
      <vt:lpstr>Times New Roman</vt:lpstr>
      <vt:lpstr>Verdana</vt:lpstr>
      <vt:lpstr>Office Theme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Mai Nan ne</cp:lastModifiedBy>
  <cp:revision>100</cp:revision>
  <dcterms:created xsi:type="dcterms:W3CDTF">2021-06-07T13:44:30Z</dcterms:created>
  <dcterms:modified xsi:type="dcterms:W3CDTF">2024-09-12T14:44:57Z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