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74" d="100"/>
          <a:sy n="74" d="100"/>
        </p:scale>
        <p:origin x="466"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10/17/2024</a:t>
            </a:fld>
            <a:endParaRPr lang="en-US"/>
          </a:p>
        </p:txBody>
      </p:sp>
      <p:sp>
        <p:nvSpPr>
          <p:cNvPr id="5" name="Footer Placeholder 4">
            <a:extLst>
              <a:ext uri="{FF2B5EF4-FFF2-40B4-BE49-F238E27FC236}">
                <a16:creationId xmlns:a16="http://schemas.microsoft.com/office/drawing/2014/main"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10/17/2024</a:t>
            </a:fld>
            <a:endParaRPr lang="en-US"/>
          </a:p>
        </p:txBody>
      </p:sp>
      <p:sp>
        <p:nvSpPr>
          <p:cNvPr id="5" name="Footer Placeholder 4">
            <a:extLst>
              <a:ext uri="{FF2B5EF4-FFF2-40B4-BE49-F238E27FC236}">
                <a16:creationId xmlns:a16="http://schemas.microsoft.com/office/drawing/2014/main"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10/17/2024</a:t>
            </a:fld>
            <a:endParaRPr lang="en-US"/>
          </a:p>
        </p:txBody>
      </p:sp>
      <p:sp>
        <p:nvSpPr>
          <p:cNvPr id="5" name="Footer Placeholder 4">
            <a:extLst>
              <a:ext uri="{FF2B5EF4-FFF2-40B4-BE49-F238E27FC236}">
                <a16:creationId xmlns:a16="http://schemas.microsoft.com/office/drawing/2014/main"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10/17/2024</a:t>
            </a:fld>
            <a:endParaRPr lang="en-US"/>
          </a:p>
        </p:txBody>
      </p:sp>
      <p:sp>
        <p:nvSpPr>
          <p:cNvPr id="6" name="Footer Placeholder 4">
            <a:extLst>
              <a:ext uri="{FF2B5EF4-FFF2-40B4-BE49-F238E27FC236}">
                <a16:creationId xmlns:a16="http://schemas.microsoft.com/office/drawing/2014/main"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10/17/2024</a:t>
            </a:fld>
            <a:endParaRPr lang="en-US"/>
          </a:p>
        </p:txBody>
      </p:sp>
      <p:sp>
        <p:nvSpPr>
          <p:cNvPr id="8" name="Footer Placeholder 4">
            <a:extLst>
              <a:ext uri="{FF2B5EF4-FFF2-40B4-BE49-F238E27FC236}">
                <a16:creationId xmlns:a16="http://schemas.microsoft.com/office/drawing/2014/main"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10/17/2024</a:t>
            </a:fld>
            <a:endParaRPr lang="en-US"/>
          </a:p>
        </p:txBody>
      </p:sp>
      <p:sp>
        <p:nvSpPr>
          <p:cNvPr id="4" name="Footer Placeholder 4">
            <a:extLst>
              <a:ext uri="{FF2B5EF4-FFF2-40B4-BE49-F238E27FC236}">
                <a16:creationId xmlns:a16="http://schemas.microsoft.com/office/drawing/2014/main"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10/17/2024</a:t>
            </a:fld>
            <a:endParaRPr lang="en-US"/>
          </a:p>
        </p:txBody>
      </p:sp>
      <p:sp>
        <p:nvSpPr>
          <p:cNvPr id="3" name="Footer Placeholder 4">
            <a:extLst>
              <a:ext uri="{FF2B5EF4-FFF2-40B4-BE49-F238E27FC236}">
                <a16:creationId xmlns:a16="http://schemas.microsoft.com/office/drawing/2014/main"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10/17/2024</a:t>
            </a:fld>
            <a:endParaRPr lang="en-US"/>
          </a:p>
        </p:txBody>
      </p:sp>
      <p:sp>
        <p:nvSpPr>
          <p:cNvPr id="6" name="Footer Placeholder 4">
            <a:extLst>
              <a:ext uri="{FF2B5EF4-FFF2-40B4-BE49-F238E27FC236}">
                <a16:creationId xmlns:a16="http://schemas.microsoft.com/office/drawing/2014/main"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10/17/2024</a:t>
            </a:fld>
            <a:endParaRPr lang="en-US"/>
          </a:p>
        </p:txBody>
      </p:sp>
      <p:sp>
        <p:nvSpPr>
          <p:cNvPr id="6" name="Footer Placeholder 4">
            <a:extLst>
              <a:ext uri="{FF2B5EF4-FFF2-40B4-BE49-F238E27FC236}">
                <a16:creationId xmlns:a16="http://schemas.microsoft.com/office/drawing/2014/main"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10/17/2024</a:t>
            </a:fld>
            <a:endParaRPr lang="en-US"/>
          </a:p>
        </p:txBody>
      </p:sp>
      <p:sp>
        <p:nvSpPr>
          <p:cNvPr id="5" name="Footer Placeholder 4">
            <a:extLst>
              <a:ext uri="{FF2B5EF4-FFF2-40B4-BE49-F238E27FC236}">
                <a16:creationId xmlns:a16="http://schemas.microsoft.com/office/drawing/2014/main"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10/17/2024</a:t>
            </a:fld>
            <a:endParaRPr lang="en-US"/>
          </a:p>
        </p:txBody>
      </p:sp>
      <p:sp>
        <p:nvSpPr>
          <p:cNvPr id="5" name="Footer Placeholder 4">
            <a:extLst>
              <a:ext uri="{FF2B5EF4-FFF2-40B4-BE49-F238E27FC236}">
                <a16:creationId xmlns:a16="http://schemas.microsoft.com/office/drawing/2014/main"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10/17/2024</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10/17/2024</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10/17/2024</a:t>
            </a:fld>
            <a:endParaRPr lang="en-US"/>
          </a:p>
        </p:txBody>
      </p:sp>
      <p:sp>
        <p:nvSpPr>
          <p:cNvPr id="5" name="Footer Placeholder 4">
            <a:extLst>
              <a:ext uri="{FF2B5EF4-FFF2-40B4-BE49-F238E27FC236}">
                <a16:creationId xmlns:a16="http://schemas.microsoft.com/office/drawing/2014/main"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6.png"/><Relationship Id="rId5" Type="http://schemas.openxmlformats.org/officeDocument/2006/relationships/image" Target="../media/image11.gif"/><Relationship Id="rId10" Type="http://schemas.openxmlformats.org/officeDocument/2006/relationships/image" Target="../media/image19.gif"/><Relationship Id="rId4" Type="http://schemas.openxmlformats.org/officeDocument/2006/relationships/image" Target="../media/image10.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19.gif"/><Relationship Id="rId4" Type="http://schemas.openxmlformats.org/officeDocument/2006/relationships/image" Target="../media/image22.gif"/><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400" b="1" dirty="0" smtClean="0">
                  <a:solidFill>
                    <a:prstClr val="white"/>
                  </a:solidFill>
                  <a:latin typeface="Arial" panose="020B0604020202020204" pitchFamily="34" charset="0"/>
                  <a:cs typeface="Arial" panose="020B0604020202020204" pitchFamily="34" charset="0"/>
                </a:rPr>
                <a:t>A.</a:t>
              </a:r>
              <a:r>
                <a:rPr kumimoji="0" lang="en-US" altLang="en-US" sz="24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604BA817-A03C-4EA3-86C4-6E42BD37F5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Lab safety</Template>
  <TotalTime>1502</TotalTime>
  <Words>1049</Words>
  <Application>Microsoft Office PowerPoint</Application>
  <PresentationFormat>Widescreen</PresentationFormat>
  <Paragraphs>152</Paragraphs>
  <Slides>25</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 Math</vt:lpstr>
      <vt:lpstr>Rockwell</vt:lpstr>
      <vt:lpstr>Tahoma</vt:lpstr>
      <vt:lpstr>Times New Roman</vt: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Mai Nan ne</cp:lastModifiedBy>
  <cp:revision>72</cp:revision>
  <dcterms:created xsi:type="dcterms:W3CDTF">2021-06-07T13:44:30Z</dcterms:created>
  <dcterms:modified xsi:type="dcterms:W3CDTF">2024-10-17T12:56:01Z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