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3"/>
  </p:notesMasterIdLst>
  <p:sldIdLst>
    <p:sldId id="256" r:id="rId6"/>
    <p:sldId id="258" r:id="rId7"/>
    <p:sldId id="264" r:id="rId8"/>
    <p:sldId id="290" r:id="rId9"/>
    <p:sldId id="289" r:id="rId10"/>
    <p:sldId id="294" r:id="rId11"/>
    <p:sldId id="296" r:id="rId12"/>
    <p:sldId id="260" r:id="rId13"/>
    <p:sldId id="261" r:id="rId14"/>
    <p:sldId id="263" r:id="rId15"/>
    <p:sldId id="265" r:id="rId16"/>
    <p:sldId id="266" r:id="rId17"/>
    <p:sldId id="267" r:id="rId18"/>
    <p:sldId id="268" r:id="rId19"/>
    <p:sldId id="269" r:id="rId20"/>
    <p:sldId id="270"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74" d="100"/>
          <a:sy n="74" d="100"/>
        </p:scale>
        <p:origin x="126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a16="http://schemas.microsoft.com/office/drawing/2014/main"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10/17/2024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10/17/2024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a16="http://schemas.microsoft.com/office/drawing/2014/main"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a16="http://schemas.microsoft.com/office/drawing/2014/main"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a16="http://schemas.microsoft.com/office/drawing/2014/main"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a16="http://schemas.microsoft.com/office/drawing/2014/main"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slide" Target="slide9.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9.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5.xml"/><Relationship Id="rId3" Type="http://schemas.openxmlformats.org/officeDocument/2006/relationships/slide" Target="slide8.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14.xml"/><Relationship Id="rId5" Type="http://schemas.openxmlformats.org/officeDocument/2006/relationships/audio" Target="../media/audio2.wav"/><Relationship Id="rId15" Type="http://schemas.openxmlformats.org/officeDocument/2006/relationships/slide" Target="slide10.xml"/><Relationship Id="rId10" Type="http://schemas.openxmlformats.org/officeDocument/2006/relationships/image" Target="../media/image9.pn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1.png"/><Relationship Id="rId3" Type="http://schemas.openxmlformats.org/officeDocument/2006/relationships/slide" Target="slide8.xml"/><Relationship Id="rId7" Type="http://schemas.openxmlformats.org/officeDocument/2006/relationships/image" Target="../media/image8.png"/><Relationship Id="rId12" Type="http://schemas.openxmlformats.org/officeDocument/2006/relationships/slide" Target="slide14.xml"/><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1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image" Target="../media/image9.png"/><Relationship Id="rId1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0.xml"/><Relationship Id="rId3" Type="http://schemas.openxmlformats.org/officeDocument/2006/relationships/slide" Target="slide8.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image" Target="../media/image9.png"/><Relationship Id="rId1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2.xml"/><Relationship Id="rId3" Type="http://schemas.openxmlformats.org/officeDocument/2006/relationships/image" Target="../media/image8.png"/><Relationship Id="rId7" Type="http://schemas.openxmlformats.org/officeDocument/2006/relationships/slide" Target="slide9.xml"/><Relationship Id="rId12" Type="http://schemas.openxmlformats.org/officeDocument/2006/relationships/slide" Target="slide10.xml"/><Relationship Id="rId2" Type="http://schemas.openxmlformats.org/officeDocument/2006/relationships/slide" Target="slide15.xml"/><Relationship Id="rId1" Type="http://schemas.openxmlformats.org/officeDocument/2006/relationships/slideLayout" Target="../slideLayouts/slideLayout11.xml"/><Relationship Id="rId6" Type="http://schemas.openxmlformats.org/officeDocument/2006/relationships/slide" Target="slide14.xml"/><Relationship Id="rId11" Type="http://schemas.openxmlformats.org/officeDocument/2006/relationships/slide" Target="slide16.xm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 Target="slide13.xml"/><Relationship Id="rId9"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09703" y="3112483"/>
            <a:ext cx="11372592" cy="570379"/>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LUYỆN TẬP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PHÂN TÍCH MỘT SỐ RA THỪA SỐ NGUYÊN TỐ</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5028471" y="1652023"/>
            <a:ext cx="3665279" cy="830997"/>
          </a:xfrm>
          <a:prstGeom prst="rect">
            <a:avLst/>
          </a:prstGeom>
          <a:noFill/>
        </p:spPr>
        <p:txBody>
          <a:bodyPr wrap="square">
            <a:spAutoFit/>
          </a:bodyPr>
          <a:lstStyle/>
          <a:p>
            <a:r>
              <a:rPr lang="en-US" sz="4800" b="1" smtClean="0">
                <a:solidFill>
                  <a:schemeClr val="accent2">
                    <a:lumMod val="75000"/>
                  </a:schemeClr>
                </a:solidFill>
                <a:latin typeface="Times New Roman" panose="02020603050405020304" pitchFamily="18" charset="0"/>
                <a:cs typeface="Times New Roman" panose="02020603050405020304" pitchFamily="18" charset="0"/>
              </a:rPr>
              <a:t>B11-C1</a:t>
            </a:r>
            <a:endParaRPr lang="en-US" sz="48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a16="http://schemas.microsoft.com/office/drawing/2014/main"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a16="http://schemas.microsoft.com/office/drawing/2014/main"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a16="http://schemas.microsoft.com/office/drawing/2014/main"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a16="http://schemas.microsoft.com/office/drawing/2014/main"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a16="http://schemas.microsoft.com/office/drawing/2014/main"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a16="http://schemas.microsoft.com/office/drawing/2014/main"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a16="http://schemas.microsoft.com/office/drawing/2014/main"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a16="http://schemas.microsoft.com/office/drawing/2014/main"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a16="http://schemas.microsoft.com/office/drawing/2014/main"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a16="http://schemas.microsoft.com/office/drawing/2014/main"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a16="http://schemas.microsoft.com/office/drawing/2014/main"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a16="http://schemas.microsoft.com/office/drawing/2014/main"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a16="http://schemas.microsoft.com/office/drawing/2014/main"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a16="http://schemas.microsoft.com/office/drawing/2014/main"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a16="http://schemas.microsoft.com/office/drawing/2014/main"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a16="http://schemas.microsoft.com/office/drawing/2014/main"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a16="http://schemas.microsoft.com/office/drawing/2014/main"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a16="http://schemas.microsoft.com/office/drawing/2014/main"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a16="http://schemas.microsoft.com/office/drawing/2014/main"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a16="http://schemas.microsoft.com/office/drawing/2014/main"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a16="http://schemas.microsoft.com/office/drawing/2014/main"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a16="http://schemas.microsoft.com/office/drawing/2014/main"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a16="http://schemas.microsoft.com/office/drawing/2014/main"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a16="http://schemas.microsoft.com/office/drawing/2014/main"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a16="http://schemas.microsoft.com/office/drawing/2014/main"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a16="http://schemas.microsoft.com/office/drawing/2014/main" val="20000"/>
                    </a:ext>
                  </a:extLst>
                </a:gridCol>
                <a:gridCol w="5348103">
                  <a:extLst>
                    <a:ext uri="{9D8B030D-6E8A-4147-A177-3AD203B41FA5}">
                      <a16:colId xmlns:a16="http://schemas.microsoft.com/office/drawing/2014/main"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29" name="Straight Arrow Connector 28">
            <a:extLst>
              <a:ext uri="{FF2B5EF4-FFF2-40B4-BE49-F238E27FC236}">
                <a16:creationId xmlns:a16="http://schemas.microsoft.com/office/drawing/2014/main"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a16="http://schemas.microsoft.com/office/drawing/2014/main"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a16="http://schemas.microsoft.com/office/drawing/2014/main"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a16="http://schemas.microsoft.com/office/drawing/2014/main"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a16="http://schemas.microsoft.com/office/drawing/2014/main"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a16="http://schemas.microsoft.com/office/drawing/2014/main"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a16="http://schemas.microsoft.com/office/drawing/2014/main"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a16="http://schemas.microsoft.com/office/drawing/2014/main"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a16="http://schemas.microsoft.com/office/drawing/2014/main"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a16="http://schemas.microsoft.com/office/drawing/2014/main"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a16="http://schemas.microsoft.com/office/drawing/2014/main"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a16="http://schemas.microsoft.com/office/drawing/2014/main"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a16="http://schemas.microsoft.com/office/drawing/2014/main"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a16="http://schemas.microsoft.com/office/drawing/2014/main"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a16="http://schemas.microsoft.com/office/drawing/2014/main"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3" name="AutoShape 9">
            <a:extLst>
              <a:ext uri="{FF2B5EF4-FFF2-40B4-BE49-F238E27FC236}">
                <a16:creationId xmlns:a16="http://schemas.microsoft.com/office/drawing/2014/main"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a16="http://schemas.microsoft.com/office/drawing/2014/main"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a16="http://schemas.microsoft.com/office/drawing/2014/main"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a16="http://schemas.microsoft.com/office/drawing/2014/main"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a16="http://schemas.microsoft.com/office/drawing/2014/main"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a16="http://schemas.microsoft.com/office/drawing/2014/main"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a16="http://schemas.microsoft.com/office/drawing/2014/main"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a16="http://schemas.microsoft.com/office/drawing/2014/main"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8" action="ppaction://hlinksldjump"/>
              <a:extLst>
                <a:ext uri="{FF2B5EF4-FFF2-40B4-BE49-F238E27FC236}">
                  <a16:creationId xmlns:a16="http://schemas.microsoft.com/office/drawing/2014/main"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a16="http://schemas.microsoft.com/office/drawing/2014/main"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8" action="ppaction://hlinksldjump"/>
              <a:extLst>
                <a:ext uri="{FF2B5EF4-FFF2-40B4-BE49-F238E27FC236}">
                  <a16:creationId xmlns:a16="http://schemas.microsoft.com/office/drawing/2014/main" id="{20CF4ABA-0CB8-4C45-8261-57EA81587C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1" action="ppaction://hlinksldjump"/>
              <a:extLst>
                <a:ext uri="{FF2B5EF4-FFF2-40B4-BE49-F238E27FC236}">
                  <a16:creationId xmlns:a16="http://schemas.microsoft.com/office/drawing/2014/main"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a16="http://schemas.microsoft.com/office/drawing/2014/main"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a16="http://schemas.microsoft.com/office/drawing/2014/main"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a16="http://schemas.microsoft.com/office/drawing/2014/main"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a16="http://schemas.microsoft.com/office/drawing/2014/main"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a16="http://schemas.microsoft.com/office/drawing/2014/main" id="{2E3FF1CC-37F1-470E-8C9B-76BA329E0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3" action="ppaction://hlinksldjump"/>
              <a:extLst>
                <a:ext uri="{FF2B5EF4-FFF2-40B4-BE49-F238E27FC236}">
                  <a16:creationId xmlns:a16="http://schemas.microsoft.com/office/drawing/2014/main"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a16="http://schemas.microsoft.com/office/drawing/2014/main"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4" action="ppaction://hlinksldjump"/>
              <a:extLst>
                <a:ext uri="{FF2B5EF4-FFF2-40B4-BE49-F238E27FC236}">
                  <a16:creationId xmlns:a16="http://schemas.microsoft.com/office/drawing/2014/main"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4" action="ppaction://hlinksldjump"/>
              <a:extLst>
                <a:ext uri="{FF2B5EF4-FFF2-40B4-BE49-F238E27FC236}">
                  <a16:creationId xmlns:a16="http://schemas.microsoft.com/office/drawing/2014/main"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a16="http://schemas.microsoft.com/office/drawing/2014/main"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a16="http://schemas.microsoft.com/office/drawing/2014/main" id="{4C3CE671-899B-4EDF-AF96-9601DD3A0C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a16="http://schemas.microsoft.com/office/drawing/2014/main"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a16="http://schemas.microsoft.com/office/drawing/2014/main"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a16="http://schemas.microsoft.com/office/drawing/2014/main"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5" action="ppaction://hlinksldjump"/>
              <a:extLst>
                <a:ext uri="{FF2B5EF4-FFF2-40B4-BE49-F238E27FC236}">
                  <a16:creationId xmlns:a16="http://schemas.microsoft.com/office/drawing/2014/main"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a16="http://schemas.microsoft.com/office/drawing/2014/main"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a16="http://schemas.microsoft.com/office/drawing/2014/main"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6" action="ppaction://hlinksldjump"/>
              <a:extLst>
                <a:ext uri="{FF2B5EF4-FFF2-40B4-BE49-F238E27FC236}">
                  <a16:creationId xmlns:a16="http://schemas.microsoft.com/office/drawing/2014/main"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7" name="AutoShape 9">
            <a:extLst>
              <a:ext uri="{FF2B5EF4-FFF2-40B4-BE49-F238E27FC236}">
                <a16:creationId xmlns:a16="http://schemas.microsoft.com/office/drawing/2014/main"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a16="http://schemas.microsoft.com/office/drawing/2014/main"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a16="http://schemas.microsoft.com/office/drawing/2014/main"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a16="http://schemas.microsoft.com/office/drawing/2014/main"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a16="http://schemas.microsoft.com/office/drawing/2014/main"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a16="http://schemas.microsoft.com/office/drawing/2014/main"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a16="http://schemas.microsoft.com/office/drawing/2014/main"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a16="http://schemas.microsoft.com/office/drawing/2014/main"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a16="http://schemas.microsoft.com/office/drawing/2014/main"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a16="http://schemas.microsoft.com/office/drawing/2014/main"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a16="http://schemas.microsoft.com/office/drawing/2014/main"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8" action="ppaction://hlinksldjump"/>
              <a:extLst>
                <a:ext uri="{FF2B5EF4-FFF2-40B4-BE49-F238E27FC236}">
                  <a16:creationId xmlns:a16="http://schemas.microsoft.com/office/drawing/2014/main"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a16="http://schemas.microsoft.com/office/drawing/2014/main"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8" action="ppaction://hlinksldjump"/>
              <a:extLst>
                <a:ext uri="{FF2B5EF4-FFF2-40B4-BE49-F238E27FC236}">
                  <a16:creationId xmlns:a16="http://schemas.microsoft.com/office/drawing/2014/main"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2" action="ppaction://hlinksldjump"/>
              <a:extLst>
                <a:ext uri="{FF2B5EF4-FFF2-40B4-BE49-F238E27FC236}">
                  <a16:creationId xmlns:a16="http://schemas.microsoft.com/office/drawing/2014/main"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a16="http://schemas.microsoft.com/office/drawing/2014/main"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a16="http://schemas.microsoft.com/office/drawing/2014/main" id="{E892E758-510A-4C5C-87F2-C85C4A1513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0" action="ppaction://hlinksldjump"/>
              <a:extLst>
                <a:ext uri="{FF2B5EF4-FFF2-40B4-BE49-F238E27FC236}">
                  <a16:creationId xmlns:a16="http://schemas.microsoft.com/office/drawing/2014/main"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a16="http://schemas.microsoft.com/office/drawing/2014/main"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4" action="ppaction://hlinksldjump"/>
              <a:extLst>
                <a:ext uri="{FF2B5EF4-FFF2-40B4-BE49-F238E27FC236}">
                  <a16:creationId xmlns:a16="http://schemas.microsoft.com/office/drawing/2014/main"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4" action="ppaction://hlinksldjump"/>
              <a:extLst>
                <a:ext uri="{FF2B5EF4-FFF2-40B4-BE49-F238E27FC236}">
                  <a16:creationId xmlns:a16="http://schemas.microsoft.com/office/drawing/2014/main"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a16="http://schemas.microsoft.com/office/drawing/2014/main"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a16="http://schemas.microsoft.com/office/drawing/2014/main"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a16="http://schemas.microsoft.com/office/drawing/2014/main"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a16="http://schemas.microsoft.com/office/drawing/2014/main"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a16="http://schemas.microsoft.com/office/drawing/2014/main"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5" action="ppaction://hlinksldjump"/>
              <a:extLst>
                <a:ext uri="{FF2B5EF4-FFF2-40B4-BE49-F238E27FC236}">
                  <a16:creationId xmlns:a16="http://schemas.microsoft.com/office/drawing/2014/main"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a16="http://schemas.microsoft.com/office/drawing/2014/main"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a16="http://schemas.microsoft.com/office/drawing/2014/main"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6" action="ppaction://hlinksldjump"/>
              <a:extLst>
                <a:ext uri="{FF2B5EF4-FFF2-40B4-BE49-F238E27FC236}">
                  <a16:creationId xmlns:a16="http://schemas.microsoft.com/office/drawing/2014/main"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1" name="AutoShape 9">
            <a:extLst>
              <a:ext uri="{FF2B5EF4-FFF2-40B4-BE49-F238E27FC236}">
                <a16:creationId xmlns:a16="http://schemas.microsoft.com/office/drawing/2014/main"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a16="http://schemas.microsoft.com/office/drawing/2014/main"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a16="http://schemas.microsoft.com/office/drawing/2014/main"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a16="http://schemas.microsoft.com/office/drawing/2014/main"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a16="http://schemas.microsoft.com/office/drawing/2014/main"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a16="http://schemas.microsoft.com/office/drawing/2014/main"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a16="http://schemas.microsoft.com/office/drawing/2014/main"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a16="http://schemas.microsoft.com/office/drawing/2014/main"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a16="http://schemas.microsoft.com/office/drawing/2014/main"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a16="http://schemas.microsoft.com/office/drawing/2014/main"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a16="http://schemas.microsoft.com/office/drawing/2014/main"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8" action="ppaction://hlinksldjump"/>
              <a:extLst>
                <a:ext uri="{FF2B5EF4-FFF2-40B4-BE49-F238E27FC236}">
                  <a16:creationId xmlns:a16="http://schemas.microsoft.com/office/drawing/2014/main"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a16="http://schemas.microsoft.com/office/drawing/2014/main"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a16="http://schemas.microsoft.com/office/drawing/2014/main"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a16="http://schemas.microsoft.com/office/drawing/2014/main"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a16="http://schemas.microsoft.com/office/drawing/2014/main"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a16="http://schemas.microsoft.com/office/drawing/2014/main" id="{56A93DBF-65F7-4A04-9C3E-D9750B895E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0" action="ppaction://hlinksldjump"/>
              <a:extLst>
                <a:ext uri="{FF2B5EF4-FFF2-40B4-BE49-F238E27FC236}">
                  <a16:creationId xmlns:a16="http://schemas.microsoft.com/office/drawing/2014/main"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a16="http://schemas.microsoft.com/office/drawing/2014/main"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a16="http://schemas.microsoft.com/office/drawing/2014/main"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a16="http://schemas.microsoft.com/office/drawing/2014/main"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a16="http://schemas.microsoft.com/office/drawing/2014/main"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a16="http://schemas.microsoft.com/office/drawing/2014/main"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3" action="ppaction://hlinksldjump"/>
              <a:extLst>
                <a:ext uri="{FF2B5EF4-FFF2-40B4-BE49-F238E27FC236}">
                  <a16:creationId xmlns:a16="http://schemas.microsoft.com/office/drawing/2014/main"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a16="http://schemas.microsoft.com/office/drawing/2014/main"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a16="http://schemas.microsoft.com/office/drawing/2014/main"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4" action="ppaction://hlinksldjump"/>
              <a:extLst>
                <a:ext uri="{FF2B5EF4-FFF2-40B4-BE49-F238E27FC236}">
                  <a16:creationId xmlns:a16="http://schemas.microsoft.com/office/drawing/2014/main"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a16="http://schemas.microsoft.com/office/drawing/2014/main"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a16="http://schemas.microsoft.com/office/drawing/2014/main"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a16="http://schemas.microsoft.com/office/drawing/2014/main"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a16="http://schemas.microsoft.com/office/drawing/2014/main"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a16="http://schemas.microsoft.com/office/drawing/2014/main"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a16="http://schemas.microsoft.com/office/drawing/2014/main"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a16="http://schemas.microsoft.com/office/drawing/2014/main"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a16="http://schemas.microsoft.com/office/drawing/2014/main"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a16="http://schemas.microsoft.com/office/drawing/2014/main"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a16="http://schemas.microsoft.com/office/drawing/2014/main"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a16="http://schemas.microsoft.com/office/drawing/2014/main"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a16="http://schemas.microsoft.com/office/drawing/2014/main"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a16="http://schemas.microsoft.com/office/drawing/2014/main"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a16="http://schemas.microsoft.com/office/drawing/2014/main"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a16="http://schemas.microsoft.com/office/drawing/2014/main"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a16="http://schemas.microsoft.com/office/drawing/2014/main"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a16="http://schemas.microsoft.com/office/drawing/2014/main"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a16="http://schemas.microsoft.com/office/drawing/2014/main"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a16="http://schemas.microsoft.com/office/drawing/2014/main"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a16="http://schemas.microsoft.com/office/drawing/2014/main"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a16="http://schemas.microsoft.com/office/drawing/2014/main"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a16="http://schemas.microsoft.com/office/drawing/2014/main"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panose="02040503050406030204" pitchFamily="18" charset="0"/>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a16="http://schemas.microsoft.com/office/drawing/2014/main"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a:extLst>
              <a:ext uri="{FF2B5EF4-FFF2-40B4-BE49-F238E27FC236}">
                <a16:creationId xmlns:a16="http://schemas.microsoft.com/office/drawing/2014/main"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a16="http://schemas.microsoft.com/office/drawing/2014/main"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a16="http://schemas.microsoft.com/office/drawing/2014/main"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a16="http://schemas.microsoft.com/office/drawing/2014/main"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a16="http://schemas.microsoft.com/office/drawing/2014/main"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a16="http://schemas.microsoft.com/office/drawing/2014/main"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a16="http://schemas.microsoft.com/office/drawing/2014/main"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a16="http://schemas.microsoft.com/office/drawing/2014/main"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a16="http://schemas.microsoft.com/office/drawing/2014/main"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a16="http://schemas.microsoft.com/office/drawing/2014/main"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a16="http://schemas.microsoft.com/office/drawing/2014/main"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a16="http://schemas.microsoft.com/office/drawing/2014/main"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a16="http://schemas.microsoft.com/office/drawing/2014/main"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a16="http://schemas.microsoft.com/office/drawing/2014/main"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a16="http://schemas.microsoft.com/office/drawing/2014/main"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a16="http://schemas.microsoft.com/office/drawing/2014/main"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a16="http://schemas.microsoft.com/office/drawing/2014/main"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a16="http://schemas.microsoft.com/office/drawing/2014/main"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a16="http://schemas.microsoft.com/office/drawing/2014/main"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a16="http://schemas.microsoft.com/office/drawing/2014/main"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a16="http://schemas.microsoft.com/office/drawing/2014/main"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a16="http://schemas.microsoft.com/office/drawing/2014/main"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a16="http://schemas.microsoft.com/office/drawing/2014/main"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a16="http://schemas.microsoft.com/office/drawing/2014/main"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a16="http://schemas.microsoft.com/office/drawing/2014/main"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a16="http://schemas.microsoft.com/office/drawing/2014/main"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4" action="ppaction://hlinksldjump"/>
              <a:extLst>
                <a:ext uri="{FF2B5EF4-FFF2-40B4-BE49-F238E27FC236}">
                  <a16:creationId xmlns:a16="http://schemas.microsoft.com/office/drawing/2014/main"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4" action="ppaction://hlinksldjump"/>
              <a:extLst>
                <a:ext uri="{FF2B5EF4-FFF2-40B4-BE49-F238E27FC236}">
                  <a16:creationId xmlns:a16="http://schemas.microsoft.com/office/drawing/2014/main"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a16="http://schemas.microsoft.com/office/drawing/2014/main"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a16="http://schemas.microsoft.com/office/drawing/2014/main"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2" action="ppaction://hlinksldjump"/>
              <a:extLst>
                <a:ext uri="{FF2B5EF4-FFF2-40B4-BE49-F238E27FC236}">
                  <a16:creationId xmlns:a16="http://schemas.microsoft.com/office/drawing/2014/main"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a16="http://schemas.microsoft.com/office/drawing/2014/main"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a16="http://schemas.microsoft.com/office/drawing/2014/main" id="{8597E435-5417-45A8-8617-7BC4644040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a16="http://schemas.microsoft.com/office/drawing/2014/main"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a16="http://schemas.microsoft.com/office/drawing/2014/main"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a16="http://schemas.microsoft.com/office/drawing/2014/main"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1" action="ppaction://hlinksldjump"/>
              <a:extLst>
                <a:ext uri="{FF2B5EF4-FFF2-40B4-BE49-F238E27FC236}">
                  <a16:creationId xmlns:a16="http://schemas.microsoft.com/office/drawing/2014/main"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a16="http://schemas.microsoft.com/office/drawing/2014/main"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a16="http://schemas.microsoft.com/office/drawing/2014/main"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2" action="ppaction://hlinksldjump"/>
              <a:extLst>
                <a:ext uri="{FF2B5EF4-FFF2-40B4-BE49-F238E27FC236}">
                  <a16:creationId xmlns:a16="http://schemas.microsoft.com/office/drawing/2014/main"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a16="http://schemas.microsoft.com/office/drawing/2014/main"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a16="http://schemas.microsoft.com/office/drawing/2014/main"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3" action="ppaction://hlinksldjump"/>
              <a:extLst>
                <a:ext uri="{FF2B5EF4-FFF2-40B4-BE49-F238E27FC236}">
                  <a16:creationId xmlns:a16="http://schemas.microsoft.com/office/drawing/2014/main"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a16="http://schemas.microsoft.com/office/drawing/2014/main"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a16="http://schemas.microsoft.com/office/drawing/2014/main"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a16="http://schemas.microsoft.com/office/drawing/2014/main"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a16="http://schemas.microsoft.com/office/drawing/2014/main"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a16="http://schemas.microsoft.com/office/drawing/2014/main"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a16="http://schemas.microsoft.com/office/drawing/2014/main"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a16="http://schemas.microsoft.com/office/drawing/2014/main"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a16="http://schemas.microsoft.com/office/drawing/2014/main"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a16="http://schemas.microsoft.com/office/drawing/2014/main"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a16="http://schemas.microsoft.com/office/drawing/2014/main"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a16="http://schemas.microsoft.com/office/drawing/2014/main"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a16="http://schemas.microsoft.com/office/drawing/2014/main"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a16="http://schemas.microsoft.com/office/drawing/2014/main"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t>
            </a:r>
            <a:r>
              <a:rPr lang="en-US" sz="3000" b="1" i="0" dirty="0" smtClean="0">
                <a:effectLst/>
                <a:latin typeface="+mj-lt"/>
              </a:rPr>
              <a:t>a</a:t>
            </a:r>
            <a:r>
              <a:rPr lang="en-US" sz="3000" b="1" i="0" baseline="30000" dirty="0" smtClean="0">
                <a:effectLst/>
                <a:latin typeface="+mj-lt"/>
              </a:rPr>
              <a:t>2</a:t>
            </a:r>
            <a:r>
              <a:rPr lang="en-US" sz="3000" b="1" i="0" dirty="0" smtClean="0">
                <a:effectLst/>
                <a:latin typeface="+mj-lt"/>
              </a:rPr>
              <a:t>.4 </a:t>
            </a:r>
            <a:r>
              <a:rPr lang="en-US" sz="3000" b="1" i="0" dirty="0">
                <a:effectLst/>
                <a:latin typeface="+mj-lt"/>
              </a:rPr>
              <a:t>= </a:t>
            </a:r>
            <a:r>
              <a:rPr lang="en-US" sz="3000" b="1" i="0" dirty="0" smtClean="0">
                <a:effectLst/>
                <a:latin typeface="+mj-lt"/>
              </a:rPr>
              <a:t>100,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a16="http://schemas.microsoft.com/office/drawing/2014/main"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a16="http://schemas.microsoft.com/office/drawing/2014/main"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5</a:t>
              </a:r>
              <a:r>
                <a:rPr lang="en-US" sz="3000" b="1" dirty="0" smtClean="0">
                  <a:solidFill>
                    <a:srgbClr val="002060"/>
                  </a:solidFill>
                  <a:latin typeface="+mj-lt"/>
                  <a:ea typeface="Tahoma" pitchFamily="34" charset="0"/>
                  <a:cs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a16="http://schemas.microsoft.com/office/drawing/2014/main"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a16="http://schemas.microsoft.com/office/drawing/2014/main"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a16="http://schemas.microsoft.com/office/drawing/2014/main"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a16="http://schemas.microsoft.com/office/drawing/2014/main"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a16="http://schemas.microsoft.com/office/drawing/2014/main"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a16="http://schemas.microsoft.com/office/drawing/2014/main"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a16="http://schemas.microsoft.com/office/drawing/2014/main"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a16="http://schemas.microsoft.com/office/drawing/2014/main"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905</TotalTime>
  <Words>743</Words>
  <Application>Microsoft Office PowerPoint</Application>
  <PresentationFormat>Widescreen</PresentationFormat>
  <Paragraphs>195</Paragraphs>
  <Slides>17</Slides>
  <Notes>3</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.VnTime</vt:lpstr>
      <vt:lpstr>Arial</vt:lpstr>
      <vt:lpstr>Calibri</vt:lpstr>
      <vt:lpstr>Calibri Light</vt:lpstr>
      <vt:lpstr>Cambria Math</vt:lpstr>
      <vt:lpstr>Showcard Gothic</vt:lpstr>
      <vt:lpstr>Symbol</vt:lpstr>
      <vt:lpstr>Tahoma</vt:lpstr>
      <vt:lpstr>Times New Roman</vt:lpstr>
      <vt:lpstr>Wingdings</vt:lpstr>
      <vt:lpstr>Office Theme</vt:lpstr>
      <vt:lpstr>Watermark</vt:lpstr>
      <vt:lpstr>LUYỆN TẬP  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Mai Nan ne</cp:lastModifiedBy>
  <cp:revision>27</cp:revision>
  <dcterms:created xsi:type="dcterms:W3CDTF">2021-06-07T13:44:30Z</dcterms:created>
  <dcterms:modified xsi:type="dcterms:W3CDTF">2024-10-17T13:12:27Z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