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  <p:sldMasterId id="2147483684" r:id="rId2"/>
  </p:sldMasterIdLst>
  <p:notesMasterIdLst>
    <p:notesMasterId r:id="rId24"/>
  </p:notesMasterIdLst>
  <p:sldIdLst>
    <p:sldId id="314" r:id="rId3"/>
    <p:sldId id="259" r:id="rId4"/>
    <p:sldId id="263" r:id="rId5"/>
    <p:sldId id="267" r:id="rId6"/>
    <p:sldId id="257" r:id="rId7"/>
    <p:sldId id="319" r:id="rId8"/>
    <p:sldId id="320" r:id="rId9"/>
    <p:sldId id="321" r:id="rId10"/>
    <p:sldId id="322" r:id="rId11"/>
    <p:sldId id="262" r:id="rId12"/>
    <p:sldId id="281" r:id="rId13"/>
    <p:sldId id="260" r:id="rId14"/>
    <p:sldId id="323" r:id="rId15"/>
    <p:sldId id="261" r:id="rId16"/>
    <p:sldId id="326" r:id="rId17"/>
    <p:sldId id="318" r:id="rId18"/>
    <p:sldId id="327" r:id="rId19"/>
    <p:sldId id="283" r:id="rId20"/>
    <p:sldId id="275" r:id="rId21"/>
    <p:sldId id="309" r:id="rId22"/>
    <p:sldId id="288" r:id="rId23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5"/>
    </p:embeddedFont>
    <p:embeddedFont>
      <p:font typeface="Exo 2 Black" panose="020B0604020202020204" charset="0"/>
      <p:bold r:id="rId26"/>
      <p:boldItalic r:id="rId27"/>
    </p:embeddedFont>
    <p:embeddedFont>
      <p:font typeface="Montserrat Medium" panose="00000600000000000000" pitchFamily="2" charset="0"/>
      <p:regular r:id="rId28"/>
      <p:bold r:id="rId29"/>
      <p:italic r:id="rId30"/>
      <p:boldItalic r:id="rId31"/>
    </p:embeddedFont>
    <p:embeddedFont>
      <p:font typeface="Orbitron Medium" panose="020B0604020202020204" charset="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7245"/>
    <a:srgbClr val="00487E"/>
    <a:srgbClr val="FFE1E1"/>
    <a:srgbClr val="FFEFEF"/>
    <a:srgbClr val="B7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5002BF4-C902-4752-AE14-9B21292F18C8}">
  <a:tblStyle styleId="{05002BF4-C902-4752-AE14-9B21292F18C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4" name="Google Shape;2814;g12468a04dee_0_1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5" name="Google Shape;2815;g12468a04dee_0_1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2474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2" name="Google Shape;2752;g12468a04dee_0_1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3" name="Google Shape;2753;g12468a04dee_0_1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g12468a04dee_0_7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6" name="Google Shape;1236;g12468a04dee_0_7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g12468a04dee_0_7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6" name="Google Shape;1236;g12468a04dee_0_7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4422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ge4957916e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7" name="Google Shape;1337;ge4957916e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ge4957916e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7" name="Google Shape;1337;ge4957916e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9271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7" name="Google Shape;2927;g12468a04dee_0_8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8" name="Google Shape;2928;g12468a04dee_0_8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" name="Google Shape;2254;g12468a04dee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5" name="Google Shape;2255;g12468a04dee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124410d3e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6" name="Google Shape;1156;g124410d3e4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ge4957916e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4" name="Google Shape;1444;ge4957916e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Google Shape;1741;ge4957916ed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2" name="Google Shape;1742;ge4957916ed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g12468a04dee_0_7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7" name="Google Shape;1077;g12468a04dee_0_7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g12468a04dee_0_7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7" name="Google Shape;1077;g12468a04dee_0_7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784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g12468a04dee_0_7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7" name="Google Shape;1077;g12468a04dee_0_7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6240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g12468a04dee_0_7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7" name="Google Shape;1077;g12468a04dee_0_7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5341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g12468a04dee_0_7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8" name="Google Shape;1438;g12468a04dee_0_7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3141900" y="2100600"/>
            <a:ext cx="2860200" cy="9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3141900" y="1380600"/>
            <a:ext cx="28602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8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3141900" y="3085800"/>
            <a:ext cx="2860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bg>
      <p:bgPr>
        <a:solidFill>
          <a:schemeClr val="lt2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6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6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6"/>
          <p:cNvSpPr txBox="1">
            <a:spLocks noGrp="1"/>
          </p:cNvSpPr>
          <p:nvPr>
            <p:ph type="subTitle" idx="1"/>
          </p:nvPr>
        </p:nvSpPr>
        <p:spPr>
          <a:xfrm>
            <a:off x="1683000" y="3095100"/>
            <a:ext cx="5778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82" name="Google Shape;282;p16"/>
          <p:cNvSpPr txBox="1">
            <a:spLocks noGrp="1"/>
          </p:cNvSpPr>
          <p:nvPr>
            <p:ph type="title"/>
          </p:nvPr>
        </p:nvSpPr>
        <p:spPr>
          <a:xfrm>
            <a:off x="1683000" y="1371300"/>
            <a:ext cx="5778000" cy="17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"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4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4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4"/>
          <p:cNvSpPr txBox="1">
            <a:spLocks noGrp="1"/>
          </p:cNvSpPr>
          <p:nvPr>
            <p:ph type="title"/>
          </p:nvPr>
        </p:nvSpPr>
        <p:spPr>
          <a:xfrm>
            <a:off x="1791600" y="2067775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4" name="Google Shape;524;p24"/>
          <p:cNvSpPr txBox="1">
            <a:spLocks noGrp="1"/>
          </p:cNvSpPr>
          <p:nvPr>
            <p:ph type="subTitle" idx="1"/>
          </p:nvPr>
        </p:nvSpPr>
        <p:spPr>
          <a:xfrm>
            <a:off x="1791600" y="2406175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25" name="Google Shape;525;p24"/>
          <p:cNvSpPr txBox="1">
            <a:spLocks noGrp="1"/>
          </p:cNvSpPr>
          <p:nvPr>
            <p:ph type="title" idx="2"/>
          </p:nvPr>
        </p:nvSpPr>
        <p:spPr>
          <a:xfrm>
            <a:off x="5109600" y="2067775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6" name="Google Shape;526;p24"/>
          <p:cNvSpPr txBox="1">
            <a:spLocks noGrp="1"/>
          </p:cNvSpPr>
          <p:nvPr>
            <p:ph type="subTitle" idx="3"/>
          </p:nvPr>
        </p:nvSpPr>
        <p:spPr>
          <a:xfrm>
            <a:off x="5109600" y="2406175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27" name="Google Shape;527;p24"/>
          <p:cNvSpPr txBox="1">
            <a:spLocks noGrp="1"/>
          </p:cNvSpPr>
          <p:nvPr>
            <p:ph type="title" idx="4"/>
          </p:nvPr>
        </p:nvSpPr>
        <p:spPr>
          <a:xfrm>
            <a:off x="1791600" y="3756775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8" name="Google Shape;528;p24"/>
          <p:cNvSpPr txBox="1">
            <a:spLocks noGrp="1"/>
          </p:cNvSpPr>
          <p:nvPr>
            <p:ph type="subTitle" idx="5"/>
          </p:nvPr>
        </p:nvSpPr>
        <p:spPr>
          <a:xfrm>
            <a:off x="1791600" y="4095175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29" name="Google Shape;529;p24"/>
          <p:cNvSpPr txBox="1">
            <a:spLocks noGrp="1"/>
          </p:cNvSpPr>
          <p:nvPr>
            <p:ph type="title" idx="6"/>
          </p:nvPr>
        </p:nvSpPr>
        <p:spPr>
          <a:xfrm>
            <a:off x="5109600" y="3756775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0" name="Google Shape;530;p24"/>
          <p:cNvSpPr txBox="1">
            <a:spLocks noGrp="1"/>
          </p:cNvSpPr>
          <p:nvPr>
            <p:ph type="subTitle" idx="7"/>
          </p:nvPr>
        </p:nvSpPr>
        <p:spPr>
          <a:xfrm>
            <a:off x="5109600" y="4095175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31" name="Google Shape;531;p24"/>
          <p:cNvSpPr txBox="1">
            <a:spLocks noGrp="1"/>
          </p:cNvSpPr>
          <p:nvPr>
            <p:ph type="title" idx="8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32" name="Google Shape;532;p24"/>
          <p:cNvGrpSpPr/>
          <p:nvPr/>
        </p:nvGrpSpPr>
        <p:grpSpPr>
          <a:xfrm>
            <a:off x="8715845" y="1811855"/>
            <a:ext cx="214918" cy="250565"/>
            <a:chOff x="6571050" y="2495000"/>
            <a:chExt cx="307025" cy="357950"/>
          </a:xfrm>
        </p:grpSpPr>
        <p:sp>
          <p:nvSpPr>
            <p:cNvPr id="533" name="Google Shape;533;p24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4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4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6" name="Google Shape;536;p24"/>
          <p:cNvGrpSpPr/>
          <p:nvPr/>
        </p:nvGrpSpPr>
        <p:grpSpPr>
          <a:xfrm>
            <a:off x="8715860" y="2291035"/>
            <a:ext cx="346832" cy="1809080"/>
            <a:chOff x="4713875" y="2486650"/>
            <a:chExt cx="495475" cy="2584400"/>
          </a:xfrm>
        </p:grpSpPr>
        <p:sp>
          <p:nvSpPr>
            <p:cNvPr id="537" name="Google Shape;537;p24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4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4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4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4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4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4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4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4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4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4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4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4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4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4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2" name="Google Shape;552;p24"/>
          <p:cNvGrpSpPr/>
          <p:nvPr/>
        </p:nvGrpSpPr>
        <p:grpSpPr>
          <a:xfrm>
            <a:off x="7495925" y="4328730"/>
            <a:ext cx="1552163" cy="755352"/>
            <a:chOff x="359700" y="4031500"/>
            <a:chExt cx="2217375" cy="1079075"/>
          </a:xfrm>
        </p:grpSpPr>
        <p:sp>
          <p:nvSpPr>
            <p:cNvPr id="553" name="Google Shape;553;p24"/>
            <p:cNvSpPr/>
            <p:nvPr/>
          </p:nvSpPr>
          <p:spPr>
            <a:xfrm>
              <a:off x="463050" y="4094575"/>
              <a:ext cx="2114025" cy="1016000"/>
            </a:xfrm>
            <a:custGeom>
              <a:avLst/>
              <a:gdLst/>
              <a:ahLst/>
              <a:cxnLst/>
              <a:rect l="l" t="t" r="r" b="b"/>
              <a:pathLst>
                <a:path w="84561" h="40640" extrusionOk="0">
                  <a:moveTo>
                    <a:pt x="76901" y="12068"/>
                  </a:moveTo>
                  <a:lnTo>
                    <a:pt x="76901" y="33040"/>
                  </a:lnTo>
                  <a:lnTo>
                    <a:pt x="33344" y="33040"/>
                  </a:lnTo>
                  <a:lnTo>
                    <a:pt x="76901" y="12068"/>
                  </a:lnTo>
                  <a:close/>
                  <a:moveTo>
                    <a:pt x="84561" y="1"/>
                  </a:moveTo>
                  <a:lnTo>
                    <a:pt x="0" y="40639"/>
                  </a:lnTo>
                  <a:lnTo>
                    <a:pt x="84561" y="40639"/>
                  </a:lnTo>
                  <a:lnTo>
                    <a:pt x="845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4"/>
            <p:cNvSpPr/>
            <p:nvPr/>
          </p:nvSpPr>
          <p:spPr>
            <a:xfrm>
              <a:off x="359700" y="4031500"/>
              <a:ext cx="2190800" cy="1054000"/>
            </a:xfrm>
            <a:custGeom>
              <a:avLst/>
              <a:gdLst/>
              <a:ahLst/>
              <a:cxnLst/>
              <a:rect l="l" t="t" r="r" b="b"/>
              <a:pathLst>
                <a:path w="87632" h="42160" extrusionOk="0">
                  <a:moveTo>
                    <a:pt x="78847" y="13922"/>
                  </a:moveTo>
                  <a:lnTo>
                    <a:pt x="78847" y="33405"/>
                  </a:lnTo>
                  <a:lnTo>
                    <a:pt x="38329" y="33405"/>
                  </a:lnTo>
                  <a:lnTo>
                    <a:pt x="78847" y="13922"/>
                  </a:lnTo>
                  <a:close/>
                  <a:moveTo>
                    <a:pt x="80002" y="12129"/>
                  </a:moveTo>
                  <a:lnTo>
                    <a:pt x="33375" y="34560"/>
                  </a:lnTo>
                  <a:lnTo>
                    <a:pt x="80002" y="34560"/>
                  </a:lnTo>
                  <a:lnTo>
                    <a:pt x="80002" y="12129"/>
                  </a:lnTo>
                  <a:close/>
                  <a:moveTo>
                    <a:pt x="86476" y="1824"/>
                  </a:moveTo>
                  <a:lnTo>
                    <a:pt x="86476" y="41004"/>
                  </a:lnTo>
                  <a:lnTo>
                    <a:pt x="5016" y="41004"/>
                  </a:lnTo>
                  <a:lnTo>
                    <a:pt x="86476" y="1824"/>
                  </a:lnTo>
                  <a:close/>
                  <a:moveTo>
                    <a:pt x="87631" y="1"/>
                  </a:moveTo>
                  <a:lnTo>
                    <a:pt x="0" y="42159"/>
                  </a:lnTo>
                  <a:lnTo>
                    <a:pt x="87631" y="42159"/>
                  </a:lnTo>
                  <a:lnTo>
                    <a:pt x="876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6">
    <p:bg>
      <p:bgPr>
        <a:solidFill>
          <a:schemeClr val="lt2"/>
        </a:solidFill>
        <a:effectLst/>
      </p:bgPr>
    </p:bg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29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29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29"/>
          <p:cNvSpPr txBox="1">
            <a:spLocks noGrp="1"/>
          </p:cNvSpPr>
          <p:nvPr>
            <p:ph type="title" hasCustomPrompt="1"/>
          </p:nvPr>
        </p:nvSpPr>
        <p:spPr>
          <a:xfrm>
            <a:off x="1820050" y="1259775"/>
            <a:ext cx="5503800" cy="8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714" name="Google Shape;714;p29"/>
          <p:cNvSpPr txBox="1">
            <a:spLocks noGrp="1"/>
          </p:cNvSpPr>
          <p:nvPr>
            <p:ph type="subTitle" idx="1"/>
          </p:nvPr>
        </p:nvSpPr>
        <p:spPr>
          <a:xfrm>
            <a:off x="1820050" y="2105779"/>
            <a:ext cx="55038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15" name="Google Shape;715;p29"/>
          <p:cNvSpPr txBox="1">
            <a:spLocks noGrp="1"/>
          </p:cNvSpPr>
          <p:nvPr>
            <p:ph type="title" idx="2" hasCustomPrompt="1"/>
          </p:nvPr>
        </p:nvSpPr>
        <p:spPr>
          <a:xfrm>
            <a:off x="1820050" y="2699320"/>
            <a:ext cx="5503800" cy="8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716" name="Google Shape;716;p29"/>
          <p:cNvSpPr txBox="1">
            <a:spLocks noGrp="1"/>
          </p:cNvSpPr>
          <p:nvPr>
            <p:ph type="subTitle" idx="3"/>
          </p:nvPr>
        </p:nvSpPr>
        <p:spPr>
          <a:xfrm>
            <a:off x="1820050" y="3545324"/>
            <a:ext cx="55038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"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33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33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5" name="Google Shape;835;p33"/>
          <p:cNvGrpSpPr/>
          <p:nvPr/>
        </p:nvGrpSpPr>
        <p:grpSpPr>
          <a:xfrm>
            <a:off x="7964565" y="3587470"/>
            <a:ext cx="1103235" cy="1479835"/>
            <a:chOff x="393738" y="1475915"/>
            <a:chExt cx="1103235" cy="1479835"/>
          </a:xfrm>
        </p:grpSpPr>
        <p:sp>
          <p:nvSpPr>
            <p:cNvPr id="836" name="Google Shape;836;p33"/>
            <p:cNvSpPr/>
            <p:nvPr/>
          </p:nvSpPr>
          <p:spPr>
            <a:xfrm>
              <a:off x="445345" y="1522202"/>
              <a:ext cx="1051627" cy="1433548"/>
            </a:xfrm>
            <a:custGeom>
              <a:avLst/>
              <a:gdLst/>
              <a:ahLst/>
              <a:cxnLst/>
              <a:rect l="l" t="t" r="r" b="b"/>
              <a:pathLst>
                <a:path w="60093" h="81917" extrusionOk="0">
                  <a:moveTo>
                    <a:pt x="4195" y="0"/>
                  </a:moveTo>
                  <a:cubicBezTo>
                    <a:pt x="1885" y="0"/>
                    <a:pt x="0" y="1885"/>
                    <a:pt x="0" y="4195"/>
                  </a:cubicBezTo>
                  <a:lnTo>
                    <a:pt x="0" y="77752"/>
                  </a:lnTo>
                  <a:cubicBezTo>
                    <a:pt x="0" y="80062"/>
                    <a:pt x="1885" y="81916"/>
                    <a:pt x="4195" y="81916"/>
                  </a:cubicBezTo>
                  <a:lnTo>
                    <a:pt x="60092" y="81916"/>
                  </a:lnTo>
                  <a:lnTo>
                    <a:pt x="60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3"/>
            <p:cNvSpPr/>
            <p:nvPr/>
          </p:nvSpPr>
          <p:spPr>
            <a:xfrm>
              <a:off x="393738" y="1475915"/>
              <a:ext cx="1071315" cy="1453235"/>
            </a:xfrm>
            <a:custGeom>
              <a:avLst/>
              <a:gdLst/>
              <a:ahLst/>
              <a:cxnLst/>
              <a:rect l="l" t="t" r="r" b="b"/>
              <a:pathLst>
                <a:path w="61218" h="83042" extrusionOk="0">
                  <a:moveTo>
                    <a:pt x="60063" y="1125"/>
                  </a:moveTo>
                  <a:lnTo>
                    <a:pt x="60063" y="81947"/>
                  </a:lnTo>
                  <a:lnTo>
                    <a:pt x="4742" y="81947"/>
                  </a:lnTo>
                  <a:cubicBezTo>
                    <a:pt x="2736" y="81947"/>
                    <a:pt x="1125" y="80306"/>
                    <a:pt x="1125" y="78330"/>
                  </a:cubicBezTo>
                  <a:lnTo>
                    <a:pt x="1125" y="4742"/>
                  </a:lnTo>
                  <a:cubicBezTo>
                    <a:pt x="1125" y="2736"/>
                    <a:pt x="2767" y="1125"/>
                    <a:pt x="4742" y="1125"/>
                  </a:cubicBezTo>
                  <a:close/>
                  <a:moveTo>
                    <a:pt x="4742" y="1"/>
                  </a:moveTo>
                  <a:cubicBezTo>
                    <a:pt x="2128" y="1"/>
                    <a:pt x="1" y="2128"/>
                    <a:pt x="1" y="4742"/>
                  </a:cubicBezTo>
                  <a:lnTo>
                    <a:pt x="1" y="78300"/>
                  </a:lnTo>
                  <a:cubicBezTo>
                    <a:pt x="1" y="80914"/>
                    <a:pt x="2128" y="83041"/>
                    <a:pt x="4742" y="83041"/>
                  </a:cubicBezTo>
                  <a:lnTo>
                    <a:pt x="61218" y="83041"/>
                  </a:lnTo>
                  <a:lnTo>
                    <a:pt x="61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3"/>
            <p:cNvSpPr/>
            <p:nvPr/>
          </p:nvSpPr>
          <p:spPr>
            <a:xfrm>
              <a:off x="586290" y="1485488"/>
              <a:ext cx="20230" cy="1428770"/>
            </a:xfrm>
            <a:custGeom>
              <a:avLst/>
              <a:gdLst/>
              <a:ahLst/>
              <a:cxnLst/>
              <a:rect l="l" t="t" r="r" b="b"/>
              <a:pathLst>
                <a:path w="1156" h="81644" extrusionOk="0">
                  <a:moveTo>
                    <a:pt x="1" y="1"/>
                  </a:moveTo>
                  <a:lnTo>
                    <a:pt x="1" y="81643"/>
                  </a:lnTo>
                  <a:lnTo>
                    <a:pt x="1156" y="81643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3"/>
            <p:cNvSpPr/>
            <p:nvPr/>
          </p:nvSpPr>
          <p:spPr>
            <a:xfrm>
              <a:off x="783638" y="1853058"/>
              <a:ext cx="486203" cy="19688"/>
            </a:xfrm>
            <a:custGeom>
              <a:avLst/>
              <a:gdLst/>
              <a:ahLst/>
              <a:cxnLst/>
              <a:rect l="l" t="t" r="r" b="b"/>
              <a:pathLst>
                <a:path w="27783" h="1125" extrusionOk="0">
                  <a:moveTo>
                    <a:pt x="578" y="0"/>
                  </a:moveTo>
                  <a:cubicBezTo>
                    <a:pt x="274" y="0"/>
                    <a:pt x="1" y="243"/>
                    <a:pt x="1" y="547"/>
                  </a:cubicBezTo>
                  <a:cubicBezTo>
                    <a:pt x="1" y="851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82" y="851"/>
                    <a:pt x="27782" y="547"/>
                  </a:cubicBezTo>
                  <a:cubicBezTo>
                    <a:pt x="27782" y="243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3"/>
            <p:cNvSpPr/>
            <p:nvPr/>
          </p:nvSpPr>
          <p:spPr>
            <a:xfrm>
              <a:off x="783638" y="1933908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0"/>
                  </a:moveTo>
                  <a:cubicBezTo>
                    <a:pt x="274" y="0"/>
                    <a:pt x="1" y="274"/>
                    <a:pt x="1" y="578"/>
                  </a:cubicBezTo>
                  <a:cubicBezTo>
                    <a:pt x="1" y="882"/>
                    <a:pt x="274" y="1155"/>
                    <a:pt x="578" y="1155"/>
                  </a:cubicBezTo>
                  <a:lnTo>
                    <a:pt x="27174" y="1155"/>
                  </a:lnTo>
                  <a:cubicBezTo>
                    <a:pt x="27539" y="1155"/>
                    <a:pt x="27782" y="882"/>
                    <a:pt x="27782" y="578"/>
                  </a:cubicBezTo>
                  <a:cubicBezTo>
                    <a:pt x="27782" y="274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3"/>
            <p:cNvSpPr/>
            <p:nvPr/>
          </p:nvSpPr>
          <p:spPr>
            <a:xfrm>
              <a:off x="783638" y="2015283"/>
              <a:ext cx="486203" cy="19705"/>
            </a:xfrm>
            <a:custGeom>
              <a:avLst/>
              <a:gdLst/>
              <a:ahLst/>
              <a:cxnLst/>
              <a:rect l="l" t="t" r="r" b="b"/>
              <a:pathLst>
                <a:path w="27783" h="1126" extrusionOk="0"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cubicBezTo>
                    <a:pt x="1" y="852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52" y="852"/>
                    <a:pt x="27782" y="548"/>
                  </a:cubicBezTo>
                  <a:cubicBezTo>
                    <a:pt x="27782" y="244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3"/>
            <p:cNvSpPr/>
            <p:nvPr/>
          </p:nvSpPr>
          <p:spPr>
            <a:xfrm>
              <a:off x="783638" y="2096133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1"/>
                  </a:moveTo>
                  <a:cubicBezTo>
                    <a:pt x="274" y="1"/>
                    <a:pt x="1" y="275"/>
                    <a:pt x="1" y="578"/>
                  </a:cubicBezTo>
                  <a:cubicBezTo>
                    <a:pt x="1" y="882"/>
                    <a:pt x="274" y="1156"/>
                    <a:pt x="578" y="1156"/>
                  </a:cubicBezTo>
                  <a:lnTo>
                    <a:pt x="27174" y="1156"/>
                  </a:lnTo>
                  <a:cubicBezTo>
                    <a:pt x="27539" y="1156"/>
                    <a:pt x="27782" y="882"/>
                    <a:pt x="27782" y="578"/>
                  </a:cubicBezTo>
                  <a:cubicBezTo>
                    <a:pt x="27782" y="275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3" name="Google Shape;843;p33"/>
          <p:cNvGrpSpPr/>
          <p:nvPr/>
        </p:nvGrpSpPr>
        <p:grpSpPr>
          <a:xfrm>
            <a:off x="7493393" y="3611398"/>
            <a:ext cx="242585" cy="475038"/>
            <a:chOff x="6833975" y="3957025"/>
            <a:chExt cx="346550" cy="678625"/>
          </a:xfrm>
        </p:grpSpPr>
        <p:sp>
          <p:nvSpPr>
            <p:cNvPr id="844" name="Google Shape;844;p33"/>
            <p:cNvSpPr/>
            <p:nvPr/>
          </p:nvSpPr>
          <p:spPr>
            <a:xfrm>
              <a:off x="6833975" y="4212350"/>
              <a:ext cx="303225" cy="376175"/>
            </a:xfrm>
            <a:custGeom>
              <a:avLst/>
              <a:gdLst/>
              <a:ahLst/>
              <a:cxnLst/>
              <a:rect l="l" t="t" r="r" b="b"/>
              <a:pathLst>
                <a:path w="12129" h="15047" extrusionOk="0">
                  <a:moveTo>
                    <a:pt x="1" y="1"/>
                  </a:moveTo>
                  <a:lnTo>
                    <a:pt x="1" y="15047"/>
                  </a:lnTo>
                  <a:lnTo>
                    <a:pt x="12129" y="15047"/>
                  </a:lnTo>
                  <a:lnTo>
                    <a:pt x="121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3"/>
            <p:cNvSpPr/>
            <p:nvPr/>
          </p:nvSpPr>
          <p:spPr>
            <a:xfrm>
              <a:off x="6833975" y="3957025"/>
              <a:ext cx="303225" cy="255350"/>
            </a:xfrm>
            <a:custGeom>
              <a:avLst/>
              <a:gdLst/>
              <a:ahLst/>
              <a:cxnLst/>
              <a:rect l="l" t="t" r="r" b="b"/>
              <a:pathLst>
                <a:path w="12129" h="10214" extrusionOk="0">
                  <a:moveTo>
                    <a:pt x="1" y="1"/>
                  </a:moveTo>
                  <a:lnTo>
                    <a:pt x="1" y="10214"/>
                  </a:lnTo>
                  <a:lnTo>
                    <a:pt x="12129" y="10214"/>
                  </a:lnTo>
                  <a:lnTo>
                    <a:pt x="121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3"/>
            <p:cNvSpPr/>
            <p:nvPr/>
          </p:nvSpPr>
          <p:spPr>
            <a:xfrm>
              <a:off x="6849175" y="3985150"/>
              <a:ext cx="331350" cy="650500"/>
            </a:xfrm>
            <a:custGeom>
              <a:avLst/>
              <a:gdLst/>
              <a:ahLst/>
              <a:cxnLst/>
              <a:rect l="l" t="t" r="r" b="b"/>
              <a:pathLst>
                <a:path w="13254" h="26020" extrusionOk="0">
                  <a:moveTo>
                    <a:pt x="12129" y="1156"/>
                  </a:moveTo>
                  <a:lnTo>
                    <a:pt x="12129" y="24895"/>
                  </a:lnTo>
                  <a:lnTo>
                    <a:pt x="1156" y="24895"/>
                  </a:lnTo>
                  <a:lnTo>
                    <a:pt x="1156" y="1156"/>
                  </a:lnTo>
                  <a:close/>
                  <a:moveTo>
                    <a:pt x="1" y="1"/>
                  </a:moveTo>
                  <a:lnTo>
                    <a:pt x="1" y="26019"/>
                  </a:lnTo>
                  <a:lnTo>
                    <a:pt x="13253" y="26019"/>
                  </a:lnTo>
                  <a:lnTo>
                    <a:pt x="132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7" name="Google Shape;847;p33"/>
          <p:cNvGrpSpPr/>
          <p:nvPr/>
        </p:nvGrpSpPr>
        <p:grpSpPr>
          <a:xfrm>
            <a:off x="80082" y="76210"/>
            <a:ext cx="1279828" cy="1427160"/>
            <a:chOff x="5321800" y="3042900"/>
            <a:chExt cx="1828325" cy="2038800"/>
          </a:xfrm>
        </p:grpSpPr>
        <p:sp>
          <p:nvSpPr>
            <p:cNvPr id="848" name="Google Shape;848;p33"/>
            <p:cNvSpPr/>
            <p:nvPr/>
          </p:nvSpPr>
          <p:spPr>
            <a:xfrm flipH="1">
              <a:off x="5404625" y="3080875"/>
              <a:ext cx="1745500" cy="1986375"/>
            </a:xfrm>
            <a:custGeom>
              <a:avLst/>
              <a:gdLst/>
              <a:ahLst/>
              <a:cxnLst/>
              <a:rect l="l" t="t" r="r" b="b"/>
              <a:pathLst>
                <a:path w="69820" h="79455" extrusionOk="0">
                  <a:moveTo>
                    <a:pt x="9484" y="25199"/>
                  </a:moveTo>
                  <a:lnTo>
                    <a:pt x="48816" y="69941"/>
                  </a:lnTo>
                  <a:lnTo>
                    <a:pt x="9484" y="69941"/>
                  </a:lnTo>
                  <a:lnTo>
                    <a:pt x="9484" y="25199"/>
                  </a:lnTo>
                  <a:close/>
                  <a:moveTo>
                    <a:pt x="0" y="1"/>
                  </a:moveTo>
                  <a:lnTo>
                    <a:pt x="0" y="79455"/>
                  </a:lnTo>
                  <a:lnTo>
                    <a:pt x="69819" y="7945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3"/>
            <p:cNvSpPr/>
            <p:nvPr/>
          </p:nvSpPr>
          <p:spPr>
            <a:xfrm flipH="1">
              <a:off x="5321800" y="3042900"/>
              <a:ext cx="1791850" cy="2038800"/>
            </a:xfrm>
            <a:custGeom>
              <a:avLst/>
              <a:gdLst/>
              <a:ahLst/>
              <a:cxnLst/>
              <a:rect l="l" t="t" r="r" b="b"/>
              <a:pathLst>
                <a:path w="71674" h="81552" extrusionOk="0">
                  <a:moveTo>
                    <a:pt x="10639" y="28238"/>
                  </a:moveTo>
                  <a:lnTo>
                    <a:pt x="48147" y="70913"/>
                  </a:lnTo>
                  <a:lnTo>
                    <a:pt x="10639" y="70913"/>
                  </a:lnTo>
                  <a:lnTo>
                    <a:pt x="10639" y="28238"/>
                  </a:lnTo>
                  <a:close/>
                  <a:moveTo>
                    <a:pt x="9514" y="25198"/>
                  </a:moveTo>
                  <a:lnTo>
                    <a:pt x="9514" y="72038"/>
                  </a:lnTo>
                  <a:lnTo>
                    <a:pt x="50640" y="72038"/>
                  </a:lnTo>
                  <a:lnTo>
                    <a:pt x="9514" y="25198"/>
                  </a:lnTo>
                  <a:close/>
                  <a:moveTo>
                    <a:pt x="1155" y="3040"/>
                  </a:moveTo>
                  <a:lnTo>
                    <a:pt x="69150" y="80396"/>
                  </a:lnTo>
                  <a:lnTo>
                    <a:pt x="1155" y="80396"/>
                  </a:lnTo>
                  <a:lnTo>
                    <a:pt x="1155" y="3040"/>
                  </a:lnTo>
                  <a:close/>
                  <a:moveTo>
                    <a:pt x="0" y="0"/>
                  </a:moveTo>
                  <a:lnTo>
                    <a:pt x="0" y="81551"/>
                  </a:lnTo>
                  <a:lnTo>
                    <a:pt x="71673" y="815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0" name="Google Shape;850;p33"/>
          <p:cNvGrpSpPr/>
          <p:nvPr/>
        </p:nvGrpSpPr>
        <p:grpSpPr>
          <a:xfrm>
            <a:off x="1651402" y="560265"/>
            <a:ext cx="171833" cy="943110"/>
            <a:chOff x="6952525" y="2517050"/>
            <a:chExt cx="245475" cy="1347300"/>
          </a:xfrm>
        </p:grpSpPr>
        <p:sp>
          <p:nvSpPr>
            <p:cNvPr id="851" name="Google Shape;851;p33"/>
            <p:cNvSpPr/>
            <p:nvPr/>
          </p:nvSpPr>
          <p:spPr>
            <a:xfrm>
              <a:off x="7012550" y="2731325"/>
              <a:ext cx="185450" cy="1119350"/>
            </a:xfrm>
            <a:custGeom>
              <a:avLst/>
              <a:gdLst/>
              <a:ahLst/>
              <a:cxnLst/>
              <a:rect l="l" t="t" r="r" b="b"/>
              <a:pathLst>
                <a:path w="7418" h="44774" extrusionOk="0">
                  <a:moveTo>
                    <a:pt x="1" y="1"/>
                  </a:moveTo>
                  <a:lnTo>
                    <a:pt x="1" y="43649"/>
                  </a:lnTo>
                  <a:cubicBezTo>
                    <a:pt x="1" y="44257"/>
                    <a:pt x="487" y="44774"/>
                    <a:pt x="1095" y="44774"/>
                  </a:cubicBezTo>
                  <a:lnTo>
                    <a:pt x="6323" y="44774"/>
                  </a:lnTo>
                  <a:cubicBezTo>
                    <a:pt x="6931" y="44774"/>
                    <a:pt x="7417" y="44257"/>
                    <a:pt x="7356" y="43710"/>
                  </a:cubicBezTo>
                  <a:lnTo>
                    <a:pt x="73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3"/>
            <p:cNvSpPr/>
            <p:nvPr/>
          </p:nvSpPr>
          <p:spPr>
            <a:xfrm>
              <a:off x="6952525" y="2716900"/>
              <a:ext cx="214325" cy="1147450"/>
            </a:xfrm>
            <a:custGeom>
              <a:avLst/>
              <a:gdLst/>
              <a:ahLst/>
              <a:cxnLst/>
              <a:rect l="l" t="t" r="r" b="b"/>
              <a:pathLst>
                <a:path w="8573" h="45898" extrusionOk="0">
                  <a:moveTo>
                    <a:pt x="7417" y="1155"/>
                  </a:moveTo>
                  <a:lnTo>
                    <a:pt x="7417" y="44287"/>
                  </a:lnTo>
                  <a:cubicBezTo>
                    <a:pt x="7417" y="44560"/>
                    <a:pt x="7204" y="44803"/>
                    <a:pt x="6900" y="44803"/>
                  </a:cubicBezTo>
                  <a:lnTo>
                    <a:pt x="1672" y="44803"/>
                  </a:lnTo>
                  <a:cubicBezTo>
                    <a:pt x="1368" y="44803"/>
                    <a:pt x="1155" y="44591"/>
                    <a:pt x="1155" y="44287"/>
                  </a:cubicBezTo>
                  <a:lnTo>
                    <a:pt x="1155" y="1155"/>
                  </a:lnTo>
                  <a:close/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lnTo>
                    <a:pt x="0" y="44226"/>
                  </a:lnTo>
                  <a:cubicBezTo>
                    <a:pt x="0" y="45138"/>
                    <a:pt x="760" y="45898"/>
                    <a:pt x="1672" y="45898"/>
                  </a:cubicBezTo>
                  <a:lnTo>
                    <a:pt x="6900" y="45898"/>
                  </a:lnTo>
                  <a:cubicBezTo>
                    <a:pt x="7812" y="45898"/>
                    <a:pt x="8572" y="45199"/>
                    <a:pt x="8511" y="44287"/>
                  </a:cubicBezTo>
                  <a:lnTo>
                    <a:pt x="8511" y="578"/>
                  </a:lnTo>
                  <a:cubicBezTo>
                    <a:pt x="8511" y="274"/>
                    <a:pt x="8238" y="0"/>
                    <a:pt x="7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3"/>
            <p:cNvSpPr/>
            <p:nvPr/>
          </p:nvSpPr>
          <p:spPr>
            <a:xfrm>
              <a:off x="6966950" y="3655350"/>
              <a:ext cx="184700" cy="28900"/>
            </a:xfrm>
            <a:custGeom>
              <a:avLst/>
              <a:gdLst/>
              <a:ahLst/>
              <a:cxnLst/>
              <a:rect l="l" t="t" r="r" b="b"/>
              <a:pathLst>
                <a:path w="7388" h="1156" extrusionOk="0">
                  <a:moveTo>
                    <a:pt x="1" y="1"/>
                  </a:moveTo>
                  <a:lnTo>
                    <a:pt x="1" y="1156"/>
                  </a:lnTo>
                  <a:lnTo>
                    <a:pt x="7387" y="1156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3"/>
            <p:cNvSpPr/>
            <p:nvPr/>
          </p:nvSpPr>
          <p:spPr>
            <a:xfrm>
              <a:off x="6952525" y="2517050"/>
              <a:ext cx="215075" cy="228750"/>
            </a:xfrm>
            <a:custGeom>
              <a:avLst/>
              <a:gdLst/>
              <a:ahLst/>
              <a:cxnLst/>
              <a:rect l="l" t="t" r="r" b="b"/>
              <a:pathLst>
                <a:path w="8603" h="9150" extrusionOk="0">
                  <a:moveTo>
                    <a:pt x="4256" y="1915"/>
                  </a:moveTo>
                  <a:lnTo>
                    <a:pt x="7083" y="7994"/>
                  </a:lnTo>
                  <a:lnTo>
                    <a:pt x="1490" y="7994"/>
                  </a:lnTo>
                  <a:lnTo>
                    <a:pt x="4256" y="1915"/>
                  </a:lnTo>
                  <a:close/>
                  <a:moveTo>
                    <a:pt x="4317" y="0"/>
                  </a:moveTo>
                  <a:cubicBezTo>
                    <a:pt x="4073" y="0"/>
                    <a:pt x="3861" y="152"/>
                    <a:pt x="3770" y="335"/>
                  </a:cubicBezTo>
                  <a:lnTo>
                    <a:pt x="92" y="8359"/>
                  </a:lnTo>
                  <a:cubicBezTo>
                    <a:pt x="0" y="8511"/>
                    <a:pt x="0" y="8724"/>
                    <a:pt x="122" y="8876"/>
                  </a:cubicBezTo>
                  <a:cubicBezTo>
                    <a:pt x="244" y="9028"/>
                    <a:pt x="426" y="9149"/>
                    <a:pt x="608" y="9149"/>
                  </a:cubicBezTo>
                  <a:lnTo>
                    <a:pt x="7995" y="9149"/>
                  </a:lnTo>
                  <a:cubicBezTo>
                    <a:pt x="8177" y="9149"/>
                    <a:pt x="8329" y="9058"/>
                    <a:pt x="8481" y="8876"/>
                  </a:cubicBezTo>
                  <a:cubicBezTo>
                    <a:pt x="8602" y="8724"/>
                    <a:pt x="8602" y="8541"/>
                    <a:pt x="8511" y="8359"/>
                  </a:cubicBezTo>
                  <a:lnTo>
                    <a:pt x="4833" y="335"/>
                  </a:lnTo>
                  <a:cubicBezTo>
                    <a:pt x="4712" y="91"/>
                    <a:pt x="4529" y="0"/>
                    <a:pt x="4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5" name="Google Shape;855;p33"/>
          <p:cNvGrpSpPr/>
          <p:nvPr/>
        </p:nvGrpSpPr>
        <p:grpSpPr>
          <a:xfrm>
            <a:off x="6060922" y="4453927"/>
            <a:ext cx="1675047" cy="149573"/>
            <a:chOff x="4790625" y="1824675"/>
            <a:chExt cx="2392925" cy="213675"/>
          </a:xfrm>
        </p:grpSpPr>
        <p:sp>
          <p:nvSpPr>
            <p:cNvPr id="856" name="Google Shape;856;p33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3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3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3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3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1" name="Google Shape;861;p33"/>
          <p:cNvGrpSpPr/>
          <p:nvPr/>
        </p:nvGrpSpPr>
        <p:grpSpPr>
          <a:xfrm>
            <a:off x="719998" y="1731965"/>
            <a:ext cx="246837" cy="387257"/>
            <a:chOff x="404525" y="4002625"/>
            <a:chExt cx="352625" cy="553225"/>
          </a:xfrm>
        </p:grpSpPr>
        <p:sp>
          <p:nvSpPr>
            <p:cNvPr id="862" name="Google Shape;862;p33"/>
            <p:cNvSpPr/>
            <p:nvPr/>
          </p:nvSpPr>
          <p:spPr>
            <a:xfrm>
              <a:off x="449375" y="4049750"/>
              <a:ext cx="307775" cy="506100"/>
            </a:xfrm>
            <a:custGeom>
              <a:avLst/>
              <a:gdLst/>
              <a:ahLst/>
              <a:cxnLst/>
              <a:rect l="l" t="t" r="r" b="b"/>
              <a:pathLst>
                <a:path w="12311" h="20244" extrusionOk="0">
                  <a:moveTo>
                    <a:pt x="0" y="0"/>
                  </a:moveTo>
                  <a:lnTo>
                    <a:pt x="0" y="20244"/>
                  </a:lnTo>
                  <a:lnTo>
                    <a:pt x="12310" y="20244"/>
                  </a:lnTo>
                  <a:lnTo>
                    <a:pt x="123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3"/>
            <p:cNvSpPr/>
            <p:nvPr/>
          </p:nvSpPr>
          <p:spPr>
            <a:xfrm>
              <a:off x="510925" y="4017075"/>
              <a:ext cx="124625" cy="506850"/>
            </a:xfrm>
            <a:custGeom>
              <a:avLst/>
              <a:gdLst/>
              <a:ahLst/>
              <a:cxnLst/>
              <a:rect l="l" t="t" r="r" b="b"/>
              <a:pathLst>
                <a:path w="4985" h="20274" extrusionOk="0">
                  <a:moveTo>
                    <a:pt x="0" y="0"/>
                  </a:moveTo>
                  <a:lnTo>
                    <a:pt x="0" y="20274"/>
                  </a:lnTo>
                  <a:lnTo>
                    <a:pt x="4985" y="20274"/>
                  </a:lnTo>
                  <a:lnTo>
                    <a:pt x="49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3"/>
            <p:cNvSpPr/>
            <p:nvPr/>
          </p:nvSpPr>
          <p:spPr>
            <a:xfrm>
              <a:off x="404525" y="4002625"/>
              <a:ext cx="337425" cy="534225"/>
            </a:xfrm>
            <a:custGeom>
              <a:avLst/>
              <a:gdLst/>
              <a:ahLst/>
              <a:cxnLst/>
              <a:rect l="l" t="t" r="r" b="b"/>
              <a:pathLst>
                <a:path w="13497" h="21369" extrusionOk="0">
                  <a:moveTo>
                    <a:pt x="12341" y="1125"/>
                  </a:moveTo>
                  <a:lnTo>
                    <a:pt x="12341" y="20244"/>
                  </a:lnTo>
                  <a:lnTo>
                    <a:pt x="1125" y="20244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lnTo>
                    <a:pt x="1" y="20822"/>
                  </a:lnTo>
                  <a:cubicBezTo>
                    <a:pt x="1" y="21126"/>
                    <a:pt x="274" y="21369"/>
                    <a:pt x="578" y="21369"/>
                  </a:cubicBezTo>
                  <a:lnTo>
                    <a:pt x="12919" y="21369"/>
                  </a:lnTo>
                  <a:cubicBezTo>
                    <a:pt x="13223" y="21369"/>
                    <a:pt x="13496" y="21156"/>
                    <a:pt x="13436" y="20822"/>
                  </a:cubicBezTo>
                  <a:lnTo>
                    <a:pt x="13436" y="548"/>
                  </a:lnTo>
                  <a:cubicBezTo>
                    <a:pt x="13436" y="244"/>
                    <a:pt x="13192" y="1"/>
                    <a:pt x="12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3"/>
            <p:cNvSpPr/>
            <p:nvPr/>
          </p:nvSpPr>
          <p:spPr>
            <a:xfrm>
              <a:off x="496475" y="4002625"/>
              <a:ext cx="152775" cy="534225"/>
            </a:xfrm>
            <a:custGeom>
              <a:avLst/>
              <a:gdLst/>
              <a:ahLst/>
              <a:cxnLst/>
              <a:rect l="l" t="t" r="r" b="b"/>
              <a:pathLst>
                <a:path w="6111" h="21369" extrusionOk="0">
                  <a:moveTo>
                    <a:pt x="4985" y="1125"/>
                  </a:moveTo>
                  <a:lnTo>
                    <a:pt x="4985" y="20244"/>
                  </a:lnTo>
                  <a:lnTo>
                    <a:pt x="1156" y="20244"/>
                  </a:lnTo>
                  <a:lnTo>
                    <a:pt x="1156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lnTo>
                    <a:pt x="1" y="20822"/>
                  </a:lnTo>
                  <a:cubicBezTo>
                    <a:pt x="1" y="21126"/>
                    <a:pt x="274" y="21369"/>
                    <a:pt x="578" y="21369"/>
                  </a:cubicBezTo>
                  <a:lnTo>
                    <a:pt x="5563" y="21369"/>
                  </a:lnTo>
                  <a:cubicBezTo>
                    <a:pt x="5867" y="21369"/>
                    <a:pt x="6110" y="21156"/>
                    <a:pt x="6110" y="20822"/>
                  </a:cubicBezTo>
                  <a:lnTo>
                    <a:pt x="6110" y="548"/>
                  </a:lnTo>
                  <a:cubicBezTo>
                    <a:pt x="6110" y="244"/>
                    <a:pt x="5837" y="1"/>
                    <a:pt x="5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3"/>
            <p:cNvSpPr/>
            <p:nvPr/>
          </p:nvSpPr>
          <p:spPr>
            <a:xfrm>
              <a:off x="496475" y="4172850"/>
              <a:ext cx="154275" cy="154275"/>
            </a:xfrm>
            <a:custGeom>
              <a:avLst/>
              <a:gdLst/>
              <a:ahLst/>
              <a:cxnLst/>
              <a:rect l="l" t="t" r="r" b="b"/>
              <a:pathLst>
                <a:path w="6171" h="6171" extrusionOk="0">
                  <a:moveTo>
                    <a:pt x="3071" y="1186"/>
                  </a:moveTo>
                  <a:cubicBezTo>
                    <a:pt x="4104" y="1186"/>
                    <a:pt x="4985" y="2037"/>
                    <a:pt x="5016" y="3131"/>
                  </a:cubicBezTo>
                  <a:cubicBezTo>
                    <a:pt x="5016" y="4195"/>
                    <a:pt x="4134" y="5076"/>
                    <a:pt x="3071" y="5076"/>
                  </a:cubicBezTo>
                  <a:cubicBezTo>
                    <a:pt x="2007" y="5076"/>
                    <a:pt x="1125" y="4195"/>
                    <a:pt x="1125" y="3131"/>
                  </a:cubicBezTo>
                  <a:cubicBezTo>
                    <a:pt x="1125" y="2067"/>
                    <a:pt x="2007" y="1186"/>
                    <a:pt x="3071" y="1186"/>
                  </a:cubicBezTo>
                  <a:close/>
                  <a:moveTo>
                    <a:pt x="3071" y="0"/>
                  </a:moveTo>
                  <a:cubicBezTo>
                    <a:pt x="1368" y="0"/>
                    <a:pt x="1" y="1429"/>
                    <a:pt x="1" y="3101"/>
                  </a:cubicBezTo>
                  <a:cubicBezTo>
                    <a:pt x="1" y="4803"/>
                    <a:pt x="1399" y="6171"/>
                    <a:pt x="3071" y="6171"/>
                  </a:cubicBezTo>
                  <a:cubicBezTo>
                    <a:pt x="4742" y="6171"/>
                    <a:pt x="6110" y="4803"/>
                    <a:pt x="6171" y="3101"/>
                  </a:cubicBezTo>
                  <a:cubicBezTo>
                    <a:pt x="6171" y="1398"/>
                    <a:pt x="4742" y="0"/>
                    <a:pt x="3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" name="Google Shape;867;p33"/>
          <p:cNvGrpSpPr/>
          <p:nvPr/>
        </p:nvGrpSpPr>
        <p:grpSpPr>
          <a:xfrm>
            <a:off x="80077" y="1731965"/>
            <a:ext cx="214917" cy="230335"/>
            <a:chOff x="424275" y="4593075"/>
            <a:chExt cx="307025" cy="329050"/>
          </a:xfrm>
        </p:grpSpPr>
        <p:sp>
          <p:nvSpPr>
            <p:cNvPr id="868" name="Google Shape;868;p33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3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3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1" name="Google Shape;871;p33"/>
          <p:cNvGrpSpPr/>
          <p:nvPr/>
        </p:nvGrpSpPr>
        <p:grpSpPr>
          <a:xfrm>
            <a:off x="8852895" y="3108305"/>
            <a:ext cx="214918" cy="250565"/>
            <a:chOff x="6571050" y="2495000"/>
            <a:chExt cx="307025" cy="357950"/>
          </a:xfrm>
        </p:grpSpPr>
        <p:sp>
          <p:nvSpPr>
            <p:cNvPr id="872" name="Google Shape;872;p33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3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3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5" name="Google Shape;875;p33"/>
          <p:cNvGrpSpPr/>
          <p:nvPr/>
        </p:nvGrpSpPr>
        <p:grpSpPr>
          <a:xfrm>
            <a:off x="8077160" y="1549785"/>
            <a:ext cx="346832" cy="1809080"/>
            <a:chOff x="4713875" y="2486650"/>
            <a:chExt cx="495475" cy="2584400"/>
          </a:xfrm>
        </p:grpSpPr>
        <p:sp>
          <p:nvSpPr>
            <p:cNvPr id="876" name="Google Shape;876;p33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3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3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3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3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3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3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3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3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3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3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3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3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3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3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_1">
    <p:bg>
      <p:bgPr>
        <a:solidFill>
          <a:schemeClr val="lt2"/>
        </a:solidFill>
        <a:effectLst/>
      </p:bgPr>
    </p:bg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34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34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4" name="Google Shape;894;p34"/>
          <p:cNvGrpSpPr/>
          <p:nvPr/>
        </p:nvGrpSpPr>
        <p:grpSpPr>
          <a:xfrm>
            <a:off x="76212" y="3274972"/>
            <a:ext cx="1493135" cy="1792333"/>
            <a:chOff x="2444075" y="2506775"/>
            <a:chExt cx="2133050" cy="2560475"/>
          </a:xfrm>
        </p:grpSpPr>
        <p:sp>
          <p:nvSpPr>
            <p:cNvPr id="895" name="Google Shape;895;p34"/>
            <p:cNvSpPr/>
            <p:nvPr/>
          </p:nvSpPr>
          <p:spPr>
            <a:xfrm>
              <a:off x="4219950" y="2777675"/>
              <a:ext cx="307775" cy="56275"/>
            </a:xfrm>
            <a:custGeom>
              <a:avLst/>
              <a:gdLst/>
              <a:ahLst/>
              <a:cxnLst/>
              <a:rect l="l" t="t" r="r" b="b"/>
              <a:pathLst>
                <a:path w="12311" h="2251" extrusionOk="0">
                  <a:moveTo>
                    <a:pt x="0" y="1"/>
                  </a:moveTo>
                  <a:lnTo>
                    <a:pt x="0" y="2250"/>
                  </a:lnTo>
                  <a:lnTo>
                    <a:pt x="12311" y="2250"/>
                  </a:lnTo>
                  <a:lnTo>
                    <a:pt x="87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4205500" y="2764000"/>
              <a:ext cx="371625" cy="84375"/>
            </a:xfrm>
            <a:custGeom>
              <a:avLst/>
              <a:gdLst/>
              <a:ahLst/>
              <a:cxnLst/>
              <a:rect l="l" t="t" r="r" b="b"/>
              <a:pathLst>
                <a:path w="14865" h="3375" extrusionOk="0">
                  <a:moveTo>
                    <a:pt x="9150" y="1125"/>
                  </a:moveTo>
                  <a:lnTo>
                    <a:pt x="10913" y="2220"/>
                  </a:lnTo>
                  <a:lnTo>
                    <a:pt x="1186" y="2220"/>
                  </a:lnTo>
                  <a:lnTo>
                    <a:pt x="1186" y="1125"/>
                  </a:lnTo>
                  <a:close/>
                  <a:moveTo>
                    <a:pt x="1" y="1"/>
                  </a:moveTo>
                  <a:lnTo>
                    <a:pt x="1" y="3375"/>
                  </a:lnTo>
                  <a:lnTo>
                    <a:pt x="14864" y="3375"/>
                  </a:lnTo>
                  <a:lnTo>
                    <a:pt x="94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2826300" y="2722225"/>
              <a:ext cx="1393675" cy="111725"/>
            </a:xfrm>
            <a:custGeom>
              <a:avLst/>
              <a:gdLst/>
              <a:ahLst/>
              <a:cxnLst/>
              <a:rect l="l" t="t" r="r" b="b"/>
              <a:pathLst>
                <a:path w="55747" h="4469" extrusionOk="0">
                  <a:moveTo>
                    <a:pt x="1" y="0"/>
                  </a:moveTo>
                  <a:lnTo>
                    <a:pt x="1" y="4468"/>
                  </a:lnTo>
                  <a:lnTo>
                    <a:pt x="55746" y="4468"/>
                  </a:lnTo>
                  <a:lnTo>
                    <a:pt x="55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4"/>
            <p:cNvSpPr/>
            <p:nvPr/>
          </p:nvSpPr>
          <p:spPr>
            <a:xfrm>
              <a:off x="2812625" y="2707775"/>
              <a:ext cx="1421775" cy="140600"/>
            </a:xfrm>
            <a:custGeom>
              <a:avLst/>
              <a:gdLst/>
              <a:ahLst/>
              <a:cxnLst/>
              <a:rect l="l" t="t" r="r" b="b"/>
              <a:pathLst>
                <a:path w="56871" h="5624" extrusionOk="0">
                  <a:moveTo>
                    <a:pt x="55716" y="1125"/>
                  </a:moveTo>
                  <a:lnTo>
                    <a:pt x="55716" y="4469"/>
                  </a:lnTo>
                  <a:lnTo>
                    <a:pt x="1125" y="4469"/>
                  </a:lnTo>
                  <a:lnTo>
                    <a:pt x="1125" y="1125"/>
                  </a:lnTo>
                  <a:close/>
                  <a:moveTo>
                    <a:pt x="1" y="1"/>
                  </a:moveTo>
                  <a:lnTo>
                    <a:pt x="1" y="5624"/>
                  </a:lnTo>
                  <a:lnTo>
                    <a:pt x="56871" y="5624"/>
                  </a:lnTo>
                  <a:lnTo>
                    <a:pt x="568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4"/>
            <p:cNvSpPr/>
            <p:nvPr/>
          </p:nvSpPr>
          <p:spPr>
            <a:xfrm>
              <a:off x="2750325" y="2833925"/>
              <a:ext cx="120075" cy="1721925"/>
            </a:xfrm>
            <a:custGeom>
              <a:avLst/>
              <a:gdLst/>
              <a:ahLst/>
              <a:cxnLst/>
              <a:rect l="l" t="t" r="r" b="b"/>
              <a:pathLst>
                <a:path w="4803" h="68877" extrusionOk="0">
                  <a:moveTo>
                    <a:pt x="0" y="0"/>
                  </a:moveTo>
                  <a:lnTo>
                    <a:pt x="0" y="68877"/>
                  </a:lnTo>
                  <a:lnTo>
                    <a:pt x="4803" y="68877"/>
                  </a:lnTo>
                  <a:lnTo>
                    <a:pt x="48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2736650" y="2819475"/>
              <a:ext cx="148200" cy="1750825"/>
            </a:xfrm>
            <a:custGeom>
              <a:avLst/>
              <a:gdLst/>
              <a:ahLst/>
              <a:cxnLst/>
              <a:rect l="l" t="t" r="r" b="b"/>
              <a:pathLst>
                <a:path w="5928" h="70033" extrusionOk="0">
                  <a:moveTo>
                    <a:pt x="4772" y="1156"/>
                  </a:moveTo>
                  <a:lnTo>
                    <a:pt x="4772" y="68907"/>
                  </a:lnTo>
                  <a:lnTo>
                    <a:pt x="1125" y="68907"/>
                  </a:lnTo>
                  <a:lnTo>
                    <a:pt x="1125" y="1156"/>
                  </a:lnTo>
                  <a:close/>
                  <a:moveTo>
                    <a:pt x="0" y="1"/>
                  </a:moveTo>
                  <a:lnTo>
                    <a:pt x="0" y="70032"/>
                  </a:lnTo>
                  <a:lnTo>
                    <a:pt x="5927" y="70032"/>
                  </a:lnTo>
                  <a:lnTo>
                    <a:pt x="59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4"/>
            <p:cNvSpPr/>
            <p:nvPr/>
          </p:nvSpPr>
          <p:spPr>
            <a:xfrm>
              <a:off x="2667500" y="4102925"/>
              <a:ext cx="277375" cy="277400"/>
            </a:xfrm>
            <a:custGeom>
              <a:avLst/>
              <a:gdLst/>
              <a:ahLst/>
              <a:cxnLst/>
              <a:rect l="l" t="t" r="r" b="b"/>
              <a:pathLst>
                <a:path w="11095" h="11096" extrusionOk="0">
                  <a:moveTo>
                    <a:pt x="5562" y="1"/>
                  </a:moveTo>
                  <a:cubicBezTo>
                    <a:pt x="2493" y="1"/>
                    <a:pt x="0" y="2493"/>
                    <a:pt x="0" y="5563"/>
                  </a:cubicBezTo>
                  <a:cubicBezTo>
                    <a:pt x="0" y="8603"/>
                    <a:pt x="2493" y="11095"/>
                    <a:pt x="5562" y="11095"/>
                  </a:cubicBezTo>
                  <a:cubicBezTo>
                    <a:pt x="8632" y="11095"/>
                    <a:pt x="11094" y="8603"/>
                    <a:pt x="11094" y="5563"/>
                  </a:cubicBezTo>
                  <a:cubicBezTo>
                    <a:pt x="11094" y="2493"/>
                    <a:pt x="8632" y="1"/>
                    <a:pt x="5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4"/>
            <p:cNvSpPr/>
            <p:nvPr/>
          </p:nvSpPr>
          <p:spPr>
            <a:xfrm>
              <a:off x="2653800" y="4088500"/>
              <a:ext cx="307025" cy="306250"/>
            </a:xfrm>
            <a:custGeom>
              <a:avLst/>
              <a:gdLst/>
              <a:ahLst/>
              <a:cxnLst/>
              <a:rect l="l" t="t" r="r" b="b"/>
              <a:pathLst>
                <a:path w="12281" h="12250" extrusionOk="0">
                  <a:moveTo>
                    <a:pt x="6110" y="1155"/>
                  </a:moveTo>
                  <a:cubicBezTo>
                    <a:pt x="8876" y="1155"/>
                    <a:pt x="11095" y="3374"/>
                    <a:pt x="11095" y="6140"/>
                  </a:cubicBezTo>
                  <a:cubicBezTo>
                    <a:pt x="11095" y="8876"/>
                    <a:pt x="8846" y="11095"/>
                    <a:pt x="6110" y="11095"/>
                  </a:cubicBezTo>
                  <a:cubicBezTo>
                    <a:pt x="3375" y="11095"/>
                    <a:pt x="1126" y="8876"/>
                    <a:pt x="1126" y="6140"/>
                  </a:cubicBezTo>
                  <a:cubicBezTo>
                    <a:pt x="1126" y="3374"/>
                    <a:pt x="3375" y="1155"/>
                    <a:pt x="6110" y="1155"/>
                  </a:cubicBezTo>
                  <a:close/>
                  <a:moveTo>
                    <a:pt x="6110" y="0"/>
                  </a:moveTo>
                  <a:cubicBezTo>
                    <a:pt x="2737" y="0"/>
                    <a:pt x="1" y="2736"/>
                    <a:pt x="1" y="6140"/>
                  </a:cubicBezTo>
                  <a:cubicBezTo>
                    <a:pt x="1" y="9514"/>
                    <a:pt x="2737" y="12250"/>
                    <a:pt x="6110" y="12250"/>
                  </a:cubicBezTo>
                  <a:cubicBezTo>
                    <a:pt x="9484" y="12250"/>
                    <a:pt x="12281" y="9514"/>
                    <a:pt x="12220" y="6140"/>
                  </a:cubicBezTo>
                  <a:cubicBezTo>
                    <a:pt x="12220" y="2736"/>
                    <a:pt x="9484" y="0"/>
                    <a:pt x="6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4"/>
            <p:cNvSpPr/>
            <p:nvPr/>
          </p:nvSpPr>
          <p:spPr>
            <a:xfrm>
              <a:off x="3660675" y="2639375"/>
              <a:ext cx="277375" cy="277400"/>
            </a:xfrm>
            <a:custGeom>
              <a:avLst/>
              <a:gdLst/>
              <a:ahLst/>
              <a:cxnLst/>
              <a:rect l="l" t="t" r="r" b="b"/>
              <a:pathLst>
                <a:path w="11095" h="11096" extrusionOk="0">
                  <a:moveTo>
                    <a:pt x="5532" y="1"/>
                  </a:moveTo>
                  <a:cubicBezTo>
                    <a:pt x="2462" y="1"/>
                    <a:pt x="0" y="2463"/>
                    <a:pt x="0" y="5533"/>
                  </a:cubicBezTo>
                  <a:cubicBezTo>
                    <a:pt x="0" y="8603"/>
                    <a:pt x="2462" y="11095"/>
                    <a:pt x="5532" y="11095"/>
                  </a:cubicBezTo>
                  <a:cubicBezTo>
                    <a:pt x="8602" y="11095"/>
                    <a:pt x="11095" y="8603"/>
                    <a:pt x="11095" y="5533"/>
                  </a:cubicBezTo>
                  <a:cubicBezTo>
                    <a:pt x="11095" y="2463"/>
                    <a:pt x="8602" y="1"/>
                    <a:pt x="55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3646225" y="2625700"/>
              <a:ext cx="306275" cy="306275"/>
            </a:xfrm>
            <a:custGeom>
              <a:avLst/>
              <a:gdLst/>
              <a:ahLst/>
              <a:cxnLst/>
              <a:rect l="l" t="t" r="r" b="b"/>
              <a:pathLst>
                <a:path w="12251" h="12251" extrusionOk="0">
                  <a:moveTo>
                    <a:pt x="6110" y="1125"/>
                  </a:moveTo>
                  <a:cubicBezTo>
                    <a:pt x="8846" y="1125"/>
                    <a:pt x="11095" y="3344"/>
                    <a:pt x="11095" y="6080"/>
                  </a:cubicBezTo>
                  <a:cubicBezTo>
                    <a:pt x="11095" y="8816"/>
                    <a:pt x="8846" y="11065"/>
                    <a:pt x="6110" y="11065"/>
                  </a:cubicBezTo>
                  <a:cubicBezTo>
                    <a:pt x="3375" y="11065"/>
                    <a:pt x="1125" y="8816"/>
                    <a:pt x="1125" y="6080"/>
                  </a:cubicBezTo>
                  <a:cubicBezTo>
                    <a:pt x="1125" y="3344"/>
                    <a:pt x="3375" y="1125"/>
                    <a:pt x="6110" y="1125"/>
                  </a:cubicBezTo>
                  <a:close/>
                  <a:moveTo>
                    <a:pt x="6110" y="1"/>
                  </a:moveTo>
                  <a:cubicBezTo>
                    <a:pt x="2736" y="1"/>
                    <a:pt x="1" y="2736"/>
                    <a:pt x="1" y="6141"/>
                  </a:cubicBezTo>
                  <a:cubicBezTo>
                    <a:pt x="1" y="9515"/>
                    <a:pt x="2736" y="12250"/>
                    <a:pt x="6110" y="12250"/>
                  </a:cubicBezTo>
                  <a:cubicBezTo>
                    <a:pt x="9515" y="12250"/>
                    <a:pt x="12250" y="9484"/>
                    <a:pt x="12250" y="6141"/>
                  </a:cubicBezTo>
                  <a:cubicBezTo>
                    <a:pt x="12250" y="2736"/>
                    <a:pt x="9484" y="1"/>
                    <a:pt x="61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2460050" y="2520650"/>
              <a:ext cx="351075" cy="340650"/>
            </a:xfrm>
            <a:custGeom>
              <a:avLst/>
              <a:gdLst/>
              <a:ahLst/>
              <a:cxnLst/>
              <a:rect l="l" t="t" r="r" b="b"/>
              <a:pathLst>
                <a:path w="14043" h="13626" extrusionOk="0">
                  <a:moveTo>
                    <a:pt x="4715" y="1"/>
                  </a:moveTo>
                  <a:cubicBezTo>
                    <a:pt x="3610" y="1"/>
                    <a:pt x="2508" y="419"/>
                    <a:pt x="1672" y="1254"/>
                  </a:cubicBezTo>
                  <a:cubicBezTo>
                    <a:pt x="0" y="2957"/>
                    <a:pt x="0" y="5692"/>
                    <a:pt x="1672" y="7364"/>
                  </a:cubicBezTo>
                  <a:lnTo>
                    <a:pt x="7933" y="13625"/>
                  </a:lnTo>
                  <a:lnTo>
                    <a:pt x="14043" y="7516"/>
                  </a:lnTo>
                  <a:lnTo>
                    <a:pt x="7781" y="1254"/>
                  </a:lnTo>
                  <a:cubicBezTo>
                    <a:pt x="6930" y="419"/>
                    <a:pt x="5821" y="1"/>
                    <a:pt x="4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2444075" y="2506775"/>
              <a:ext cx="387575" cy="375800"/>
            </a:xfrm>
            <a:custGeom>
              <a:avLst/>
              <a:gdLst/>
              <a:ahLst/>
              <a:cxnLst/>
              <a:rect l="l" t="t" r="r" b="b"/>
              <a:pathLst>
                <a:path w="15503" h="15032" extrusionOk="0">
                  <a:moveTo>
                    <a:pt x="5350" y="1110"/>
                  </a:moveTo>
                  <a:cubicBezTo>
                    <a:pt x="6323" y="1110"/>
                    <a:pt x="7296" y="1506"/>
                    <a:pt x="7995" y="2235"/>
                  </a:cubicBezTo>
                  <a:lnTo>
                    <a:pt x="13892" y="8101"/>
                  </a:lnTo>
                  <a:lnTo>
                    <a:pt x="8572" y="13421"/>
                  </a:lnTo>
                  <a:lnTo>
                    <a:pt x="2676" y="7554"/>
                  </a:lnTo>
                  <a:cubicBezTo>
                    <a:pt x="1247" y="6065"/>
                    <a:pt x="1247" y="3664"/>
                    <a:pt x="2676" y="2235"/>
                  </a:cubicBezTo>
                  <a:cubicBezTo>
                    <a:pt x="3405" y="1506"/>
                    <a:pt x="4408" y="1110"/>
                    <a:pt x="5350" y="1110"/>
                  </a:cubicBezTo>
                  <a:close/>
                  <a:moveTo>
                    <a:pt x="5350" y="1"/>
                  </a:moveTo>
                  <a:cubicBezTo>
                    <a:pt x="4097" y="1"/>
                    <a:pt x="2843" y="472"/>
                    <a:pt x="1885" y="1414"/>
                  </a:cubicBezTo>
                  <a:cubicBezTo>
                    <a:pt x="1" y="3329"/>
                    <a:pt x="1" y="6430"/>
                    <a:pt x="1885" y="8345"/>
                  </a:cubicBezTo>
                  <a:lnTo>
                    <a:pt x="8572" y="15032"/>
                  </a:lnTo>
                  <a:lnTo>
                    <a:pt x="15503" y="8101"/>
                  </a:lnTo>
                  <a:lnTo>
                    <a:pt x="8815" y="1414"/>
                  </a:lnTo>
                  <a:cubicBezTo>
                    <a:pt x="7858" y="472"/>
                    <a:pt x="6604" y="1"/>
                    <a:pt x="53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4"/>
            <p:cNvSpPr/>
            <p:nvPr/>
          </p:nvSpPr>
          <p:spPr>
            <a:xfrm>
              <a:off x="2779950" y="4555825"/>
              <a:ext cx="90450" cy="326025"/>
            </a:xfrm>
            <a:custGeom>
              <a:avLst/>
              <a:gdLst/>
              <a:ahLst/>
              <a:cxnLst/>
              <a:rect l="l" t="t" r="r" b="b"/>
              <a:pathLst>
                <a:path w="3618" h="13041" extrusionOk="0">
                  <a:moveTo>
                    <a:pt x="1" y="1"/>
                  </a:moveTo>
                  <a:lnTo>
                    <a:pt x="1" y="13040"/>
                  </a:lnTo>
                  <a:lnTo>
                    <a:pt x="3618" y="13040"/>
                  </a:lnTo>
                  <a:lnTo>
                    <a:pt x="361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4"/>
            <p:cNvSpPr/>
            <p:nvPr/>
          </p:nvSpPr>
          <p:spPr>
            <a:xfrm>
              <a:off x="2765525" y="4542150"/>
              <a:ext cx="119325" cy="354125"/>
            </a:xfrm>
            <a:custGeom>
              <a:avLst/>
              <a:gdLst/>
              <a:ahLst/>
              <a:cxnLst/>
              <a:rect l="l" t="t" r="r" b="b"/>
              <a:pathLst>
                <a:path w="4773" h="14165" extrusionOk="0">
                  <a:moveTo>
                    <a:pt x="3617" y="1125"/>
                  </a:moveTo>
                  <a:lnTo>
                    <a:pt x="3617" y="13010"/>
                  </a:lnTo>
                  <a:lnTo>
                    <a:pt x="1155" y="13010"/>
                  </a:lnTo>
                  <a:lnTo>
                    <a:pt x="1155" y="1125"/>
                  </a:lnTo>
                  <a:close/>
                  <a:moveTo>
                    <a:pt x="0" y="0"/>
                  </a:moveTo>
                  <a:lnTo>
                    <a:pt x="0" y="14165"/>
                  </a:lnTo>
                  <a:lnTo>
                    <a:pt x="4772" y="14165"/>
                  </a:lnTo>
                  <a:lnTo>
                    <a:pt x="47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4"/>
            <p:cNvSpPr/>
            <p:nvPr/>
          </p:nvSpPr>
          <p:spPr>
            <a:xfrm>
              <a:off x="2855950" y="4881825"/>
              <a:ext cx="28900" cy="185425"/>
            </a:xfrm>
            <a:custGeom>
              <a:avLst/>
              <a:gdLst/>
              <a:ahLst/>
              <a:cxnLst/>
              <a:rect l="l" t="t" r="r" b="b"/>
              <a:pathLst>
                <a:path w="1156" h="7417" extrusionOk="0">
                  <a:moveTo>
                    <a:pt x="0" y="0"/>
                  </a:moveTo>
                  <a:lnTo>
                    <a:pt x="0" y="7417"/>
                  </a:lnTo>
                  <a:lnTo>
                    <a:pt x="1155" y="7417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2618850" y="2625700"/>
              <a:ext cx="415700" cy="416450"/>
            </a:xfrm>
            <a:custGeom>
              <a:avLst/>
              <a:gdLst/>
              <a:ahLst/>
              <a:cxnLst/>
              <a:rect l="l" t="t" r="r" b="b"/>
              <a:pathLst>
                <a:path w="16628" h="16658" extrusionOk="0">
                  <a:moveTo>
                    <a:pt x="8299" y="1"/>
                  </a:moveTo>
                  <a:cubicBezTo>
                    <a:pt x="3709" y="1"/>
                    <a:pt x="1" y="3740"/>
                    <a:pt x="1" y="8329"/>
                  </a:cubicBezTo>
                  <a:cubicBezTo>
                    <a:pt x="1" y="12919"/>
                    <a:pt x="3709" y="16658"/>
                    <a:pt x="8299" y="16658"/>
                  </a:cubicBezTo>
                  <a:cubicBezTo>
                    <a:pt x="12889" y="16658"/>
                    <a:pt x="16627" y="12919"/>
                    <a:pt x="16627" y="8329"/>
                  </a:cubicBezTo>
                  <a:cubicBezTo>
                    <a:pt x="16627" y="3740"/>
                    <a:pt x="12889" y="1"/>
                    <a:pt x="8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2604425" y="2611275"/>
              <a:ext cx="444550" cy="445325"/>
            </a:xfrm>
            <a:custGeom>
              <a:avLst/>
              <a:gdLst/>
              <a:ahLst/>
              <a:cxnLst/>
              <a:rect l="l" t="t" r="r" b="b"/>
              <a:pathLst>
                <a:path w="17782" h="17813" extrusionOk="0">
                  <a:moveTo>
                    <a:pt x="8876" y="1155"/>
                  </a:moveTo>
                  <a:cubicBezTo>
                    <a:pt x="13131" y="1155"/>
                    <a:pt x="16627" y="4651"/>
                    <a:pt x="16627" y="8906"/>
                  </a:cubicBezTo>
                  <a:cubicBezTo>
                    <a:pt x="16627" y="13162"/>
                    <a:pt x="13131" y="16657"/>
                    <a:pt x="8876" y="16657"/>
                  </a:cubicBezTo>
                  <a:cubicBezTo>
                    <a:pt x="4620" y="16657"/>
                    <a:pt x="1125" y="13162"/>
                    <a:pt x="1125" y="8906"/>
                  </a:cubicBezTo>
                  <a:cubicBezTo>
                    <a:pt x="1125" y="4651"/>
                    <a:pt x="4620" y="1155"/>
                    <a:pt x="8876" y="1155"/>
                  </a:cubicBezTo>
                  <a:close/>
                  <a:moveTo>
                    <a:pt x="8876" y="0"/>
                  </a:moveTo>
                  <a:cubicBezTo>
                    <a:pt x="3982" y="0"/>
                    <a:pt x="0" y="4013"/>
                    <a:pt x="0" y="8906"/>
                  </a:cubicBezTo>
                  <a:cubicBezTo>
                    <a:pt x="0" y="13800"/>
                    <a:pt x="3982" y="17812"/>
                    <a:pt x="8876" y="17812"/>
                  </a:cubicBezTo>
                  <a:cubicBezTo>
                    <a:pt x="13769" y="17812"/>
                    <a:pt x="17782" y="13800"/>
                    <a:pt x="17782" y="8906"/>
                  </a:cubicBezTo>
                  <a:cubicBezTo>
                    <a:pt x="17782" y="4013"/>
                    <a:pt x="13769" y="0"/>
                    <a:pt x="8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2718400" y="2726025"/>
              <a:ext cx="216600" cy="216575"/>
            </a:xfrm>
            <a:custGeom>
              <a:avLst/>
              <a:gdLst/>
              <a:ahLst/>
              <a:cxnLst/>
              <a:rect l="l" t="t" r="r" b="b"/>
              <a:pathLst>
                <a:path w="8664" h="8663" extrusionOk="0">
                  <a:moveTo>
                    <a:pt x="4317" y="0"/>
                  </a:moveTo>
                  <a:cubicBezTo>
                    <a:pt x="1946" y="0"/>
                    <a:pt x="1" y="1915"/>
                    <a:pt x="1" y="4316"/>
                  </a:cubicBezTo>
                  <a:cubicBezTo>
                    <a:pt x="1" y="6717"/>
                    <a:pt x="1946" y="8663"/>
                    <a:pt x="4317" y="8663"/>
                  </a:cubicBezTo>
                  <a:cubicBezTo>
                    <a:pt x="6718" y="8663"/>
                    <a:pt x="8663" y="6717"/>
                    <a:pt x="8663" y="4316"/>
                  </a:cubicBezTo>
                  <a:cubicBezTo>
                    <a:pt x="8663" y="1915"/>
                    <a:pt x="6718" y="0"/>
                    <a:pt x="43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2703975" y="2711575"/>
              <a:ext cx="244700" cy="244700"/>
            </a:xfrm>
            <a:custGeom>
              <a:avLst/>
              <a:gdLst/>
              <a:ahLst/>
              <a:cxnLst/>
              <a:rect l="l" t="t" r="r" b="b"/>
              <a:pathLst>
                <a:path w="9788" h="9788" extrusionOk="0">
                  <a:moveTo>
                    <a:pt x="4894" y="1186"/>
                  </a:moveTo>
                  <a:cubicBezTo>
                    <a:pt x="6961" y="1186"/>
                    <a:pt x="8632" y="2858"/>
                    <a:pt x="8663" y="4925"/>
                  </a:cubicBezTo>
                  <a:cubicBezTo>
                    <a:pt x="8663" y="7022"/>
                    <a:pt x="6961" y="8694"/>
                    <a:pt x="4894" y="8694"/>
                  </a:cubicBezTo>
                  <a:cubicBezTo>
                    <a:pt x="2827" y="8694"/>
                    <a:pt x="1155" y="6992"/>
                    <a:pt x="1155" y="4925"/>
                  </a:cubicBezTo>
                  <a:cubicBezTo>
                    <a:pt x="1155" y="2858"/>
                    <a:pt x="2857" y="1186"/>
                    <a:pt x="4894" y="1186"/>
                  </a:cubicBezTo>
                  <a:close/>
                  <a:moveTo>
                    <a:pt x="4894" y="1"/>
                  </a:moveTo>
                  <a:cubicBezTo>
                    <a:pt x="2219" y="1"/>
                    <a:pt x="0" y="2189"/>
                    <a:pt x="0" y="4894"/>
                  </a:cubicBezTo>
                  <a:cubicBezTo>
                    <a:pt x="0" y="7599"/>
                    <a:pt x="2189" y="9788"/>
                    <a:pt x="4894" y="9788"/>
                  </a:cubicBezTo>
                  <a:cubicBezTo>
                    <a:pt x="7599" y="9788"/>
                    <a:pt x="9757" y="7599"/>
                    <a:pt x="9787" y="4894"/>
                  </a:cubicBezTo>
                  <a:cubicBezTo>
                    <a:pt x="9787" y="2189"/>
                    <a:pt x="7599" y="1"/>
                    <a:pt x="48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4" name="Google Shape;914;p34"/>
          <p:cNvGrpSpPr/>
          <p:nvPr/>
        </p:nvGrpSpPr>
        <p:grpSpPr>
          <a:xfrm>
            <a:off x="720003" y="2493615"/>
            <a:ext cx="327163" cy="637788"/>
            <a:chOff x="2114275" y="3036050"/>
            <a:chExt cx="467375" cy="911125"/>
          </a:xfrm>
        </p:grpSpPr>
        <p:sp>
          <p:nvSpPr>
            <p:cNvPr id="915" name="Google Shape;915;p34"/>
            <p:cNvSpPr/>
            <p:nvPr/>
          </p:nvSpPr>
          <p:spPr>
            <a:xfrm>
              <a:off x="2174325" y="3440300"/>
              <a:ext cx="407325" cy="506875"/>
            </a:xfrm>
            <a:custGeom>
              <a:avLst/>
              <a:gdLst/>
              <a:ahLst/>
              <a:cxnLst/>
              <a:rect l="l" t="t" r="r" b="b"/>
              <a:pathLst>
                <a:path w="16293" h="20275" extrusionOk="0">
                  <a:moveTo>
                    <a:pt x="0" y="1"/>
                  </a:moveTo>
                  <a:lnTo>
                    <a:pt x="0" y="20275"/>
                  </a:lnTo>
                  <a:lnTo>
                    <a:pt x="16292" y="20275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4"/>
            <p:cNvSpPr/>
            <p:nvPr/>
          </p:nvSpPr>
          <p:spPr>
            <a:xfrm>
              <a:off x="2174325" y="3096075"/>
              <a:ext cx="407325" cy="343500"/>
            </a:xfrm>
            <a:custGeom>
              <a:avLst/>
              <a:gdLst/>
              <a:ahLst/>
              <a:cxnLst/>
              <a:rect l="l" t="t" r="r" b="b"/>
              <a:pathLst>
                <a:path w="16293" h="13740" extrusionOk="0">
                  <a:moveTo>
                    <a:pt x="0" y="1"/>
                  </a:moveTo>
                  <a:lnTo>
                    <a:pt x="0" y="13740"/>
                  </a:lnTo>
                  <a:lnTo>
                    <a:pt x="16292" y="13740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2114275" y="3036050"/>
              <a:ext cx="436225" cy="866300"/>
            </a:xfrm>
            <a:custGeom>
              <a:avLst/>
              <a:gdLst/>
              <a:ahLst/>
              <a:cxnLst/>
              <a:rect l="l" t="t" r="r" b="b"/>
              <a:pathLst>
                <a:path w="17449" h="34652" extrusionOk="0">
                  <a:moveTo>
                    <a:pt x="16263" y="1155"/>
                  </a:moveTo>
                  <a:lnTo>
                    <a:pt x="16263" y="33527"/>
                  </a:lnTo>
                  <a:lnTo>
                    <a:pt x="1095" y="33527"/>
                  </a:lnTo>
                  <a:lnTo>
                    <a:pt x="1095" y="1155"/>
                  </a:lnTo>
                  <a:close/>
                  <a:moveTo>
                    <a:pt x="1" y="0"/>
                  </a:moveTo>
                  <a:lnTo>
                    <a:pt x="1" y="34651"/>
                  </a:lnTo>
                  <a:lnTo>
                    <a:pt x="17448" y="34651"/>
                  </a:lnTo>
                  <a:lnTo>
                    <a:pt x="174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" name="Google Shape;918;p34"/>
          <p:cNvGrpSpPr/>
          <p:nvPr/>
        </p:nvGrpSpPr>
        <p:grpSpPr>
          <a:xfrm>
            <a:off x="720002" y="4404927"/>
            <a:ext cx="1675047" cy="149573"/>
            <a:chOff x="4790625" y="1824675"/>
            <a:chExt cx="2392925" cy="213675"/>
          </a:xfrm>
        </p:grpSpPr>
        <p:sp>
          <p:nvSpPr>
            <p:cNvPr id="919" name="Google Shape;919;p34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4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4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4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4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4" name="Google Shape;924;p34"/>
          <p:cNvGrpSpPr/>
          <p:nvPr/>
        </p:nvGrpSpPr>
        <p:grpSpPr>
          <a:xfrm>
            <a:off x="76202" y="2816032"/>
            <a:ext cx="214917" cy="230335"/>
            <a:chOff x="424275" y="4593075"/>
            <a:chExt cx="307025" cy="329050"/>
          </a:xfrm>
        </p:grpSpPr>
        <p:sp>
          <p:nvSpPr>
            <p:cNvPr id="925" name="Google Shape;925;p34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4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4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8" name="Google Shape;928;p34"/>
          <p:cNvGrpSpPr/>
          <p:nvPr/>
        </p:nvGrpSpPr>
        <p:grpSpPr>
          <a:xfrm>
            <a:off x="720002" y="3711535"/>
            <a:ext cx="1100050" cy="540978"/>
            <a:chOff x="823225" y="4003400"/>
            <a:chExt cx="1571500" cy="772825"/>
          </a:xfrm>
        </p:grpSpPr>
        <p:sp>
          <p:nvSpPr>
            <p:cNvPr id="929" name="Google Shape;929;p34"/>
            <p:cNvSpPr/>
            <p:nvPr/>
          </p:nvSpPr>
          <p:spPr>
            <a:xfrm>
              <a:off x="865025" y="4054300"/>
              <a:ext cx="1493975" cy="721925"/>
            </a:xfrm>
            <a:custGeom>
              <a:avLst/>
              <a:gdLst/>
              <a:ahLst/>
              <a:cxnLst/>
              <a:rect l="l" t="t" r="r" b="b"/>
              <a:pathLst>
                <a:path w="59759" h="28877" extrusionOk="0">
                  <a:moveTo>
                    <a:pt x="34895" y="5715"/>
                  </a:moveTo>
                  <a:lnTo>
                    <a:pt x="5715" y="19818"/>
                  </a:lnTo>
                  <a:lnTo>
                    <a:pt x="5715" y="5715"/>
                  </a:lnTo>
                  <a:close/>
                  <a:moveTo>
                    <a:pt x="0" y="1"/>
                  </a:moveTo>
                  <a:lnTo>
                    <a:pt x="0" y="28876"/>
                  </a:lnTo>
                  <a:lnTo>
                    <a:pt x="597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4"/>
            <p:cNvSpPr/>
            <p:nvPr/>
          </p:nvSpPr>
          <p:spPr>
            <a:xfrm>
              <a:off x="823225" y="4003400"/>
              <a:ext cx="1571500" cy="759150"/>
            </a:xfrm>
            <a:custGeom>
              <a:avLst/>
              <a:gdLst/>
              <a:ahLst/>
              <a:cxnLst/>
              <a:rect l="l" t="t" r="r" b="b"/>
              <a:pathLst>
                <a:path w="62860" h="30366" extrusionOk="0">
                  <a:moveTo>
                    <a:pt x="32980" y="6839"/>
                  </a:moveTo>
                  <a:lnTo>
                    <a:pt x="6840" y="19453"/>
                  </a:lnTo>
                  <a:lnTo>
                    <a:pt x="6840" y="6839"/>
                  </a:lnTo>
                  <a:close/>
                  <a:moveTo>
                    <a:pt x="5685" y="5684"/>
                  </a:moveTo>
                  <a:lnTo>
                    <a:pt x="5685" y="21277"/>
                  </a:lnTo>
                  <a:lnTo>
                    <a:pt x="37965" y="5684"/>
                  </a:lnTo>
                  <a:close/>
                  <a:moveTo>
                    <a:pt x="57874" y="1125"/>
                  </a:moveTo>
                  <a:lnTo>
                    <a:pt x="1125" y="28541"/>
                  </a:lnTo>
                  <a:lnTo>
                    <a:pt x="1125" y="1125"/>
                  </a:lnTo>
                  <a:close/>
                  <a:moveTo>
                    <a:pt x="1" y="0"/>
                  </a:moveTo>
                  <a:lnTo>
                    <a:pt x="1" y="30365"/>
                  </a:lnTo>
                  <a:lnTo>
                    <a:pt x="628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1" name="Google Shape;931;p34"/>
          <p:cNvGrpSpPr/>
          <p:nvPr/>
        </p:nvGrpSpPr>
        <p:grpSpPr>
          <a:xfrm>
            <a:off x="8004465" y="76195"/>
            <a:ext cx="1063335" cy="1454810"/>
            <a:chOff x="3064150" y="3027700"/>
            <a:chExt cx="1519050" cy="2078300"/>
          </a:xfrm>
        </p:grpSpPr>
        <p:sp>
          <p:nvSpPr>
            <p:cNvPr id="932" name="Google Shape;932;p34"/>
            <p:cNvSpPr/>
            <p:nvPr/>
          </p:nvSpPr>
          <p:spPr>
            <a:xfrm>
              <a:off x="3118875" y="3080875"/>
              <a:ext cx="1464325" cy="2025125"/>
            </a:xfrm>
            <a:custGeom>
              <a:avLst/>
              <a:gdLst/>
              <a:ahLst/>
              <a:cxnLst/>
              <a:rect l="l" t="t" r="r" b="b"/>
              <a:pathLst>
                <a:path w="58573" h="81005" extrusionOk="0">
                  <a:moveTo>
                    <a:pt x="5107" y="1"/>
                  </a:moveTo>
                  <a:cubicBezTo>
                    <a:pt x="2280" y="1"/>
                    <a:pt x="0" y="2280"/>
                    <a:pt x="0" y="5107"/>
                  </a:cubicBezTo>
                  <a:lnTo>
                    <a:pt x="0" y="75929"/>
                  </a:lnTo>
                  <a:cubicBezTo>
                    <a:pt x="0" y="78725"/>
                    <a:pt x="2280" y="81005"/>
                    <a:pt x="5107" y="81005"/>
                  </a:cubicBezTo>
                  <a:lnTo>
                    <a:pt x="53466" y="81005"/>
                  </a:lnTo>
                  <a:cubicBezTo>
                    <a:pt x="56293" y="81005"/>
                    <a:pt x="58573" y="78725"/>
                    <a:pt x="58573" y="75929"/>
                  </a:cubicBezTo>
                  <a:lnTo>
                    <a:pt x="58573" y="5107"/>
                  </a:lnTo>
                  <a:cubicBezTo>
                    <a:pt x="58573" y="2280"/>
                    <a:pt x="56293" y="1"/>
                    <a:pt x="53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4"/>
            <p:cNvSpPr/>
            <p:nvPr/>
          </p:nvSpPr>
          <p:spPr>
            <a:xfrm>
              <a:off x="3202450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4"/>
            <p:cNvSpPr/>
            <p:nvPr/>
          </p:nvSpPr>
          <p:spPr>
            <a:xfrm>
              <a:off x="3542875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4"/>
            <p:cNvSpPr/>
            <p:nvPr/>
          </p:nvSpPr>
          <p:spPr>
            <a:xfrm>
              <a:off x="3882550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4"/>
            <p:cNvSpPr/>
            <p:nvPr/>
          </p:nvSpPr>
          <p:spPr>
            <a:xfrm>
              <a:off x="4223000" y="365840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8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4"/>
            <p:cNvSpPr/>
            <p:nvPr/>
          </p:nvSpPr>
          <p:spPr>
            <a:xfrm>
              <a:off x="3202450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4"/>
            <p:cNvSpPr/>
            <p:nvPr/>
          </p:nvSpPr>
          <p:spPr>
            <a:xfrm>
              <a:off x="3542875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4"/>
            <p:cNvSpPr/>
            <p:nvPr/>
          </p:nvSpPr>
          <p:spPr>
            <a:xfrm>
              <a:off x="3882550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4"/>
            <p:cNvSpPr/>
            <p:nvPr/>
          </p:nvSpPr>
          <p:spPr>
            <a:xfrm>
              <a:off x="4223000" y="399580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7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3202450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3542875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3882550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4"/>
            <p:cNvSpPr/>
            <p:nvPr/>
          </p:nvSpPr>
          <p:spPr>
            <a:xfrm>
              <a:off x="4223000" y="433395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7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4"/>
            <p:cNvSpPr/>
            <p:nvPr/>
          </p:nvSpPr>
          <p:spPr>
            <a:xfrm>
              <a:off x="3202450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3542875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80" y="1"/>
                    <a:pt x="9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3882550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4"/>
            <p:cNvSpPr/>
            <p:nvPr/>
          </p:nvSpPr>
          <p:spPr>
            <a:xfrm>
              <a:off x="4223000" y="4671325"/>
              <a:ext cx="258375" cy="250800"/>
            </a:xfrm>
            <a:custGeom>
              <a:avLst/>
              <a:gdLst/>
              <a:ahLst/>
              <a:cxnLst/>
              <a:rect l="l" t="t" r="r" b="b"/>
              <a:pathLst>
                <a:path w="10335" h="10032" extrusionOk="0">
                  <a:moveTo>
                    <a:pt x="1034" y="1"/>
                  </a:moveTo>
                  <a:cubicBezTo>
                    <a:pt x="456" y="1"/>
                    <a:pt x="0" y="457"/>
                    <a:pt x="0" y="1004"/>
                  </a:cubicBezTo>
                  <a:lnTo>
                    <a:pt x="0" y="8998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3064150" y="3027700"/>
              <a:ext cx="1492450" cy="2054000"/>
            </a:xfrm>
            <a:custGeom>
              <a:avLst/>
              <a:gdLst/>
              <a:ahLst/>
              <a:cxnLst/>
              <a:rect l="l" t="t" r="r" b="b"/>
              <a:pathLst>
                <a:path w="59698" h="82160" extrusionOk="0">
                  <a:moveTo>
                    <a:pt x="54014" y="1155"/>
                  </a:moveTo>
                  <a:cubicBezTo>
                    <a:pt x="56537" y="1155"/>
                    <a:pt x="58543" y="3161"/>
                    <a:pt x="58543" y="5654"/>
                  </a:cubicBezTo>
                  <a:lnTo>
                    <a:pt x="58543" y="76475"/>
                  </a:lnTo>
                  <a:cubicBezTo>
                    <a:pt x="58543" y="78998"/>
                    <a:pt x="56537" y="81004"/>
                    <a:pt x="54014" y="81004"/>
                  </a:cubicBezTo>
                  <a:lnTo>
                    <a:pt x="5654" y="81004"/>
                  </a:lnTo>
                  <a:cubicBezTo>
                    <a:pt x="3162" y="81004"/>
                    <a:pt x="1125" y="78998"/>
                    <a:pt x="1125" y="76475"/>
                  </a:cubicBezTo>
                  <a:lnTo>
                    <a:pt x="1125" y="5654"/>
                  </a:lnTo>
                  <a:cubicBezTo>
                    <a:pt x="1125" y="3161"/>
                    <a:pt x="3131" y="1155"/>
                    <a:pt x="5654" y="1155"/>
                  </a:cubicBezTo>
                  <a:close/>
                  <a:moveTo>
                    <a:pt x="5654" y="0"/>
                  </a:moveTo>
                  <a:cubicBezTo>
                    <a:pt x="2554" y="0"/>
                    <a:pt x="1" y="2553"/>
                    <a:pt x="1" y="5654"/>
                  </a:cubicBezTo>
                  <a:lnTo>
                    <a:pt x="1" y="76475"/>
                  </a:lnTo>
                  <a:cubicBezTo>
                    <a:pt x="1" y="79606"/>
                    <a:pt x="2554" y="82159"/>
                    <a:pt x="5654" y="82159"/>
                  </a:cubicBezTo>
                  <a:lnTo>
                    <a:pt x="54014" y="82159"/>
                  </a:lnTo>
                  <a:cubicBezTo>
                    <a:pt x="57145" y="82159"/>
                    <a:pt x="59698" y="79606"/>
                    <a:pt x="59698" y="76475"/>
                  </a:cubicBezTo>
                  <a:lnTo>
                    <a:pt x="59698" y="5654"/>
                  </a:lnTo>
                  <a:cubicBezTo>
                    <a:pt x="59698" y="2553"/>
                    <a:pt x="57145" y="0"/>
                    <a:pt x="5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3216900" y="3216900"/>
              <a:ext cx="1273600" cy="314625"/>
            </a:xfrm>
            <a:custGeom>
              <a:avLst/>
              <a:gdLst/>
              <a:ahLst/>
              <a:cxnLst/>
              <a:rect l="l" t="t" r="r" b="b"/>
              <a:pathLst>
                <a:path w="50944" h="12585" extrusionOk="0">
                  <a:moveTo>
                    <a:pt x="1338" y="1"/>
                  </a:moveTo>
                  <a:cubicBezTo>
                    <a:pt x="608" y="1"/>
                    <a:pt x="0" y="609"/>
                    <a:pt x="0" y="1308"/>
                  </a:cubicBezTo>
                  <a:lnTo>
                    <a:pt x="0" y="11247"/>
                  </a:lnTo>
                  <a:cubicBezTo>
                    <a:pt x="0" y="11946"/>
                    <a:pt x="608" y="12584"/>
                    <a:pt x="1338" y="12584"/>
                  </a:cubicBezTo>
                  <a:lnTo>
                    <a:pt x="49636" y="12584"/>
                  </a:lnTo>
                  <a:cubicBezTo>
                    <a:pt x="50335" y="12584"/>
                    <a:pt x="50943" y="11946"/>
                    <a:pt x="50943" y="11247"/>
                  </a:cubicBezTo>
                  <a:lnTo>
                    <a:pt x="50943" y="1308"/>
                  </a:lnTo>
                  <a:cubicBezTo>
                    <a:pt x="50943" y="609"/>
                    <a:pt x="50335" y="1"/>
                    <a:pt x="496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4"/>
            <p:cNvSpPr/>
            <p:nvPr/>
          </p:nvSpPr>
          <p:spPr>
            <a:xfrm>
              <a:off x="3159150" y="3160675"/>
              <a:ext cx="1302475" cy="343500"/>
            </a:xfrm>
            <a:custGeom>
              <a:avLst/>
              <a:gdLst/>
              <a:ahLst/>
              <a:cxnLst/>
              <a:rect l="l" t="t" r="r" b="b"/>
              <a:pathLst>
                <a:path w="52099" h="13740" extrusionOk="0">
                  <a:moveTo>
                    <a:pt x="50214" y="1155"/>
                  </a:moveTo>
                  <a:cubicBezTo>
                    <a:pt x="50609" y="1155"/>
                    <a:pt x="50943" y="1490"/>
                    <a:pt x="50943" y="1854"/>
                  </a:cubicBezTo>
                  <a:lnTo>
                    <a:pt x="50943" y="11885"/>
                  </a:lnTo>
                  <a:cubicBezTo>
                    <a:pt x="50943" y="12280"/>
                    <a:pt x="50609" y="12615"/>
                    <a:pt x="50214" y="12615"/>
                  </a:cubicBezTo>
                  <a:lnTo>
                    <a:pt x="1854" y="12615"/>
                  </a:lnTo>
                  <a:cubicBezTo>
                    <a:pt x="1459" y="12615"/>
                    <a:pt x="1125" y="12280"/>
                    <a:pt x="1125" y="11885"/>
                  </a:cubicBezTo>
                  <a:lnTo>
                    <a:pt x="1125" y="1854"/>
                  </a:lnTo>
                  <a:cubicBezTo>
                    <a:pt x="1125" y="1490"/>
                    <a:pt x="1459" y="1155"/>
                    <a:pt x="1854" y="1155"/>
                  </a:cubicBezTo>
                  <a:close/>
                  <a:moveTo>
                    <a:pt x="1854" y="0"/>
                  </a:moveTo>
                  <a:cubicBezTo>
                    <a:pt x="821" y="0"/>
                    <a:pt x="0" y="851"/>
                    <a:pt x="0" y="1854"/>
                  </a:cubicBezTo>
                  <a:lnTo>
                    <a:pt x="0" y="11885"/>
                  </a:lnTo>
                  <a:cubicBezTo>
                    <a:pt x="0" y="12918"/>
                    <a:pt x="821" y="13739"/>
                    <a:pt x="1854" y="13739"/>
                  </a:cubicBezTo>
                  <a:lnTo>
                    <a:pt x="50214" y="13739"/>
                  </a:lnTo>
                  <a:cubicBezTo>
                    <a:pt x="51247" y="13739"/>
                    <a:pt x="52098" y="12918"/>
                    <a:pt x="52098" y="11885"/>
                  </a:cubicBezTo>
                  <a:lnTo>
                    <a:pt x="52098" y="1854"/>
                  </a:lnTo>
                  <a:cubicBezTo>
                    <a:pt x="52098" y="851"/>
                    <a:pt x="51247" y="0"/>
                    <a:pt x="50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3159150" y="3615850"/>
              <a:ext cx="286500" cy="278900"/>
            </a:xfrm>
            <a:custGeom>
              <a:avLst/>
              <a:gdLst/>
              <a:ahLst/>
              <a:cxnLst/>
              <a:rect l="l" t="t" r="r" b="b"/>
              <a:pathLst>
                <a:path w="11460" h="11156" extrusionOk="0">
                  <a:moveTo>
                    <a:pt x="9909" y="1095"/>
                  </a:moveTo>
                  <a:cubicBezTo>
                    <a:pt x="10183" y="1095"/>
                    <a:pt x="10365" y="1277"/>
                    <a:pt x="10365" y="1550"/>
                  </a:cubicBezTo>
                  <a:lnTo>
                    <a:pt x="10365" y="9545"/>
                  </a:lnTo>
                  <a:cubicBezTo>
                    <a:pt x="10365" y="9788"/>
                    <a:pt x="10183" y="10000"/>
                    <a:pt x="9909" y="10000"/>
                  </a:cubicBezTo>
                  <a:lnTo>
                    <a:pt x="1641" y="10000"/>
                  </a:lnTo>
                  <a:cubicBezTo>
                    <a:pt x="1368" y="10000"/>
                    <a:pt x="1186" y="9788"/>
                    <a:pt x="1186" y="9545"/>
                  </a:cubicBezTo>
                  <a:lnTo>
                    <a:pt x="1186" y="1550"/>
                  </a:lnTo>
                  <a:cubicBezTo>
                    <a:pt x="1186" y="1277"/>
                    <a:pt x="1368" y="1095"/>
                    <a:pt x="1641" y="1095"/>
                  </a:cubicBezTo>
                  <a:close/>
                  <a:moveTo>
                    <a:pt x="1581" y="0"/>
                  </a:moveTo>
                  <a:cubicBezTo>
                    <a:pt x="699" y="0"/>
                    <a:pt x="0" y="730"/>
                    <a:pt x="0" y="1581"/>
                  </a:cubicBezTo>
                  <a:lnTo>
                    <a:pt x="0" y="9575"/>
                  </a:lnTo>
                  <a:cubicBezTo>
                    <a:pt x="0" y="10456"/>
                    <a:pt x="699" y="11155"/>
                    <a:pt x="1581" y="11155"/>
                  </a:cubicBezTo>
                  <a:lnTo>
                    <a:pt x="9879" y="11155"/>
                  </a:lnTo>
                  <a:cubicBezTo>
                    <a:pt x="10791" y="11155"/>
                    <a:pt x="11459" y="10456"/>
                    <a:pt x="11459" y="9575"/>
                  </a:cubicBezTo>
                  <a:lnTo>
                    <a:pt x="11459" y="1581"/>
                  </a:lnTo>
                  <a:cubicBezTo>
                    <a:pt x="11459" y="730"/>
                    <a:pt x="1076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3500325" y="3615850"/>
              <a:ext cx="286500" cy="278900"/>
            </a:xfrm>
            <a:custGeom>
              <a:avLst/>
              <a:gdLst/>
              <a:ahLst/>
              <a:cxnLst/>
              <a:rect l="l" t="t" r="r" b="b"/>
              <a:pathLst>
                <a:path w="11460" h="11156" extrusionOk="0">
                  <a:moveTo>
                    <a:pt x="9879" y="1095"/>
                  </a:moveTo>
                  <a:cubicBezTo>
                    <a:pt x="1012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23" y="10000"/>
                    <a:pt x="9879" y="10000"/>
                  </a:cubicBezTo>
                  <a:lnTo>
                    <a:pt x="1581" y="10000"/>
                  </a:lnTo>
                  <a:cubicBezTo>
                    <a:pt x="1308" y="10000"/>
                    <a:pt x="1125" y="9788"/>
                    <a:pt x="1125" y="9545"/>
                  </a:cubicBezTo>
                  <a:lnTo>
                    <a:pt x="1125" y="1550"/>
                  </a:lnTo>
                  <a:cubicBezTo>
                    <a:pt x="1125" y="1277"/>
                    <a:pt x="1308" y="1095"/>
                    <a:pt x="1581" y="109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00" y="11155"/>
                    <a:pt x="1581" y="11155"/>
                  </a:cubicBezTo>
                  <a:lnTo>
                    <a:pt x="9879" y="11155"/>
                  </a:lnTo>
                  <a:cubicBezTo>
                    <a:pt x="10730" y="11155"/>
                    <a:pt x="11460" y="10456"/>
                    <a:pt x="11460" y="9575"/>
                  </a:cubicBezTo>
                  <a:lnTo>
                    <a:pt x="11460" y="1581"/>
                  </a:lnTo>
                  <a:cubicBezTo>
                    <a:pt x="11460" y="730"/>
                    <a:pt x="1073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3840000" y="3615850"/>
              <a:ext cx="287275" cy="278900"/>
            </a:xfrm>
            <a:custGeom>
              <a:avLst/>
              <a:gdLst/>
              <a:ahLst/>
              <a:cxnLst/>
              <a:rect l="l" t="t" r="r" b="b"/>
              <a:pathLst>
                <a:path w="11491" h="11156" extrusionOk="0">
                  <a:moveTo>
                    <a:pt x="9879" y="1095"/>
                  </a:moveTo>
                  <a:cubicBezTo>
                    <a:pt x="1015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53" y="10000"/>
                    <a:pt x="9879" y="10000"/>
                  </a:cubicBezTo>
                  <a:lnTo>
                    <a:pt x="1612" y="10000"/>
                  </a:lnTo>
                  <a:cubicBezTo>
                    <a:pt x="1338" y="10000"/>
                    <a:pt x="1156" y="9788"/>
                    <a:pt x="1156" y="9545"/>
                  </a:cubicBezTo>
                  <a:lnTo>
                    <a:pt x="1156" y="1550"/>
                  </a:lnTo>
                  <a:cubicBezTo>
                    <a:pt x="1156" y="1277"/>
                    <a:pt x="1338" y="1095"/>
                    <a:pt x="1612" y="1095"/>
                  </a:cubicBezTo>
                  <a:close/>
                  <a:moveTo>
                    <a:pt x="1612" y="0"/>
                  </a:moveTo>
                  <a:cubicBezTo>
                    <a:pt x="73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30" y="11155"/>
                    <a:pt x="1612" y="11155"/>
                  </a:cubicBezTo>
                  <a:lnTo>
                    <a:pt x="9879" y="11155"/>
                  </a:lnTo>
                  <a:cubicBezTo>
                    <a:pt x="10761" y="11155"/>
                    <a:pt x="11490" y="10456"/>
                    <a:pt x="11490" y="9575"/>
                  </a:cubicBezTo>
                  <a:lnTo>
                    <a:pt x="11490" y="1581"/>
                  </a:lnTo>
                  <a:cubicBezTo>
                    <a:pt x="11490" y="730"/>
                    <a:pt x="10761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4180425" y="3615850"/>
              <a:ext cx="286525" cy="278900"/>
            </a:xfrm>
            <a:custGeom>
              <a:avLst/>
              <a:gdLst/>
              <a:ahLst/>
              <a:cxnLst/>
              <a:rect l="l" t="t" r="r" b="b"/>
              <a:pathLst>
                <a:path w="11461" h="11156" extrusionOk="0">
                  <a:moveTo>
                    <a:pt x="9880" y="1095"/>
                  </a:moveTo>
                  <a:cubicBezTo>
                    <a:pt x="1012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23" y="10000"/>
                    <a:pt x="9880" y="10000"/>
                  </a:cubicBezTo>
                  <a:lnTo>
                    <a:pt x="1581" y="10000"/>
                  </a:lnTo>
                  <a:cubicBezTo>
                    <a:pt x="1308" y="10000"/>
                    <a:pt x="1126" y="9788"/>
                    <a:pt x="1126" y="9545"/>
                  </a:cubicBezTo>
                  <a:lnTo>
                    <a:pt x="1126" y="1550"/>
                  </a:lnTo>
                  <a:cubicBezTo>
                    <a:pt x="1126" y="1277"/>
                    <a:pt x="1308" y="1095"/>
                    <a:pt x="1581" y="109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00" y="11155"/>
                    <a:pt x="1581" y="11155"/>
                  </a:cubicBezTo>
                  <a:lnTo>
                    <a:pt x="9880" y="11155"/>
                  </a:lnTo>
                  <a:cubicBezTo>
                    <a:pt x="10731" y="11155"/>
                    <a:pt x="11460" y="10456"/>
                    <a:pt x="11460" y="9575"/>
                  </a:cubicBezTo>
                  <a:lnTo>
                    <a:pt x="11460" y="1581"/>
                  </a:lnTo>
                  <a:cubicBezTo>
                    <a:pt x="11460" y="730"/>
                    <a:pt x="10731" y="0"/>
                    <a:pt x="9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3159150" y="395322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909" y="1126"/>
                  </a:moveTo>
                  <a:cubicBezTo>
                    <a:pt x="10183" y="1126"/>
                    <a:pt x="10365" y="1308"/>
                    <a:pt x="10365" y="1581"/>
                  </a:cubicBezTo>
                  <a:lnTo>
                    <a:pt x="10365" y="9576"/>
                  </a:lnTo>
                  <a:cubicBezTo>
                    <a:pt x="10365" y="9819"/>
                    <a:pt x="10183" y="10031"/>
                    <a:pt x="9909" y="10031"/>
                  </a:cubicBezTo>
                  <a:lnTo>
                    <a:pt x="1641" y="10031"/>
                  </a:lnTo>
                  <a:cubicBezTo>
                    <a:pt x="1368" y="10031"/>
                    <a:pt x="1186" y="9819"/>
                    <a:pt x="1186" y="9576"/>
                  </a:cubicBezTo>
                  <a:lnTo>
                    <a:pt x="1186" y="1581"/>
                  </a:lnTo>
                  <a:cubicBezTo>
                    <a:pt x="1186" y="1308"/>
                    <a:pt x="1368" y="1126"/>
                    <a:pt x="1641" y="1126"/>
                  </a:cubicBezTo>
                  <a:close/>
                  <a:moveTo>
                    <a:pt x="1581" y="1"/>
                  </a:moveTo>
                  <a:cubicBezTo>
                    <a:pt x="699" y="1"/>
                    <a:pt x="0" y="700"/>
                    <a:pt x="0" y="1581"/>
                  </a:cubicBezTo>
                  <a:lnTo>
                    <a:pt x="0" y="9576"/>
                  </a:lnTo>
                  <a:cubicBezTo>
                    <a:pt x="0" y="10427"/>
                    <a:pt x="699" y="11156"/>
                    <a:pt x="1581" y="11156"/>
                  </a:cubicBezTo>
                  <a:lnTo>
                    <a:pt x="9879" y="11156"/>
                  </a:lnTo>
                  <a:cubicBezTo>
                    <a:pt x="10791" y="11156"/>
                    <a:pt x="11459" y="10487"/>
                    <a:pt x="11459" y="9576"/>
                  </a:cubicBezTo>
                  <a:lnTo>
                    <a:pt x="11459" y="1581"/>
                  </a:lnTo>
                  <a:cubicBezTo>
                    <a:pt x="11459" y="700"/>
                    <a:pt x="1076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3500325" y="395322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879" y="1126"/>
                  </a:moveTo>
                  <a:cubicBezTo>
                    <a:pt x="1012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23" y="10031"/>
                    <a:pt x="9879" y="10031"/>
                  </a:cubicBezTo>
                  <a:lnTo>
                    <a:pt x="1581" y="10031"/>
                  </a:lnTo>
                  <a:cubicBezTo>
                    <a:pt x="1308" y="10031"/>
                    <a:pt x="1125" y="9819"/>
                    <a:pt x="1125" y="9576"/>
                  </a:cubicBezTo>
                  <a:lnTo>
                    <a:pt x="1125" y="1581"/>
                  </a:lnTo>
                  <a:cubicBezTo>
                    <a:pt x="1125" y="1308"/>
                    <a:pt x="1308" y="1126"/>
                    <a:pt x="1581" y="1126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79" y="11156"/>
                  </a:lnTo>
                  <a:cubicBezTo>
                    <a:pt x="10730" y="11156"/>
                    <a:pt x="11460" y="10487"/>
                    <a:pt x="11460" y="9576"/>
                  </a:cubicBezTo>
                  <a:lnTo>
                    <a:pt x="11460" y="1581"/>
                  </a:lnTo>
                  <a:cubicBezTo>
                    <a:pt x="11460" y="700"/>
                    <a:pt x="1073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3840000" y="3953225"/>
              <a:ext cx="287275" cy="278925"/>
            </a:xfrm>
            <a:custGeom>
              <a:avLst/>
              <a:gdLst/>
              <a:ahLst/>
              <a:cxnLst/>
              <a:rect l="l" t="t" r="r" b="b"/>
              <a:pathLst>
                <a:path w="11491" h="11157" extrusionOk="0">
                  <a:moveTo>
                    <a:pt x="9879" y="1126"/>
                  </a:moveTo>
                  <a:cubicBezTo>
                    <a:pt x="1015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53" y="10031"/>
                    <a:pt x="9879" y="10031"/>
                  </a:cubicBezTo>
                  <a:lnTo>
                    <a:pt x="1612" y="10031"/>
                  </a:lnTo>
                  <a:cubicBezTo>
                    <a:pt x="1338" y="10031"/>
                    <a:pt x="1156" y="9819"/>
                    <a:pt x="1156" y="9576"/>
                  </a:cubicBezTo>
                  <a:lnTo>
                    <a:pt x="1156" y="1581"/>
                  </a:lnTo>
                  <a:cubicBezTo>
                    <a:pt x="1156" y="1308"/>
                    <a:pt x="1338" y="1126"/>
                    <a:pt x="1612" y="1126"/>
                  </a:cubicBezTo>
                  <a:close/>
                  <a:moveTo>
                    <a:pt x="1612" y="1"/>
                  </a:moveTo>
                  <a:cubicBezTo>
                    <a:pt x="73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30" y="11156"/>
                    <a:pt x="1612" y="11156"/>
                  </a:cubicBezTo>
                  <a:lnTo>
                    <a:pt x="9879" y="11156"/>
                  </a:lnTo>
                  <a:cubicBezTo>
                    <a:pt x="10761" y="11156"/>
                    <a:pt x="11490" y="10487"/>
                    <a:pt x="11490" y="9576"/>
                  </a:cubicBezTo>
                  <a:lnTo>
                    <a:pt x="11490" y="1581"/>
                  </a:lnTo>
                  <a:cubicBezTo>
                    <a:pt x="11490" y="700"/>
                    <a:pt x="10761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4180425" y="3953225"/>
              <a:ext cx="286525" cy="278925"/>
            </a:xfrm>
            <a:custGeom>
              <a:avLst/>
              <a:gdLst/>
              <a:ahLst/>
              <a:cxnLst/>
              <a:rect l="l" t="t" r="r" b="b"/>
              <a:pathLst>
                <a:path w="11461" h="11157" extrusionOk="0">
                  <a:moveTo>
                    <a:pt x="9880" y="1126"/>
                  </a:moveTo>
                  <a:cubicBezTo>
                    <a:pt x="1012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23" y="10031"/>
                    <a:pt x="9880" y="10031"/>
                  </a:cubicBezTo>
                  <a:lnTo>
                    <a:pt x="1581" y="10031"/>
                  </a:lnTo>
                  <a:cubicBezTo>
                    <a:pt x="1308" y="10031"/>
                    <a:pt x="1126" y="9819"/>
                    <a:pt x="1126" y="9576"/>
                  </a:cubicBezTo>
                  <a:lnTo>
                    <a:pt x="1126" y="1581"/>
                  </a:lnTo>
                  <a:cubicBezTo>
                    <a:pt x="1126" y="1308"/>
                    <a:pt x="1308" y="1126"/>
                    <a:pt x="1581" y="1126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80" y="11156"/>
                  </a:lnTo>
                  <a:cubicBezTo>
                    <a:pt x="10731" y="11156"/>
                    <a:pt x="11460" y="10487"/>
                    <a:pt x="11460" y="9576"/>
                  </a:cubicBezTo>
                  <a:lnTo>
                    <a:pt x="11460" y="1581"/>
                  </a:lnTo>
                  <a:cubicBezTo>
                    <a:pt x="11460" y="700"/>
                    <a:pt x="10731" y="1"/>
                    <a:pt x="9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3159150" y="429137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909" y="1095"/>
                  </a:moveTo>
                  <a:cubicBezTo>
                    <a:pt x="10183" y="1095"/>
                    <a:pt x="10365" y="1278"/>
                    <a:pt x="10365" y="1551"/>
                  </a:cubicBezTo>
                  <a:lnTo>
                    <a:pt x="10365" y="9515"/>
                  </a:lnTo>
                  <a:cubicBezTo>
                    <a:pt x="10365" y="9788"/>
                    <a:pt x="10183" y="9971"/>
                    <a:pt x="9909" y="9971"/>
                  </a:cubicBezTo>
                  <a:lnTo>
                    <a:pt x="1641" y="9971"/>
                  </a:lnTo>
                  <a:cubicBezTo>
                    <a:pt x="1368" y="9971"/>
                    <a:pt x="1186" y="9788"/>
                    <a:pt x="1186" y="9515"/>
                  </a:cubicBezTo>
                  <a:lnTo>
                    <a:pt x="1186" y="1551"/>
                  </a:lnTo>
                  <a:cubicBezTo>
                    <a:pt x="1186" y="1278"/>
                    <a:pt x="1368" y="1095"/>
                    <a:pt x="1641" y="1095"/>
                  </a:cubicBezTo>
                  <a:close/>
                  <a:moveTo>
                    <a:pt x="1581" y="1"/>
                  </a:moveTo>
                  <a:cubicBezTo>
                    <a:pt x="699" y="1"/>
                    <a:pt x="0" y="700"/>
                    <a:pt x="0" y="1582"/>
                  </a:cubicBezTo>
                  <a:lnTo>
                    <a:pt x="0" y="9576"/>
                  </a:lnTo>
                  <a:cubicBezTo>
                    <a:pt x="0" y="10427"/>
                    <a:pt x="699" y="11156"/>
                    <a:pt x="1581" y="11156"/>
                  </a:cubicBezTo>
                  <a:lnTo>
                    <a:pt x="9879" y="11156"/>
                  </a:lnTo>
                  <a:cubicBezTo>
                    <a:pt x="10791" y="11156"/>
                    <a:pt x="11459" y="10427"/>
                    <a:pt x="11459" y="9576"/>
                  </a:cubicBezTo>
                  <a:lnTo>
                    <a:pt x="11459" y="1582"/>
                  </a:lnTo>
                  <a:cubicBezTo>
                    <a:pt x="11459" y="700"/>
                    <a:pt x="1076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3500325" y="429137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879" y="1095"/>
                  </a:moveTo>
                  <a:cubicBezTo>
                    <a:pt x="1012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23" y="9971"/>
                    <a:pt x="9879" y="9971"/>
                  </a:cubicBezTo>
                  <a:lnTo>
                    <a:pt x="1581" y="9971"/>
                  </a:lnTo>
                  <a:cubicBezTo>
                    <a:pt x="1308" y="9971"/>
                    <a:pt x="1125" y="9788"/>
                    <a:pt x="1125" y="9515"/>
                  </a:cubicBezTo>
                  <a:lnTo>
                    <a:pt x="1125" y="1551"/>
                  </a:lnTo>
                  <a:cubicBezTo>
                    <a:pt x="1125" y="1278"/>
                    <a:pt x="1308" y="1095"/>
                    <a:pt x="1581" y="1095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79" y="11156"/>
                  </a:lnTo>
                  <a:cubicBezTo>
                    <a:pt x="10730" y="11156"/>
                    <a:pt x="11460" y="10427"/>
                    <a:pt x="11460" y="9576"/>
                  </a:cubicBezTo>
                  <a:lnTo>
                    <a:pt x="11460" y="1582"/>
                  </a:lnTo>
                  <a:cubicBezTo>
                    <a:pt x="11460" y="700"/>
                    <a:pt x="1073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3840000" y="4291375"/>
              <a:ext cx="287275" cy="278925"/>
            </a:xfrm>
            <a:custGeom>
              <a:avLst/>
              <a:gdLst/>
              <a:ahLst/>
              <a:cxnLst/>
              <a:rect l="l" t="t" r="r" b="b"/>
              <a:pathLst>
                <a:path w="11491" h="11157" extrusionOk="0">
                  <a:moveTo>
                    <a:pt x="9879" y="1095"/>
                  </a:moveTo>
                  <a:cubicBezTo>
                    <a:pt x="1015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53" y="9971"/>
                    <a:pt x="9879" y="9971"/>
                  </a:cubicBezTo>
                  <a:lnTo>
                    <a:pt x="1612" y="9971"/>
                  </a:lnTo>
                  <a:cubicBezTo>
                    <a:pt x="1338" y="9971"/>
                    <a:pt x="1156" y="9788"/>
                    <a:pt x="1156" y="9515"/>
                  </a:cubicBezTo>
                  <a:lnTo>
                    <a:pt x="1156" y="1551"/>
                  </a:lnTo>
                  <a:cubicBezTo>
                    <a:pt x="1156" y="1278"/>
                    <a:pt x="1338" y="1095"/>
                    <a:pt x="1612" y="1095"/>
                  </a:cubicBezTo>
                  <a:close/>
                  <a:moveTo>
                    <a:pt x="1612" y="1"/>
                  </a:moveTo>
                  <a:cubicBezTo>
                    <a:pt x="73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30" y="11156"/>
                    <a:pt x="1612" y="11156"/>
                  </a:cubicBezTo>
                  <a:lnTo>
                    <a:pt x="9879" y="11156"/>
                  </a:lnTo>
                  <a:cubicBezTo>
                    <a:pt x="10761" y="11156"/>
                    <a:pt x="11490" y="10427"/>
                    <a:pt x="11490" y="9576"/>
                  </a:cubicBezTo>
                  <a:lnTo>
                    <a:pt x="11490" y="1582"/>
                  </a:lnTo>
                  <a:cubicBezTo>
                    <a:pt x="11490" y="700"/>
                    <a:pt x="10761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4180425" y="4291375"/>
              <a:ext cx="286525" cy="278925"/>
            </a:xfrm>
            <a:custGeom>
              <a:avLst/>
              <a:gdLst/>
              <a:ahLst/>
              <a:cxnLst/>
              <a:rect l="l" t="t" r="r" b="b"/>
              <a:pathLst>
                <a:path w="11461" h="11157" extrusionOk="0">
                  <a:moveTo>
                    <a:pt x="9880" y="1095"/>
                  </a:moveTo>
                  <a:cubicBezTo>
                    <a:pt x="1012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23" y="9971"/>
                    <a:pt x="9880" y="9971"/>
                  </a:cubicBezTo>
                  <a:lnTo>
                    <a:pt x="1581" y="9971"/>
                  </a:lnTo>
                  <a:cubicBezTo>
                    <a:pt x="1308" y="9971"/>
                    <a:pt x="1126" y="9788"/>
                    <a:pt x="1126" y="9515"/>
                  </a:cubicBezTo>
                  <a:lnTo>
                    <a:pt x="1126" y="1551"/>
                  </a:lnTo>
                  <a:cubicBezTo>
                    <a:pt x="1126" y="1278"/>
                    <a:pt x="1308" y="1095"/>
                    <a:pt x="1581" y="1095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80" y="11156"/>
                  </a:lnTo>
                  <a:cubicBezTo>
                    <a:pt x="10731" y="11156"/>
                    <a:pt x="11460" y="10427"/>
                    <a:pt x="11460" y="9576"/>
                  </a:cubicBezTo>
                  <a:lnTo>
                    <a:pt x="11460" y="1582"/>
                  </a:lnTo>
                  <a:cubicBezTo>
                    <a:pt x="11460" y="700"/>
                    <a:pt x="10731" y="1"/>
                    <a:pt x="9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3159150" y="4628025"/>
              <a:ext cx="286500" cy="279650"/>
            </a:xfrm>
            <a:custGeom>
              <a:avLst/>
              <a:gdLst/>
              <a:ahLst/>
              <a:cxnLst/>
              <a:rect l="l" t="t" r="r" b="b"/>
              <a:pathLst>
                <a:path w="11460" h="11186" extrusionOk="0">
                  <a:moveTo>
                    <a:pt x="9909" y="1155"/>
                  </a:moveTo>
                  <a:cubicBezTo>
                    <a:pt x="10183" y="1155"/>
                    <a:pt x="10365" y="1338"/>
                    <a:pt x="10365" y="1611"/>
                  </a:cubicBezTo>
                  <a:lnTo>
                    <a:pt x="10365" y="9575"/>
                  </a:lnTo>
                  <a:cubicBezTo>
                    <a:pt x="10365" y="9848"/>
                    <a:pt x="10183" y="10031"/>
                    <a:pt x="9909" y="10031"/>
                  </a:cubicBezTo>
                  <a:lnTo>
                    <a:pt x="1641" y="10031"/>
                  </a:lnTo>
                  <a:cubicBezTo>
                    <a:pt x="1368" y="10031"/>
                    <a:pt x="1186" y="9848"/>
                    <a:pt x="1186" y="9575"/>
                  </a:cubicBezTo>
                  <a:lnTo>
                    <a:pt x="1186" y="1611"/>
                  </a:lnTo>
                  <a:cubicBezTo>
                    <a:pt x="1186" y="1338"/>
                    <a:pt x="1368" y="1155"/>
                    <a:pt x="1641" y="1155"/>
                  </a:cubicBezTo>
                  <a:close/>
                  <a:moveTo>
                    <a:pt x="1581" y="0"/>
                  </a:moveTo>
                  <a:cubicBezTo>
                    <a:pt x="699" y="0"/>
                    <a:pt x="0" y="730"/>
                    <a:pt x="0" y="1611"/>
                  </a:cubicBezTo>
                  <a:lnTo>
                    <a:pt x="0" y="9575"/>
                  </a:lnTo>
                  <a:cubicBezTo>
                    <a:pt x="0" y="10456"/>
                    <a:pt x="699" y="11186"/>
                    <a:pt x="1581" y="11186"/>
                  </a:cubicBezTo>
                  <a:lnTo>
                    <a:pt x="9879" y="11186"/>
                  </a:lnTo>
                  <a:cubicBezTo>
                    <a:pt x="10791" y="11186"/>
                    <a:pt x="11459" y="10456"/>
                    <a:pt x="11459" y="9575"/>
                  </a:cubicBezTo>
                  <a:lnTo>
                    <a:pt x="11459" y="1611"/>
                  </a:lnTo>
                  <a:cubicBezTo>
                    <a:pt x="11459" y="730"/>
                    <a:pt x="1076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3500325" y="4628025"/>
              <a:ext cx="286500" cy="279650"/>
            </a:xfrm>
            <a:custGeom>
              <a:avLst/>
              <a:gdLst/>
              <a:ahLst/>
              <a:cxnLst/>
              <a:rect l="l" t="t" r="r" b="b"/>
              <a:pathLst>
                <a:path w="11460" h="11186" extrusionOk="0">
                  <a:moveTo>
                    <a:pt x="9879" y="1155"/>
                  </a:moveTo>
                  <a:cubicBezTo>
                    <a:pt x="1012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23" y="10031"/>
                    <a:pt x="9879" y="10031"/>
                  </a:cubicBezTo>
                  <a:lnTo>
                    <a:pt x="1581" y="10031"/>
                  </a:lnTo>
                  <a:cubicBezTo>
                    <a:pt x="1308" y="10031"/>
                    <a:pt x="1125" y="9848"/>
                    <a:pt x="1125" y="9575"/>
                  </a:cubicBezTo>
                  <a:lnTo>
                    <a:pt x="1125" y="1611"/>
                  </a:lnTo>
                  <a:cubicBezTo>
                    <a:pt x="1125" y="1338"/>
                    <a:pt x="1308" y="1155"/>
                    <a:pt x="1581" y="115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00" y="11186"/>
                    <a:pt x="1581" y="11186"/>
                  </a:cubicBezTo>
                  <a:lnTo>
                    <a:pt x="9879" y="11186"/>
                  </a:lnTo>
                  <a:cubicBezTo>
                    <a:pt x="10730" y="11186"/>
                    <a:pt x="11460" y="10456"/>
                    <a:pt x="11460" y="9575"/>
                  </a:cubicBezTo>
                  <a:lnTo>
                    <a:pt x="11460" y="1611"/>
                  </a:lnTo>
                  <a:cubicBezTo>
                    <a:pt x="11460" y="730"/>
                    <a:pt x="1073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3840000" y="4628025"/>
              <a:ext cx="287275" cy="279650"/>
            </a:xfrm>
            <a:custGeom>
              <a:avLst/>
              <a:gdLst/>
              <a:ahLst/>
              <a:cxnLst/>
              <a:rect l="l" t="t" r="r" b="b"/>
              <a:pathLst>
                <a:path w="11491" h="11186" extrusionOk="0">
                  <a:moveTo>
                    <a:pt x="9879" y="1155"/>
                  </a:moveTo>
                  <a:cubicBezTo>
                    <a:pt x="1015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53" y="10031"/>
                    <a:pt x="9879" y="10031"/>
                  </a:cubicBezTo>
                  <a:lnTo>
                    <a:pt x="1612" y="10031"/>
                  </a:lnTo>
                  <a:cubicBezTo>
                    <a:pt x="1338" y="10031"/>
                    <a:pt x="1156" y="9848"/>
                    <a:pt x="1156" y="9575"/>
                  </a:cubicBezTo>
                  <a:lnTo>
                    <a:pt x="1156" y="1611"/>
                  </a:lnTo>
                  <a:cubicBezTo>
                    <a:pt x="1156" y="1338"/>
                    <a:pt x="1338" y="1155"/>
                    <a:pt x="1612" y="1155"/>
                  </a:cubicBezTo>
                  <a:close/>
                  <a:moveTo>
                    <a:pt x="1612" y="0"/>
                  </a:moveTo>
                  <a:cubicBezTo>
                    <a:pt x="73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30" y="11186"/>
                    <a:pt x="1612" y="11186"/>
                  </a:cubicBezTo>
                  <a:lnTo>
                    <a:pt x="9879" y="11186"/>
                  </a:lnTo>
                  <a:cubicBezTo>
                    <a:pt x="10761" y="11186"/>
                    <a:pt x="11490" y="10456"/>
                    <a:pt x="11490" y="9575"/>
                  </a:cubicBezTo>
                  <a:lnTo>
                    <a:pt x="11490" y="1611"/>
                  </a:lnTo>
                  <a:cubicBezTo>
                    <a:pt x="11490" y="730"/>
                    <a:pt x="10761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4180425" y="4628025"/>
              <a:ext cx="286525" cy="279650"/>
            </a:xfrm>
            <a:custGeom>
              <a:avLst/>
              <a:gdLst/>
              <a:ahLst/>
              <a:cxnLst/>
              <a:rect l="l" t="t" r="r" b="b"/>
              <a:pathLst>
                <a:path w="11461" h="11186" extrusionOk="0">
                  <a:moveTo>
                    <a:pt x="9880" y="1155"/>
                  </a:moveTo>
                  <a:cubicBezTo>
                    <a:pt x="1012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23" y="10031"/>
                    <a:pt x="9880" y="10031"/>
                  </a:cubicBezTo>
                  <a:lnTo>
                    <a:pt x="1581" y="10031"/>
                  </a:lnTo>
                  <a:cubicBezTo>
                    <a:pt x="1308" y="10031"/>
                    <a:pt x="1126" y="9848"/>
                    <a:pt x="1126" y="9575"/>
                  </a:cubicBezTo>
                  <a:lnTo>
                    <a:pt x="1126" y="1611"/>
                  </a:lnTo>
                  <a:cubicBezTo>
                    <a:pt x="1126" y="1338"/>
                    <a:pt x="1308" y="1155"/>
                    <a:pt x="1581" y="115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00" y="11186"/>
                    <a:pt x="1581" y="11186"/>
                  </a:cubicBezTo>
                  <a:lnTo>
                    <a:pt x="9880" y="11186"/>
                  </a:lnTo>
                  <a:cubicBezTo>
                    <a:pt x="10731" y="11186"/>
                    <a:pt x="11460" y="10456"/>
                    <a:pt x="11460" y="9575"/>
                  </a:cubicBezTo>
                  <a:lnTo>
                    <a:pt x="11460" y="1611"/>
                  </a:lnTo>
                  <a:cubicBezTo>
                    <a:pt x="11460" y="730"/>
                    <a:pt x="10731" y="0"/>
                    <a:pt x="9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3064150" y="3027700"/>
              <a:ext cx="1492450" cy="2054000"/>
            </a:xfrm>
            <a:custGeom>
              <a:avLst/>
              <a:gdLst/>
              <a:ahLst/>
              <a:cxnLst/>
              <a:rect l="l" t="t" r="r" b="b"/>
              <a:pathLst>
                <a:path w="59698" h="82160" extrusionOk="0">
                  <a:moveTo>
                    <a:pt x="54014" y="1155"/>
                  </a:moveTo>
                  <a:cubicBezTo>
                    <a:pt x="56537" y="1155"/>
                    <a:pt x="58543" y="3161"/>
                    <a:pt x="58543" y="5654"/>
                  </a:cubicBezTo>
                  <a:lnTo>
                    <a:pt x="58543" y="76475"/>
                  </a:lnTo>
                  <a:cubicBezTo>
                    <a:pt x="58543" y="78998"/>
                    <a:pt x="56537" y="81004"/>
                    <a:pt x="54014" y="81004"/>
                  </a:cubicBezTo>
                  <a:lnTo>
                    <a:pt x="5654" y="81004"/>
                  </a:lnTo>
                  <a:cubicBezTo>
                    <a:pt x="3162" y="81004"/>
                    <a:pt x="1125" y="78998"/>
                    <a:pt x="1125" y="76475"/>
                  </a:cubicBezTo>
                  <a:lnTo>
                    <a:pt x="1125" y="5654"/>
                  </a:lnTo>
                  <a:cubicBezTo>
                    <a:pt x="1125" y="3161"/>
                    <a:pt x="3131" y="1155"/>
                    <a:pt x="5654" y="1155"/>
                  </a:cubicBezTo>
                  <a:close/>
                  <a:moveTo>
                    <a:pt x="5654" y="0"/>
                  </a:moveTo>
                  <a:cubicBezTo>
                    <a:pt x="2554" y="0"/>
                    <a:pt x="1" y="2553"/>
                    <a:pt x="1" y="5654"/>
                  </a:cubicBezTo>
                  <a:lnTo>
                    <a:pt x="1" y="76475"/>
                  </a:lnTo>
                  <a:cubicBezTo>
                    <a:pt x="1" y="79606"/>
                    <a:pt x="2554" y="82159"/>
                    <a:pt x="5654" y="82159"/>
                  </a:cubicBezTo>
                  <a:lnTo>
                    <a:pt x="54014" y="82159"/>
                  </a:lnTo>
                  <a:cubicBezTo>
                    <a:pt x="57145" y="82159"/>
                    <a:pt x="59698" y="79606"/>
                    <a:pt x="59698" y="76475"/>
                  </a:cubicBezTo>
                  <a:lnTo>
                    <a:pt x="59698" y="5654"/>
                  </a:lnTo>
                  <a:cubicBezTo>
                    <a:pt x="59698" y="2553"/>
                    <a:pt x="57145" y="0"/>
                    <a:pt x="5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9" name="Google Shape;969;p34"/>
          <p:cNvGrpSpPr/>
          <p:nvPr/>
        </p:nvGrpSpPr>
        <p:grpSpPr>
          <a:xfrm>
            <a:off x="7533293" y="1055972"/>
            <a:ext cx="242585" cy="475038"/>
            <a:chOff x="6833975" y="3957025"/>
            <a:chExt cx="346550" cy="678625"/>
          </a:xfrm>
        </p:grpSpPr>
        <p:sp>
          <p:nvSpPr>
            <p:cNvPr id="970" name="Google Shape;970;p34"/>
            <p:cNvSpPr/>
            <p:nvPr/>
          </p:nvSpPr>
          <p:spPr>
            <a:xfrm>
              <a:off x="6833975" y="4212350"/>
              <a:ext cx="303225" cy="376175"/>
            </a:xfrm>
            <a:custGeom>
              <a:avLst/>
              <a:gdLst/>
              <a:ahLst/>
              <a:cxnLst/>
              <a:rect l="l" t="t" r="r" b="b"/>
              <a:pathLst>
                <a:path w="12129" h="15047" extrusionOk="0">
                  <a:moveTo>
                    <a:pt x="1" y="1"/>
                  </a:moveTo>
                  <a:lnTo>
                    <a:pt x="1" y="15047"/>
                  </a:lnTo>
                  <a:lnTo>
                    <a:pt x="12129" y="15047"/>
                  </a:lnTo>
                  <a:lnTo>
                    <a:pt x="121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6833975" y="3957025"/>
              <a:ext cx="303225" cy="255350"/>
            </a:xfrm>
            <a:custGeom>
              <a:avLst/>
              <a:gdLst/>
              <a:ahLst/>
              <a:cxnLst/>
              <a:rect l="l" t="t" r="r" b="b"/>
              <a:pathLst>
                <a:path w="12129" h="10214" extrusionOk="0">
                  <a:moveTo>
                    <a:pt x="1" y="1"/>
                  </a:moveTo>
                  <a:lnTo>
                    <a:pt x="1" y="10214"/>
                  </a:lnTo>
                  <a:lnTo>
                    <a:pt x="12129" y="10214"/>
                  </a:lnTo>
                  <a:lnTo>
                    <a:pt x="121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6849175" y="3985150"/>
              <a:ext cx="331350" cy="650500"/>
            </a:xfrm>
            <a:custGeom>
              <a:avLst/>
              <a:gdLst/>
              <a:ahLst/>
              <a:cxnLst/>
              <a:rect l="l" t="t" r="r" b="b"/>
              <a:pathLst>
                <a:path w="13254" h="26020" extrusionOk="0">
                  <a:moveTo>
                    <a:pt x="12129" y="1156"/>
                  </a:moveTo>
                  <a:lnTo>
                    <a:pt x="12129" y="24895"/>
                  </a:lnTo>
                  <a:lnTo>
                    <a:pt x="1156" y="24895"/>
                  </a:lnTo>
                  <a:lnTo>
                    <a:pt x="1156" y="1156"/>
                  </a:lnTo>
                  <a:close/>
                  <a:moveTo>
                    <a:pt x="1" y="1"/>
                  </a:moveTo>
                  <a:lnTo>
                    <a:pt x="1" y="26019"/>
                  </a:lnTo>
                  <a:lnTo>
                    <a:pt x="13253" y="26019"/>
                  </a:lnTo>
                  <a:lnTo>
                    <a:pt x="132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3" name="Google Shape;973;p34"/>
          <p:cNvGrpSpPr/>
          <p:nvPr/>
        </p:nvGrpSpPr>
        <p:grpSpPr>
          <a:xfrm>
            <a:off x="6100822" y="540003"/>
            <a:ext cx="1675047" cy="149573"/>
            <a:chOff x="4790625" y="1824675"/>
            <a:chExt cx="2392925" cy="213675"/>
          </a:xfrm>
        </p:grpSpPr>
        <p:sp>
          <p:nvSpPr>
            <p:cNvPr id="974" name="Google Shape;974;p34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4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4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9" name="Google Shape;979;p34"/>
          <p:cNvGrpSpPr/>
          <p:nvPr/>
        </p:nvGrpSpPr>
        <p:grpSpPr>
          <a:xfrm>
            <a:off x="8852895" y="1731985"/>
            <a:ext cx="214918" cy="250565"/>
            <a:chOff x="6571050" y="2495000"/>
            <a:chExt cx="307025" cy="357950"/>
          </a:xfrm>
        </p:grpSpPr>
        <p:sp>
          <p:nvSpPr>
            <p:cNvPr id="980" name="Google Shape;980;p34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3" name="Google Shape;983;p34"/>
          <p:cNvGrpSpPr/>
          <p:nvPr/>
        </p:nvGrpSpPr>
        <p:grpSpPr>
          <a:xfrm>
            <a:off x="8077160" y="1731985"/>
            <a:ext cx="346832" cy="1809080"/>
            <a:chOff x="4713875" y="2486650"/>
            <a:chExt cx="495475" cy="2584400"/>
          </a:xfrm>
        </p:grpSpPr>
        <p:sp>
          <p:nvSpPr>
            <p:cNvPr id="984" name="Google Shape;984;p34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36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771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40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76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767558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8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42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2092350" y="1216800"/>
            <a:ext cx="4959300" cy="322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4" name="Google Shape;24;p4"/>
          <p:cNvGrpSpPr/>
          <p:nvPr/>
        </p:nvGrpSpPr>
        <p:grpSpPr>
          <a:xfrm>
            <a:off x="1404852" y="76205"/>
            <a:ext cx="1675047" cy="149573"/>
            <a:chOff x="4790625" y="1824675"/>
            <a:chExt cx="2392925" cy="213675"/>
          </a:xfrm>
        </p:grpSpPr>
        <p:sp>
          <p:nvSpPr>
            <p:cNvPr id="25" name="Google Shape;25;p4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4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4"/>
          <p:cNvGrpSpPr/>
          <p:nvPr/>
        </p:nvGrpSpPr>
        <p:grpSpPr>
          <a:xfrm>
            <a:off x="76202" y="2883465"/>
            <a:ext cx="214917" cy="230335"/>
            <a:chOff x="424275" y="4593075"/>
            <a:chExt cx="307025" cy="329050"/>
          </a:xfrm>
        </p:grpSpPr>
        <p:sp>
          <p:nvSpPr>
            <p:cNvPr id="31" name="Google Shape;31;p4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34;p4"/>
          <p:cNvGrpSpPr/>
          <p:nvPr/>
        </p:nvGrpSpPr>
        <p:grpSpPr>
          <a:xfrm>
            <a:off x="76197" y="845785"/>
            <a:ext cx="346832" cy="1809080"/>
            <a:chOff x="4713875" y="2486650"/>
            <a:chExt cx="495475" cy="2584400"/>
          </a:xfrm>
        </p:grpSpPr>
        <p:sp>
          <p:nvSpPr>
            <p:cNvPr id="35" name="Google Shape;35;p4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50;p4"/>
          <p:cNvGrpSpPr/>
          <p:nvPr/>
        </p:nvGrpSpPr>
        <p:grpSpPr>
          <a:xfrm>
            <a:off x="76192" y="76210"/>
            <a:ext cx="1100050" cy="540977"/>
            <a:chOff x="823225" y="4003400"/>
            <a:chExt cx="1571500" cy="772825"/>
          </a:xfrm>
        </p:grpSpPr>
        <p:sp>
          <p:nvSpPr>
            <p:cNvPr id="51" name="Google Shape;51;p4"/>
            <p:cNvSpPr/>
            <p:nvPr/>
          </p:nvSpPr>
          <p:spPr>
            <a:xfrm>
              <a:off x="865025" y="4054300"/>
              <a:ext cx="1493975" cy="721925"/>
            </a:xfrm>
            <a:custGeom>
              <a:avLst/>
              <a:gdLst/>
              <a:ahLst/>
              <a:cxnLst/>
              <a:rect l="l" t="t" r="r" b="b"/>
              <a:pathLst>
                <a:path w="59759" h="28877" extrusionOk="0">
                  <a:moveTo>
                    <a:pt x="34895" y="5715"/>
                  </a:moveTo>
                  <a:lnTo>
                    <a:pt x="5715" y="19818"/>
                  </a:lnTo>
                  <a:lnTo>
                    <a:pt x="5715" y="5715"/>
                  </a:lnTo>
                  <a:close/>
                  <a:moveTo>
                    <a:pt x="0" y="1"/>
                  </a:moveTo>
                  <a:lnTo>
                    <a:pt x="0" y="28876"/>
                  </a:lnTo>
                  <a:lnTo>
                    <a:pt x="597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823225" y="4003400"/>
              <a:ext cx="1571500" cy="759150"/>
            </a:xfrm>
            <a:custGeom>
              <a:avLst/>
              <a:gdLst/>
              <a:ahLst/>
              <a:cxnLst/>
              <a:rect l="l" t="t" r="r" b="b"/>
              <a:pathLst>
                <a:path w="62860" h="30366" extrusionOk="0">
                  <a:moveTo>
                    <a:pt x="32980" y="6839"/>
                  </a:moveTo>
                  <a:lnTo>
                    <a:pt x="6840" y="19453"/>
                  </a:lnTo>
                  <a:lnTo>
                    <a:pt x="6840" y="6839"/>
                  </a:lnTo>
                  <a:close/>
                  <a:moveTo>
                    <a:pt x="5685" y="5684"/>
                  </a:moveTo>
                  <a:lnTo>
                    <a:pt x="5685" y="21277"/>
                  </a:lnTo>
                  <a:lnTo>
                    <a:pt x="37965" y="5684"/>
                  </a:lnTo>
                  <a:close/>
                  <a:moveTo>
                    <a:pt x="57874" y="1125"/>
                  </a:moveTo>
                  <a:lnTo>
                    <a:pt x="1125" y="28541"/>
                  </a:lnTo>
                  <a:lnTo>
                    <a:pt x="1125" y="1125"/>
                  </a:lnTo>
                  <a:close/>
                  <a:moveTo>
                    <a:pt x="1" y="0"/>
                  </a:moveTo>
                  <a:lnTo>
                    <a:pt x="1" y="30365"/>
                  </a:lnTo>
                  <a:lnTo>
                    <a:pt x="628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4"/>
          <p:cNvGrpSpPr/>
          <p:nvPr/>
        </p:nvGrpSpPr>
        <p:grpSpPr>
          <a:xfrm>
            <a:off x="8720928" y="3462332"/>
            <a:ext cx="327163" cy="637788"/>
            <a:chOff x="2114275" y="3036050"/>
            <a:chExt cx="467375" cy="911125"/>
          </a:xfrm>
        </p:grpSpPr>
        <p:sp>
          <p:nvSpPr>
            <p:cNvPr id="54" name="Google Shape;54;p4"/>
            <p:cNvSpPr/>
            <p:nvPr/>
          </p:nvSpPr>
          <p:spPr>
            <a:xfrm>
              <a:off x="2174325" y="3440300"/>
              <a:ext cx="407325" cy="506875"/>
            </a:xfrm>
            <a:custGeom>
              <a:avLst/>
              <a:gdLst/>
              <a:ahLst/>
              <a:cxnLst/>
              <a:rect l="l" t="t" r="r" b="b"/>
              <a:pathLst>
                <a:path w="16293" h="20275" extrusionOk="0">
                  <a:moveTo>
                    <a:pt x="0" y="1"/>
                  </a:moveTo>
                  <a:lnTo>
                    <a:pt x="0" y="20275"/>
                  </a:lnTo>
                  <a:lnTo>
                    <a:pt x="16292" y="20275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2174325" y="3096075"/>
              <a:ext cx="407325" cy="343500"/>
            </a:xfrm>
            <a:custGeom>
              <a:avLst/>
              <a:gdLst/>
              <a:ahLst/>
              <a:cxnLst/>
              <a:rect l="l" t="t" r="r" b="b"/>
              <a:pathLst>
                <a:path w="16293" h="13740" extrusionOk="0">
                  <a:moveTo>
                    <a:pt x="0" y="1"/>
                  </a:moveTo>
                  <a:lnTo>
                    <a:pt x="0" y="13740"/>
                  </a:lnTo>
                  <a:lnTo>
                    <a:pt x="16292" y="13740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2114275" y="3036050"/>
              <a:ext cx="436225" cy="866300"/>
            </a:xfrm>
            <a:custGeom>
              <a:avLst/>
              <a:gdLst/>
              <a:ahLst/>
              <a:cxnLst/>
              <a:rect l="l" t="t" r="r" b="b"/>
              <a:pathLst>
                <a:path w="17449" h="34652" extrusionOk="0">
                  <a:moveTo>
                    <a:pt x="16263" y="1155"/>
                  </a:moveTo>
                  <a:lnTo>
                    <a:pt x="16263" y="33527"/>
                  </a:lnTo>
                  <a:lnTo>
                    <a:pt x="1095" y="33527"/>
                  </a:lnTo>
                  <a:lnTo>
                    <a:pt x="1095" y="1155"/>
                  </a:lnTo>
                  <a:close/>
                  <a:moveTo>
                    <a:pt x="1" y="0"/>
                  </a:moveTo>
                  <a:lnTo>
                    <a:pt x="1" y="34651"/>
                  </a:lnTo>
                  <a:lnTo>
                    <a:pt x="17448" y="34651"/>
                  </a:lnTo>
                  <a:lnTo>
                    <a:pt x="174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57;p4"/>
          <p:cNvGrpSpPr/>
          <p:nvPr/>
        </p:nvGrpSpPr>
        <p:grpSpPr>
          <a:xfrm>
            <a:off x="8833170" y="2983155"/>
            <a:ext cx="214918" cy="250565"/>
            <a:chOff x="6571050" y="2495000"/>
            <a:chExt cx="307025" cy="357950"/>
          </a:xfrm>
        </p:grpSpPr>
        <p:sp>
          <p:nvSpPr>
            <p:cNvPr id="58" name="Google Shape;58;p4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61;p4"/>
          <p:cNvGrpSpPr/>
          <p:nvPr/>
        </p:nvGrpSpPr>
        <p:grpSpPr>
          <a:xfrm>
            <a:off x="7495925" y="4328730"/>
            <a:ext cx="1552163" cy="755352"/>
            <a:chOff x="359700" y="4031500"/>
            <a:chExt cx="2217375" cy="1079075"/>
          </a:xfrm>
        </p:grpSpPr>
        <p:sp>
          <p:nvSpPr>
            <p:cNvPr id="62" name="Google Shape;62;p4"/>
            <p:cNvSpPr/>
            <p:nvPr/>
          </p:nvSpPr>
          <p:spPr>
            <a:xfrm>
              <a:off x="463050" y="4094575"/>
              <a:ext cx="2114025" cy="1016000"/>
            </a:xfrm>
            <a:custGeom>
              <a:avLst/>
              <a:gdLst/>
              <a:ahLst/>
              <a:cxnLst/>
              <a:rect l="l" t="t" r="r" b="b"/>
              <a:pathLst>
                <a:path w="84561" h="40640" extrusionOk="0">
                  <a:moveTo>
                    <a:pt x="76901" y="12068"/>
                  </a:moveTo>
                  <a:lnTo>
                    <a:pt x="76901" y="33040"/>
                  </a:lnTo>
                  <a:lnTo>
                    <a:pt x="33344" y="33040"/>
                  </a:lnTo>
                  <a:lnTo>
                    <a:pt x="76901" y="12068"/>
                  </a:lnTo>
                  <a:close/>
                  <a:moveTo>
                    <a:pt x="84561" y="1"/>
                  </a:moveTo>
                  <a:lnTo>
                    <a:pt x="0" y="40639"/>
                  </a:lnTo>
                  <a:lnTo>
                    <a:pt x="84561" y="40639"/>
                  </a:lnTo>
                  <a:lnTo>
                    <a:pt x="845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359700" y="4031500"/>
              <a:ext cx="2190800" cy="1054000"/>
            </a:xfrm>
            <a:custGeom>
              <a:avLst/>
              <a:gdLst/>
              <a:ahLst/>
              <a:cxnLst/>
              <a:rect l="l" t="t" r="r" b="b"/>
              <a:pathLst>
                <a:path w="87632" h="42160" extrusionOk="0">
                  <a:moveTo>
                    <a:pt x="78847" y="13922"/>
                  </a:moveTo>
                  <a:lnTo>
                    <a:pt x="78847" y="33405"/>
                  </a:lnTo>
                  <a:lnTo>
                    <a:pt x="38329" y="33405"/>
                  </a:lnTo>
                  <a:lnTo>
                    <a:pt x="78847" y="13922"/>
                  </a:lnTo>
                  <a:close/>
                  <a:moveTo>
                    <a:pt x="80002" y="12129"/>
                  </a:moveTo>
                  <a:lnTo>
                    <a:pt x="33375" y="34560"/>
                  </a:lnTo>
                  <a:lnTo>
                    <a:pt x="80002" y="34560"/>
                  </a:lnTo>
                  <a:lnTo>
                    <a:pt x="80002" y="12129"/>
                  </a:lnTo>
                  <a:close/>
                  <a:moveTo>
                    <a:pt x="86476" y="1824"/>
                  </a:moveTo>
                  <a:lnTo>
                    <a:pt x="86476" y="41004"/>
                  </a:lnTo>
                  <a:lnTo>
                    <a:pt x="5016" y="41004"/>
                  </a:lnTo>
                  <a:lnTo>
                    <a:pt x="86476" y="1824"/>
                  </a:lnTo>
                  <a:close/>
                  <a:moveTo>
                    <a:pt x="87631" y="1"/>
                  </a:moveTo>
                  <a:lnTo>
                    <a:pt x="0" y="42159"/>
                  </a:lnTo>
                  <a:lnTo>
                    <a:pt x="87631" y="42159"/>
                  </a:lnTo>
                  <a:lnTo>
                    <a:pt x="876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64;p4"/>
          <p:cNvGrpSpPr/>
          <p:nvPr/>
        </p:nvGrpSpPr>
        <p:grpSpPr>
          <a:xfrm>
            <a:off x="5668472" y="4917728"/>
            <a:ext cx="1675047" cy="149572"/>
            <a:chOff x="4790625" y="1824675"/>
            <a:chExt cx="2392925" cy="213675"/>
          </a:xfrm>
        </p:grpSpPr>
        <p:sp>
          <p:nvSpPr>
            <p:cNvPr id="65" name="Google Shape;65;p4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774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2637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36526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7" y="136526"/>
            <a:ext cx="2555875" cy="2926556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717552"/>
            <a:ext cx="1504157" cy="2345531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71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1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70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997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043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20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20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"/>
          <p:cNvSpPr txBox="1">
            <a:spLocks noGrp="1"/>
          </p:cNvSpPr>
          <p:nvPr>
            <p:ph type="title" idx="2"/>
          </p:nvPr>
        </p:nvSpPr>
        <p:spPr>
          <a:xfrm>
            <a:off x="1277950" y="2470200"/>
            <a:ext cx="30579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5"/>
          <p:cNvSpPr txBox="1">
            <a:spLocks noGrp="1"/>
          </p:cNvSpPr>
          <p:nvPr>
            <p:ph type="subTitle" idx="1"/>
          </p:nvPr>
        </p:nvSpPr>
        <p:spPr>
          <a:xfrm>
            <a:off x="1277950" y="2808600"/>
            <a:ext cx="30579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title" idx="3"/>
          </p:nvPr>
        </p:nvSpPr>
        <p:spPr>
          <a:xfrm>
            <a:off x="4808250" y="2470200"/>
            <a:ext cx="30579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4"/>
          </p:nvPr>
        </p:nvSpPr>
        <p:spPr>
          <a:xfrm>
            <a:off x="4808250" y="2808600"/>
            <a:ext cx="30579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grpSp>
        <p:nvGrpSpPr>
          <p:cNvPr id="78" name="Google Shape;78;p5"/>
          <p:cNvGrpSpPr/>
          <p:nvPr/>
        </p:nvGrpSpPr>
        <p:grpSpPr>
          <a:xfrm>
            <a:off x="76197" y="2274260"/>
            <a:ext cx="346832" cy="1809080"/>
            <a:chOff x="4713875" y="2486650"/>
            <a:chExt cx="495475" cy="2584400"/>
          </a:xfrm>
        </p:grpSpPr>
        <p:sp>
          <p:nvSpPr>
            <p:cNvPr id="79" name="Google Shape;79;p5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5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5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5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5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94;p5"/>
          <p:cNvGrpSpPr/>
          <p:nvPr/>
        </p:nvGrpSpPr>
        <p:grpSpPr>
          <a:xfrm>
            <a:off x="76202" y="1815315"/>
            <a:ext cx="214917" cy="230335"/>
            <a:chOff x="424275" y="4593075"/>
            <a:chExt cx="307025" cy="329050"/>
          </a:xfrm>
        </p:grpSpPr>
        <p:sp>
          <p:nvSpPr>
            <p:cNvPr id="95" name="Google Shape;95;p5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Google Shape;98;p5"/>
          <p:cNvGrpSpPr/>
          <p:nvPr/>
        </p:nvGrpSpPr>
        <p:grpSpPr>
          <a:xfrm flipH="1">
            <a:off x="76200" y="4311955"/>
            <a:ext cx="1533560" cy="755352"/>
            <a:chOff x="383775" y="4031500"/>
            <a:chExt cx="2190800" cy="1079075"/>
          </a:xfrm>
        </p:grpSpPr>
        <p:sp>
          <p:nvSpPr>
            <p:cNvPr id="99" name="Google Shape;99;p5"/>
            <p:cNvSpPr/>
            <p:nvPr/>
          </p:nvSpPr>
          <p:spPr>
            <a:xfrm>
              <a:off x="434836" y="4094575"/>
              <a:ext cx="2114025" cy="1016000"/>
            </a:xfrm>
            <a:custGeom>
              <a:avLst/>
              <a:gdLst/>
              <a:ahLst/>
              <a:cxnLst/>
              <a:rect l="l" t="t" r="r" b="b"/>
              <a:pathLst>
                <a:path w="84561" h="40640" extrusionOk="0">
                  <a:moveTo>
                    <a:pt x="76901" y="12068"/>
                  </a:moveTo>
                  <a:lnTo>
                    <a:pt x="76901" y="33040"/>
                  </a:lnTo>
                  <a:lnTo>
                    <a:pt x="33344" y="33040"/>
                  </a:lnTo>
                  <a:lnTo>
                    <a:pt x="76901" y="12068"/>
                  </a:lnTo>
                  <a:close/>
                  <a:moveTo>
                    <a:pt x="84561" y="1"/>
                  </a:moveTo>
                  <a:lnTo>
                    <a:pt x="0" y="40639"/>
                  </a:lnTo>
                  <a:lnTo>
                    <a:pt x="84561" y="40639"/>
                  </a:lnTo>
                  <a:lnTo>
                    <a:pt x="845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383775" y="4031500"/>
              <a:ext cx="2190800" cy="1054000"/>
            </a:xfrm>
            <a:custGeom>
              <a:avLst/>
              <a:gdLst/>
              <a:ahLst/>
              <a:cxnLst/>
              <a:rect l="l" t="t" r="r" b="b"/>
              <a:pathLst>
                <a:path w="87632" h="42160" extrusionOk="0">
                  <a:moveTo>
                    <a:pt x="78847" y="13922"/>
                  </a:moveTo>
                  <a:lnTo>
                    <a:pt x="78847" y="33405"/>
                  </a:lnTo>
                  <a:lnTo>
                    <a:pt x="38329" y="33405"/>
                  </a:lnTo>
                  <a:lnTo>
                    <a:pt x="78847" y="13922"/>
                  </a:lnTo>
                  <a:close/>
                  <a:moveTo>
                    <a:pt x="80002" y="12129"/>
                  </a:moveTo>
                  <a:lnTo>
                    <a:pt x="33375" y="34560"/>
                  </a:lnTo>
                  <a:lnTo>
                    <a:pt x="80002" y="34560"/>
                  </a:lnTo>
                  <a:lnTo>
                    <a:pt x="80002" y="12129"/>
                  </a:lnTo>
                  <a:close/>
                  <a:moveTo>
                    <a:pt x="86476" y="1824"/>
                  </a:moveTo>
                  <a:lnTo>
                    <a:pt x="86476" y="41004"/>
                  </a:lnTo>
                  <a:lnTo>
                    <a:pt x="5016" y="41004"/>
                  </a:lnTo>
                  <a:lnTo>
                    <a:pt x="86476" y="1824"/>
                  </a:lnTo>
                  <a:close/>
                  <a:moveTo>
                    <a:pt x="87631" y="1"/>
                  </a:moveTo>
                  <a:lnTo>
                    <a:pt x="0" y="42159"/>
                  </a:lnTo>
                  <a:lnTo>
                    <a:pt x="87631" y="42159"/>
                  </a:lnTo>
                  <a:lnTo>
                    <a:pt x="876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6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5" name="Google Shape;105;p6"/>
          <p:cNvGrpSpPr/>
          <p:nvPr/>
        </p:nvGrpSpPr>
        <p:grpSpPr>
          <a:xfrm>
            <a:off x="76202" y="3853015"/>
            <a:ext cx="214917" cy="230335"/>
            <a:chOff x="424275" y="4593075"/>
            <a:chExt cx="307025" cy="329050"/>
          </a:xfrm>
        </p:grpSpPr>
        <p:sp>
          <p:nvSpPr>
            <p:cNvPr id="106" name="Google Shape;106;p6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6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" name="Google Shape;109;p6"/>
          <p:cNvGrpSpPr/>
          <p:nvPr/>
        </p:nvGrpSpPr>
        <p:grpSpPr>
          <a:xfrm flipH="1">
            <a:off x="76200" y="4311955"/>
            <a:ext cx="1533560" cy="755352"/>
            <a:chOff x="383775" y="4031500"/>
            <a:chExt cx="2190800" cy="1079075"/>
          </a:xfrm>
        </p:grpSpPr>
        <p:sp>
          <p:nvSpPr>
            <p:cNvPr id="110" name="Google Shape;110;p6"/>
            <p:cNvSpPr/>
            <p:nvPr/>
          </p:nvSpPr>
          <p:spPr>
            <a:xfrm>
              <a:off x="434836" y="4094575"/>
              <a:ext cx="2114025" cy="1016000"/>
            </a:xfrm>
            <a:custGeom>
              <a:avLst/>
              <a:gdLst/>
              <a:ahLst/>
              <a:cxnLst/>
              <a:rect l="l" t="t" r="r" b="b"/>
              <a:pathLst>
                <a:path w="84561" h="40640" extrusionOk="0">
                  <a:moveTo>
                    <a:pt x="76901" y="12068"/>
                  </a:moveTo>
                  <a:lnTo>
                    <a:pt x="76901" y="33040"/>
                  </a:lnTo>
                  <a:lnTo>
                    <a:pt x="33344" y="33040"/>
                  </a:lnTo>
                  <a:lnTo>
                    <a:pt x="76901" y="12068"/>
                  </a:lnTo>
                  <a:close/>
                  <a:moveTo>
                    <a:pt x="84561" y="1"/>
                  </a:moveTo>
                  <a:lnTo>
                    <a:pt x="0" y="40639"/>
                  </a:lnTo>
                  <a:lnTo>
                    <a:pt x="84561" y="40639"/>
                  </a:lnTo>
                  <a:lnTo>
                    <a:pt x="845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383775" y="4031500"/>
              <a:ext cx="2190800" cy="1054000"/>
            </a:xfrm>
            <a:custGeom>
              <a:avLst/>
              <a:gdLst/>
              <a:ahLst/>
              <a:cxnLst/>
              <a:rect l="l" t="t" r="r" b="b"/>
              <a:pathLst>
                <a:path w="87632" h="42160" extrusionOk="0">
                  <a:moveTo>
                    <a:pt x="78847" y="13922"/>
                  </a:moveTo>
                  <a:lnTo>
                    <a:pt x="78847" y="33405"/>
                  </a:lnTo>
                  <a:lnTo>
                    <a:pt x="38329" y="33405"/>
                  </a:lnTo>
                  <a:lnTo>
                    <a:pt x="78847" y="13922"/>
                  </a:lnTo>
                  <a:close/>
                  <a:moveTo>
                    <a:pt x="80002" y="12129"/>
                  </a:moveTo>
                  <a:lnTo>
                    <a:pt x="33375" y="34560"/>
                  </a:lnTo>
                  <a:lnTo>
                    <a:pt x="80002" y="34560"/>
                  </a:lnTo>
                  <a:lnTo>
                    <a:pt x="80002" y="12129"/>
                  </a:lnTo>
                  <a:close/>
                  <a:moveTo>
                    <a:pt x="86476" y="1824"/>
                  </a:moveTo>
                  <a:lnTo>
                    <a:pt x="86476" y="41004"/>
                  </a:lnTo>
                  <a:lnTo>
                    <a:pt x="5016" y="41004"/>
                  </a:lnTo>
                  <a:lnTo>
                    <a:pt x="86476" y="1824"/>
                  </a:lnTo>
                  <a:close/>
                  <a:moveTo>
                    <a:pt x="87631" y="1"/>
                  </a:moveTo>
                  <a:lnTo>
                    <a:pt x="0" y="42159"/>
                  </a:lnTo>
                  <a:lnTo>
                    <a:pt x="87631" y="42159"/>
                  </a:lnTo>
                  <a:lnTo>
                    <a:pt x="876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" name="Google Shape;112;p6"/>
          <p:cNvGrpSpPr/>
          <p:nvPr/>
        </p:nvGrpSpPr>
        <p:grpSpPr>
          <a:xfrm flipH="1">
            <a:off x="1838348" y="4917728"/>
            <a:ext cx="1675047" cy="149572"/>
            <a:chOff x="4790625" y="1824675"/>
            <a:chExt cx="2392925" cy="213675"/>
          </a:xfrm>
        </p:grpSpPr>
        <p:sp>
          <p:nvSpPr>
            <p:cNvPr id="113" name="Google Shape;113;p6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6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6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" name="Google Shape;118;p6"/>
          <p:cNvGrpSpPr/>
          <p:nvPr/>
        </p:nvGrpSpPr>
        <p:grpSpPr>
          <a:xfrm>
            <a:off x="7955178" y="76210"/>
            <a:ext cx="1184085" cy="1158745"/>
            <a:chOff x="5301275" y="2528150"/>
            <a:chExt cx="1691550" cy="1655350"/>
          </a:xfrm>
        </p:grpSpPr>
        <p:sp>
          <p:nvSpPr>
            <p:cNvPr id="119" name="Google Shape;119;p6"/>
            <p:cNvSpPr/>
            <p:nvPr/>
          </p:nvSpPr>
          <p:spPr>
            <a:xfrm>
              <a:off x="5362075" y="2582950"/>
              <a:ext cx="1630750" cy="1600550"/>
            </a:xfrm>
            <a:custGeom>
              <a:avLst/>
              <a:gdLst/>
              <a:ahLst/>
              <a:cxnLst/>
              <a:rect l="l" t="t" r="r" b="b"/>
              <a:pathLst>
                <a:path w="65230" h="64022" extrusionOk="0">
                  <a:moveTo>
                    <a:pt x="24378" y="7608"/>
                  </a:moveTo>
                  <a:cubicBezTo>
                    <a:pt x="32676" y="7608"/>
                    <a:pt x="40578" y="11133"/>
                    <a:pt x="46080" y="17334"/>
                  </a:cubicBezTo>
                  <a:cubicBezTo>
                    <a:pt x="55016" y="27334"/>
                    <a:pt x="55716" y="41833"/>
                    <a:pt x="48725" y="52563"/>
                  </a:cubicBezTo>
                  <a:lnTo>
                    <a:pt x="11399" y="10678"/>
                  </a:lnTo>
                  <a:cubicBezTo>
                    <a:pt x="15380" y="8671"/>
                    <a:pt x="19818" y="7608"/>
                    <a:pt x="24378" y="7608"/>
                  </a:cubicBezTo>
                  <a:close/>
                  <a:moveTo>
                    <a:pt x="24379" y="1"/>
                  </a:moveTo>
                  <a:cubicBezTo>
                    <a:pt x="15698" y="1"/>
                    <a:pt x="6985" y="3070"/>
                    <a:pt x="0" y="9310"/>
                  </a:cubicBezTo>
                  <a:lnTo>
                    <a:pt x="48816" y="64022"/>
                  </a:lnTo>
                  <a:cubicBezTo>
                    <a:pt x="63922" y="50557"/>
                    <a:pt x="65229" y="27365"/>
                    <a:pt x="51764" y="12289"/>
                  </a:cubicBezTo>
                  <a:cubicBezTo>
                    <a:pt x="44525" y="4150"/>
                    <a:pt x="34474" y="1"/>
                    <a:pt x="24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5301275" y="2528150"/>
              <a:ext cx="1573775" cy="1634850"/>
            </a:xfrm>
            <a:custGeom>
              <a:avLst/>
              <a:gdLst/>
              <a:ahLst/>
              <a:cxnLst/>
              <a:rect l="l" t="t" r="r" b="b"/>
              <a:pathLst>
                <a:path w="62951" h="65394" extrusionOk="0">
                  <a:moveTo>
                    <a:pt x="25168" y="8736"/>
                  </a:moveTo>
                  <a:cubicBezTo>
                    <a:pt x="33314" y="8736"/>
                    <a:pt x="41065" y="12231"/>
                    <a:pt x="46445" y="18280"/>
                  </a:cubicBezTo>
                  <a:cubicBezTo>
                    <a:pt x="54804" y="27642"/>
                    <a:pt x="56020" y="41472"/>
                    <a:pt x="49454" y="52171"/>
                  </a:cubicBezTo>
                  <a:lnTo>
                    <a:pt x="13101" y="11411"/>
                  </a:lnTo>
                  <a:cubicBezTo>
                    <a:pt x="16870" y="9648"/>
                    <a:pt x="21004" y="8736"/>
                    <a:pt x="25168" y="8736"/>
                  </a:cubicBezTo>
                  <a:close/>
                  <a:moveTo>
                    <a:pt x="25229" y="7550"/>
                  </a:moveTo>
                  <a:cubicBezTo>
                    <a:pt x="20609" y="7550"/>
                    <a:pt x="16050" y="8614"/>
                    <a:pt x="11946" y="10681"/>
                  </a:cubicBezTo>
                  <a:lnTo>
                    <a:pt x="11277" y="11015"/>
                  </a:lnTo>
                  <a:lnTo>
                    <a:pt x="49120" y="53448"/>
                  </a:lnTo>
                  <a:lnTo>
                    <a:pt x="49606" y="54025"/>
                  </a:lnTo>
                  <a:lnTo>
                    <a:pt x="50032" y="53387"/>
                  </a:lnTo>
                  <a:cubicBezTo>
                    <a:pt x="57327" y="42201"/>
                    <a:pt x="56233" y="27429"/>
                    <a:pt x="47327" y="17490"/>
                  </a:cubicBezTo>
                  <a:cubicBezTo>
                    <a:pt x="41734" y="11167"/>
                    <a:pt x="33649" y="7550"/>
                    <a:pt x="25229" y="7550"/>
                  </a:cubicBezTo>
                  <a:close/>
                  <a:moveTo>
                    <a:pt x="25178" y="1146"/>
                  </a:moveTo>
                  <a:cubicBezTo>
                    <a:pt x="35118" y="1146"/>
                    <a:pt x="45021" y="5210"/>
                    <a:pt x="52160" y="13174"/>
                  </a:cubicBezTo>
                  <a:cubicBezTo>
                    <a:pt x="58543" y="20408"/>
                    <a:pt x="61765" y="29678"/>
                    <a:pt x="61248" y="39283"/>
                  </a:cubicBezTo>
                  <a:cubicBezTo>
                    <a:pt x="60701" y="48736"/>
                    <a:pt x="56597" y="57399"/>
                    <a:pt x="49637" y="63782"/>
                  </a:cubicBezTo>
                  <a:lnTo>
                    <a:pt x="1581" y="9921"/>
                  </a:lnTo>
                  <a:cubicBezTo>
                    <a:pt x="8382" y="4038"/>
                    <a:pt x="16794" y="1146"/>
                    <a:pt x="25178" y="1146"/>
                  </a:cubicBezTo>
                  <a:close/>
                  <a:moveTo>
                    <a:pt x="25161" y="1"/>
                  </a:moveTo>
                  <a:cubicBezTo>
                    <a:pt x="16336" y="1"/>
                    <a:pt x="7482" y="3108"/>
                    <a:pt x="396" y="9435"/>
                  </a:cubicBezTo>
                  <a:lnTo>
                    <a:pt x="1" y="9800"/>
                  </a:lnTo>
                  <a:lnTo>
                    <a:pt x="49150" y="64968"/>
                  </a:lnTo>
                  <a:lnTo>
                    <a:pt x="49546" y="65393"/>
                  </a:lnTo>
                  <a:lnTo>
                    <a:pt x="50002" y="64968"/>
                  </a:lnTo>
                  <a:cubicBezTo>
                    <a:pt x="57388" y="58372"/>
                    <a:pt x="61795" y="49253"/>
                    <a:pt x="62373" y="39314"/>
                  </a:cubicBezTo>
                  <a:cubicBezTo>
                    <a:pt x="62950" y="29405"/>
                    <a:pt x="59607" y="19830"/>
                    <a:pt x="52980" y="12414"/>
                  </a:cubicBezTo>
                  <a:cubicBezTo>
                    <a:pt x="45629" y="4196"/>
                    <a:pt x="35415" y="1"/>
                    <a:pt x="25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121;p6"/>
          <p:cNvGrpSpPr/>
          <p:nvPr/>
        </p:nvGrpSpPr>
        <p:grpSpPr>
          <a:xfrm>
            <a:off x="8848145" y="2635242"/>
            <a:ext cx="214918" cy="250565"/>
            <a:chOff x="6571050" y="2495000"/>
            <a:chExt cx="307025" cy="357950"/>
          </a:xfrm>
        </p:grpSpPr>
        <p:sp>
          <p:nvSpPr>
            <p:cNvPr id="122" name="Google Shape;122;p6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6"/>
          <p:cNvGrpSpPr/>
          <p:nvPr/>
        </p:nvGrpSpPr>
        <p:grpSpPr>
          <a:xfrm>
            <a:off x="8891253" y="1463540"/>
            <a:ext cx="171833" cy="943110"/>
            <a:chOff x="6952525" y="2517050"/>
            <a:chExt cx="245475" cy="1347300"/>
          </a:xfrm>
        </p:grpSpPr>
        <p:sp>
          <p:nvSpPr>
            <p:cNvPr id="126" name="Google Shape;126;p6"/>
            <p:cNvSpPr/>
            <p:nvPr/>
          </p:nvSpPr>
          <p:spPr>
            <a:xfrm>
              <a:off x="7012550" y="2731325"/>
              <a:ext cx="185450" cy="1119350"/>
            </a:xfrm>
            <a:custGeom>
              <a:avLst/>
              <a:gdLst/>
              <a:ahLst/>
              <a:cxnLst/>
              <a:rect l="l" t="t" r="r" b="b"/>
              <a:pathLst>
                <a:path w="7418" h="44774" extrusionOk="0">
                  <a:moveTo>
                    <a:pt x="1" y="1"/>
                  </a:moveTo>
                  <a:lnTo>
                    <a:pt x="1" y="43649"/>
                  </a:lnTo>
                  <a:cubicBezTo>
                    <a:pt x="1" y="44257"/>
                    <a:pt x="487" y="44774"/>
                    <a:pt x="1095" y="44774"/>
                  </a:cubicBezTo>
                  <a:lnTo>
                    <a:pt x="6323" y="44774"/>
                  </a:lnTo>
                  <a:cubicBezTo>
                    <a:pt x="6931" y="44774"/>
                    <a:pt x="7417" y="44257"/>
                    <a:pt x="7356" y="43710"/>
                  </a:cubicBezTo>
                  <a:lnTo>
                    <a:pt x="73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6952525" y="2716900"/>
              <a:ext cx="214325" cy="1147450"/>
            </a:xfrm>
            <a:custGeom>
              <a:avLst/>
              <a:gdLst/>
              <a:ahLst/>
              <a:cxnLst/>
              <a:rect l="l" t="t" r="r" b="b"/>
              <a:pathLst>
                <a:path w="8573" h="45898" extrusionOk="0">
                  <a:moveTo>
                    <a:pt x="7417" y="1155"/>
                  </a:moveTo>
                  <a:lnTo>
                    <a:pt x="7417" y="44287"/>
                  </a:lnTo>
                  <a:cubicBezTo>
                    <a:pt x="7417" y="44560"/>
                    <a:pt x="7204" y="44803"/>
                    <a:pt x="6900" y="44803"/>
                  </a:cubicBezTo>
                  <a:lnTo>
                    <a:pt x="1672" y="44803"/>
                  </a:lnTo>
                  <a:cubicBezTo>
                    <a:pt x="1368" y="44803"/>
                    <a:pt x="1155" y="44591"/>
                    <a:pt x="1155" y="44287"/>
                  </a:cubicBezTo>
                  <a:lnTo>
                    <a:pt x="1155" y="1155"/>
                  </a:lnTo>
                  <a:close/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lnTo>
                    <a:pt x="0" y="44226"/>
                  </a:lnTo>
                  <a:cubicBezTo>
                    <a:pt x="0" y="45138"/>
                    <a:pt x="760" y="45898"/>
                    <a:pt x="1672" y="45898"/>
                  </a:cubicBezTo>
                  <a:lnTo>
                    <a:pt x="6900" y="45898"/>
                  </a:lnTo>
                  <a:cubicBezTo>
                    <a:pt x="7812" y="45898"/>
                    <a:pt x="8572" y="45199"/>
                    <a:pt x="8511" y="44287"/>
                  </a:cubicBezTo>
                  <a:lnTo>
                    <a:pt x="8511" y="578"/>
                  </a:lnTo>
                  <a:cubicBezTo>
                    <a:pt x="8511" y="274"/>
                    <a:pt x="8238" y="0"/>
                    <a:pt x="7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6966950" y="3655350"/>
              <a:ext cx="184700" cy="28900"/>
            </a:xfrm>
            <a:custGeom>
              <a:avLst/>
              <a:gdLst/>
              <a:ahLst/>
              <a:cxnLst/>
              <a:rect l="l" t="t" r="r" b="b"/>
              <a:pathLst>
                <a:path w="7388" h="1156" extrusionOk="0">
                  <a:moveTo>
                    <a:pt x="1" y="1"/>
                  </a:moveTo>
                  <a:lnTo>
                    <a:pt x="1" y="1156"/>
                  </a:lnTo>
                  <a:lnTo>
                    <a:pt x="7387" y="1156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6952525" y="2517050"/>
              <a:ext cx="215075" cy="228750"/>
            </a:xfrm>
            <a:custGeom>
              <a:avLst/>
              <a:gdLst/>
              <a:ahLst/>
              <a:cxnLst/>
              <a:rect l="l" t="t" r="r" b="b"/>
              <a:pathLst>
                <a:path w="8603" h="9150" extrusionOk="0">
                  <a:moveTo>
                    <a:pt x="4256" y="1915"/>
                  </a:moveTo>
                  <a:lnTo>
                    <a:pt x="7083" y="7994"/>
                  </a:lnTo>
                  <a:lnTo>
                    <a:pt x="1490" y="7994"/>
                  </a:lnTo>
                  <a:lnTo>
                    <a:pt x="4256" y="1915"/>
                  </a:lnTo>
                  <a:close/>
                  <a:moveTo>
                    <a:pt x="4317" y="0"/>
                  </a:moveTo>
                  <a:cubicBezTo>
                    <a:pt x="4073" y="0"/>
                    <a:pt x="3861" y="152"/>
                    <a:pt x="3770" y="335"/>
                  </a:cubicBezTo>
                  <a:lnTo>
                    <a:pt x="92" y="8359"/>
                  </a:lnTo>
                  <a:cubicBezTo>
                    <a:pt x="0" y="8511"/>
                    <a:pt x="0" y="8724"/>
                    <a:pt x="122" y="8876"/>
                  </a:cubicBezTo>
                  <a:cubicBezTo>
                    <a:pt x="244" y="9028"/>
                    <a:pt x="426" y="9149"/>
                    <a:pt x="608" y="9149"/>
                  </a:cubicBezTo>
                  <a:lnTo>
                    <a:pt x="7995" y="9149"/>
                  </a:lnTo>
                  <a:cubicBezTo>
                    <a:pt x="8177" y="9149"/>
                    <a:pt x="8329" y="9058"/>
                    <a:pt x="8481" y="8876"/>
                  </a:cubicBezTo>
                  <a:cubicBezTo>
                    <a:pt x="8602" y="8724"/>
                    <a:pt x="8602" y="8541"/>
                    <a:pt x="8511" y="8359"/>
                  </a:cubicBezTo>
                  <a:lnTo>
                    <a:pt x="4833" y="335"/>
                  </a:lnTo>
                  <a:cubicBezTo>
                    <a:pt x="4712" y="91"/>
                    <a:pt x="4529" y="0"/>
                    <a:pt x="4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8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8"/>
          <p:cNvSpPr txBox="1">
            <a:spLocks noGrp="1"/>
          </p:cNvSpPr>
          <p:nvPr>
            <p:ph type="title"/>
          </p:nvPr>
        </p:nvSpPr>
        <p:spPr>
          <a:xfrm>
            <a:off x="720000" y="1210225"/>
            <a:ext cx="7704000" cy="27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9"/>
          <p:cNvSpPr txBox="1">
            <a:spLocks noGrp="1"/>
          </p:cNvSpPr>
          <p:nvPr>
            <p:ph type="subTitle" idx="1"/>
          </p:nvPr>
        </p:nvSpPr>
        <p:spPr>
          <a:xfrm>
            <a:off x="2233575" y="2271600"/>
            <a:ext cx="46767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title"/>
          </p:nvPr>
        </p:nvSpPr>
        <p:spPr>
          <a:xfrm>
            <a:off x="2233575" y="1455900"/>
            <a:ext cx="4676700" cy="81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2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1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1"/>
          <p:cNvSpPr txBox="1">
            <a:spLocks noGrp="1"/>
          </p:cNvSpPr>
          <p:nvPr>
            <p:ph type="title" hasCustomPrompt="1"/>
          </p:nvPr>
        </p:nvSpPr>
        <p:spPr>
          <a:xfrm>
            <a:off x="1823225" y="1725750"/>
            <a:ext cx="5497500" cy="13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20" name="Google Shape;220;p11"/>
          <p:cNvSpPr txBox="1">
            <a:spLocks noGrp="1"/>
          </p:cNvSpPr>
          <p:nvPr>
            <p:ph type="subTitle" idx="1"/>
          </p:nvPr>
        </p:nvSpPr>
        <p:spPr>
          <a:xfrm>
            <a:off x="1823225" y="3079350"/>
            <a:ext cx="54975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bg>
      <p:bgPr>
        <a:solidFill>
          <a:schemeClr val="lt2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4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4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4"/>
          <p:cNvSpPr txBox="1">
            <a:spLocks noGrp="1"/>
          </p:cNvSpPr>
          <p:nvPr>
            <p:ph type="title"/>
          </p:nvPr>
        </p:nvSpPr>
        <p:spPr>
          <a:xfrm>
            <a:off x="1636050" y="3233550"/>
            <a:ext cx="5871900" cy="5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39" name="Google Shape;239;p14"/>
          <p:cNvSpPr txBox="1">
            <a:spLocks noGrp="1"/>
          </p:cNvSpPr>
          <p:nvPr>
            <p:ph type="subTitle" idx="1"/>
          </p:nvPr>
        </p:nvSpPr>
        <p:spPr>
          <a:xfrm>
            <a:off x="1636050" y="1324950"/>
            <a:ext cx="58719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Exo 2 Black"/>
              <a:buNone/>
              <a:defRPr sz="3500">
                <a:solidFill>
                  <a:schemeClr val="lt1"/>
                </a:solidFill>
                <a:latin typeface="Exo 2 Black"/>
                <a:ea typeface="Exo 2 Black"/>
                <a:cs typeface="Exo 2 Black"/>
                <a:sym typeface="Exo 2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16800"/>
            <a:ext cx="7704000" cy="3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7" r:id="rId7"/>
    <p:sldLayoutId id="2147483658" r:id="rId8"/>
    <p:sldLayoutId id="2147483660" r:id="rId9"/>
    <p:sldLayoutId id="2147483662" r:id="rId10"/>
    <p:sldLayoutId id="2147483670" r:id="rId11"/>
    <p:sldLayoutId id="2147483675" r:id="rId12"/>
    <p:sldLayoutId id="2147483679" r:id="rId13"/>
    <p:sldLayoutId id="2147483680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7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7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7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6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1" name="Google Shape;2851;p64"/>
          <p:cNvGrpSpPr/>
          <p:nvPr/>
        </p:nvGrpSpPr>
        <p:grpSpPr>
          <a:xfrm>
            <a:off x="142702" y="489813"/>
            <a:ext cx="214917" cy="230335"/>
            <a:chOff x="424275" y="4593075"/>
            <a:chExt cx="307025" cy="329050"/>
          </a:xfrm>
        </p:grpSpPr>
        <p:sp>
          <p:nvSpPr>
            <p:cNvPr id="2852" name="Google Shape;2852;p64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p64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p64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58" name="Google Shape;2858;p64"/>
          <p:cNvGrpSpPr/>
          <p:nvPr/>
        </p:nvGrpSpPr>
        <p:grpSpPr>
          <a:xfrm>
            <a:off x="8260556" y="3995559"/>
            <a:ext cx="663038" cy="876873"/>
            <a:chOff x="3064150" y="3027700"/>
            <a:chExt cx="1519050" cy="2078300"/>
          </a:xfrm>
        </p:grpSpPr>
        <p:sp>
          <p:nvSpPr>
            <p:cNvPr id="2859" name="Google Shape;2859;p64"/>
            <p:cNvSpPr/>
            <p:nvPr/>
          </p:nvSpPr>
          <p:spPr>
            <a:xfrm>
              <a:off x="3118875" y="3080875"/>
              <a:ext cx="1464325" cy="2025125"/>
            </a:xfrm>
            <a:custGeom>
              <a:avLst/>
              <a:gdLst/>
              <a:ahLst/>
              <a:cxnLst/>
              <a:rect l="l" t="t" r="r" b="b"/>
              <a:pathLst>
                <a:path w="58573" h="81005" extrusionOk="0">
                  <a:moveTo>
                    <a:pt x="5107" y="1"/>
                  </a:moveTo>
                  <a:cubicBezTo>
                    <a:pt x="2280" y="1"/>
                    <a:pt x="0" y="2280"/>
                    <a:pt x="0" y="5107"/>
                  </a:cubicBezTo>
                  <a:lnTo>
                    <a:pt x="0" y="75929"/>
                  </a:lnTo>
                  <a:cubicBezTo>
                    <a:pt x="0" y="78725"/>
                    <a:pt x="2280" y="81005"/>
                    <a:pt x="5107" y="81005"/>
                  </a:cubicBezTo>
                  <a:lnTo>
                    <a:pt x="53466" y="81005"/>
                  </a:lnTo>
                  <a:cubicBezTo>
                    <a:pt x="56293" y="81005"/>
                    <a:pt x="58573" y="78725"/>
                    <a:pt x="58573" y="75929"/>
                  </a:cubicBezTo>
                  <a:lnTo>
                    <a:pt x="58573" y="5107"/>
                  </a:lnTo>
                  <a:cubicBezTo>
                    <a:pt x="58573" y="2280"/>
                    <a:pt x="56293" y="1"/>
                    <a:pt x="53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64"/>
            <p:cNvSpPr/>
            <p:nvPr/>
          </p:nvSpPr>
          <p:spPr>
            <a:xfrm>
              <a:off x="3202450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64"/>
            <p:cNvSpPr/>
            <p:nvPr/>
          </p:nvSpPr>
          <p:spPr>
            <a:xfrm>
              <a:off x="3542875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p64"/>
            <p:cNvSpPr/>
            <p:nvPr/>
          </p:nvSpPr>
          <p:spPr>
            <a:xfrm>
              <a:off x="3882550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p64"/>
            <p:cNvSpPr/>
            <p:nvPr/>
          </p:nvSpPr>
          <p:spPr>
            <a:xfrm>
              <a:off x="4223000" y="365840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8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p64"/>
            <p:cNvSpPr/>
            <p:nvPr/>
          </p:nvSpPr>
          <p:spPr>
            <a:xfrm>
              <a:off x="3202450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5" name="Google Shape;2865;p64"/>
            <p:cNvSpPr/>
            <p:nvPr/>
          </p:nvSpPr>
          <p:spPr>
            <a:xfrm>
              <a:off x="3542875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6" name="Google Shape;2866;p64"/>
            <p:cNvSpPr/>
            <p:nvPr/>
          </p:nvSpPr>
          <p:spPr>
            <a:xfrm>
              <a:off x="3882550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7" name="Google Shape;2867;p64"/>
            <p:cNvSpPr/>
            <p:nvPr/>
          </p:nvSpPr>
          <p:spPr>
            <a:xfrm>
              <a:off x="4223000" y="399580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7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8" name="Google Shape;2868;p64"/>
            <p:cNvSpPr/>
            <p:nvPr/>
          </p:nvSpPr>
          <p:spPr>
            <a:xfrm>
              <a:off x="3202450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9" name="Google Shape;2869;p64"/>
            <p:cNvSpPr/>
            <p:nvPr/>
          </p:nvSpPr>
          <p:spPr>
            <a:xfrm>
              <a:off x="3542875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0" name="Google Shape;2870;p64"/>
            <p:cNvSpPr/>
            <p:nvPr/>
          </p:nvSpPr>
          <p:spPr>
            <a:xfrm>
              <a:off x="3882550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1" name="Google Shape;2871;p64"/>
            <p:cNvSpPr/>
            <p:nvPr/>
          </p:nvSpPr>
          <p:spPr>
            <a:xfrm>
              <a:off x="4223000" y="433395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7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2" name="Google Shape;2872;p64"/>
            <p:cNvSpPr/>
            <p:nvPr/>
          </p:nvSpPr>
          <p:spPr>
            <a:xfrm>
              <a:off x="3202450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3" name="Google Shape;2873;p64"/>
            <p:cNvSpPr/>
            <p:nvPr/>
          </p:nvSpPr>
          <p:spPr>
            <a:xfrm>
              <a:off x="3542875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80" y="1"/>
                    <a:pt x="9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4" name="Google Shape;2874;p64"/>
            <p:cNvSpPr/>
            <p:nvPr/>
          </p:nvSpPr>
          <p:spPr>
            <a:xfrm>
              <a:off x="3882550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5" name="Google Shape;2875;p64"/>
            <p:cNvSpPr/>
            <p:nvPr/>
          </p:nvSpPr>
          <p:spPr>
            <a:xfrm>
              <a:off x="4223000" y="4671325"/>
              <a:ext cx="258375" cy="250800"/>
            </a:xfrm>
            <a:custGeom>
              <a:avLst/>
              <a:gdLst/>
              <a:ahLst/>
              <a:cxnLst/>
              <a:rect l="l" t="t" r="r" b="b"/>
              <a:pathLst>
                <a:path w="10335" h="10032" extrusionOk="0">
                  <a:moveTo>
                    <a:pt x="1034" y="1"/>
                  </a:moveTo>
                  <a:cubicBezTo>
                    <a:pt x="456" y="1"/>
                    <a:pt x="0" y="457"/>
                    <a:pt x="0" y="1004"/>
                  </a:cubicBezTo>
                  <a:lnTo>
                    <a:pt x="0" y="8998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6" name="Google Shape;2876;p64"/>
            <p:cNvSpPr/>
            <p:nvPr/>
          </p:nvSpPr>
          <p:spPr>
            <a:xfrm>
              <a:off x="3064150" y="3027700"/>
              <a:ext cx="1492450" cy="2054000"/>
            </a:xfrm>
            <a:custGeom>
              <a:avLst/>
              <a:gdLst/>
              <a:ahLst/>
              <a:cxnLst/>
              <a:rect l="l" t="t" r="r" b="b"/>
              <a:pathLst>
                <a:path w="59698" h="82160" extrusionOk="0">
                  <a:moveTo>
                    <a:pt x="54014" y="1155"/>
                  </a:moveTo>
                  <a:cubicBezTo>
                    <a:pt x="56537" y="1155"/>
                    <a:pt x="58543" y="3161"/>
                    <a:pt x="58543" y="5654"/>
                  </a:cubicBezTo>
                  <a:lnTo>
                    <a:pt x="58543" y="76475"/>
                  </a:lnTo>
                  <a:cubicBezTo>
                    <a:pt x="58543" y="78998"/>
                    <a:pt x="56537" y="81004"/>
                    <a:pt x="54014" y="81004"/>
                  </a:cubicBezTo>
                  <a:lnTo>
                    <a:pt x="5654" y="81004"/>
                  </a:lnTo>
                  <a:cubicBezTo>
                    <a:pt x="3162" y="81004"/>
                    <a:pt x="1125" y="78998"/>
                    <a:pt x="1125" y="76475"/>
                  </a:cubicBezTo>
                  <a:lnTo>
                    <a:pt x="1125" y="5654"/>
                  </a:lnTo>
                  <a:cubicBezTo>
                    <a:pt x="1125" y="3161"/>
                    <a:pt x="3131" y="1155"/>
                    <a:pt x="5654" y="1155"/>
                  </a:cubicBezTo>
                  <a:close/>
                  <a:moveTo>
                    <a:pt x="5654" y="0"/>
                  </a:moveTo>
                  <a:cubicBezTo>
                    <a:pt x="2554" y="0"/>
                    <a:pt x="1" y="2553"/>
                    <a:pt x="1" y="5654"/>
                  </a:cubicBezTo>
                  <a:lnTo>
                    <a:pt x="1" y="76475"/>
                  </a:lnTo>
                  <a:cubicBezTo>
                    <a:pt x="1" y="79606"/>
                    <a:pt x="2554" y="82159"/>
                    <a:pt x="5654" y="82159"/>
                  </a:cubicBezTo>
                  <a:lnTo>
                    <a:pt x="54014" y="82159"/>
                  </a:lnTo>
                  <a:cubicBezTo>
                    <a:pt x="57145" y="82159"/>
                    <a:pt x="59698" y="79606"/>
                    <a:pt x="59698" y="76475"/>
                  </a:cubicBezTo>
                  <a:lnTo>
                    <a:pt x="59698" y="5654"/>
                  </a:lnTo>
                  <a:cubicBezTo>
                    <a:pt x="59698" y="2553"/>
                    <a:pt x="57145" y="0"/>
                    <a:pt x="5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7" name="Google Shape;2877;p64"/>
            <p:cNvSpPr/>
            <p:nvPr/>
          </p:nvSpPr>
          <p:spPr>
            <a:xfrm>
              <a:off x="3216900" y="3216900"/>
              <a:ext cx="1273600" cy="314625"/>
            </a:xfrm>
            <a:custGeom>
              <a:avLst/>
              <a:gdLst/>
              <a:ahLst/>
              <a:cxnLst/>
              <a:rect l="l" t="t" r="r" b="b"/>
              <a:pathLst>
                <a:path w="50944" h="12585" extrusionOk="0">
                  <a:moveTo>
                    <a:pt x="1338" y="1"/>
                  </a:moveTo>
                  <a:cubicBezTo>
                    <a:pt x="608" y="1"/>
                    <a:pt x="0" y="609"/>
                    <a:pt x="0" y="1308"/>
                  </a:cubicBezTo>
                  <a:lnTo>
                    <a:pt x="0" y="11247"/>
                  </a:lnTo>
                  <a:cubicBezTo>
                    <a:pt x="0" y="11946"/>
                    <a:pt x="608" y="12584"/>
                    <a:pt x="1338" y="12584"/>
                  </a:cubicBezTo>
                  <a:lnTo>
                    <a:pt x="49636" y="12584"/>
                  </a:lnTo>
                  <a:cubicBezTo>
                    <a:pt x="50335" y="12584"/>
                    <a:pt x="50943" y="11946"/>
                    <a:pt x="50943" y="11247"/>
                  </a:cubicBezTo>
                  <a:lnTo>
                    <a:pt x="50943" y="1308"/>
                  </a:lnTo>
                  <a:cubicBezTo>
                    <a:pt x="50943" y="609"/>
                    <a:pt x="50335" y="1"/>
                    <a:pt x="496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8" name="Google Shape;2878;p64"/>
            <p:cNvSpPr/>
            <p:nvPr/>
          </p:nvSpPr>
          <p:spPr>
            <a:xfrm>
              <a:off x="3159150" y="3160675"/>
              <a:ext cx="1302475" cy="343500"/>
            </a:xfrm>
            <a:custGeom>
              <a:avLst/>
              <a:gdLst/>
              <a:ahLst/>
              <a:cxnLst/>
              <a:rect l="l" t="t" r="r" b="b"/>
              <a:pathLst>
                <a:path w="52099" h="13740" extrusionOk="0">
                  <a:moveTo>
                    <a:pt x="50214" y="1155"/>
                  </a:moveTo>
                  <a:cubicBezTo>
                    <a:pt x="50609" y="1155"/>
                    <a:pt x="50943" y="1490"/>
                    <a:pt x="50943" y="1854"/>
                  </a:cubicBezTo>
                  <a:lnTo>
                    <a:pt x="50943" y="11885"/>
                  </a:lnTo>
                  <a:cubicBezTo>
                    <a:pt x="50943" y="12280"/>
                    <a:pt x="50609" y="12615"/>
                    <a:pt x="50214" y="12615"/>
                  </a:cubicBezTo>
                  <a:lnTo>
                    <a:pt x="1854" y="12615"/>
                  </a:lnTo>
                  <a:cubicBezTo>
                    <a:pt x="1459" y="12615"/>
                    <a:pt x="1125" y="12280"/>
                    <a:pt x="1125" y="11885"/>
                  </a:cubicBezTo>
                  <a:lnTo>
                    <a:pt x="1125" y="1854"/>
                  </a:lnTo>
                  <a:cubicBezTo>
                    <a:pt x="1125" y="1490"/>
                    <a:pt x="1459" y="1155"/>
                    <a:pt x="1854" y="1155"/>
                  </a:cubicBezTo>
                  <a:close/>
                  <a:moveTo>
                    <a:pt x="1854" y="0"/>
                  </a:moveTo>
                  <a:cubicBezTo>
                    <a:pt x="821" y="0"/>
                    <a:pt x="0" y="851"/>
                    <a:pt x="0" y="1854"/>
                  </a:cubicBezTo>
                  <a:lnTo>
                    <a:pt x="0" y="11885"/>
                  </a:lnTo>
                  <a:cubicBezTo>
                    <a:pt x="0" y="12918"/>
                    <a:pt x="821" y="13739"/>
                    <a:pt x="1854" y="13739"/>
                  </a:cubicBezTo>
                  <a:lnTo>
                    <a:pt x="50214" y="13739"/>
                  </a:lnTo>
                  <a:cubicBezTo>
                    <a:pt x="51247" y="13739"/>
                    <a:pt x="52098" y="12918"/>
                    <a:pt x="52098" y="11885"/>
                  </a:cubicBezTo>
                  <a:lnTo>
                    <a:pt x="52098" y="1854"/>
                  </a:lnTo>
                  <a:cubicBezTo>
                    <a:pt x="52098" y="851"/>
                    <a:pt x="51247" y="0"/>
                    <a:pt x="50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9" name="Google Shape;2879;p64"/>
            <p:cNvSpPr/>
            <p:nvPr/>
          </p:nvSpPr>
          <p:spPr>
            <a:xfrm>
              <a:off x="3159150" y="3615850"/>
              <a:ext cx="286500" cy="278900"/>
            </a:xfrm>
            <a:custGeom>
              <a:avLst/>
              <a:gdLst/>
              <a:ahLst/>
              <a:cxnLst/>
              <a:rect l="l" t="t" r="r" b="b"/>
              <a:pathLst>
                <a:path w="11460" h="11156" extrusionOk="0">
                  <a:moveTo>
                    <a:pt x="9909" y="1095"/>
                  </a:moveTo>
                  <a:cubicBezTo>
                    <a:pt x="10183" y="1095"/>
                    <a:pt x="10365" y="1277"/>
                    <a:pt x="10365" y="1550"/>
                  </a:cubicBezTo>
                  <a:lnTo>
                    <a:pt x="10365" y="9545"/>
                  </a:lnTo>
                  <a:cubicBezTo>
                    <a:pt x="10365" y="9788"/>
                    <a:pt x="10183" y="10000"/>
                    <a:pt x="9909" y="10000"/>
                  </a:cubicBezTo>
                  <a:lnTo>
                    <a:pt x="1641" y="10000"/>
                  </a:lnTo>
                  <a:cubicBezTo>
                    <a:pt x="1368" y="10000"/>
                    <a:pt x="1186" y="9788"/>
                    <a:pt x="1186" y="9545"/>
                  </a:cubicBezTo>
                  <a:lnTo>
                    <a:pt x="1186" y="1550"/>
                  </a:lnTo>
                  <a:cubicBezTo>
                    <a:pt x="1186" y="1277"/>
                    <a:pt x="1368" y="1095"/>
                    <a:pt x="1641" y="1095"/>
                  </a:cubicBezTo>
                  <a:close/>
                  <a:moveTo>
                    <a:pt x="1581" y="0"/>
                  </a:moveTo>
                  <a:cubicBezTo>
                    <a:pt x="699" y="0"/>
                    <a:pt x="0" y="730"/>
                    <a:pt x="0" y="1581"/>
                  </a:cubicBezTo>
                  <a:lnTo>
                    <a:pt x="0" y="9575"/>
                  </a:lnTo>
                  <a:cubicBezTo>
                    <a:pt x="0" y="10456"/>
                    <a:pt x="699" y="11155"/>
                    <a:pt x="1581" y="11155"/>
                  </a:cubicBezTo>
                  <a:lnTo>
                    <a:pt x="9879" y="11155"/>
                  </a:lnTo>
                  <a:cubicBezTo>
                    <a:pt x="10791" y="11155"/>
                    <a:pt x="11459" y="10456"/>
                    <a:pt x="11459" y="9575"/>
                  </a:cubicBezTo>
                  <a:lnTo>
                    <a:pt x="11459" y="1581"/>
                  </a:lnTo>
                  <a:cubicBezTo>
                    <a:pt x="11459" y="730"/>
                    <a:pt x="1076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0" name="Google Shape;2880;p64"/>
            <p:cNvSpPr/>
            <p:nvPr/>
          </p:nvSpPr>
          <p:spPr>
            <a:xfrm>
              <a:off x="3500325" y="3615850"/>
              <a:ext cx="286500" cy="278900"/>
            </a:xfrm>
            <a:custGeom>
              <a:avLst/>
              <a:gdLst/>
              <a:ahLst/>
              <a:cxnLst/>
              <a:rect l="l" t="t" r="r" b="b"/>
              <a:pathLst>
                <a:path w="11460" h="11156" extrusionOk="0">
                  <a:moveTo>
                    <a:pt x="9879" y="1095"/>
                  </a:moveTo>
                  <a:cubicBezTo>
                    <a:pt x="1012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23" y="10000"/>
                    <a:pt x="9879" y="10000"/>
                  </a:cubicBezTo>
                  <a:lnTo>
                    <a:pt x="1581" y="10000"/>
                  </a:lnTo>
                  <a:cubicBezTo>
                    <a:pt x="1308" y="10000"/>
                    <a:pt x="1125" y="9788"/>
                    <a:pt x="1125" y="9545"/>
                  </a:cubicBezTo>
                  <a:lnTo>
                    <a:pt x="1125" y="1550"/>
                  </a:lnTo>
                  <a:cubicBezTo>
                    <a:pt x="1125" y="1277"/>
                    <a:pt x="1308" y="1095"/>
                    <a:pt x="1581" y="109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00" y="11155"/>
                    <a:pt x="1581" y="11155"/>
                  </a:cubicBezTo>
                  <a:lnTo>
                    <a:pt x="9879" y="11155"/>
                  </a:lnTo>
                  <a:cubicBezTo>
                    <a:pt x="10730" y="11155"/>
                    <a:pt x="11460" y="10456"/>
                    <a:pt x="11460" y="9575"/>
                  </a:cubicBezTo>
                  <a:lnTo>
                    <a:pt x="11460" y="1581"/>
                  </a:lnTo>
                  <a:cubicBezTo>
                    <a:pt x="11460" y="730"/>
                    <a:pt x="1073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1" name="Google Shape;2881;p64"/>
            <p:cNvSpPr/>
            <p:nvPr/>
          </p:nvSpPr>
          <p:spPr>
            <a:xfrm>
              <a:off x="3840000" y="3615850"/>
              <a:ext cx="287275" cy="278900"/>
            </a:xfrm>
            <a:custGeom>
              <a:avLst/>
              <a:gdLst/>
              <a:ahLst/>
              <a:cxnLst/>
              <a:rect l="l" t="t" r="r" b="b"/>
              <a:pathLst>
                <a:path w="11491" h="11156" extrusionOk="0">
                  <a:moveTo>
                    <a:pt x="9879" y="1095"/>
                  </a:moveTo>
                  <a:cubicBezTo>
                    <a:pt x="1015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53" y="10000"/>
                    <a:pt x="9879" y="10000"/>
                  </a:cubicBezTo>
                  <a:lnTo>
                    <a:pt x="1612" y="10000"/>
                  </a:lnTo>
                  <a:cubicBezTo>
                    <a:pt x="1338" y="10000"/>
                    <a:pt x="1156" y="9788"/>
                    <a:pt x="1156" y="9545"/>
                  </a:cubicBezTo>
                  <a:lnTo>
                    <a:pt x="1156" y="1550"/>
                  </a:lnTo>
                  <a:cubicBezTo>
                    <a:pt x="1156" y="1277"/>
                    <a:pt x="1338" y="1095"/>
                    <a:pt x="1612" y="1095"/>
                  </a:cubicBezTo>
                  <a:close/>
                  <a:moveTo>
                    <a:pt x="1612" y="0"/>
                  </a:moveTo>
                  <a:cubicBezTo>
                    <a:pt x="73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30" y="11155"/>
                    <a:pt x="1612" y="11155"/>
                  </a:cubicBezTo>
                  <a:lnTo>
                    <a:pt x="9879" y="11155"/>
                  </a:lnTo>
                  <a:cubicBezTo>
                    <a:pt x="10761" y="11155"/>
                    <a:pt x="11490" y="10456"/>
                    <a:pt x="11490" y="9575"/>
                  </a:cubicBezTo>
                  <a:lnTo>
                    <a:pt x="11490" y="1581"/>
                  </a:lnTo>
                  <a:cubicBezTo>
                    <a:pt x="11490" y="730"/>
                    <a:pt x="10761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2" name="Google Shape;2882;p64"/>
            <p:cNvSpPr/>
            <p:nvPr/>
          </p:nvSpPr>
          <p:spPr>
            <a:xfrm>
              <a:off x="4180425" y="3615850"/>
              <a:ext cx="286525" cy="278900"/>
            </a:xfrm>
            <a:custGeom>
              <a:avLst/>
              <a:gdLst/>
              <a:ahLst/>
              <a:cxnLst/>
              <a:rect l="l" t="t" r="r" b="b"/>
              <a:pathLst>
                <a:path w="11461" h="11156" extrusionOk="0">
                  <a:moveTo>
                    <a:pt x="9880" y="1095"/>
                  </a:moveTo>
                  <a:cubicBezTo>
                    <a:pt x="1012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23" y="10000"/>
                    <a:pt x="9880" y="10000"/>
                  </a:cubicBezTo>
                  <a:lnTo>
                    <a:pt x="1581" y="10000"/>
                  </a:lnTo>
                  <a:cubicBezTo>
                    <a:pt x="1308" y="10000"/>
                    <a:pt x="1126" y="9788"/>
                    <a:pt x="1126" y="9545"/>
                  </a:cubicBezTo>
                  <a:lnTo>
                    <a:pt x="1126" y="1550"/>
                  </a:lnTo>
                  <a:cubicBezTo>
                    <a:pt x="1126" y="1277"/>
                    <a:pt x="1308" y="1095"/>
                    <a:pt x="1581" y="109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00" y="11155"/>
                    <a:pt x="1581" y="11155"/>
                  </a:cubicBezTo>
                  <a:lnTo>
                    <a:pt x="9880" y="11155"/>
                  </a:lnTo>
                  <a:cubicBezTo>
                    <a:pt x="10731" y="11155"/>
                    <a:pt x="11460" y="10456"/>
                    <a:pt x="11460" y="9575"/>
                  </a:cubicBezTo>
                  <a:lnTo>
                    <a:pt x="11460" y="1581"/>
                  </a:lnTo>
                  <a:cubicBezTo>
                    <a:pt x="11460" y="730"/>
                    <a:pt x="10731" y="0"/>
                    <a:pt x="9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3" name="Google Shape;2883;p64"/>
            <p:cNvSpPr/>
            <p:nvPr/>
          </p:nvSpPr>
          <p:spPr>
            <a:xfrm>
              <a:off x="3159150" y="395322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909" y="1126"/>
                  </a:moveTo>
                  <a:cubicBezTo>
                    <a:pt x="10183" y="1126"/>
                    <a:pt x="10365" y="1308"/>
                    <a:pt x="10365" y="1581"/>
                  </a:cubicBezTo>
                  <a:lnTo>
                    <a:pt x="10365" y="9576"/>
                  </a:lnTo>
                  <a:cubicBezTo>
                    <a:pt x="10365" y="9819"/>
                    <a:pt x="10183" y="10031"/>
                    <a:pt x="9909" y="10031"/>
                  </a:cubicBezTo>
                  <a:lnTo>
                    <a:pt x="1641" y="10031"/>
                  </a:lnTo>
                  <a:cubicBezTo>
                    <a:pt x="1368" y="10031"/>
                    <a:pt x="1186" y="9819"/>
                    <a:pt x="1186" y="9576"/>
                  </a:cubicBezTo>
                  <a:lnTo>
                    <a:pt x="1186" y="1581"/>
                  </a:lnTo>
                  <a:cubicBezTo>
                    <a:pt x="1186" y="1308"/>
                    <a:pt x="1368" y="1126"/>
                    <a:pt x="1641" y="1126"/>
                  </a:cubicBezTo>
                  <a:close/>
                  <a:moveTo>
                    <a:pt x="1581" y="1"/>
                  </a:moveTo>
                  <a:cubicBezTo>
                    <a:pt x="699" y="1"/>
                    <a:pt x="0" y="700"/>
                    <a:pt x="0" y="1581"/>
                  </a:cubicBezTo>
                  <a:lnTo>
                    <a:pt x="0" y="9576"/>
                  </a:lnTo>
                  <a:cubicBezTo>
                    <a:pt x="0" y="10427"/>
                    <a:pt x="699" y="11156"/>
                    <a:pt x="1581" y="11156"/>
                  </a:cubicBezTo>
                  <a:lnTo>
                    <a:pt x="9879" y="11156"/>
                  </a:lnTo>
                  <a:cubicBezTo>
                    <a:pt x="10791" y="11156"/>
                    <a:pt x="11459" y="10487"/>
                    <a:pt x="11459" y="9576"/>
                  </a:cubicBezTo>
                  <a:lnTo>
                    <a:pt x="11459" y="1581"/>
                  </a:lnTo>
                  <a:cubicBezTo>
                    <a:pt x="11459" y="700"/>
                    <a:pt x="1076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4" name="Google Shape;2884;p64"/>
            <p:cNvSpPr/>
            <p:nvPr/>
          </p:nvSpPr>
          <p:spPr>
            <a:xfrm>
              <a:off x="3500325" y="395322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879" y="1126"/>
                  </a:moveTo>
                  <a:cubicBezTo>
                    <a:pt x="1012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23" y="10031"/>
                    <a:pt x="9879" y="10031"/>
                  </a:cubicBezTo>
                  <a:lnTo>
                    <a:pt x="1581" y="10031"/>
                  </a:lnTo>
                  <a:cubicBezTo>
                    <a:pt x="1308" y="10031"/>
                    <a:pt x="1125" y="9819"/>
                    <a:pt x="1125" y="9576"/>
                  </a:cubicBezTo>
                  <a:lnTo>
                    <a:pt x="1125" y="1581"/>
                  </a:lnTo>
                  <a:cubicBezTo>
                    <a:pt x="1125" y="1308"/>
                    <a:pt x="1308" y="1126"/>
                    <a:pt x="1581" y="1126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79" y="11156"/>
                  </a:lnTo>
                  <a:cubicBezTo>
                    <a:pt x="10730" y="11156"/>
                    <a:pt x="11460" y="10487"/>
                    <a:pt x="11460" y="9576"/>
                  </a:cubicBezTo>
                  <a:lnTo>
                    <a:pt x="11460" y="1581"/>
                  </a:lnTo>
                  <a:cubicBezTo>
                    <a:pt x="11460" y="700"/>
                    <a:pt x="1073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5" name="Google Shape;2885;p64"/>
            <p:cNvSpPr/>
            <p:nvPr/>
          </p:nvSpPr>
          <p:spPr>
            <a:xfrm>
              <a:off x="3840000" y="3953225"/>
              <a:ext cx="287275" cy="278925"/>
            </a:xfrm>
            <a:custGeom>
              <a:avLst/>
              <a:gdLst/>
              <a:ahLst/>
              <a:cxnLst/>
              <a:rect l="l" t="t" r="r" b="b"/>
              <a:pathLst>
                <a:path w="11491" h="11157" extrusionOk="0">
                  <a:moveTo>
                    <a:pt x="9879" y="1126"/>
                  </a:moveTo>
                  <a:cubicBezTo>
                    <a:pt x="1015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53" y="10031"/>
                    <a:pt x="9879" y="10031"/>
                  </a:cubicBezTo>
                  <a:lnTo>
                    <a:pt x="1612" y="10031"/>
                  </a:lnTo>
                  <a:cubicBezTo>
                    <a:pt x="1338" y="10031"/>
                    <a:pt x="1156" y="9819"/>
                    <a:pt x="1156" y="9576"/>
                  </a:cubicBezTo>
                  <a:lnTo>
                    <a:pt x="1156" y="1581"/>
                  </a:lnTo>
                  <a:cubicBezTo>
                    <a:pt x="1156" y="1308"/>
                    <a:pt x="1338" y="1126"/>
                    <a:pt x="1612" y="1126"/>
                  </a:cubicBezTo>
                  <a:close/>
                  <a:moveTo>
                    <a:pt x="1612" y="1"/>
                  </a:moveTo>
                  <a:cubicBezTo>
                    <a:pt x="73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30" y="11156"/>
                    <a:pt x="1612" y="11156"/>
                  </a:cubicBezTo>
                  <a:lnTo>
                    <a:pt x="9879" y="11156"/>
                  </a:lnTo>
                  <a:cubicBezTo>
                    <a:pt x="10761" y="11156"/>
                    <a:pt x="11490" y="10487"/>
                    <a:pt x="11490" y="9576"/>
                  </a:cubicBezTo>
                  <a:lnTo>
                    <a:pt x="11490" y="1581"/>
                  </a:lnTo>
                  <a:cubicBezTo>
                    <a:pt x="11490" y="700"/>
                    <a:pt x="10761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6" name="Google Shape;2886;p64"/>
            <p:cNvSpPr/>
            <p:nvPr/>
          </p:nvSpPr>
          <p:spPr>
            <a:xfrm>
              <a:off x="4180425" y="3953225"/>
              <a:ext cx="286525" cy="278925"/>
            </a:xfrm>
            <a:custGeom>
              <a:avLst/>
              <a:gdLst/>
              <a:ahLst/>
              <a:cxnLst/>
              <a:rect l="l" t="t" r="r" b="b"/>
              <a:pathLst>
                <a:path w="11461" h="11157" extrusionOk="0">
                  <a:moveTo>
                    <a:pt x="9880" y="1126"/>
                  </a:moveTo>
                  <a:cubicBezTo>
                    <a:pt x="1012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23" y="10031"/>
                    <a:pt x="9880" y="10031"/>
                  </a:cubicBezTo>
                  <a:lnTo>
                    <a:pt x="1581" y="10031"/>
                  </a:lnTo>
                  <a:cubicBezTo>
                    <a:pt x="1308" y="10031"/>
                    <a:pt x="1126" y="9819"/>
                    <a:pt x="1126" y="9576"/>
                  </a:cubicBezTo>
                  <a:lnTo>
                    <a:pt x="1126" y="1581"/>
                  </a:lnTo>
                  <a:cubicBezTo>
                    <a:pt x="1126" y="1308"/>
                    <a:pt x="1308" y="1126"/>
                    <a:pt x="1581" y="1126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80" y="11156"/>
                  </a:lnTo>
                  <a:cubicBezTo>
                    <a:pt x="10731" y="11156"/>
                    <a:pt x="11460" y="10487"/>
                    <a:pt x="11460" y="9576"/>
                  </a:cubicBezTo>
                  <a:lnTo>
                    <a:pt x="11460" y="1581"/>
                  </a:lnTo>
                  <a:cubicBezTo>
                    <a:pt x="11460" y="700"/>
                    <a:pt x="10731" y="1"/>
                    <a:pt x="9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7" name="Google Shape;2887;p64"/>
            <p:cNvSpPr/>
            <p:nvPr/>
          </p:nvSpPr>
          <p:spPr>
            <a:xfrm>
              <a:off x="3159150" y="429137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909" y="1095"/>
                  </a:moveTo>
                  <a:cubicBezTo>
                    <a:pt x="10183" y="1095"/>
                    <a:pt x="10365" y="1278"/>
                    <a:pt x="10365" y="1551"/>
                  </a:cubicBezTo>
                  <a:lnTo>
                    <a:pt x="10365" y="9515"/>
                  </a:lnTo>
                  <a:cubicBezTo>
                    <a:pt x="10365" y="9788"/>
                    <a:pt x="10183" y="9971"/>
                    <a:pt x="9909" y="9971"/>
                  </a:cubicBezTo>
                  <a:lnTo>
                    <a:pt x="1641" y="9971"/>
                  </a:lnTo>
                  <a:cubicBezTo>
                    <a:pt x="1368" y="9971"/>
                    <a:pt x="1186" y="9788"/>
                    <a:pt x="1186" y="9515"/>
                  </a:cubicBezTo>
                  <a:lnTo>
                    <a:pt x="1186" y="1551"/>
                  </a:lnTo>
                  <a:cubicBezTo>
                    <a:pt x="1186" y="1278"/>
                    <a:pt x="1368" y="1095"/>
                    <a:pt x="1641" y="1095"/>
                  </a:cubicBezTo>
                  <a:close/>
                  <a:moveTo>
                    <a:pt x="1581" y="1"/>
                  </a:moveTo>
                  <a:cubicBezTo>
                    <a:pt x="699" y="1"/>
                    <a:pt x="0" y="700"/>
                    <a:pt x="0" y="1582"/>
                  </a:cubicBezTo>
                  <a:lnTo>
                    <a:pt x="0" y="9576"/>
                  </a:lnTo>
                  <a:cubicBezTo>
                    <a:pt x="0" y="10427"/>
                    <a:pt x="699" y="11156"/>
                    <a:pt x="1581" y="11156"/>
                  </a:cubicBezTo>
                  <a:lnTo>
                    <a:pt x="9879" y="11156"/>
                  </a:lnTo>
                  <a:cubicBezTo>
                    <a:pt x="10791" y="11156"/>
                    <a:pt x="11459" y="10427"/>
                    <a:pt x="11459" y="9576"/>
                  </a:cubicBezTo>
                  <a:lnTo>
                    <a:pt x="11459" y="1582"/>
                  </a:lnTo>
                  <a:cubicBezTo>
                    <a:pt x="11459" y="700"/>
                    <a:pt x="1076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8" name="Google Shape;2888;p64"/>
            <p:cNvSpPr/>
            <p:nvPr/>
          </p:nvSpPr>
          <p:spPr>
            <a:xfrm>
              <a:off x="3500325" y="429137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879" y="1095"/>
                  </a:moveTo>
                  <a:cubicBezTo>
                    <a:pt x="1012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23" y="9971"/>
                    <a:pt x="9879" y="9971"/>
                  </a:cubicBezTo>
                  <a:lnTo>
                    <a:pt x="1581" y="9971"/>
                  </a:lnTo>
                  <a:cubicBezTo>
                    <a:pt x="1308" y="9971"/>
                    <a:pt x="1125" y="9788"/>
                    <a:pt x="1125" y="9515"/>
                  </a:cubicBezTo>
                  <a:lnTo>
                    <a:pt x="1125" y="1551"/>
                  </a:lnTo>
                  <a:cubicBezTo>
                    <a:pt x="1125" y="1278"/>
                    <a:pt x="1308" y="1095"/>
                    <a:pt x="1581" y="1095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79" y="11156"/>
                  </a:lnTo>
                  <a:cubicBezTo>
                    <a:pt x="10730" y="11156"/>
                    <a:pt x="11460" y="10427"/>
                    <a:pt x="11460" y="9576"/>
                  </a:cubicBezTo>
                  <a:lnTo>
                    <a:pt x="11460" y="1582"/>
                  </a:lnTo>
                  <a:cubicBezTo>
                    <a:pt x="11460" y="700"/>
                    <a:pt x="1073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9" name="Google Shape;2889;p64"/>
            <p:cNvSpPr/>
            <p:nvPr/>
          </p:nvSpPr>
          <p:spPr>
            <a:xfrm>
              <a:off x="3840000" y="4291375"/>
              <a:ext cx="287275" cy="278925"/>
            </a:xfrm>
            <a:custGeom>
              <a:avLst/>
              <a:gdLst/>
              <a:ahLst/>
              <a:cxnLst/>
              <a:rect l="l" t="t" r="r" b="b"/>
              <a:pathLst>
                <a:path w="11491" h="11157" extrusionOk="0">
                  <a:moveTo>
                    <a:pt x="9879" y="1095"/>
                  </a:moveTo>
                  <a:cubicBezTo>
                    <a:pt x="1015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53" y="9971"/>
                    <a:pt x="9879" y="9971"/>
                  </a:cubicBezTo>
                  <a:lnTo>
                    <a:pt x="1612" y="9971"/>
                  </a:lnTo>
                  <a:cubicBezTo>
                    <a:pt x="1338" y="9971"/>
                    <a:pt x="1156" y="9788"/>
                    <a:pt x="1156" y="9515"/>
                  </a:cubicBezTo>
                  <a:lnTo>
                    <a:pt x="1156" y="1551"/>
                  </a:lnTo>
                  <a:cubicBezTo>
                    <a:pt x="1156" y="1278"/>
                    <a:pt x="1338" y="1095"/>
                    <a:pt x="1612" y="1095"/>
                  </a:cubicBezTo>
                  <a:close/>
                  <a:moveTo>
                    <a:pt x="1612" y="1"/>
                  </a:moveTo>
                  <a:cubicBezTo>
                    <a:pt x="73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30" y="11156"/>
                    <a:pt x="1612" y="11156"/>
                  </a:cubicBezTo>
                  <a:lnTo>
                    <a:pt x="9879" y="11156"/>
                  </a:lnTo>
                  <a:cubicBezTo>
                    <a:pt x="10761" y="11156"/>
                    <a:pt x="11490" y="10427"/>
                    <a:pt x="11490" y="9576"/>
                  </a:cubicBezTo>
                  <a:lnTo>
                    <a:pt x="11490" y="1582"/>
                  </a:lnTo>
                  <a:cubicBezTo>
                    <a:pt x="11490" y="700"/>
                    <a:pt x="10761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0" name="Google Shape;2890;p64"/>
            <p:cNvSpPr/>
            <p:nvPr/>
          </p:nvSpPr>
          <p:spPr>
            <a:xfrm>
              <a:off x="4180425" y="4291375"/>
              <a:ext cx="286525" cy="278925"/>
            </a:xfrm>
            <a:custGeom>
              <a:avLst/>
              <a:gdLst/>
              <a:ahLst/>
              <a:cxnLst/>
              <a:rect l="l" t="t" r="r" b="b"/>
              <a:pathLst>
                <a:path w="11461" h="11157" extrusionOk="0">
                  <a:moveTo>
                    <a:pt x="9880" y="1095"/>
                  </a:moveTo>
                  <a:cubicBezTo>
                    <a:pt x="1012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23" y="9971"/>
                    <a:pt x="9880" y="9971"/>
                  </a:cubicBezTo>
                  <a:lnTo>
                    <a:pt x="1581" y="9971"/>
                  </a:lnTo>
                  <a:cubicBezTo>
                    <a:pt x="1308" y="9971"/>
                    <a:pt x="1126" y="9788"/>
                    <a:pt x="1126" y="9515"/>
                  </a:cubicBezTo>
                  <a:lnTo>
                    <a:pt x="1126" y="1551"/>
                  </a:lnTo>
                  <a:cubicBezTo>
                    <a:pt x="1126" y="1278"/>
                    <a:pt x="1308" y="1095"/>
                    <a:pt x="1581" y="1095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80" y="11156"/>
                  </a:lnTo>
                  <a:cubicBezTo>
                    <a:pt x="10731" y="11156"/>
                    <a:pt x="11460" y="10427"/>
                    <a:pt x="11460" y="9576"/>
                  </a:cubicBezTo>
                  <a:lnTo>
                    <a:pt x="11460" y="1582"/>
                  </a:lnTo>
                  <a:cubicBezTo>
                    <a:pt x="11460" y="700"/>
                    <a:pt x="10731" y="1"/>
                    <a:pt x="9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1" name="Google Shape;2891;p64"/>
            <p:cNvSpPr/>
            <p:nvPr/>
          </p:nvSpPr>
          <p:spPr>
            <a:xfrm>
              <a:off x="3159150" y="4628025"/>
              <a:ext cx="286500" cy="279650"/>
            </a:xfrm>
            <a:custGeom>
              <a:avLst/>
              <a:gdLst/>
              <a:ahLst/>
              <a:cxnLst/>
              <a:rect l="l" t="t" r="r" b="b"/>
              <a:pathLst>
                <a:path w="11460" h="11186" extrusionOk="0">
                  <a:moveTo>
                    <a:pt x="9909" y="1155"/>
                  </a:moveTo>
                  <a:cubicBezTo>
                    <a:pt x="10183" y="1155"/>
                    <a:pt x="10365" y="1338"/>
                    <a:pt x="10365" y="1611"/>
                  </a:cubicBezTo>
                  <a:lnTo>
                    <a:pt x="10365" y="9575"/>
                  </a:lnTo>
                  <a:cubicBezTo>
                    <a:pt x="10365" y="9848"/>
                    <a:pt x="10183" y="10031"/>
                    <a:pt x="9909" y="10031"/>
                  </a:cubicBezTo>
                  <a:lnTo>
                    <a:pt x="1641" y="10031"/>
                  </a:lnTo>
                  <a:cubicBezTo>
                    <a:pt x="1368" y="10031"/>
                    <a:pt x="1186" y="9848"/>
                    <a:pt x="1186" y="9575"/>
                  </a:cubicBezTo>
                  <a:lnTo>
                    <a:pt x="1186" y="1611"/>
                  </a:lnTo>
                  <a:cubicBezTo>
                    <a:pt x="1186" y="1338"/>
                    <a:pt x="1368" y="1155"/>
                    <a:pt x="1641" y="1155"/>
                  </a:cubicBezTo>
                  <a:close/>
                  <a:moveTo>
                    <a:pt x="1581" y="0"/>
                  </a:moveTo>
                  <a:cubicBezTo>
                    <a:pt x="699" y="0"/>
                    <a:pt x="0" y="730"/>
                    <a:pt x="0" y="1611"/>
                  </a:cubicBezTo>
                  <a:lnTo>
                    <a:pt x="0" y="9575"/>
                  </a:lnTo>
                  <a:cubicBezTo>
                    <a:pt x="0" y="10456"/>
                    <a:pt x="699" y="11186"/>
                    <a:pt x="1581" y="11186"/>
                  </a:cubicBezTo>
                  <a:lnTo>
                    <a:pt x="9879" y="11186"/>
                  </a:lnTo>
                  <a:cubicBezTo>
                    <a:pt x="10791" y="11186"/>
                    <a:pt x="11459" y="10456"/>
                    <a:pt x="11459" y="9575"/>
                  </a:cubicBezTo>
                  <a:lnTo>
                    <a:pt x="11459" y="1611"/>
                  </a:lnTo>
                  <a:cubicBezTo>
                    <a:pt x="11459" y="730"/>
                    <a:pt x="1076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2" name="Google Shape;2892;p64"/>
            <p:cNvSpPr/>
            <p:nvPr/>
          </p:nvSpPr>
          <p:spPr>
            <a:xfrm>
              <a:off x="3500325" y="4628025"/>
              <a:ext cx="286500" cy="279650"/>
            </a:xfrm>
            <a:custGeom>
              <a:avLst/>
              <a:gdLst/>
              <a:ahLst/>
              <a:cxnLst/>
              <a:rect l="l" t="t" r="r" b="b"/>
              <a:pathLst>
                <a:path w="11460" h="11186" extrusionOk="0">
                  <a:moveTo>
                    <a:pt x="9879" y="1155"/>
                  </a:moveTo>
                  <a:cubicBezTo>
                    <a:pt x="1012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23" y="10031"/>
                    <a:pt x="9879" y="10031"/>
                  </a:cubicBezTo>
                  <a:lnTo>
                    <a:pt x="1581" y="10031"/>
                  </a:lnTo>
                  <a:cubicBezTo>
                    <a:pt x="1308" y="10031"/>
                    <a:pt x="1125" y="9848"/>
                    <a:pt x="1125" y="9575"/>
                  </a:cubicBezTo>
                  <a:lnTo>
                    <a:pt x="1125" y="1611"/>
                  </a:lnTo>
                  <a:cubicBezTo>
                    <a:pt x="1125" y="1338"/>
                    <a:pt x="1308" y="1155"/>
                    <a:pt x="1581" y="115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00" y="11186"/>
                    <a:pt x="1581" y="11186"/>
                  </a:cubicBezTo>
                  <a:lnTo>
                    <a:pt x="9879" y="11186"/>
                  </a:lnTo>
                  <a:cubicBezTo>
                    <a:pt x="10730" y="11186"/>
                    <a:pt x="11460" y="10456"/>
                    <a:pt x="11460" y="9575"/>
                  </a:cubicBezTo>
                  <a:lnTo>
                    <a:pt x="11460" y="1611"/>
                  </a:lnTo>
                  <a:cubicBezTo>
                    <a:pt x="11460" y="730"/>
                    <a:pt x="1073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3" name="Google Shape;2893;p64"/>
            <p:cNvSpPr/>
            <p:nvPr/>
          </p:nvSpPr>
          <p:spPr>
            <a:xfrm>
              <a:off x="3840000" y="4628025"/>
              <a:ext cx="287275" cy="279650"/>
            </a:xfrm>
            <a:custGeom>
              <a:avLst/>
              <a:gdLst/>
              <a:ahLst/>
              <a:cxnLst/>
              <a:rect l="l" t="t" r="r" b="b"/>
              <a:pathLst>
                <a:path w="11491" h="11186" extrusionOk="0">
                  <a:moveTo>
                    <a:pt x="9879" y="1155"/>
                  </a:moveTo>
                  <a:cubicBezTo>
                    <a:pt x="1015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53" y="10031"/>
                    <a:pt x="9879" y="10031"/>
                  </a:cubicBezTo>
                  <a:lnTo>
                    <a:pt x="1612" y="10031"/>
                  </a:lnTo>
                  <a:cubicBezTo>
                    <a:pt x="1338" y="10031"/>
                    <a:pt x="1156" y="9848"/>
                    <a:pt x="1156" y="9575"/>
                  </a:cubicBezTo>
                  <a:lnTo>
                    <a:pt x="1156" y="1611"/>
                  </a:lnTo>
                  <a:cubicBezTo>
                    <a:pt x="1156" y="1338"/>
                    <a:pt x="1338" y="1155"/>
                    <a:pt x="1612" y="1155"/>
                  </a:cubicBezTo>
                  <a:close/>
                  <a:moveTo>
                    <a:pt x="1612" y="0"/>
                  </a:moveTo>
                  <a:cubicBezTo>
                    <a:pt x="73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30" y="11186"/>
                    <a:pt x="1612" y="11186"/>
                  </a:cubicBezTo>
                  <a:lnTo>
                    <a:pt x="9879" y="11186"/>
                  </a:lnTo>
                  <a:cubicBezTo>
                    <a:pt x="10761" y="11186"/>
                    <a:pt x="11490" y="10456"/>
                    <a:pt x="11490" y="9575"/>
                  </a:cubicBezTo>
                  <a:lnTo>
                    <a:pt x="11490" y="1611"/>
                  </a:lnTo>
                  <a:cubicBezTo>
                    <a:pt x="11490" y="730"/>
                    <a:pt x="10761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4" name="Google Shape;2894;p64"/>
            <p:cNvSpPr/>
            <p:nvPr/>
          </p:nvSpPr>
          <p:spPr>
            <a:xfrm>
              <a:off x="4180425" y="4628025"/>
              <a:ext cx="286525" cy="279650"/>
            </a:xfrm>
            <a:custGeom>
              <a:avLst/>
              <a:gdLst/>
              <a:ahLst/>
              <a:cxnLst/>
              <a:rect l="l" t="t" r="r" b="b"/>
              <a:pathLst>
                <a:path w="11461" h="11186" extrusionOk="0">
                  <a:moveTo>
                    <a:pt x="9880" y="1155"/>
                  </a:moveTo>
                  <a:cubicBezTo>
                    <a:pt x="1012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23" y="10031"/>
                    <a:pt x="9880" y="10031"/>
                  </a:cubicBezTo>
                  <a:lnTo>
                    <a:pt x="1581" y="10031"/>
                  </a:lnTo>
                  <a:cubicBezTo>
                    <a:pt x="1308" y="10031"/>
                    <a:pt x="1126" y="9848"/>
                    <a:pt x="1126" y="9575"/>
                  </a:cubicBezTo>
                  <a:lnTo>
                    <a:pt x="1126" y="1611"/>
                  </a:lnTo>
                  <a:cubicBezTo>
                    <a:pt x="1126" y="1338"/>
                    <a:pt x="1308" y="1155"/>
                    <a:pt x="1581" y="115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00" y="11186"/>
                    <a:pt x="1581" y="11186"/>
                  </a:cubicBezTo>
                  <a:lnTo>
                    <a:pt x="9880" y="11186"/>
                  </a:lnTo>
                  <a:cubicBezTo>
                    <a:pt x="10731" y="11186"/>
                    <a:pt x="11460" y="10456"/>
                    <a:pt x="11460" y="9575"/>
                  </a:cubicBezTo>
                  <a:lnTo>
                    <a:pt x="11460" y="1611"/>
                  </a:lnTo>
                  <a:cubicBezTo>
                    <a:pt x="11460" y="730"/>
                    <a:pt x="10731" y="0"/>
                    <a:pt x="9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5" name="Google Shape;2895;p64"/>
            <p:cNvSpPr/>
            <p:nvPr/>
          </p:nvSpPr>
          <p:spPr>
            <a:xfrm>
              <a:off x="3064150" y="3027700"/>
              <a:ext cx="1492450" cy="2054000"/>
            </a:xfrm>
            <a:custGeom>
              <a:avLst/>
              <a:gdLst/>
              <a:ahLst/>
              <a:cxnLst/>
              <a:rect l="l" t="t" r="r" b="b"/>
              <a:pathLst>
                <a:path w="59698" h="82160" extrusionOk="0">
                  <a:moveTo>
                    <a:pt x="54014" y="1155"/>
                  </a:moveTo>
                  <a:cubicBezTo>
                    <a:pt x="56537" y="1155"/>
                    <a:pt x="58543" y="3161"/>
                    <a:pt x="58543" y="5654"/>
                  </a:cubicBezTo>
                  <a:lnTo>
                    <a:pt x="58543" y="76475"/>
                  </a:lnTo>
                  <a:cubicBezTo>
                    <a:pt x="58543" y="78998"/>
                    <a:pt x="56537" y="81004"/>
                    <a:pt x="54014" y="81004"/>
                  </a:cubicBezTo>
                  <a:lnTo>
                    <a:pt x="5654" y="81004"/>
                  </a:lnTo>
                  <a:cubicBezTo>
                    <a:pt x="3162" y="81004"/>
                    <a:pt x="1125" y="78998"/>
                    <a:pt x="1125" y="76475"/>
                  </a:cubicBezTo>
                  <a:lnTo>
                    <a:pt x="1125" y="5654"/>
                  </a:lnTo>
                  <a:cubicBezTo>
                    <a:pt x="1125" y="3161"/>
                    <a:pt x="3131" y="1155"/>
                    <a:pt x="5654" y="1155"/>
                  </a:cubicBezTo>
                  <a:close/>
                  <a:moveTo>
                    <a:pt x="5654" y="0"/>
                  </a:moveTo>
                  <a:cubicBezTo>
                    <a:pt x="2554" y="0"/>
                    <a:pt x="1" y="2553"/>
                    <a:pt x="1" y="5654"/>
                  </a:cubicBezTo>
                  <a:lnTo>
                    <a:pt x="1" y="76475"/>
                  </a:lnTo>
                  <a:cubicBezTo>
                    <a:pt x="1" y="79606"/>
                    <a:pt x="2554" y="82159"/>
                    <a:pt x="5654" y="82159"/>
                  </a:cubicBezTo>
                  <a:lnTo>
                    <a:pt x="54014" y="82159"/>
                  </a:lnTo>
                  <a:cubicBezTo>
                    <a:pt x="57145" y="82159"/>
                    <a:pt x="59698" y="79606"/>
                    <a:pt x="59698" y="76475"/>
                  </a:cubicBezTo>
                  <a:lnTo>
                    <a:pt x="59698" y="5654"/>
                  </a:lnTo>
                  <a:cubicBezTo>
                    <a:pt x="59698" y="2553"/>
                    <a:pt x="57145" y="0"/>
                    <a:pt x="5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00" name="Google Shape;2900;p64"/>
          <p:cNvGrpSpPr/>
          <p:nvPr/>
        </p:nvGrpSpPr>
        <p:grpSpPr>
          <a:xfrm>
            <a:off x="6938354" y="305719"/>
            <a:ext cx="1675047" cy="149573"/>
            <a:chOff x="4790625" y="1824675"/>
            <a:chExt cx="2392925" cy="213675"/>
          </a:xfrm>
        </p:grpSpPr>
        <p:sp>
          <p:nvSpPr>
            <p:cNvPr id="2901" name="Google Shape;2901;p64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64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64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64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64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06" name="Google Shape;2906;p64"/>
          <p:cNvGrpSpPr/>
          <p:nvPr/>
        </p:nvGrpSpPr>
        <p:grpSpPr>
          <a:xfrm>
            <a:off x="8829243" y="2572827"/>
            <a:ext cx="214918" cy="250565"/>
            <a:chOff x="6571050" y="2495000"/>
            <a:chExt cx="307025" cy="357950"/>
          </a:xfrm>
        </p:grpSpPr>
        <p:sp>
          <p:nvSpPr>
            <p:cNvPr id="2907" name="Google Shape;2907;p64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64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64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10" name="Google Shape;2910;p64"/>
          <p:cNvGrpSpPr/>
          <p:nvPr/>
        </p:nvGrpSpPr>
        <p:grpSpPr>
          <a:xfrm>
            <a:off x="119755" y="847989"/>
            <a:ext cx="279227" cy="1700985"/>
            <a:chOff x="4713875" y="2486650"/>
            <a:chExt cx="495475" cy="2584400"/>
          </a:xfrm>
        </p:grpSpPr>
        <p:sp>
          <p:nvSpPr>
            <p:cNvPr id="2911" name="Google Shape;2911;p64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64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64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64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64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64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64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64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64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64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64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64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64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64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64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5" name="Google Shape;911;p39"/>
          <p:cNvSpPr txBox="1">
            <a:spLocks/>
          </p:cNvSpPr>
          <p:nvPr/>
        </p:nvSpPr>
        <p:spPr>
          <a:xfrm>
            <a:off x="768781" y="439470"/>
            <a:ext cx="77175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KHỞI ĐỘNG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ectangle 115"/>
              <p:cNvSpPr/>
              <p:nvPr/>
            </p:nvSpPr>
            <p:spPr>
              <a:xfrm>
                <a:off x="753312" y="1042684"/>
                <a:ext cx="7627138" cy="13140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vi-VN" sz="1800">
                    <a:ea typeface="Calibri" panose="020F0502020204030204" pitchFamily="34" charset="0"/>
                    <a:cs typeface="Times New Roman" panose="02020603050405020304" pitchFamily="18" charset="0"/>
                  </a:rPr>
                  <a:t>Trong một khu đất có dạng hình vuông, người ta dành một mảnh đất có dạng hình chữ nhật ở góc khu đất để làm bể bơi (Hình 1). Biết </a:t>
                </a:r>
                <a:r>
                  <a:rPr lang="en-US" sz="1800">
                    <a:ea typeface="Calibri" panose="020F0502020204030204" pitchFamily="34" charset="0"/>
                    <a:cs typeface="Times New Roman" panose="02020603050405020304" pitchFamily="18" charset="0"/>
                  </a:rPr>
                  <a:t>diện t</a:t>
                </a:r>
                <a:r>
                  <a:rPr lang="vi-VN" sz="1800">
                    <a:ea typeface="Calibri" panose="020F0502020204030204" pitchFamily="34" charset="0"/>
                    <a:cs typeface="Times New Roman" panose="02020603050405020304" pitchFamily="18" charset="0"/>
                  </a:rPr>
                  <a:t>ích của bể bơi bằng </a:t>
                </a:r>
                <a14:m>
                  <m:oMath xmlns:m="http://schemas.openxmlformats.org/officeDocument/2006/math">
                    <m:r>
                      <a:rPr lang="vi-VN" sz="18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1 250 </m:t>
                    </m:r>
                    <m:sSup>
                      <m:sSupPr>
                        <m:ctrlPr>
                          <a:rPr lang="vi-VN" sz="18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18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kumimoji="0" lang="da-DK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116" name="Rectangle 1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312" y="1042684"/>
                <a:ext cx="7627138" cy="1314014"/>
              </a:xfrm>
              <a:prstGeom prst="rect">
                <a:avLst/>
              </a:prstGeom>
              <a:blipFill>
                <a:blip r:embed="rId3"/>
                <a:stretch>
                  <a:fillRect l="-719" r="-639" b="-4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1" name="Picture 1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4061" y="3868840"/>
            <a:ext cx="329292" cy="5458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1655" y="2373102"/>
            <a:ext cx="5015036" cy="245992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80437" y="2394167"/>
            <a:ext cx="223654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800">
                <a:ea typeface="Calibri" panose="020F0502020204030204" pitchFamily="34" charset="0"/>
                <a:cs typeface="Times New Roman" panose="02020603050405020304" pitchFamily="18" charset="0"/>
              </a:rPr>
              <a:t>Độ dài cạnh của khu đất bằng bao nhiêu mét?</a:t>
            </a:r>
            <a:endParaRPr lang="en-US" sz="1800"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49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40952" y="647348"/>
                <a:ext cx="5696270" cy="473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828800" eaLnBrk="1" fontAlgn="auto" latinLnBrk="0" hangingPunct="1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D1549"/>
                  </a:buClr>
                  <a:buSzPts val="1100"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Ví dụ 1:</a:t>
                </a:r>
                <a:r>
                  <a: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Giải phương trình: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20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b="0" i="1" kern="120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000" b="0" i="1" kern="120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+5</m:t>
                        </m:r>
                      </m:e>
                    </m:d>
                    <m:d>
                      <m:dPr>
                        <m:ctrlPr>
                          <a:rPr lang="en-US" sz="2000" i="1" kern="120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b="0" i="1" kern="120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2000" b="0" i="1" kern="120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000" b="0" i="1" kern="120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−9</m:t>
                        </m:r>
                      </m:e>
                    </m:d>
                    <m:r>
                      <a:rPr lang="en-US" sz="2000" b="0" i="1" kern="120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kumimoji="0" lang="vi-VN" sz="2000" b="0" i="1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952" y="647348"/>
                <a:ext cx="5696270" cy="473912"/>
              </a:xfrm>
              <a:prstGeom prst="rect">
                <a:avLst/>
              </a:prstGeom>
              <a:blipFill>
                <a:blip r:embed="rId3"/>
                <a:stretch>
                  <a:fillRect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Google Shape;1913;p42"/>
          <p:cNvSpPr/>
          <p:nvPr/>
        </p:nvSpPr>
        <p:spPr>
          <a:xfrm rot="2165">
            <a:off x="4084343" y="1345170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E1E1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4389" y="1994606"/>
            <a:ext cx="6814686" cy="4739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828800">
              <a:lnSpc>
                <a:spcPct val="140000"/>
              </a:lnSpc>
              <a:buClr>
                <a:srgbClr val="2D1549"/>
              </a:buClr>
              <a:buSzPts val="1100"/>
              <a:defRPr/>
            </a:pPr>
            <a:r>
              <a:rPr lang="en-US" sz="2000" kern="120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 giải phương trình đã cho, ta giải hai phương trình sau: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895885" y="2642133"/>
                <a:ext cx="1742336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defTabSz="1828800">
                  <a:lnSpc>
                    <a:spcPct val="140000"/>
                  </a:lnSpc>
                  <a:buClr>
                    <a:srgbClr val="2D1549"/>
                  </a:buClr>
                  <a:buSzPts val="1100"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kern="12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000" i="1" kern="12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+5=0</m:t>
                      </m:r>
                    </m:oMath>
                  </m:oMathPara>
                </a14:m>
                <a:endParaRPr lang="en-US" sz="2000" b="0" i="1" kern="120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1828800">
                  <a:lnSpc>
                    <a:spcPct val="140000"/>
                  </a:lnSpc>
                  <a:buClr>
                    <a:srgbClr val="2D1549"/>
                  </a:buClr>
                  <a:buSzPts val="1100"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kern="12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      </m:t>
                      </m:r>
                      <m:r>
                        <a:rPr lang="en-US" sz="2000" i="1" kern="12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000" i="1" kern="12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=−5</m:t>
                      </m:r>
                    </m:oMath>
                  </m:oMathPara>
                </a14:m>
                <a:endParaRPr lang="en-US" sz="2000" i="1" kern="120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885" y="2642133"/>
                <a:ext cx="1742336" cy="9541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458342" y="2586413"/>
                <a:ext cx="1489960" cy="13356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defTabSz="1828800">
                  <a:lnSpc>
                    <a:spcPct val="140000"/>
                  </a:lnSpc>
                  <a:buClr>
                    <a:srgbClr val="2D1549"/>
                  </a:buClr>
                  <a:buSzPts val="1100"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kern="12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en-US" sz="2000" i="1" kern="12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000" b="0" i="1" kern="12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−9=0</m:t>
                      </m:r>
                    </m:oMath>
                  </m:oMathPara>
                </a14:m>
                <a:endParaRPr lang="en-US" sz="2000" b="0" i="1" kern="120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1828800">
                  <a:lnSpc>
                    <a:spcPct val="140000"/>
                  </a:lnSpc>
                  <a:buClr>
                    <a:srgbClr val="2D1549"/>
                  </a:buClr>
                  <a:buSzPts val="1100"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kern="12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  3</m:t>
                      </m:r>
                      <m:r>
                        <a:rPr lang="en-US" sz="2000" i="1" kern="12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000" i="1" kern="12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=9</m:t>
                      </m:r>
                    </m:oMath>
                  </m:oMathPara>
                </a14:m>
                <a:endParaRPr lang="en-US" sz="2000" b="0" i="1" kern="120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1828800">
                  <a:lnSpc>
                    <a:spcPct val="140000"/>
                  </a:lnSpc>
                  <a:buClr>
                    <a:srgbClr val="2D1549"/>
                  </a:buClr>
                  <a:buSzPts val="1100"/>
                  <a:defRPr/>
                </a:pPr>
                <a:r>
                  <a:rPr lang="en-US" sz="2000" kern="1200">
                    <a:solidFill>
                      <a:sysClr val="windowText" lastClr="000000"/>
                    </a:solidFill>
                    <a:cs typeface="Arial" panose="020B0604020202020204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000" i="1" kern="12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2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endParaRPr lang="en-US" sz="2000" i="1" kern="120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342" y="2586413"/>
                <a:ext cx="1489960" cy="13356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244378" y="4065185"/>
                <a:ext cx="712039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kern="120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Vậy phương trình đã cho có hai nghiệm </a:t>
                </a:r>
                <a14:m>
                  <m:oMath xmlns:m="http://schemas.openxmlformats.org/officeDocument/2006/math">
                    <m:r>
                      <a:rPr lang="en-US" sz="2000" i="1" kern="12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000" i="1" kern="12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2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=−5</m:t>
                    </m:r>
                  </m:oMath>
                </a14:m>
                <a:r>
                  <a:rPr lang="en-US" sz="2000"/>
                  <a:t> và </a:t>
                </a:r>
                <a14:m>
                  <m:oMath xmlns:m="http://schemas.openxmlformats.org/officeDocument/2006/math">
                    <m:r>
                      <a:rPr lang="en-US" sz="2000" i="1" kern="12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2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</m:t>
                    </m:r>
                    <m:r>
                      <a:rPr lang="en-US" sz="2000" b="0" i="0" kern="120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2000" i="1" kern="120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378" y="4065185"/>
                <a:ext cx="7120393" cy="400110"/>
              </a:xfrm>
              <a:prstGeom prst="rect">
                <a:avLst/>
              </a:prstGeom>
              <a:blipFill>
                <a:blip r:embed="rId6"/>
                <a:stretch>
                  <a:fillRect l="-856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" name="Google Shape;2765;p63"/>
          <p:cNvGrpSpPr/>
          <p:nvPr/>
        </p:nvGrpSpPr>
        <p:grpSpPr>
          <a:xfrm>
            <a:off x="8224913" y="4216408"/>
            <a:ext cx="242585" cy="475038"/>
            <a:chOff x="6833975" y="3957025"/>
            <a:chExt cx="346550" cy="678625"/>
          </a:xfrm>
        </p:grpSpPr>
        <p:sp>
          <p:nvSpPr>
            <p:cNvPr id="2766" name="Google Shape;2766;p63"/>
            <p:cNvSpPr/>
            <p:nvPr/>
          </p:nvSpPr>
          <p:spPr>
            <a:xfrm>
              <a:off x="6833975" y="4212350"/>
              <a:ext cx="303225" cy="376175"/>
            </a:xfrm>
            <a:custGeom>
              <a:avLst/>
              <a:gdLst/>
              <a:ahLst/>
              <a:cxnLst/>
              <a:rect l="l" t="t" r="r" b="b"/>
              <a:pathLst>
                <a:path w="12129" h="15047" extrusionOk="0">
                  <a:moveTo>
                    <a:pt x="1" y="1"/>
                  </a:moveTo>
                  <a:lnTo>
                    <a:pt x="1" y="15047"/>
                  </a:lnTo>
                  <a:lnTo>
                    <a:pt x="12129" y="15047"/>
                  </a:lnTo>
                  <a:lnTo>
                    <a:pt x="121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63"/>
            <p:cNvSpPr/>
            <p:nvPr/>
          </p:nvSpPr>
          <p:spPr>
            <a:xfrm>
              <a:off x="6833975" y="3957025"/>
              <a:ext cx="303225" cy="255350"/>
            </a:xfrm>
            <a:custGeom>
              <a:avLst/>
              <a:gdLst/>
              <a:ahLst/>
              <a:cxnLst/>
              <a:rect l="l" t="t" r="r" b="b"/>
              <a:pathLst>
                <a:path w="12129" h="10214" extrusionOk="0">
                  <a:moveTo>
                    <a:pt x="1" y="1"/>
                  </a:moveTo>
                  <a:lnTo>
                    <a:pt x="1" y="10214"/>
                  </a:lnTo>
                  <a:lnTo>
                    <a:pt x="12129" y="10214"/>
                  </a:lnTo>
                  <a:lnTo>
                    <a:pt x="121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63"/>
            <p:cNvSpPr/>
            <p:nvPr/>
          </p:nvSpPr>
          <p:spPr>
            <a:xfrm>
              <a:off x="6849175" y="3985150"/>
              <a:ext cx="331350" cy="650500"/>
            </a:xfrm>
            <a:custGeom>
              <a:avLst/>
              <a:gdLst/>
              <a:ahLst/>
              <a:cxnLst/>
              <a:rect l="l" t="t" r="r" b="b"/>
              <a:pathLst>
                <a:path w="13254" h="26020" extrusionOk="0">
                  <a:moveTo>
                    <a:pt x="12129" y="1156"/>
                  </a:moveTo>
                  <a:lnTo>
                    <a:pt x="12129" y="24895"/>
                  </a:lnTo>
                  <a:lnTo>
                    <a:pt x="1156" y="24895"/>
                  </a:lnTo>
                  <a:lnTo>
                    <a:pt x="1156" y="1156"/>
                  </a:lnTo>
                  <a:close/>
                  <a:moveTo>
                    <a:pt x="1" y="1"/>
                  </a:moveTo>
                  <a:lnTo>
                    <a:pt x="1" y="26019"/>
                  </a:lnTo>
                  <a:lnTo>
                    <a:pt x="13253" y="26019"/>
                  </a:lnTo>
                  <a:lnTo>
                    <a:pt x="132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2" name="Google Shape;2772;p63"/>
          <p:cNvGrpSpPr/>
          <p:nvPr/>
        </p:nvGrpSpPr>
        <p:grpSpPr>
          <a:xfrm>
            <a:off x="696856" y="494937"/>
            <a:ext cx="171833" cy="943110"/>
            <a:chOff x="6952525" y="2517050"/>
            <a:chExt cx="245475" cy="1347300"/>
          </a:xfrm>
        </p:grpSpPr>
        <p:sp>
          <p:nvSpPr>
            <p:cNvPr id="2773" name="Google Shape;2773;p63"/>
            <p:cNvSpPr/>
            <p:nvPr/>
          </p:nvSpPr>
          <p:spPr>
            <a:xfrm>
              <a:off x="7012550" y="2731325"/>
              <a:ext cx="185450" cy="1119350"/>
            </a:xfrm>
            <a:custGeom>
              <a:avLst/>
              <a:gdLst/>
              <a:ahLst/>
              <a:cxnLst/>
              <a:rect l="l" t="t" r="r" b="b"/>
              <a:pathLst>
                <a:path w="7418" h="44774" extrusionOk="0">
                  <a:moveTo>
                    <a:pt x="1" y="1"/>
                  </a:moveTo>
                  <a:lnTo>
                    <a:pt x="1" y="43649"/>
                  </a:lnTo>
                  <a:cubicBezTo>
                    <a:pt x="1" y="44257"/>
                    <a:pt x="487" y="44774"/>
                    <a:pt x="1095" y="44774"/>
                  </a:cubicBezTo>
                  <a:lnTo>
                    <a:pt x="6323" y="44774"/>
                  </a:lnTo>
                  <a:cubicBezTo>
                    <a:pt x="6931" y="44774"/>
                    <a:pt x="7417" y="44257"/>
                    <a:pt x="7356" y="43710"/>
                  </a:cubicBezTo>
                  <a:lnTo>
                    <a:pt x="73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63"/>
            <p:cNvSpPr/>
            <p:nvPr/>
          </p:nvSpPr>
          <p:spPr>
            <a:xfrm>
              <a:off x="6952525" y="2716900"/>
              <a:ext cx="214325" cy="1147450"/>
            </a:xfrm>
            <a:custGeom>
              <a:avLst/>
              <a:gdLst/>
              <a:ahLst/>
              <a:cxnLst/>
              <a:rect l="l" t="t" r="r" b="b"/>
              <a:pathLst>
                <a:path w="8573" h="45898" extrusionOk="0">
                  <a:moveTo>
                    <a:pt x="7417" y="1155"/>
                  </a:moveTo>
                  <a:lnTo>
                    <a:pt x="7417" y="44287"/>
                  </a:lnTo>
                  <a:cubicBezTo>
                    <a:pt x="7417" y="44560"/>
                    <a:pt x="7204" y="44803"/>
                    <a:pt x="6900" y="44803"/>
                  </a:cubicBezTo>
                  <a:lnTo>
                    <a:pt x="1672" y="44803"/>
                  </a:lnTo>
                  <a:cubicBezTo>
                    <a:pt x="1368" y="44803"/>
                    <a:pt x="1155" y="44591"/>
                    <a:pt x="1155" y="44287"/>
                  </a:cubicBezTo>
                  <a:lnTo>
                    <a:pt x="1155" y="1155"/>
                  </a:lnTo>
                  <a:close/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lnTo>
                    <a:pt x="0" y="44226"/>
                  </a:lnTo>
                  <a:cubicBezTo>
                    <a:pt x="0" y="45138"/>
                    <a:pt x="760" y="45898"/>
                    <a:pt x="1672" y="45898"/>
                  </a:cubicBezTo>
                  <a:lnTo>
                    <a:pt x="6900" y="45898"/>
                  </a:lnTo>
                  <a:cubicBezTo>
                    <a:pt x="7812" y="45898"/>
                    <a:pt x="8572" y="45199"/>
                    <a:pt x="8511" y="44287"/>
                  </a:cubicBezTo>
                  <a:lnTo>
                    <a:pt x="8511" y="578"/>
                  </a:lnTo>
                  <a:cubicBezTo>
                    <a:pt x="8511" y="274"/>
                    <a:pt x="8238" y="0"/>
                    <a:pt x="7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63"/>
            <p:cNvSpPr/>
            <p:nvPr/>
          </p:nvSpPr>
          <p:spPr>
            <a:xfrm>
              <a:off x="6966950" y="3655350"/>
              <a:ext cx="184700" cy="28900"/>
            </a:xfrm>
            <a:custGeom>
              <a:avLst/>
              <a:gdLst/>
              <a:ahLst/>
              <a:cxnLst/>
              <a:rect l="l" t="t" r="r" b="b"/>
              <a:pathLst>
                <a:path w="7388" h="1156" extrusionOk="0">
                  <a:moveTo>
                    <a:pt x="1" y="1"/>
                  </a:moveTo>
                  <a:lnTo>
                    <a:pt x="1" y="1156"/>
                  </a:lnTo>
                  <a:lnTo>
                    <a:pt x="7387" y="1156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63"/>
            <p:cNvSpPr/>
            <p:nvPr/>
          </p:nvSpPr>
          <p:spPr>
            <a:xfrm>
              <a:off x="6952525" y="2517050"/>
              <a:ext cx="215075" cy="228750"/>
            </a:xfrm>
            <a:custGeom>
              <a:avLst/>
              <a:gdLst/>
              <a:ahLst/>
              <a:cxnLst/>
              <a:rect l="l" t="t" r="r" b="b"/>
              <a:pathLst>
                <a:path w="8603" h="9150" extrusionOk="0">
                  <a:moveTo>
                    <a:pt x="4256" y="1915"/>
                  </a:moveTo>
                  <a:lnTo>
                    <a:pt x="7083" y="7994"/>
                  </a:lnTo>
                  <a:lnTo>
                    <a:pt x="1490" y="7994"/>
                  </a:lnTo>
                  <a:lnTo>
                    <a:pt x="4256" y="1915"/>
                  </a:lnTo>
                  <a:close/>
                  <a:moveTo>
                    <a:pt x="4317" y="0"/>
                  </a:moveTo>
                  <a:cubicBezTo>
                    <a:pt x="4073" y="0"/>
                    <a:pt x="3861" y="152"/>
                    <a:pt x="3770" y="335"/>
                  </a:cubicBezTo>
                  <a:lnTo>
                    <a:pt x="92" y="8359"/>
                  </a:lnTo>
                  <a:cubicBezTo>
                    <a:pt x="0" y="8511"/>
                    <a:pt x="0" y="8724"/>
                    <a:pt x="122" y="8876"/>
                  </a:cubicBezTo>
                  <a:cubicBezTo>
                    <a:pt x="244" y="9028"/>
                    <a:pt x="426" y="9149"/>
                    <a:pt x="608" y="9149"/>
                  </a:cubicBezTo>
                  <a:lnTo>
                    <a:pt x="7995" y="9149"/>
                  </a:lnTo>
                  <a:cubicBezTo>
                    <a:pt x="8177" y="9149"/>
                    <a:pt x="8329" y="9058"/>
                    <a:pt x="8481" y="8876"/>
                  </a:cubicBezTo>
                  <a:cubicBezTo>
                    <a:pt x="8602" y="8724"/>
                    <a:pt x="8602" y="8541"/>
                    <a:pt x="8511" y="8359"/>
                  </a:cubicBezTo>
                  <a:lnTo>
                    <a:pt x="4833" y="335"/>
                  </a:lnTo>
                  <a:cubicBezTo>
                    <a:pt x="4712" y="91"/>
                    <a:pt x="4529" y="0"/>
                    <a:pt x="4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3" name="Google Shape;2783;p63"/>
          <p:cNvGrpSpPr/>
          <p:nvPr/>
        </p:nvGrpSpPr>
        <p:grpSpPr>
          <a:xfrm>
            <a:off x="114828" y="2064351"/>
            <a:ext cx="246837" cy="387257"/>
            <a:chOff x="404525" y="4002625"/>
            <a:chExt cx="352625" cy="553225"/>
          </a:xfrm>
        </p:grpSpPr>
        <p:sp>
          <p:nvSpPr>
            <p:cNvPr id="2784" name="Google Shape;2784;p63"/>
            <p:cNvSpPr/>
            <p:nvPr/>
          </p:nvSpPr>
          <p:spPr>
            <a:xfrm>
              <a:off x="449375" y="4049750"/>
              <a:ext cx="307775" cy="506100"/>
            </a:xfrm>
            <a:custGeom>
              <a:avLst/>
              <a:gdLst/>
              <a:ahLst/>
              <a:cxnLst/>
              <a:rect l="l" t="t" r="r" b="b"/>
              <a:pathLst>
                <a:path w="12311" h="20244" extrusionOk="0">
                  <a:moveTo>
                    <a:pt x="0" y="0"/>
                  </a:moveTo>
                  <a:lnTo>
                    <a:pt x="0" y="20244"/>
                  </a:lnTo>
                  <a:lnTo>
                    <a:pt x="12310" y="20244"/>
                  </a:lnTo>
                  <a:lnTo>
                    <a:pt x="123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63"/>
            <p:cNvSpPr/>
            <p:nvPr/>
          </p:nvSpPr>
          <p:spPr>
            <a:xfrm>
              <a:off x="510925" y="4017075"/>
              <a:ext cx="124625" cy="506850"/>
            </a:xfrm>
            <a:custGeom>
              <a:avLst/>
              <a:gdLst/>
              <a:ahLst/>
              <a:cxnLst/>
              <a:rect l="l" t="t" r="r" b="b"/>
              <a:pathLst>
                <a:path w="4985" h="20274" extrusionOk="0">
                  <a:moveTo>
                    <a:pt x="0" y="0"/>
                  </a:moveTo>
                  <a:lnTo>
                    <a:pt x="0" y="20274"/>
                  </a:lnTo>
                  <a:lnTo>
                    <a:pt x="4985" y="20274"/>
                  </a:lnTo>
                  <a:lnTo>
                    <a:pt x="49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63"/>
            <p:cNvSpPr/>
            <p:nvPr/>
          </p:nvSpPr>
          <p:spPr>
            <a:xfrm>
              <a:off x="404525" y="4002625"/>
              <a:ext cx="337425" cy="534225"/>
            </a:xfrm>
            <a:custGeom>
              <a:avLst/>
              <a:gdLst/>
              <a:ahLst/>
              <a:cxnLst/>
              <a:rect l="l" t="t" r="r" b="b"/>
              <a:pathLst>
                <a:path w="13497" h="21369" extrusionOk="0">
                  <a:moveTo>
                    <a:pt x="12341" y="1125"/>
                  </a:moveTo>
                  <a:lnTo>
                    <a:pt x="12341" y="20244"/>
                  </a:lnTo>
                  <a:lnTo>
                    <a:pt x="1125" y="20244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lnTo>
                    <a:pt x="1" y="20822"/>
                  </a:lnTo>
                  <a:cubicBezTo>
                    <a:pt x="1" y="21126"/>
                    <a:pt x="274" y="21369"/>
                    <a:pt x="578" y="21369"/>
                  </a:cubicBezTo>
                  <a:lnTo>
                    <a:pt x="12919" y="21369"/>
                  </a:lnTo>
                  <a:cubicBezTo>
                    <a:pt x="13223" y="21369"/>
                    <a:pt x="13496" y="21156"/>
                    <a:pt x="13436" y="20822"/>
                  </a:cubicBezTo>
                  <a:lnTo>
                    <a:pt x="13436" y="548"/>
                  </a:lnTo>
                  <a:cubicBezTo>
                    <a:pt x="13436" y="244"/>
                    <a:pt x="13192" y="1"/>
                    <a:pt x="12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63"/>
            <p:cNvSpPr/>
            <p:nvPr/>
          </p:nvSpPr>
          <p:spPr>
            <a:xfrm>
              <a:off x="496475" y="4002625"/>
              <a:ext cx="152775" cy="534225"/>
            </a:xfrm>
            <a:custGeom>
              <a:avLst/>
              <a:gdLst/>
              <a:ahLst/>
              <a:cxnLst/>
              <a:rect l="l" t="t" r="r" b="b"/>
              <a:pathLst>
                <a:path w="6111" h="21369" extrusionOk="0">
                  <a:moveTo>
                    <a:pt x="4985" y="1125"/>
                  </a:moveTo>
                  <a:lnTo>
                    <a:pt x="4985" y="20244"/>
                  </a:lnTo>
                  <a:lnTo>
                    <a:pt x="1156" y="20244"/>
                  </a:lnTo>
                  <a:lnTo>
                    <a:pt x="1156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lnTo>
                    <a:pt x="1" y="20822"/>
                  </a:lnTo>
                  <a:cubicBezTo>
                    <a:pt x="1" y="21126"/>
                    <a:pt x="274" y="21369"/>
                    <a:pt x="578" y="21369"/>
                  </a:cubicBezTo>
                  <a:lnTo>
                    <a:pt x="5563" y="21369"/>
                  </a:lnTo>
                  <a:cubicBezTo>
                    <a:pt x="5867" y="21369"/>
                    <a:pt x="6110" y="21156"/>
                    <a:pt x="6110" y="20822"/>
                  </a:cubicBezTo>
                  <a:lnTo>
                    <a:pt x="6110" y="548"/>
                  </a:lnTo>
                  <a:cubicBezTo>
                    <a:pt x="6110" y="244"/>
                    <a:pt x="5837" y="1"/>
                    <a:pt x="5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63"/>
            <p:cNvSpPr/>
            <p:nvPr/>
          </p:nvSpPr>
          <p:spPr>
            <a:xfrm>
              <a:off x="496475" y="4172850"/>
              <a:ext cx="154275" cy="154275"/>
            </a:xfrm>
            <a:custGeom>
              <a:avLst/>
              <a:gdLst/>
              <a:ahLst/>
              <a:cxnLst/>
              <a:rect l="l" t="t" r="r" b="b"/>
              <a:pathLst>
                <a:path w="6171" h="6171" extrusionOk="0">
                  <a:moveTo>
                    <a:pt x="3071" y="1186"/>
                  </a:moveTo>
                  <a:cubicBezTo>
                    <a:pt x="4104" y="1186"/>
                    <a:pt x="4985" y="2037"/>
                    <a:pt x="5016" y="3131"/>
                  </a:cubicBezTo>
                  <a:cubicBezTo>
                    <a:pt x="5016" y="4195"/>
                    <a:pt x="4134" y="5076"/>
                    <a:pt x="3071" y="5076"/>
                  </a:cubicBezTo>
                  <a:cubicBezTo>
                    <a:pt x="2007" y="5076"/>
                    <a:pt x="1125" y="4195"/>
                    <a:pt x="1125" y="3131"/>
                  </a:cubicBezTo>
                  <a:cubicBezTo>
                    <a:pt x="1125" y="2067"/>
                    <a:pt x="2007" y="1186"/>
                    <a:pt x="3071" y="1186"/>
                  </a:cubicBezTo>
                  <a:close/>
                  <a:moveTo>
                    <a:pt x="3071" y="0"/>
                  </a:moveTo>
                  <a:cubicBezTo>
                    <a:pt x="1368" y="0"/>
                    <a:pt x="1" y="1429"/>
                    <a:pt x="1" y="3101"/>
                  </a:cubicBezTo>
                  <a:cubicBezTo>
                    <a:pt x="1" y="4803"/>
                    <a:pt x="1399" y="6171"/>
                    <a:pt x="3071" y="6171"/>
                  </a:cubicBezTo>
                  <a:cubicBezTo>
                    <a:pt x="4742" y="6171"/>
                    <a:pt x="6110" y="4803"/>
                    <a:pt x="6171" y="3101"/>
                  </a:cubicBezTo>
                  <a:cubicBezTo>
                    <a:pt x="6171" y="1398"/>
                    <a:pt x="4742" y="0"/>
                    <a:pt x="3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9" name="Google Shape;2789;p63"/>
          <p:cNvGrpSpPr/>
          <p:nvPr/>
        </p:nvGrpSpPr>
        <p:grpSpPr>
          <a:xfrm>
            <a:off x="111881" y="1731965"/>
            <a:ext cx="214917" cy="230335"/>
            <a:chOff x="424275" y="4593075"/>
            <a:chExt cx="307025" cy="329050"/>
          </a:xfrm>
        </p:grpSpPr>
        <p:sp>
          <p:nvSpPr>
            <p:cNvPr id="2790" name="Google Shape;2790;p63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63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63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3" name="Google Shape;2793;p63"/>
          <p:cNvGrpSpPr/>
          <p:nvPr/>
        </p:nvGrpSpPr>
        <p:grpSpPr>
          <a:xfrm>
            <a:off x="8852895" y="3108305"/>
            <a:ext cx="214918" cy="250565"/>
            <a:chOff x="6571050" y="2495000"/>
            <a:chExt cx="307025" cy="357950"/>
          </a:xfrm>
        </p:grpSpPr>
        <p:sp>
          <p:nvSpPr>
            <p:cNvPr id="2794" name="Google Shape;2794;p63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63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63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7" name="Google Shape;2797;p63"/>
          <p:cNvGrpSpPr/>
          <p:nvPr/>
        </p:nvGrpSpPr>
        <p:grpSpPr>
          <a:xfrm>
            <a:off x="8756419" y="1192335"/>
            <a:ext cx="346832" cy="1809080"/>
            <a:chOff x="4713875" y="2486650"/>
            <a:chExt cx="495475" cy="2584400"/>
          </a:xfrm>
        </p:grpSpPr>
        <p:sp>
          <p:nvSpPr>
            <p:cNvPr id="2798" name="Google Shape;2798;p63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63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63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63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63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63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63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63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63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63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63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63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63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63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63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Rounded Rectangle 65"/>
          <p:cNvSpPr/>
          <p:nvPr/>
        </p:nvSpPr>
        <p:spPr>
          <a:xfrm>
            <a:off x="1156732" y="582590"/>
            <a:ext cx="2349793" cy="5143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buClrTx/>
              <a:defRPr/>
            </a:pPr>
            <a:r>
              <a:rPr lang="en-US" sz="2500" b="1" kern="1200">
                <a:solidFill>
                  <a:srgbClr val="D97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3461969" y="549603"/>
                <a:ext cx="5005529" cy="496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457200">
                  <a:lnSpc>
                    <a:spcPct val="150000"/>
                  </a:lnSpc>
                  <a:buClrTx/>
                </a:pPr>
                <a:r>
                  <a:rPr lang="en-US" sz="2000" kern="1200">
                    <a:latin typeface="Arial" panose="020B0604020202020204" pitchFamily="34" charset="0"/>
                    <a:ea typeface="+mn-ea"/>
                    <a:cs typeface="+mn-cs"/>
                  </a:rPr>
                  <a:t>Giải phương trình: </a:t>
                </a:r>
                <a:r>
                  <a:rPr lang="en-US" sz="2000" kern="1200">
                    <a:solidFill>
                      <a:sysClr val="windowText" lastClr="00000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2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b="0" i="1" kern="120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2000" i="1" kern="12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000" i="1" kern="12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+5</m:t>
                        </m:r>
                      </m:e>
                    </m:d>
                    <m:d>
                      <m:dPr>
                        <m:ctrlPr>
                          <a:rPr lang="en-US" sz="2000" i="1" kern="12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b="0" i="1" kern="120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2000" i="1" kern="12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000" i="1" kern="12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e>
                    </m:d>
                    <m:r>
                      <a:rPr lang="en-US" sz="2000" i="1" kern="12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vi-VN" sz="2000" kern="1200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969" y="549603"/>
                <a:ext cx="5005529" cy="496996"/>
              </a:xfrm>
              <a:prstGeom prst="rect">
                <a:avLst/>
              </a:prstGeom>
              <a:blipFill>
                <a:blip r:embed="rId3"/>
                <a:stretch>
                  <a:fillRect b="-20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Google Shape;1913;p42"/>
          <p:cNvSpPr/>
          <p:nvPr/>
        </p:nvSpPr>
        <p:spPr>
          <a:xfrm rot="2165">
            <a:off x="4061654" y="1400893"/>
            <a:ext cx="994776" cy="458265"/>
          </a:xfrm>
          <a:prstGeom prst="chevron">
            <a:avLst>
              <a:gd name="adj" fmla="val 33665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141059" y="2007203"/>
            <a:ext cx="6814686" cy="4739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828800">
              <a:lnSpc>
                <a:spcPct val="140000"/>
              </a:lnSpc>
              <a:buClr>
                <a:srgbClr val="2D1549"/>
              </a:buClr>
              <a:buSzPts val="1100"/>
              <a:defRPr/>
            </a:pPr>
            <a:r>
              <a:rPr lang="en-US" sz="2000" kern="120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 giải phương trình đã cho, ta giải hai phương trình sau: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2083327" y="2594812"/>
                <a:ext cx="1742336" cy="13387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defTabSz="1828800">
                  <a:lnSpc>
                    <a:spcPct val="140000"/>
                  </a:lnSpc>
                  <a:buClr>
                    <a:srgbClr val="2D1549"/>
                  </a:buClr>
                  <a:buSzPts val="1100"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kern="12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</m:t>
                      </m:r>
                      <m:r>
                        <a:rPr lang="en-US" sz="2000" i="1" kern="12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000" i="1" kern="12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+5=0</m:t>
                      </m:r>
                    </m:oMath>
                  </m:oMathPara>
                </a14:m>
                <a:endParaRPr lang="en-US" sz="2000" b="0" i="1" kern="120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1828800">
                  <a:lnSpc>
                    <a:spcPct val="140000"/>
                  </a:lnSpc>
                  <a:buClr>
                    <a:srgbClr val="2D1549"/>
                  </a:buClr>
                  <a:buSzPts val="1100"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kern="12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      </m:t>
                      </m:r>
                      <m:r>
                        <a:rPr lang="en-US" sz="2000" i="1" kern="12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000" i="1" kern="12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 kern="12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i="1" kern="12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−5</m:t>
                          </m:r>
                        </m:num>
                        <m:den>
                          <m:r>
                            <a:rPr lang="en-US" sz="2000" b="0" i="1" kern="12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000" i="1" kern="120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327" y="2594812"/>
                <a:ext cx="1742336" cy="13387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5119104" y="2597793"/>
                <a:ext cx="1718291" cy="13327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defTabSz="1828800">
                  <a:lnSpc>
                    <a:spcPct val="140000"/>
                  </a:lnSpc>
                  <a:buClr>
                    <a:srgbClr val="2D1549"/>
                  </a:buClr>
                  <a:buSzPts val="1100"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kern="12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en-US" sz="2000" i="1" kern="12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000" b="0" i="1" kern="12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−2=0</m:t>
                      </m:r>
                    </m:oMath>
                  </m:oMathPara>
                </a14:m>
                <a:endParaRPr lang="en-US" sz="2000" b="0" i="1" kern="120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1828800">
                  <a:lnSpc>
                    <a:spcPct val="140000"/>
                  </a:lnSpc>
                  <a:buClr>
                    <a:srgbClr val="2D1549"/>
                  </a:buClr>
                  <a:buSzPts val="1100"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kern="12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         </m:t>
                      </m:r>
                      <m:r>
                        <a:rPr lang="en-US" sz="2000" i="1" kern="12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000" i="1" kern="12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 kern="12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0" i="1" kern="12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kern="12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000" i="1" kern="120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104" y="2597793"/>
                <a:ext cx="1718291" cy="13327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1156732" y="3992058"/>
                <a:ext cx="7120393" cy="6768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kern="120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2000" kern="120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2000" kern="120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2000" kern="120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kern="120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2000" kern="120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2000" kern="120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2000" kern="120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kern="120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2000" kern="120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2000" kern="120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2000" kern="120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đã </m:t>
                      </m:r>
                      <m:r>
                        <m:rPr>
                          <m:nor/>
                        </m:rPr>
                        <a:rPr lang="en-US" sz="2000" kern="120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2000" kern="120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kern="120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000" kern="120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en-US" sz="2000" kern="120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hai</m:t>
                      </m:r>
                      <m:r>
                        <m:rPr>
                          <m:nor/>
                        </m:rPr>
                        <a:rPr lang="en-US" sz="2000" kern="120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kern="120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nghi</m:t>
                      </m:r>
                      <m:r>
                        <m:rPr>
                          <m:nor/>
                        </m:rPr>
                        <a:rPr lang="en-US" sz="2000" kern="120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2000" kern="120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m</m:t>
                      </m:r>
                      <m:r>
                        <a:rPr lang="en-US" sz="2000" b="0" i="1" kern="12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000" i="1" kern="12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000" i="1" kern="12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 kern="12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i="1" kern="12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−5</m:t>
                          </m:r>
                        </m:num>
                        <m:den>
                          <m:r>
                            <a:rPr lang="en-US" sz="2000" i="1" kern="12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US" sz="2000" b="0" i="0" kern="12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/>
                        <m:t>v</m:t>
                      </m:r>
                      <m:r>
                        <m:rPr>
                          <m:nor/>
                        </m:rPr>
                        <a:rPr lang="en-US" sz="2000"/>
                        <m:t>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kern="12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000" i="1" kern="12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 kern="12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i="1" kern="12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i="1" kern="12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2000" b="0" i="1" kern="12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2000" i="1" kern="120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732" y="3992058"/>
                <a:ext cx="7120393" cy="6768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/>
      <p:bldP spid="69" grpId="0" animBg="1"/>
      <p:bldP spid="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9" name="Google Shape;1279;p42"/>
          <p:cNvGrpSpPr/>
          <p:nvPr/>
        </p:nvGrpSpPr>
        <p:grpSpPr>
          <a:xfrm>
            <a:off x="8648611" y="529581"/>
            <a:ext cx="242585" cy="475038"/>
            <a:chOff x="6833975" y="3957025"/>
            <a:chExt cx="346550" cy="678625"/>
          </a:xfrm>
        </p:grpSpPr>
        <p:sp>
          <p:nvSpPr>
            <p:cNvPr id="1280" name="Google Shape;1280;p42"/>
            <p:cNvSpPr/>
            <p:nvPr/>
          </p:nvSpPr>
          <p:spPr>
            <a:xfrm>
              <a:off x="6833975" y="4212350"/>
              <a:ext cx="303225" cy="376175"/>
            </a:xfrm>
            <a:custGeom>
              <a:avLst/>
              <a:gdLst/>
              <a:ahLst/>
              <a:cxnLst/>
              <a:rect l="l" t="t" r="r" b="b"/>
              <a:pathLst>
                <a:path w="12129" h="15047" extrusionOk="0">
                  <a:moveTo>
                    <a:pt x="1" y="1"/>
                  </a:moveTo>
                  <a:lnTo>
                    <a:pt x="1" y="15047"/>
                  </a:lnTo>
                  <a:lnTo>
                    <a:pt x="12129" y="15047"/>
                  </a:lnTo>
                  <a:lnTo>
                    <a:pt x="121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2"/>
            <p:cNvSpPr/>
            <p:nvPr/>
          </p:nvSpPr>
          <p:spPr>
            <a:xfrm>
              <a:off x="6833975" y="3957025"/>
              <a:ext cx="303225" cy="255350"/>
            </a:xfrm>
            <a:custGeom>
              <a:avLst/>
              <a:gdLst/>
              <a:ahLst/>
              <a:cxnLst/>
              <a:rect l="l" t="t" r="r" b="b"/>
              <a:pathLst>
                <a:path w="12129" h="10214" extrusionOk="0">
                  <a:moveTo>
                    <a:pt x="1" y="1"/>
                  </a:moveTo>
                  <a:lnTo>
                    <a:pt x="1" y="10214"/>
                  </a:lnTo>
                  <a:lnTo>
                    <a:pt x="12129" y="10214"/>
                  </a:lnTo>
                  <a:lnTo>
                    <a:pt x="121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2"/>
            <p:cNvSpPr/>
            <p:nvPr/>
          </p:nvSpPr>
          <p:spPr>
            <a:xfrm>
              <a:off x="6849175" y="3985150"/>
              <a:ext cx="331350" cy="650500"/>
            </a:xfrm>
            <a:custGeom>
              <a:avLst/>
              <a:gdLst/>
              <a:ahLst/>
              <a:cxnLst/>
              <a:rect l="l" t="t" r="r" b="b"/>
              <a:pathLst>
                <a:path w="13254" h="26020" extrusionOk="0">
                  <a:moveTo>
                    <a:pt x="12129" y="1156"/>
                  </a:moveTo>
                  <a:lnTo>
                    <a:pt x="12129" y="24895"/>
                  </a:lnTo>
                  <a:lnTo>
                    <a:pt x="1156" y="24895"/>
                  </a:lnTo>
                  <a:lnTo>
                    <a:pt x="1156" y="1156"/>
                  </a:lnTo>
                  <a:close/>
                  <a:moveTo>
                    <a:pt x="1" y="1"/>
                  </a:moveTo>
                  <a:lnTo>
                    <a:pt x="1" y="26019"/>
                  </a:lnTo>
                  <a:lnTo>
                    <a:pt x="13253" y="26019"/>
                  </a:lnTo>
                  <a:lnTo>
                    <a:pt x="132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6" name="Google Shape;1286;p42"/>
          <p:cNvGrpSpPr/>
          <p:nvPr/>
        </p:nvGrpSpPr>
        <p:grpSpPr>
          <a:xfrm>
            <a:off x="277508" y="4059584"/>
            <a:ext cx="171833" cy="943110"/>
            <a:chOff x="6952525" y="2517050"/>
            <a:chExt cx="245475" cy="1347300"/>
          </a:xfrm>
        </p:grpSpPr>
        <p:sp>
          <p:nvSpPr>
            <p:cNvPr id="1287" name="Google Shape;1287;p42"/>
            <p:cNvSpPr/>
            <p:nvPr/>
          </p:nvSpPr>
          <p:spPr>
            <a:xfrm>
              <a:off x="7012550" y="2731325"/>
              <a:ext cx="185450" cy="1119350"/>
            </a:xfrm>
            <a:custGeom>
              <a:avLst/>
              <a:gdLst/>
              <a:ahLst/>
              <a:cxnLst/>
              <a:rect l="l" t="t" r="r" b="b"/>
              <a:pathLst>
                <a:path w="7418" h="44774" extrusionOk="0">
                  <a:moveTo>
                    <a:pt x="1" y="1"/>
                  </a:moveTo>
                  <a:lnTo>
                    <a:pt x="1" y="43649"/>
                  </a:lnTo>
                  <a:cubicBezTo>
                    <a:pt x="1" y="44257"/>
                    <a:pt x="487" y="44774"/>
                    <a:pt x="1095" y="44774"/>
                  </a:cubicBezTo>
                  <a:lnTo>
                    <a:pt x="6323" y="44774"/>
                  </a:lnTo>
                  <a:cubicBezTo>
                    <a:pt x="6931" y="44774"/>
                    <a:pt x="7417" y="44257"/>
                    <a:pt x="7356" y="43710"/>
                  </a:cubicBezTo>
                  <a:lnTo>
                    <a:pt x="73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2"/>
            <p:cNvSpPr/>
            <p:nvPr/>
          </p:nvSpPr>
          <p:spPr>
            <a:xfrm>
              <a:off x="6952525" y="2716900"/>
              <a:ext cx="214325" cy="1147450"/>
            </a:xfrm>
            <a:custGeom>
              <a:avLst/>
              <a:gdLst/>
              <a:ahLst/>
              <a:cxnLst/>
              <a:rect l="l" t="t" r="r" b="b"/>
              <a:pathLst>
                <a:path w="8573" h="45898" extrusionOk="0">
                  <a:moveTo>
                    <a:pt x="7417" y="1155"/>
                  </a:moveTo>
                  <a:lnTo>
                    <a:pt x="7417" y="44287"/>
                  </a:lnTo>
                  <a:cubicBezTo>
                    <a:pt x="7417" y="44560"/>
                    <a:pt x="7204" y="44803"/>
                    <a:pt x="6900" y="44803"/>
                  </a:cubicBezTo>
                  <a:lnTo>
                    <a:pt x="1672" y="44803"/>
                  </a:lnTo>
                  <a:cubicBezTo>
                    <a:pt x="1368" y="44803"/>
                    <a:pt x="1155" y="44591"/>
                    <a:pt x="1155" y="44287"/>
                  </a:cubicBezTo>
                  <a:lnTo>
                    <a:pt x="1155" y="1155"/>
                  </a:lnTo>
                  <a:close/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lnTo>
                    <a:pt x="0" y="44226"/>
                  </a:lnTo>
                  <a:cubicBezTo>
                    <a:pt x="0" y="45138"/>
                    <a:pt x="760" y="45898"/>
                    <a:pt x="1672" y="45898"/>
                  </a:cubicBezTo>
                  <a:lnTo>
                    <a:pt x="6900" y="45898"/>
                  </a:lnTo>
                  <a:cubicBezTo>
                    <a:pt x="7812" y="45898"/>
                    <a:pt x="8572" y="45199"/>
                    <a:pt x="8511" y="44287"/>
                  </a:cubicBezTo>
                  <a:lnTo>
                    <a:pt x="8511" y="578"/>
                  </a:lnTo>
                  <a:cubicBezTo>
                    <a:pt x="8511" y="274"/>
                    <a:pt x="8238" y="0"/>
                    <a:pt x="7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2"/>
            <p:cNvSpPr/>
            <p:nvPr/>
          </p:nvSpPr>
          <p:spPr>
            <a:xfrm>
              <a:off x="6966950" y="3655350"/>
              <a:ext cx="184700" cy="28900"/>
            </a:xfrm>
            <a:custGeom>
              <a:avLst/>
              <a:gdLst/>
              <a:ahLst/>
              <a:cxnLst/>
              <a:rect l="l" t="t" r="r" b="b"/>
              <a:pathLst>
                <a:path w="7388" h="1156" extrusionOk="0">
                  <a:moveTo>
                    <a:pt x="1" y="1"/>
                  </a:moveTo>
                  <a:lnTo>
                    <a:pt x="1" y="1156"/>
                  </a:lnTo>
                  <a:lnTo>
                    <a:pt x="7387" y="1156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2"/>
            <p:cNvSpPr/>
            <p:nvPr/>
          </p:nvSpPr>
          <p:spPr>
            <a:xfrm>
              <a:off x="6952525" y="2517050"/>
              <a:ext cx="215075" cy="228750"/>
            </a:xfrm>
            <a:custGeom>
              <a:avLst/>
              <a:gdLst/>
              <a:ahLst/>
              <a:cxnLst/>
              <a:rect l="l" t="t" r="r" b="b"/>
              <a:pathLst>
                <a:path w="8603" h="9150" extrusionOk="0">
                  <a:moveTo>
                    <a:pt x="4256" y="1915"/>
                  </a:moveTo>
                  <a:lnTo>
                    <a:pt x="7083" y="7994"/>
                  </a:lnTo>
                  <a:lnTo>
                    <a:pt x="1490" y="7994"/>
                  </a:lnTo>
                  <a:lnTo>
                    <a:pt x="4256" y="1915"/>
                  </a:lnTo>
                  <a:close/>
                  <a:moveTo>
                    <a:pt x="4317" y="0"/>
                  </a:moveTo>
                  <a:cubicBezTo>
                    <a:pt x="4073" y="0"/>
                    <a:pt x="3861" y="152"/>
                    <a:pt x="3770" y="335"/>
                  </a:cubicBezTo>
                  <a:lnTo>
                    <a:pt x="92" y="8359"/>
                  </a:lnTo>
                  <a:cubicBezTo>
                    <a:pt x="0" y="8511"/>
                    <a:pt x="0" y="8724"/>
                    <a:pt x="122" y="8876"/>
                  </a:cubicBezTo>
                  <a:cubicBezTo>
                    <a:pt x="244" y="9028"/>
                    <a:pt x="426" y="9149"/>
                    <a:pt x="608" y="9149"/>
                  </a:cubicBezTo>
                  <a:lnTo>
                    <a:pt x="7995" y="9149"/>
                  </a:lnTo>
                  <a:cubicBezTo>
                    <a:pt x="8177" y="9149"/>
                    <a:pt x="8329" y="9058"/>
                    <a:pt x="8481" y="8876"/>
                  </a:cubicBezTo>
                  <a:cubicBezTo>
                    <a:pt x="8602" y="8724"/>
                    <a:pt x="8602" y="8541"/>
                    <a:pt x="8511" y="8359"/>
                  </a:cubicBezTo>
                  <a:lnTo>
                    <a:pt x="4833" y="335"/>
                  </a:lnTo>
                  <a:cubicBezTo>
                    <a:pt x="4712" y="91"/>
                    <a:pt x="4529" y="0"/>
                    <a:pt x="4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7" name="Google Shape;1297;p42"/>
          <p:cNvGrpSpPr/>
          <p:nvPr/>
        </p:nvGrpSpPr>
        <p:grpSpPr>
          <a:xfrm>
            <a:off x="261048" y="2049988"/>
            <a:ext cx="246837" cy="387257"/>
            <a:chOff x="404525" y="4002625"/>
            <a:chExt cx="352625" cy="553225"/>
          </a:xfrm>
        </p:grpSpPr>
        <p:sp>
          <p:nvSpPr>
            <p:cNvPr id="1298" name="Google Shape;1298;p42"/>
            <p:cNvSpPr/>
            <p:nvPr/>
          </p:nvSpPr>
          <p:spPr>
            <a:xfrm>
              <a:off x="449375" y="4049750"/>
              <a:ext cx="307775" cy="506100"/>
            </a:xfrm>
            <a:custGeom>
              <a:avLst/>
              <a:gdLst/>
              <a:ahLst/>
              <a:cxnLst/>
              <a:rect l="l" t="t" r="r" b="b"/>
              <a:pathLst>
                <a:path w="12311" h="20244" extrusionOk="0">
                  <a:moveTo>
                    <a:pt x="0" y="0"/>
                  </a:moveTo>
                  <a:lnTo>
                    <a:pt x="0" y="20244"/>
                  </a:lnTo>
                  <a:lnTo>
                    <a:pt x="12310" y="20244"/>
                  </a:lnTo>
                  <a:lnTo>
                    <a:pt x="123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2"/>
            <p:cNvSpPr/>
            <p:nvPr/>
          </p:nvSpPr>
          <p:spPr>
            <a:xfrm>
              <a:off x="510925" y="4017075"/>
              <a:ext cx="124625" cy="506850"/>
            </a:xfrm>
            <a:custGeom>
              <a:avLst/>
              <a:gdLst/>
              <a:ahLst/>
              <a:cxnLst/>
              <a:rect l="l" t="t" r="r" b="b"/>
              <a:pathLst>
                <a:path w="4985" h="20274" extrusionOk="0">
                  <a:moveTo>
                    <a:pt x="0" y="0"/>
                  </a:moveTo>
                  <a:lnTo>
                    <a:pt x="0" y="20274"/>
                  </a:lnTo>
                  <a:lnTo>
                    <a:pt x="4985" y="20274"/>
                  </a:lnTo>
                  <a:lnTo>
                    <a:pt x="49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2"/>
            <p:cNvSpPr/>
            <p:nvPr/>
          </p:nvSpPr>
          <p:spPr>
            <a:xfrm>
              <a:off x="404525" y="4002625"/>
              <a:ext cx="337425" cy="534225"/>
            </a:xfrm>
            <a:custGeom>
              <a:avLst/>
              <a:gdLst/>
              <a:ahLst/>
              <a:cxnLst/>
              <a:rect l="l" t="t" r="r" b="b"/>
              <a:pathLst>
                <a:path w="13497" h="21369" extrusionOk="0">
                  <a:moveTo>
                    <a:pt x="12341" y="1125"/>
                  </a:moveTo>
                  <a:lnTo>
                    <a:pt x="12341" y="20244"/>
                  </a:lnTo>
                  <a:lnTo>
                    <a:pt x="1125" y="20244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lnTo>
                    <a:pt x="1" y="20822"/>
                  </a:lnTo>
                  <a:cubicBezTo>
                    <a:pt x="1" y="21126"/>
                    <a:pt x="274" y="21369"/>
                    <a:pt x="578" y="21369"/>
                  </a:cubicBezTo>
                  <a:lnTo>
                    <a:pt x="12919" y="21369"/>
                  </a:lnTo>
                  <a:cubicBezTo>
                    <a:pt x="13223" y="21369"/>
                    <a:pt x="13496" y="21156"/>
                    <a:pt x="13436" y="20822"/>
                  </a:cubicBezTo>
                  <a:lnTo>
                    <a:pt x="13436" y="548"/>
                  </a:lnTo>
                  <a:cubicBezTo>
                    <a:pt x="13436" y="244"/>
                    <a:pt x="13192" y="1"/>
                    <a:pt x="12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2"/>
            <p:cNvSpPr/>
            <p:nvPr/>
          </p:nvSpPr>
          <p:spPr>
            <a:xfrm>
              <a:off x="496475" y="4002625"/>
              <a:ext cx="152775" cy="534225"/>
            </a:xfrm>
            <a:custGeom>
              <a:avLst/>
              <a:gdLst/>
              <a:ahLst/>
              <a:cxnLst/>
              <a:rect l="l" t="t" r="r" b="b"/>
              <a:pathLst>
                <a:path w="6111" h="21369" extrusionOk="0">
                  <a:moveTo>
                    <a:pt x="4985" y="1125"/>
                  </a:moveTo>
                  <a:lnTo>
                    <a:pt x="4985" y="20244"/>
                  </a:lnTo>
                  <a:lnTo>
                    <a:pt x="1156" y="20244"/>
                  </a:lnTo>
                  <a:lnTo>
                    <a:pt x="1156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lnTo>
                    <a:pt x="1" y="20822"/>
                  </a:lnTo>
                  <a:cubicBezTo>
                    <a:pt x="1" y="21126"/>
                    <a:pt x="274" y="21369"/>
                    <a:pt x="578" y="21369"/>
                  </a:cubicBezTo>
                  <a:lnTo>
                    <a:pt x="5563" y="21369"/>
                  </a:lnTo>
                  <a:cubicBezTo>
                    <a:pt x="5867" y="21369"/>
                    <a:pt x="6110" y="21156"/>
                    <a:pt x="6110" y="20822"/>
                  </a:cubicBezTo>
                  <a:lnTo>
                    <a:pt x="6110" y="548"/>
                  </a:lnTo>
                  <a:cubicBezTo>
                    <a:pt x="6110" y="244"/>
                    <a:pt x="5837" y="1"/>
                    <a:pt x="5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2"/>
            <p:cNvSpPr/>
            <p:nvPr/>
          </p:nvSpPr>
          <p:spPr>
            <a:xfrm>
              <a:off x="496475" y="4172850"/>
              <a:ext cx="154275" cy="154275"/>
            </a:xfrm>
            <a:custGeom>
              <a:avLst/>
              <a:gdLst/>
              <a:ahLst/>
              <a:cxnLst/>
              <a:rect l="l" t="t" r="r" b="b"/>
              <a:pathLst>
                <a:path w="6171" h="6171" extrusionOk="0">
                  <a:moveTo>
                    <a:pt x="3071" y="1186"/>
                  </a:moveTo>
                  <a:cubicBezTo>
                    <a:pt x="4104" y="1186"/>
                    <a:pt x="4985" y="2037"/>
                    <a:pt x="5016" y="3131"/>
                  </a:cubicBezTo>
                  <a:cubicBezTo>
                    <a:pt x="5016" y="4195"/>
                    <a:pt x="4134" y="5076"/>
                    <a:pt x="3071" y="5076"/>
                  </a:cubicBezTo>
                  <a:cubicBezTo>
                    <a:pt x="2007" y="5076"/>
                    <a:pt x="1125" y="4195"/>
                    <a:pt x="1125" y="3131"/>
                  </a:cubicBezTo>
                  <a:cubicBezTo>
                    <a:pt x="1125" y="2067"/>
                    <a:pt x="2007" y="1186"/>
                    <a:pt x="3071" y="1186"/>
                  </a:cubicBezTo>
                  <a:close/>
                  <a:moveTo>
                    <a:pt x="3071" y="0"/>
                  </a:moveTo>
                  <a:cubicBezTo>
                    <a:pt x="1368" y="0"/>
                    <a:pt x="1" y="1429"/>
                    <a:pt x="1" y="3101"/>
                  </a:cubicBezTo>
                  <a:cubicBezTo>
                    <a:pt x="1" y="4803"/>
                    <a:pt x="1399" y="6171"/>
                    <a:pt x="3071" y="6171"/>
                  </a:cubicBezTo>
                  <a:cubicBezTo>
                    <a:pt x="4742" y="6171"/>
                    <a:pt x="6110" y="4803"/>
                    <a:pt x="6171" y="3101"/>
                  </a:cubicBezTo>
                  <a:cubicBezTo>
                    <a:pt x="6171" y="1398"/>
                    <a:pt x="4742" y="0"/>
                    <a:pt x="3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3" name="Google Shape;1303;p42"/>
          <p:cNvGrpSpPr/>
          <p:nvPr/>
        </p:nvGrpSpPr>
        <p:grpSpPr>
          <a:xfrm>
            <a:off x="282978" y="1747868"/>
            <a:ext cx="214917" cy="230335"/>
            <a:chOff x="424275" y="4593075"/>
            <a:chExt cx="307025" cy="329050"/>
          </a:xfrm>
        </p:grpSpPr>
        <p:sp>
          <p:nvSpPr>
            <p:cNvPr id="1304" name="Google Shape;1304;p42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2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2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7" name="Google Shape;1307;p42"/>
          <p:cNvGrpSpPr/>
          <p:nvPr/>
        </p:nvGrpSpPr>
        <p:grpSpPr>
          <a:xfrm>
            <a:off x="8662445" y="206689"/>
            <a:ext cx="214918" cy="250565"/>
            <a:chOff x="6571050" y="2495000"/>
            <a:chExt cx="307025" cy="357950"/>
          </a:xfrm>
        </p:grpSpPr>
        <p:sp>
          <p:nvSpPr>
            <p:cNvPr id="1308" name="Google Shape;1308;p42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2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2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641206" y="17578"/>
                <a:ext cx="7595669" cy="87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18288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D1549"/>
                  </a:buClr>
                  <a:buSzPts val="1100"/>
                  <a:buFontTx/>
                  <a:buNone/>
                  <a:tabLst/>
                  <a:defRPr/>
                </a:pPr>
                <a:r>
                  <a:rPr kumimoji="0" lang="en-US" sz="17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Ví dụ 1:</a:t>
                </a:r>
                <a:r>
                  <a:rPr kumimoji="0" lang="en-US" sz="17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1700" kern="120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Giải các phương trình sau:</a:t>
                </a:r>
              </a:p>
              <a:p>
                <a:pPr lvl="0" algn="ctr" defTabSz="1828800">
                  <a:lnSpc>
                    <a:spcPct val="150000"/>
                  </a:lnSpc>
                  <a:buClr>
                    <a:srgbClr val="2D1549"/>
                  </a:buClr>
                  <a:buSzPts val="1100"/>
                  <a:defRPr/>
                </a:pPr>
                <a:r>
                  <a:rPr lang="en-US" sz="1700" kern="120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700" b="0" i="0" kern="120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a</m:t>
                    </m:r>
                    <m:r>
                      <a:rPr lang="en-US" sz="1700" b="0" i="0" kern="120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) </m:t>
                    </m:r>
                    <m:sSup>
                      <m:sSupPr>
                        <m:ctrlPr>
                          <a:rPr lang="en-US" sz="1700" i="1" kern="120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700" i="1" kern="120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1700" i="1" kern="120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1700" i="1" kern="120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1700" i="1" kern="120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sz="1700" b="0" i="1" kern="120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1700" b="0" i="1" kern="120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1700" i="1" kern="12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700" i="1" kern="120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1700" i="1" kern="120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1700" b="0" i="1" kern="120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+7</m:t>
                            </m:r>
                          </m:e>
                        </m:d>
                      </m:e>
                      <m:sup>
                        <m:r>
                          <a:rPr lang="en-US" sz="1700" i="1" kern="12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1700" b="0" i="1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   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700" b="0" i="0" kern="120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a:rPr lang="en-US" sz="1700" kern="12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sSup>
                      <m:sSupPr>
                        <m:ctrlPr>
                          <a:rPr lang="en-US" sz="1700" i="1" kern="12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700" b="0" i="1" kern="120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1700" i="1" kern="12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1700" b="0" i="1" kern="120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−9</m:t>
                    </m:r>
                    <m:r>
                      <a:rPr lang="en-US" sz="1700" i="1" kern="12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700" b="0" i="1" kern="120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d>
                      <m:dPr>
                        <m:ctrlPr>
                          <a:rPr lang="en-US" sz="1700" b="0" i="1" kern="120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b="0" i="1" kern="120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1700" b="0" i="1" kern="120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+3</m:t>
                        </m:r>
                      </m:e>
                    </m:d>
                  </m:oMath>
                </a14:m>
                <a:endParaRPr kumimoji="0" lang="vi-VN" sz="1700" b="0" i="1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06" y="17578"/>
                <a:ext cx="7595669" cy="871970"/>
              </a:xfrm>
              <a:prstGeom prst="rect">
                <a:avLst/>
              </a:prstGeom>
              <a:blipFill>
                <a:blip r:embed="rId3"/>
                <a:stretch>
                  <a:fillRect l="-482" b="-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/>
              <p:cNvSpPr/>
              <p:nvPr/>
            </p:nvSpPr>
            <p:spPr>
              <a:xfrm>
                <a:off x="1417039" y="1461131"/>
                <a:ext cx="6492453" cy="20544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1828800">
                  <a:lnSpc>
                    <a:spcPct val="150000"/>
                  </a:lnSpc>
                  <a:buClr>
                    <a:srgbClr val="2D1549"/>
                  </a:buClr>
                  <a:buSzPts val="1100"/>
                  <a:defRPr/>
                </a:pPr>
                <a:r>
                  <a:rPr lang="en-US" sz="1700" kern="12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700" kern="12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sz="1700" kern="12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1700" kern="120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Ta có 	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700" i="1" kern="12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700" i="1" kern="120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1700" i="1" kern="120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1700" i="1" kern="120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1700" i="1" kern="120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sz="1700" i="1" kern="12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1700" i="1" kern="12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1700" i="1" kern="12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700" i="1" kern="120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1700" i="1" kern="120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1700" i="1" kern="120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+7</m:t>
                            </m:r>
                          </m:e>
                        </m:d>
                      </m:e>
                      <m:sup>
                        <m:r>
                          <a:rPr lang="en-US" sz="1700" i="1" kern="12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700" kern="120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defTabSz="1828800">
                  <a:lnSpc>
                    <a:spcPct val="150000"/>
                  </a:lnSpc>
                  <a:buClr>
                    <a:srgbClr val="2D1549"/>
                  </a:buClr>
                  <a:buSzPts val="1100"/>
                  <a:defRPr/>
                </a:pPr>
                <a:r>
                  <a:rPr lang="en-US" sz="1700" kern="12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700" i="1" kern="12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700" i="1" kern="120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1700" i="1" kern="120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1700" i="1" kern="120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1700" i="1" kern="120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sz="1700" i="1" kern="12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1700" b="0" i="1" kern="120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1700" i="1" kern="12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700" i="1" kern="120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1700" i="1" kern="120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1700" i="1" kern="120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+7</m:t>
                            </m:r>
                          </m:e>
                        </m:d>
                      </m:e>
                      <m:sup>
                        <m:r>
                          <a:rPr lang="en-US" sz="1700" i="1" kern="12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1700" b="0" i="1" kern="120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en-US" sz="1700" kern="120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lvl="0" defTabSz="1828800">
                  <a:lnSpc>
                    <a:spcPct val="150000"/>
                  </a:lnSpc>
                  <a:buClr>
                    <a:srgbClr val="2D1549"/>
                  </a:buClr>
                  <a:buSzPts val="1100"/>
                  <a:defRPr/>
                </a:pPr>
                <a:r>
                  <a:rPr lang="en-US" sz="1700" kern="1200">
                    <a:solidFill>
                      <a:sysClr val="windowText" lastClr="000000"/>
                    </a:solidFill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700" i="1" kern="120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700" i="1" kern="120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1700" i="1" kern="120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1700" i="1" kern="120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1700" i="1" kern="120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−3</m:t>
                            </m:r>
                          </m:e>
                        </m:d>
                        <m:r>
                          <a:rPr lang="en-US" sz="1700" b="0" i="1" kern="120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1700" b="0" i="1" kern="120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1700" b="0" i="1" kern="120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1700" b="0" i="1" kern="120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+7</m:t>
                            </m:r>
                          </m:e>
                        </m:d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1700" i="1" kern="12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700" i="1" kern="120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1700" i="1" kern="120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1700" i="1" kern="120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1700" i="1" kern="120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−3</m:t>
                            </m:r>
                          </m:e>
                        </m:d>
                        <m:r>
                          <a:rPr lang="en-US" sz="1700" b="0" i="1" kern="120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d>
                          <m:dPr>
                            <m:ctrlPr>
                              <a:rPr lang="en-US" sz="1700" i="1" kern="120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1700" i="1" kern="120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1700" i="1" kern="120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+7</m:t>
                            </m:r>
                          </m:e>
                        </m:d>
                      </m:e>
                    </m:d>
                    <m:r>
                      <a:rPr lang="en-US" sz="1700" i="1" kern="12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en-US" sz="1700" kern="120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defTabSz="1828800">
                  <a:lnSpc>
                    <a:spcPct val="150000"/>
                  </a:lnSpc>
                  <a:buClr>
                    <a:srgbClr val="2D1549"/>
                  </a:buClr>
                  <a:buSzPts val="1100"/>
                  <a:defRPr/>
                </a:pPr>
                <a:r>
                  <a:rPr lang="en-US" sz="1700" kern="1200">
                    <a:solidFill>
                      <a:sysClr val="windowText" lastClr="000000"/>
                    </a:solidFill>
                    <a:cs typeface="Arial" panose="020B0604020202020204" pitchFamily="34" charset="0"/>
                  </a:rPr>
                  <a:t>     	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700" i="1" kern="12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2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1700" i="1" kern="12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−10</m:t>
                        </m:r>
                      </m:e>
                    </m:d>
                    <m:d>
                      <m:dPr>
                        <m:ctrlPr>
                          <a:rPr lang="en-US" sz="1700" i="1" kern="12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b="0" i="1" kern="120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1700" i="1" kern="12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1700" i="1" kern="12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+4</m:t>
                        </m:r>
                      </m:e>
                    </m:d>
                    <m:r>
                      <a:rPr lang="en-US" sz="1700" i="1" kern="12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en-US" sz="1700" kern="120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defTabSz="1828800">
                  <a:lnSpc>
                    <a:spcPct val="150000"/>
                  </a:lnSpc>
                  <a:buClr>
                    <a:srgbClr val="2D1549"/>
                  </a:buClr>
                  <a:buSzPts val="1100"/>
                  <a:defRPr/>
                </a:pPr>
                <a:r>
                  <a:rPr lang="en-US" sz="1700" kern="120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Để giải phương trình trên, ta giải hai phương trình sau: </a:t>
                </a:r>
              </a:p>
            </p:txBody>
          </p:sp>
        </mc:Choice>
        <mc:Fallback xmlns="">
          <p:sp>
            <p:nvSpPr>
              <p:cNvPr id="106" name="Rectangle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039" y="1461131"/>
                <a:ext cx="6492453" cy="2054409"/>
              </a:xfrm>
              <a:prstGeom prst="rect">
                <a:avLst/>
              </a:prstGeom>
              <a:blipFill>
                <a:blip r:embed="rId4"/>
                <a:stretch>
                  <a:fillRect l="-563" b="-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2464905" y="3513539"/>
                <a:ext cx="1469698" cy="8248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defTabSz="1828800">
                  <a:lnSpc>
                    <a:spcPct val="140000"/>
                  </a:lnSpc>
                  <a:buClr>
                    <a:srgbClr val="2D1549"/>
                  </a:buClr>
                  <a:buSzPts val="1100"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i="1" kern="12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1700" b="0" i="1" kern="12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−10=0</m:t>
                      </m:r>
                    </m:oMath>
                  </m:oMathPara>
                </a14:m>
                <a:endParaRPr lang="en-US" sz="1700" b="0" i="1" kern="120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1828800">
                  <a:lnSpc>
                    <a:spcPct val="140000"/>
                  </a:lnSpc>
                  <a:buClr>
                    <a:srgbClr val="2D1549"/>
                  </a:buClr>
                  <a:buSzPts val="1100"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0" i="1" kern="12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      </m:t>
                      </m:r>
                      <m:r>
                        <a:rPr lang="en-US" sz="1700" i="1" kern="12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1700" i="1" kern="12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=10</m:t>
                      </m:r>
                    </m:oMath>
                  </m:oMathPara>
                </a14:m>
                <a:endParaRPr lang="en-US" sz="1700" i="1" kern="120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905" y="3513539"/>
                <a:ext cx="1469698" cy="8248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5375432" y="3505588"/>
                <a:ext cx="1609158" cy="10700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defTabSz="1828800">
                  <a:lnSpc>
                    <a:spcPct val="130000"/>
                  </a:lnSpc>
                  <a:buClr>
                    <a:srgbClr val="2D1549"/>
                  </a:buClr>
                  <a:buSzPts val="1100"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0" i="1" kern="12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en-US" sz="1700" i="1" kern="12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1700" b="0" i="1" kern="12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+4=0</m:t>
                      </m:r>
                    </m:oMath>
                  </m:oMathPara>
                </a14:m>
                <a:endParaRPr lang="en-US" sz="1700" b="0" i="1" kern="120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1828800">
                  <a:lnSpc>
                    <a:spcPct val="130000"/>
                  </a:lnSpc>
                  <a:buClr>
                    <a:srgbClr val="2D1549"/>
                  </a:buClr>
                  <a:buSzPts val="1100"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0" i="1" kern="12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        </m:t>
                      </m:r>
                      <m:r>
                        <a:rPr lang="en-US" sz="1700" i="1" kern="12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1700" i="1" kern="12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700" i="1" kern="12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700" b="0" i="1" kern="12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−4</m:t>
                          </m:r>
                        </m:num>
                        <m:den>
                          <m:r>
                            <a:rPr lang="en-US" sz="1700" b="0" i="1" kern="12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700" i="1" kern="120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432" y="3505588"/>
                <a:ext cx="1609158" cy="10700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417040" y="4520957"/>
                <a:ext cx="5848563" cy="5827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700" kern="120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1700" kern="120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1700" kern="120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1700" kern="120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700" kern="120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1700" kern="120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1700" kern="120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1700" kern="120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700" kern="120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1700" kern="120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1700" kern="120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1700" kern="120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đã </m:t>
                      </m:r>
                      <m:r>
                        <m:rPr>
                          <m:nor/>
                        </m:rPr>
                        <a:rPr lang="en-US" sz="1700" kern="120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1700" kern="120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700" kern="120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700" kern="120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en-US" sz="1700" kern="120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hai</m:t>
                      </m:r>
                      <m:r>
                        <m:rPr>
                          <m:nor/>
                        </m:rPr>
                        <a:rPr lang="en-US" sz="1700" kern="120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700" kern="120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nghi</m:t>
                      </m:r>
                      <m:r>
                        <m:rPr>
                          <m:nor/>
                        </m:rPr>
                        <a:rPr lang="en-US" sz="1700" kern="120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1700" kern="120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700" kern="120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1700" i="1" kern="12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1700" i="1" kern="12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1700" i="1" kern="12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=10</m:t>
                      </m:r>
                      <m:r>
                        <m:rPr>
                          <m:nor/>
                        </m:rPr>
                        <a:rPr lang="en-US" sz="1700"/>
                        <m:t> </m:t>
                      </m:r>
                      <m:r>
                        <m:rPr>
                          <m:nor/>
                        </m:rPr>
                        <a:rPr lang="en-US" sz="1700"/>
                        <m:t>v</m:t>
                      </m:r>
                      <m:r>
                        <m:rPr>
                          <m:nor/>
                        </m:rPr>
                        <a:rPr lang="en-US" sz="1700"/>
                        <m:t>à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700" i="1" kern="12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1700" i="1" kern="12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700" i="1" kern="12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700" i="1" kern="12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−4</m:t>
                          </m:r>
                        </m:num>
                        <m:den>
                          <m:r>
                            <a:rPr lang="en-US" sz="1700" i="1" kern="12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1700" b="0" i="0" kern="12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1700" i="1" kern="120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040" y="4520957"/>
                <a:ext cx="5848563" cy="5827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1" name="Google Shape;1411;p43"/>
          <p:cNvGrpSpPr/>
          <p:nvPr/>
        </p:nvGrpSpPr>
        <p:grpSpPr>
          <a:xfrm>
            <a:off x="8439195" y="4183242"/>
            <a:ext cx="630539" cy="819400"/>
            <a:chOff x="393738" y="1475915"/>
            <a:chExt cx="1103235" cy="1479835"/>
          </a:xfrm>
        </p:grpSpPr>
        <p:sp>
          <p:nvSpPr>
            <p:cNvPr id="112" name="Google Shape;1412;p43"/>
            <p:cNvSpPr/>
            <p:nvPr/>
          </p:nvSpPr>
          <p:spPr>
            <a:xfrm>
              <a:off x="445345" y="1522202"/>
              <a:ext cx="1051627" cy="1433548"/>
            </a:xfrm>
            <a:custGeom>
              <a:avLst/>
              <a:gdLst/>
              <a:ahLst/>
              <a:cxnLst/>
              <a:rect l="l" t="t" r="r" b="b"/>
              <a:pathLst>
                <a:path w="60093" h="81917" extrusionOk="0">
                  <a:moveTo>
                    <a:pt x="4195" y="0"/>
                  </a:moveTo>
                  <a:cubicBezTo>
                    <a:pt x="1885" y="0"/>
                    <a:pt x="0" y="1885"/>
                    <a:pt x="0" y="4195"/>
                  </a:cubicBezTo>
                  <a:lnTo>
                    <a:pt x="0" y="77752"/>
                  </a:lnTo>
                  <a:cubicBezTo>
                    <a:pt x="0" y="80062"/>
                    <a:pt x="1885" y="81916"/>
                    <a:pt x="4195" y="81916"/>
                  </a:cubicBezTo>
                  <a:lnTo>
                    <a:pt x="60092" y="81916"/>
                  </a:lnTo>
                  <a:lnTo>
                    <a:pt x="600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413;p43"/>
            <p:cNvSpPr/>
            <p:nvPr/>
          </p:nvSpPr>
          <p:spPr>
            <a:xfrm>
              <a:off x="393738" y="1475915"/>
              <a:ext cx="1071315" cy="1453235"/>
            </a:xfrm>
            <a:custGeom>
              <a:avLst/>
              <a:gdLst/>
              <a:ahLst/>
              <a:cxnLst/>
              <a:rect l="l" t="t" r="r" b="b"/>
              <a:pathLst>
                <a:path w="61218" h="83042" extrusionOk="0">
                  <a:moveTo>
                    <a:pt x="60063" y="1125"/>
                  </a:moveTo>
                  <a:lnTo>
                    <a:pt x="60063" y="81947"/>
                  </a:lnTo>
                  <a:lnTo>
                    <a:pt x="4742" y="81947"/>
                  </a:lnTo>
                  <a:cubicBezTo>
                    <a:pt x="2736" y="81947"/>
                    <a:pt x="1125" y="80306"/>
                    <a:pt x="1125" y="78330"/>
                  </a:cubicBezTo>
                  <a:lnTo>
                    <a:pt x="1125" y="4742"/>
                  </a:lnTo>
                  <a:cubicBezTo>
                    <a:pt x="1125" y="2736"/>
                    <a:pt x="2767" y="1125"/>
                    <a:pt x="4742" y="1125"/>
                  </a:cubicBezTo>
                  <a:close/>
                  <a:moveTo>
                    <a:pt x="4742" y="1"/>
                  </a:moveTo>
                  <a:cubicBezTo>
                    <a:pt x="2128" y="1"/>
                    <a:pt x="1" y="2128"/>
                    <a:pt x="1" y="4742"/>
                  </a:cubicBezTo>
                  <a:lnTo>
                    <a:pt x="1" y="78300"/>
                  </a:lnTo>
                  <a:cubicBezTo>
                    <a:pt x="1" y="80914"/>
                    <a:pt x="2128" y="83041"/>
                    <a:pt x="4742" y="83041"/>
                  </a:cubicBezTo>
                  <a:lnTo>
                    <a:pt x="61218" y="83041"/>
                  </a:lnTo>
                  <a:lnTo>
                    <a:pt x="61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414;p43"/>
            <p:cNvSpPr/>
            <p:nvPr/>
          </p:nvSpPr>
          <p:spPr>
            <a:xfrm>
              <a:off x="586290" y="1485488"/>
              <a:ext cx="20230" cy="1428770"/>
            </a:xfrm>
            <a:custGeom>
              <a:avLst/>
              <a:gdLst/>
              <a:ahLst/>
              <a:cxnLst/>
              <a:rect l="l" t="t" r="r" b="b"/>
              <a:pathLst>
                <a:path w="1156" h="81644" extrusionOk="0">
                  <a:moveTo>
                    <a:pt x="1" y="1"/>
                  </a:moveTo>
                  <a:lnTo>
                    <a:pt x="1" y="81643"/>
                  </a:lnTo>
                  <a:lnTo>
                    <a:pt x="1156" y="81643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415;p43"/>
            <p:cNvSpPr/>
            <p:nvPr/>
          </p:nvSpPr>
          <p:spPr>
            <a:xfrm>
              <a:off x="783638" y="1853058"/>
              <a:ext cx="486203" cy="19688"/>
            </a:xfrm>
            <a:custGeom>
              <a:avLst/>
              <a:gdLst/>
              <a:ahLst/>
              <a:cxnLst/>
              <a:rect l="l" t="t" r="r" b="b"/>
              <a:pathLst>
                <a:path w="27783" h="1125" extrusionOk="0">
                  <a:moveTo>
                    <a:pt x="578" y="0"/>
                  </a:moveTo>
                  <a:cubicBezTo>
                    <a:pt x="274" y="0"/>
                    <a:pt x="1" y="243"/>
                    <a:pt x="1" y="547"/>
                  </a:cubicBezTo>
                  <a:cubicBezTo>
                    <a:pt x="1" y="851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82" y="851"/>
                    <a:pt x="27782" y="547"/>
                  </a:cubicBezTo>
                  <a:cubicBezTo>
                    <a:pt x="27782" y="243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416;p43"/>
            <p:cNvSpPr/>
            <p:nvPr/>
          </p:nvSpPr>
          <p:spPr>
            <a:xfrm>
              <a:off x="783638" y="1933908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0"/>
                  </a:moveTo>
                  <a:cubicBezTo>
                    <a:pt x="274" y="0"/>
                    <a:pt x="1" y="274"/>
                    <a:pt x="1" y="578"/>
                  </a:cubicBezTo>
                  <a:cubicBezTo>
                    <a:pt x="1" y="882"/>
                    <a:pt x="274" y="1155"/>
                    <a:pt x="578" y="1155"/>
                  </a:cubicBezTo>
                  <a:lnTo>
                    <a:pt x="27174" y="1155"/>
                  </a:lnTo>
                  <a:cubicBezTo>
                    <a:pt x="27539" y="1155"/>
                    <a:pt x="27782" y="882"/>
                    <a:pt x="27782" y="578"/>
                  </a:cubicBezTo>
                  <a:cubicBezTo>
                    <a:pt x="27782" y="274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417;p43"/>
            <p:cNvSpPr/>
            <p:nvPr/>
          </p:nvSpPr>
          <p:spPr>
            <a:xfrm>
              <a:off x="783638" y="2015283"/>
              <a:ext cx="486203" cy="19705"/>
            </a:xfrm>
            <a:custGeom>
              <a:avLst/>
              <a:gdLst/>
              <a:ahLst/>
              <a:cxnLst/>
              <a:rect l="l" t="t" r="r" b="b"/>
              <a:pathLst>
                <a:path w="27783" h="1126" extrusionOk="0"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cubicBezTo>
                    <a:pt x="1" y="852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52" y="852"/>
                    <a:pt x="27782" y="548"/>
                  </a:cubicBezTo>
                  <a:cubicBezTo>
                    <a:pt x="27782" y="244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418;p43"/>
            <p:cNvSpPr/>
            <p:nvPr/>
          </p:nvSpPr>
          <p:spPr>
            <a:xfrm>
              <a:off x="783638" y="2096133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1"/>
                  </a:moveTo>
                  <a:cubicBezTo>
                    <a:pt x="274" y="1"/>
                    <a:pt x="1" y="275"/>
                    <a:pt x="1" y="578"/>
                  </a:cubicBezTo>
                  <a:cubicBezTo>
                    <a:pt x="1" y="882"/>
                    <a:pt x="274" y="1156"/>
                    <a:pt x="578" y="1156"/>
                  </a:cubicBezTo>
                  <a:lnTo>
                    <a:pt x="27174" y="1156"/>
                  </a:lnTo>
                  <a:cubicBezTo>
                    <a:pt x="27539" y="1156"/>
                    <a:pt x="27782" y="882"/>
                    <a:pt x="27782" y="578"/>
                  </a:cubicBezTo>
                  <a:cubicBezTo>
                    <a:pt x="27782" y="275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913;p42"/>
          <p:cNvSpPr/>
          <p:nvPr/>
        </p:nvSpPr>
        <p:spPr>
          <a:xfrm rot="2165">
            <a:off x="4220710" y="1010560"/>
            <a:ext cx="885112" cy="357325"/>
          </a:xfrm>
          <a:prstGeom prst="chevron">
            <a:avLst>
              <a:gd name="adj" fmla="val 33665"/>
            </a:avLst>
          </a:prstGeom>
          <a:solidFill>
            <a:srgbClr val="FFE1E1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b="1" i="1">
                <a:solidFill>
                  <a:sysClr val="windowText" lastClr="000000"/>
                </a:solidFill>
              </a:rPr>
              <a:t>G</a:t>
            </a:r>
            <a:r>
              <a:rPr kumimoji="0" lang="en-US" sz="1700" b="1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7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9" name="Google Shape;1279;p42"/>
          <p:cNvGrpSpPr/>
          <p:nvPr/>
        </p:nvGrpSpPr>
        <p:grpSpPr>
          <a:xfrm>
            <a:off x="8648611" y="529581"/>
            <a:ext cx="242585" cy="475038"/>
            <a:chOff x="6833975" y="3957025"/>
            <a:chExt cx="346550" cy="678625"/>
          </a:xfrm>
        </p:grpSpPr>
        <p:sp>
          <p:nvSpPr>
            <p:cNvPr id="1280" name="Google Shape;1280;p42"/>
            <p:cNvSpPr/>
            <p:nvPr/>
          </p:nvSpPr>
          <p:spPr>
            <a:xfrm>
              <a:off x="6833975" y="4212350"/>
              <a:ext cx="303225" cy="376175"/>
            </a:xfrm>
            <a:custGeom>
              <a:avLst/>
              <a:gdLst/>
              <a:ahLst/>
              <a:cxnLst/>
              <a:rect l="l" t="t" r="r" b="b"/>
              <a:pathLst>
                <a:path w="12129" h="15047" extrusionOk="0">
                  <a:moveTo>
                    <a:pt x="1" y="1"/>
                  </a:moveTo>
                  <a:lnTo>
                    <a:pt x="1" y="15047"/>
                  </a:lnTo>
                  <a:lnTo>
                    <a:pt x="12129" y="15047"/>
                  </a:lnTo>
                  <a:lnTo>
                    <a:pt x="121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42"/>
            <p:cNvSpPr/>
            <p:nvPr/>
          </p:nvSpPr>
          <p:spPr>
            <a:xfrm>
              <a:off x="6833975" y="3957025"/>
              <a:ext cx="303225" cy="255350"/>
            </a:xfrm>
            <a:custGeom>
              <a:avLst/>
              <a:gdLst/>
              <a:ahLst/>
              <a:cxnLst/>
              <a:rect l="l" t="t" r="r" b="b"/>
              <a:pathLst>
                <a:path w="12129" h="10214" extrusionOk="0">
                  <a:moveTo>
                    <a:pt x="1" y="1"/>
                  </a:moveTo>
                  <a:lnTo>
                    <a:pt x="1" y="10214"/>
                  </a:lnTo>
                  <a:lnTo>
                    <a:pt x="12129" y="10214"/>
                  </a:lnTo>
                  <a:lnTo>
                    <a:pt x="121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42"/>
            <p:cNvSpPr/>
            <p:nvPr/>
          </p:nvSpPr>
          <p:spPr>
            <a:xfrm>
              <a:off x="6849175" y="3985150"/>
              <a:ext cx="331350" cy="650500"/>
            </a:xfrm>
            <a:custGeom>
              <a:avLst/>
              <a:gdLst/>
              <a:ahLst/>
              <a:cxnLst/>
              <a:rect l="l" t="t" r="r" b="b"/>
              <a:pathLst>
                <a:path w="13254" h="26020" extrusionOk="0">
                  <a:moveTo>
                    <a:pt x="12129" y="1156"/>
                  </a:moveTo>
                  <a:lnTo>
                    <a:pt x="12129" y="24895"/>
                  </a:lnTo>
                  <a:lnTo>
                    <a:pt x="1156" y="24895"/>
                  </a:lnTo>
                  <a:lnTo>
                    <a:pt x="1156" y="1156"/>
                  </a:lnTo>
                  <a:close/>
                  <a:moveTo>
                    <a:pt x="1" y="1"/>
                  </a:moveTo>
                  <a:lnTo>
                    <a:pt x="1" y="26019"/>
                  </a:lnTo>
                  <a:lnTo>
                    <a:pt x="13253" y="26019"/>
                  </a:lnTo>
                  <a:lnTo>
                    <a:pt x="132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86" name="Google Shape;1286;p42"/>
          <p:cNvGrpSpPr/>
          <p:nvPr/>
        </p:nvGrpSpPr>
        <p:grpSpPr>
          <a:xfrm>
            <a:off x="277508" y="4059584"/>
            <a:ext cx="171833" cy="943110"/>
            <a:chOff x="6952525" y="2517050"/>
            <a:chExt cx="245475" cy="1347300"/>
          </a:xfrm>
        </p:grpSpPr>
        <p:sp>
          <p:nvSpPr>
            <p:cNvPr id="1287" name="Google Shape;1287;p42"/>
            <p:cNvSpPr/>
            <p:nvPr/>
          </p:nvSpPr>
          <p:spPr>
            <a:xfrm>
              <a:off x="7012550" y="2731325"/>
              <a:ext cx="185450" cy="1119350"/>
            </a:xfrm>
            <a:custGeom>
              <a:avLst/>
              <a:gdLst/>
              <a:ahLst/>
              <a:cxnLst/>
              <a:rect l="l" t="t" r="r" b="b"/>
              <a:pathLst>
                <a:path w="7418" h="44774" extrusionOk="0">
                  <a:moveTo>
                    <a:pt x="1" y="1"/>
                  </a:moveTo>
                  <a:lnTo>
                    <a:pt x="1" y="43649"/>
                  </a:lnTo>
                  <a:cubicBezTo>
                    <a:pt x="1" y="44257"/>
                    <a:pt x="487" y="44774"/>
                    <a:pt x="1095" y="44774"/>
                  </a:cubicBezTo>
                  <a:lnTo>
                    <a:pt x="6323" y="44774"/>
                  </a:lnTo>
                  <a:cubicBezTo>
                    <a:pt x="6931" y="44774"/>
                    <a:pt x="7417" y="44257"/>
                    <a:pt x="7356" y="43710"/>
                  </a:cubicBezTo>
                  <a:lnTo>
                    <a:pt x="73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42"/>
            <p:cNvSpPr/>
            <p:nvPr/>
          </p:nvSpPr>
          <p:spPr>
            <a:xfrm>
              <a:off x="6952525" y="2716900"/>
              <a:ext cx="214325" cy="1147450"/>
            </a:xfrm>
            <a:custGeom>
              <a:avLst/>
              <a:gdLst/>
              <a:ahLst/>
              <a:cxnLst/>
              <a:rect l="l" t="t" r="r" b="b"/>
              <a:pathLst>
                <a:path w="8573" h="45898" extrusionOk="0">
                  <a:moveTo>
                    <a:pt x="7417" y="1155"/>
                  </a:moveTo>
                  <a:lnTo>
                    <a:pt x="7417" y="44287"/>
                  </a:lnTo>
                  <a:cubicBezTo>
                    <a:pt x="7417" y="44560"/>
                    <a:pt x="7204" y="44803"/>
                    <a:pt x="6900" y="44803"/>
                  </a:cubicBezTo>
                  <a:lnTo>
                    <a:pt x="1672" y="44803"/>
                  </a:lnTo>
                  <a:cubicBezTo>
                    <a:pt x="1368" y="44803"/>
                    <a:pt x="1155" y="44591"/>
                    <a:pt x="1155" y="44287"/>
                  </a:cubicBezTo>
                  <a:lnTo>
                    <a:pt x="1155" y="1155"/>
                  </a:lnTo>
                  <a:close/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lnTo>
                    <a:pt x="0" y="44226"/>
                  </a:lnTo>
                  <a:cubicBezTo>
                    <a:pt x="0" y="45138"/>
                    <a:pt x="760" y="45898"/>
                    <a:pt x="1672" y="45898"/>
                  </a:cubicBezTo>
                  <a:lnTo>
                    <a:pt x="6900" y="45898"/>
                  </a:lnTo>
                  <a:cubicBezTo>
                    <a:pt x="7812" y="45898"/>
                    <a:pt x="8572" y="45199"/>
                    <a:pt x="8511" y="44287"/>
                  </a:cubicBezTo>
                  <a:lnTo>
                    <a:pt x="8511" y="578"/>
                  </a:lnTo>
                  <a:cubicBezTo>
                    <a:pt x="8511" y="274"/>
                    <a:pt x="8238" y="0"/>
                    <a:pt x="7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42"/>
            <p:cNvSpPr/>
            <p:nvPr/>
          </p:nvSpPr>
          <p:spPr>
            <a:xfrm>
              <a:off x="6966950" y="3655350"/>
              <a:ext cx="184700" cy="28900"/>
            </a:xfrm>
            <a:custGeom>
              <a:avLst/>
              <a:gdLst/>
              <a:ahLst/>
              <a:cxnLst/>
              <a:rect l="l" t="t" r="r" b="b"/>
              <a:pathLst>
                <a:path w="7388" h="1156" extrusionOk="0">
                  <a:moveTo>
                    <a:pt x="1" y="1"/>
                  </a:moveTo>
                  <a:lnTo>
                    <a:pt x="1" y="1156"/>
                  </a:lnTo>
                  <a:lnTo>
                    <a:pt x="7387" y="1156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42"/>
            <p:cNvSpPr/>
            <p:nvPr/>
          </p:nvSpPr>
          <p:spPr>
            <a:xfrm>
              <a:off x="6952525" y="2517050"/>
              <a:ext cx="215075" cy="228750"/>
            </a:xfrm>
            <a:custGeom>
              <a:avLst/>
              <a:gdLst/>
              <a:ahLst/>
              <a:cxnLst/>
              <a:rect l="l" t="t" r="r" b="b"/>
              <a:pathLst>
                <a:path w="8603" h="9150" extrusionOk="0">
                  <a:moveTo>
                    <a:pt x="4256" y="1915"/>
                  </a:moveTo>
                  <a:lnTo>
                    <a:pt x="7083" y="7994"/>
                  </a:lnTo>
                  <a:lnTo>
                    <a:pt x="1490" y="7994"/>
                  </a:lnTo>
                  <a:lnTo>
                    <a:pt x="4256" y="1915"/>
                  </a:lnTo>
                  <a:close/>
                  <a:moveTo>
                    <a:pt x="4317" y="0"/>
                  </a:moveTo>
                  <a:cubicBezTo>
                    <a:pt x="4073" y="0"/>
                    <a:pt x="3861" y="152"/>
                    <a:pt x="3770" y="335"/>
                  </a:cubicBezTo>
                  <a:lnTo>
                    <a:pt x="92" y="8359"/>
                  </a:lnTo>
                  <a:cubicBezTo>
                    <a:pt x="0" y="8511"/>
                    <a:pt x="0" y="8724"/>
                    <a:pt x="122" y="8876"/>
                  </a:cubicBezTo>
                  <a:cubicBezTo>
                    <a:pt x="244" y="9028"/>
                    <a:pt x="426" y="9149"/>
                    <a:pt x="608" y="9149"/>
                  </a:cubicBezTo>
                  <a:lnTo>
                    <a:pt x="7995" y="9149"/>
                  </a:lnTo>
                  <a:cubicBezTo>
                    <a:pt x="8177" y="9149"/>
                    <a:pt x="8329" y="9058"/>
                    <a:pt x="8481" y="8876"/>
                  </a:cubicBezTo>
                  <a:cubicBezTo>
                    <a:pt x="8602" y="8724"/>
                    <a:pt x="8602" y="8541"/>
                    <a:pt x="8511" y="8359"/>
                  </a:cubicBezTo>
                  <a:lnTo>
                    <a:pt x="4833" y="335"/>
                  </a:lnTo>
                  <a:cubicBezTo>
                    <a:pt x="4712" y="91"/>
                    <a:pt x="4529" y="0"/>
                    <a:pt x="4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97" name="Google Shape;1297;p42"/>
          <p:cNvGrpSpPr/>
          <p:nvPr/>
        </p:nvGrpSpPr>
        <p:grpSpPr>
          <a:xfrm>
            <a:off x="261048" y="2049988"/>
            <a:ext cx="246837" cy="387257"/>
            <a:chOff x="404525" y="4002625"/>
            <a:chExt cx="352625" cy="553225"/>
          </a:xfrm>
        </p:grpSpPr>
        <p:sp>
          <p:nvSpPr>
            <p:cNvPr id="1298" name="Google Shape;1298;p42"/>
            <p:cNvSpPr/>
            <p:nvPr/>
          </p:nvSpPr>
          <p:spPr>
            <a:xfrm>
              <a:off x="449375" y="4049750"/>
              <a:ext cx="307775" cy="506100"/>
            </a:xfrm>
            <a:custGeom>
              <a:avLst/>
              <a:gdLst/>
              <a:ahLst/>
              <a:cxnLst/>
              <a:rect l="l" t="t" r="r" b="b"/>
              <a:pathLst>
                <a:path w="12311" h="20244" extrusionOk="0">
                  <a:moveTo>
                    <a:pt x="0" y="0"/>
                  </a:moveTo>
                  <a:lnTo>
                    <a:pt x="0" y="20244"/>
                  </a:lnTo>
                  <a:lnTo>
                    <a:pt x="12310" y="20244"/>
                  </a:lnTo>
                  <a:lnTo>
                    <a:pt x="123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42"/>
            <p:cNvSpPr/>
            <p:nvPr/>
          </p:nvSpPr>
          <p:spPr>
            <a:xfrm>
              <a:off x="510925" y="4017075"/>
              <a:ext cx="124625" cy="506850"/>
            </a:xfrm>
            <a:custGeom>
              <a:avLst/>
              <a:gdLst/>
              <a:ahLst/>
              <a:cxnLst/>
              <a:rect l="l" t="t" r="r" b="b"/>
              <a:pathLst>
                <a:path w="4985" h="20274" extrusionOk="0">
                  <a:moveTo>
                    <a:pt x="0" y="0"/>
                  </a:moveTo>
                  <a:lnTo>
                    <a:pt x="0" y="20274"/>
                  </a:lnTo>
                  <a:lnTo>
                    <a:pt x="4985" y="20274"/>
                  </a:lnTo>
                  <a:lnTo>
                    <a:pt x="49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42"/>
            <p:cNvSpPr/>
            <p:nvPr/>
          </p:nvSpPr>
          <p:spPr>
            <a:xfrm>
              <a:off x="404525" y="4002625"/>
              <a:ext cx="337425" cy="534225"/>
            </a:xfrm>
            <a:custGeom>
              <a:avLst/>
              <a:gdLst/>
              <a:ahLst/>
              <a:cxnLst/>
              <a:rect l="l" t="t" r="r" b="b"/>
              <a:pathLst>
                <a:path w="13497" h="21369" extrusionOk="0">
                  <a:moveTo>
                    <a:pt x="12341" y="1125"/>
                  </a:moveTo>
                  <a:lnTo>
                    <a:pt x="12341" y="20244"/>
                  </a:lnTo>
                  <a:lnTo>
                    <a:pt x="1125" y="20244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lnTo>
                    <a:pt x="1" y="20822"/>
                  </a:lnTo>
                  <a:cubicBezTo>
                    <a:pt x="1" y="21126"/>
                    <a:pt x="274" y="21369"/>
                    <a:pt x="578" y="21369"/>
                  </a:cubicBezTo>
                  <a:lnTo>
                    <a:pt x="12919" y="21369"/>
                  </a:lnTo>
                  <a:cubicBezTo>
                    <a:pt x="13223" y="21369"/>
                    <a:pt x="13496" y="21156"/>
                    <a:pt x="13436" y="20822"/>
                  </a:cubicBezTo>
                  <a:lnTo>
                    <a:pt x="13436" y="548"/>
                  </a:lnTo>
                  <a:cubicBezTo>
                    <a:pt x="13436" y="244"/>
                    <a:pt x="13192" y="1"/>
                    <a:pt x="12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42"/>
            <p:cNvSpPr/>
            <p:nvPr/>
          </p:nvSpPr>
          <p:spPr>
            <a:xfrm>
              <a:off x="496475" y="4002625"/>
              <a:ext cx="152775" cy="534225"/>
            </a:xfrm>
            <a:custGeom>
              <a:avLst/>
              <a:gdLst/>
              <a:ahLst/>
              <a:cxnLst/>
              <a:rect l="l" t="t" r="r" b="b"/>
              <a:pathLst>
                <a:path w="6111" h="21369" extrusionOk="0">
                  <a:moveTo>
                    <a:pt x="4985" y="1125"/>
                  </a:moveTo>
                  <a:lnTo>
                    <a:pt x="4985" y="20244"/>
                  </a:lnTo>
                  <a:lnTo>
                    <a:pt x="1156" y="20244"/>
                  </a:lnTo>
                  <a:lnTo>
                    <a:pt x="1156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lnTo>
                    <a:pt x="1" y="20822"/>
                  </a:lnTo>
                  <a:cubicBezTo>
                    <a:pt x="1" y="21126"/>
                    <a:pt x="274" y="21369"/>
                    <a:pt x="578" y="21369"/>
                  </a:cubicBezTo>
                  <a:lnTo>
                    <a:pt x="5563" y="21369"/>
                  </a:lnTo>
                  <a:cubicBezTo>
                    <a:pt x="5867" y="21369"/>
                    <a:pt x="6110" y="21156"/>
                    <a:pt x="6110" y="20822"/>
                  </a:cubicBezTo>
                  <a:lnTo>
                    <a:pt x="6110" y="548"/>
                  </a:lnTo>
                  <a:cubicBezTo>
                    <a:pt x="6110" y="244"/>
                    <a:pt x="5837" y="1"/>
                    <a:pt x="5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42"/>
            <p:cNvSpPr/>
            <p:nvPr/>
          </p:nvSpPr>
          <p:spPr>
            <a:xfrm>
              <a:off x="496475" y="4172850"/>
              <a:ext cx="154275" cy="154275"/>
            </a:xfrm>
            <a:custGeom>
              <a:avLst/>
              <a:gdLst/>
              <a:ahLst/>
              <a:cxnLst/>
              <a:rect l="l" t="t" r="r" b="b"/>
              <a:pathLst>
                <a:path w="6171" h="6171" extrusionOk="0">
                  <a:moveTo>
                    <a:pt x="3071" y="1186"/>
                  </a:moveTo>
                  <a:cubicBezTo>
                    <a:pt x="4104" y="1186"/>
                    <a:pt x="4985" y="2037"/>
                    <a:pt x="5016" y="3131"/>
                  </a:cubicBezTo>
                  <a:cubicBezTo>
                    <a:pt x="5016" y="4195"/>
                    <a:pt x="4134" y="5076"/>
                    <a:pt x="3071" y="5076"/>
                  </a:cubicBezTo>
                  <a:cubicBezTo>
                    <a:pt x="2007" y="5076"/>
                    <a:pt x="1125" y="4195"/>
                    <a:pt x="1125" y="3131"/>
                  </a:cubicBezTo>
                  <a:cubicBezTo>
                    <a:pt x="1125" y="2067"/>
                    <a:pt x="2007" y="1186"/>
                    <a:pt x="3071" y="1186"/>
                  </a:cubicBezTo>
                  <a:close/>
                  <a:moveTo>
                    <a:pt x="3071" y="0"/>
                  </a:moveTo>
                  <a:cubicBezTo>
                    <a:pt x="1368" y="0"/>
                    <a:pt x="1" y="1429"/>
                    <a:pt x="1" y="3101"/>
                  </a:cubicBezTo>
                  <a:cubicBezTo>
                    <a:pt x="1" y="4803"/>
                    <a:pt x="1399" y="6171"/>
                    <a:pt x="3071" y="6171"/>
                  </a:cubicBezTo>
                  <a:cubicBezTo>
                    <a:pt x="4742" y="6171"/>
                    <a:pt x="6110" y="4803"/>
                    <a:pt x="6171" y="3101"/>
                  </a:cubicBezTo>
                  <a:cubicBezTo>
                    <a:pt x="6171" y="1398"/>
                    <a:pt x="4742" y="0"/>
                    <a:pt x="3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03" name="Google Shape;1303;p42"/>
          <p:cNvGrpSpPr/>
          <p:nvPr/>
        </p:nvGrpSpPr>
        <p:grpSpPr>
          <a:xfrm>
            <a:off x="282978" y="1747868"/>
            <a:ext cx="214917" cy="230335"/>
            <a:chOff x="424275" y="4593075"/>
            <a:chExt cx="307025" cy="329050"/>
          </a:xfrm>
        </p:grpSpPr>
        <p:sp>
          <p:nvSpPr>
            <p:cNvPr id="1304" name="Google Shape;1304;p42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42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42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07" name="Google Shape;1307;p42"/>
          <p:cNvGrpSpPr/>
          <p:nvPr/>
        </p:nvGrpSpPr>
        <p:grpSpPr>
          <a:xfrm>
            <a:off x="8662445" y="206689"/>
            <a:ext cx="214918" cy="250565"/>
            <a:chOff x="6571050" y="2495000"/>
            <a:chExt cx="307025" cy="357950"/>
          </a:xfrm>
        </p:grpSpPr>
        <p:sp>
          <p:nvSpPr>
            <p:cNvPr id="1308" name="Google Shape;1308;p42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42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42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641206" y="17578"/>
                <a:ext cx="7595669" cy="87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D1549"/>
                  </a:buClr>
                  <a:buSzPts val="1100"/>
                  <a:buFontTx/>
                  <a:buNone/>
                  <a:tabLst/>
                  <a:defRPr/>
                </a:pPr>
                <a:r>
                  <a:rPr kumimoji="0" lang="en-US" sz="17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Ví dụ 1:</a:t>
                </a:r>
                <a:r>
                  <a:rPr kumimoji="0" lang="en-US" sz="17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7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Giải các phương trình sau:</a:t>
                </a:r>
              </a:p>
              <a:p>
                <a:pPr marL="0" marR="0" lvl="0" indent="0" algn="ctr" defTabSz="18288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D1549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-US" sz="17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17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a</m:t>
                    </m:r>
                    <m:r>
                      <a:rPr kumimoji="0" lang="en-US" sz="17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) </m:t>
                    </m:r>
                    <m:sSup>
                      <m:sSupPr>
                        <m:ctrlPr>
                          <a:rPr kumimoji="0" lang="en-US" sz="1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17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  <a:sym typeface="Arial"/>
                              </a:rPr>
                            </m:ctrlPr>
                          </m:dPr>
                          <m:e>
                            <m:r>
                              <a:rPr kumimoji="0" lang="en-US" sz="17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  <a:sym typeface="Arial"/>
                              </a:rPr>
                              <m:t>2</m:t>
                            </m:r>
                            <m:r>
                              <a:rPr kumimoji="0" lang="en-US" sz="17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  <a:sym typeface="Arial"/>
                              </a:rPr>
                              <m:t>𝑥</m:t>
                            </m:r>
                            <m:r>
                              <a:rPr kumimoji="0" lang="en-US" sz="17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  <a:sym typeface="Arial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kumimoji="0" lang="en-US" sz="1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2</m:t>
                        </m:r>
                      </m:sup>
                    </m:sSup>
                    <m:r>
                      <a:rPr kumimoji="0" lang="en-US" sz="17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=</m:t>
                    </m:r>
                    <m:sSup>
                      <m:sSupPr>
                        <m:ctrlPr>
                          <a:rPr kumimoji="0" lang="en-US" sz="1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17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Arial"/>
                              </a:rPr>
                            </m:ctrlPr>
                          </m:dPr>
                          <m:e>
                            <m:r>
                              <a:rPr kumimoji="0" lang="en-US" sz="17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Arial"/>
                              </a:rPr>
                              <m:t>𝑥</m:t>
                            </m:r>
                            <m:r>
                              <a:rPr kumimoji="0" lang="en-US" sz="17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Arial"/>
                              </a:rPr>
                              <m:t>+7</m:t>
                            </m:r>
                          </m:e>
                        </m:d>
                      </m:e>
                      <m:sup>
                        <m:r>
                          <a:rPr kumimoji="0" lang="en-US" sz="1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1700" b="0" i="1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     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17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b</m:t>
                    </m:r>
                    <m:r>
                      <a:rPr kumimoji="0" lang="en-US" sz="1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) </m:t>
                    </m:r>
                    <m:sSup>
                      <m:sSupPr>
                        <m:ctrlPr>
                          <a:rPr kumimoji="0" lang="en-US" sz="1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en-US" sz="1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kumimoji="0" lang="en-US" sz="1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  <m:t>2</m:t>
                        </m:r>
                      </m:sup>
                    </m:sSup>
                    <m:r>
                      <a:rPr kumimoji="0" lang="en-US" sz="17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−9</m:t>
                    </m:r>
                    <m:r>
                      <a:rPr kumimoji="0" lang="en-US" sz="17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=</m:t>
                    </m:r>
                    <m:r>
                      <a:rPr kumimoji="0" lang="en-US" sz="17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3</m:t>
                    </m:r>
                    <m:d>
                      <m:dPr>
                        <m:ctrlPr>
                          <a:rPr kumimoji="0" lang="en-US" sz="1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1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  <m:t>𝑥</m:t>
                        </m:r>
                        <m:r>
                          <a:rPr kumimoji="0" lang="en-US" sz="1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  <m:t>+3</m:t>
                        </m:r>
                      </m:e>
                    </m:d>
                  </m:oMath>
                </a14:m>
                <a:endParaRPr kumimoji="0" lang="vi-VN" sz="1700" b="0" i="1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06" y="17578"/>
                <a:ext cx="7595669" cy="871970"/>
              </a:xfrm>
              <a:prstGeom prst="rect">
                <a:avLst/>
              </a:prstGeom>
              <a:blipFill>
                <a:blip r:embed="rId3"/>
                <a:stretch>
                  <a:fillRect l="-482" b="-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/>
              <p:cNvSpPr/>
              <p:nvPr/>
            </p:nvSpPr>
            <p:spPr>
              <a:xfrm>
                <a:off x="1417039" y="1540641"/>
                <a:ext cx="6492453" cy="20957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828800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Clr>
                    <a:srgbClr val="2D1549"/>
                  </a:buClr>
                  <a:buSzPts val="1100"/>
                  <a:defRPr/>
                </a:pPr>
                <a:r>
                  <a:rPr kumimoji="0" lang="en-US" sz="17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17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b</m:t>
                    </m:r>
                    <m:r>
                      <a:rPr kumimoji="0" lang="en-US" sz="1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) </m:t>
                    </m:r>
                  </m:oMath>
                </a14:m>
                <a:r>
                  <a:rPr kumimoji="0" lang="en-US" sz="17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 Ta có 	</a:t>
                </a:r>
                <a:r>
                  <a:rPr kumimoji="0" lang="en-US" sz="1700" b="0" i="0" u="none" strike="noStrike" kern="1200" cap="none" spc="0" normalizeH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700" i="1" kern="12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700" i="1" kern="12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1700" i="1" kern="12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1700" i="1" kern="12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−9=3</m:t>
                    </m:r>
                    <m:d>
                      <m:dPr>
                        <m:ctrlPr>
                          <a:rPr lang="en-US" sz="1700" i="1" kern="12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2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1700" i="1" kern="12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+3</m:t>
                        </m:r>
                      </m:e>
                    </m:d>
                  </m:oMath>
                </a14:m>
                <a:endParaRPr kumimoji="0" lang="en-US" sz="17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  <a:p>
                <a:pPr lvl="0" defTabSz="1828800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Clr>
                    <a:srgbClr val="2D1549"/>
                  </a:buClr>
                  <a:buSzPts val="1100"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700" i="1" kern="12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700" i="1" kern="12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1700" i="1" kern="12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−3</m:t>
                          </m:r>
                        </m:e>
                      </m:d>
                      <m:d>
                        <m:dPr>
                          <m:ctrlPr>
                            <a:rPr lang="en-US" sz="1700" i="1" kern="12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700" i="1" kern="12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1700" i="1" kern="12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+3</m:t>
                          </m:r>
                        </m:e>
                      </m:d>
                      <m:r>
                        <a:rPr lang="en-US" sz="1700" b="0" i="1" kern="12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−3</m:t>
                      </m:r>
                      <m:d>
                        <m:dPr>
                          <m:ctrlPr>
                            <a:rPr lang="en-US" sz="1700" i="1" kern="12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700" i="1" kern="12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1700" i="1" kern="12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+3</m:t>
                          </m:r>
                        </m:e>
                      </m:d>
                      <m:r>
                        <a:rPr kumimoji="0" lang="en-US" sz="1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  <a:sym typeface="Arial"/>
                        </a:rPr>
                        <m:t>=0</m:t>
                      </m:r>
                    </m:oMath>
                  </m:oMathPara>
                </a14:m>
                <a:endParaRPr kumimoji="0" lang="en-US" sz="17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  <a:p>
                <a:pPr lvl="0" defTabSz="1828800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Clr>
                    <a:srgbClr val="2D1549"/>
                  </a:buClr>
                  <a:buSzPts val="1100"/>
                  <a:defRPr/>
                </a:pPr>
                <a:r>
                  <a:rPr lang="en-US" sz="1700" kern="1200">
                    <a:solidFill>
                      <a:sysClr val="windowText" lastClr="000000"/>
                    </a:solidFill>
                    <a:cs typeface="Arial" panose="020B0604020202020204" pitchFamily="34" charset="0"/>
                  </a:rPr>
                  <a:t>	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700" i="1" kern="12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2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1700" i="1" kern="12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+3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kumimoji="0" lang="en-US" sz="1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dPr>
                      <m:e>
                        <m:d>
                          <m:dPr>
                            <m:ctrlPr>
                              <a:rPr kumimoji="0" lang="en-US" sz="17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Arial"/>
                              </a:rPr>
                            </m:ctrlPr>
                          </m:dPr>
                          <m:e>
                            <m:r>
                              <a:rPr kumimoji="0" lang="en-US" sz="17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Arial"/>
                              </a:rPr>
                              <m:t>𝑥</m:t>
                            </m:r>
                            <m:r>
                              <a:rPr kumimoji="0" lang="en-US" sz="17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Arial"/>
                              </a:rPr>
                              <m:t>−3</m:t>
                            </m:r>
                          </m:e>
                        </m:d>
                        <m:r>
                          <a:rPr kumimoji="0" lang="en-US" sz="1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  <m:t>−3</m:t>
                        </m:r>
                      </m:e>
                    </m:d>
                    <m:r>
                      <a:rPr kumimoji="0" lang="en-US" sz="17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=0</m:t>
                    </m:r>
                  </m:oMath>
                </a14:m>
                <a:endParaRPr kumimoji="0" lang="en-US" sz="17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l" defTabSz="1828800" rtl="0" eaLnBrk="1" fontAlgn="auto" latinLnBrk="0" hangingPunct="1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Clr>
                    <a:srgbClr val="2D1549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-US" sz="17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 panose="020B0604020202020204" pitchFamily="34" charset="0"/>
                    <a:sym typeface="Arial"/>
                  </a:rPr>
                  <a:t>     	 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1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1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  <m:t>𝑥</m:t>
                        </m:r>
                        <m:r>
                          <a:rPr kumimoji="0" lang="en-US" sz="1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  <m:t>+3</m:t>
                        </m:r>
                      </m:e>
                    </m:d>
                    <m:d>
                      <m:dPr>
                        <m:ctrlPr>
                          <a:rPr kumimoji="0" lang="en-US" sz="1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1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  <m:t>𝑥</m:t>
                        </m:r>
                        <m:r>
                          <a:rPr kumimoji="0" lang="en-US" sz="1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  <m:t>−6</m:t>
                        </m:r>
                      </m:e>
                    </m:d>
                    <m:r>
                      <a:rPr kumimoji="0" lang="en-US" sz="17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=0</m:t>
                    </m:r>
                  </m:oMath>
                </a14:m>
                <a:endParaRPr kumimoji="0" lang="en-US" sz="17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l" defTabSz="1828800" rtl="0" eaLnBrk="1" fontAlgn="auto" latinLnBrk="0" hangingPunct="1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Clr>
                    <a:srgbClr val="2D1549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-US" sz="17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Để giải phương trình trên, ta giải hai phương trình sau: </a:t>
                </a:r>
              </a:p>
            </p:txBody>
          </p:sp>
        </mc:Choice>
        <mc:Fallback xmlns="">
          <p:sp>
            <p:nvSpPr>
              <p:cNvPr id="106" name="Rectangle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039" y="1540641"/>
                <a:ext cx="6492453" cy="2095702"/>
              </a:xfrm>
              <a:prstGeom prst="rect">
                <a:avLst/>
              </a:prstGeom>
              <a:blipFill>
                <a:blip r:embed="rId4"/>
                <a:stretch>
                  <a:fillRect l="-563" b="-2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2443265" y="3680511"/>
                <a:ext cx="1512978" cy="8248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1828800" rtl="0" eaLnBrk="1" fontAlgn="auto" latinLnBrk="0" hangingPunct="1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D1549"/>
                  </a:buClr>
                  <a:buSzPts val="1100"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  <a:sym typeface="Arial"/>
                        </a:rPr>
                        <m:t>𝑥</m:t>
                      </m:r>
                      <m:r>
                        <a:rPr kumimoji="0" lang="en-US" sz="1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  <a:sym typeface="Arial"/>
                        </a:rPr>
                        <m:t>+3=0</m:t>
                      </m:r>
                    </m:oMath>
                  </m:oMathPara>
                </a14:m>
                <a:endParaRPr kumimoji="0" lang="en-US" sz="1700" b="0" i="1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ctr" defTabSz="1828800" rtl="0" eaLnBrk="1" fontAlgn="auto" latinLnBrk="0" hangingPunct="1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D1549"/>
                  </a:buClr>
                  <a:buSzPts val="1100"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  <a:sym typeface="Arial"/>
                        </a:rPr>
                        <m:t>            </m:t>
                      </m:r>
                      <m:r>
                        <a:rPr kumimoji="0" lang="en-US" sz="1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  <a:sym typeface="Arial"/>
                        </a:rPr>
                        <m:t>𝑥</m:t>
                      </m:r>
                      <m:r>
                        <a:rPr kumimoji="0" lang="en-US" sz="1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  <a:sym typeface="Arial"/>
                        </a:rPr>
                        <m:t>=−3</m:t>
                      </m:r>
                    </m:oMath>
                  </m:oMathPara>
                </a14:m>
                <a:endParaRPr kumimoji="0" lang="en-US" sz="1700" b="0" i="1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3265" y="3680511"/>
                <a:ext cx="1512978" cy="8248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5457185" y="3672560"/>
                <a:ext cx="1445652" cy="8248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1828800" rtl="0" eaLnBrk="1" fontAlgn="auto" latinLnBrk="0" hangingPunct="1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D1549"/>
                  </a:buClr>
                  <a:buSzPts val="1100"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  <a:sym typeface="Arial"/>
                        </a:rPr>
                        <m:t>𝑥</m:t>
                      </m:r>
                      <m:r>
                        <a:rPr kumimoji="0" lang="en-US" sz="1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  <a:sym typeface="Arial"/>
                        </a:rPr>
                        <m:t>−6=0</m:t>
                      </m:r>
                    </m:oMath>
                  </m:oMathPara>
                </a14:m>
                <a:endParaRPr kumimoji="0" lang="en-US" sz="1700" b="0" i="1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ctr" defTabSz="1828800" rtl="0" eaLnBrk="1" fontAlgn="auto" latinLnBrk="0" hangingPunct="1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D1549"/>
                  </a:buClr>
                  <a:buSzPts val="1100"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  <a:sym typeface="Arial"/>
                        </a:rPr>
                        <m:t>              </m:t>
                      </m:r>
                      <m:r>
                        <a:rPr kumimoji="0" lang="en-US" sz="1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  <a:sym typeface="Arial"/>
                        </a:rPr>
                        <m:t>𝑥</m:t>
                      </m:r>
                      <m:r>
                        <a:rPr kumimoji="0" lang="en-US" sz="1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  <a:sym typeface="Arial"/>
                        </a:rPr>
                        <m:t>=6</m:t>
                      </m:r>
                    </m:oMath>
                  </m:oMathPara>
                </a14:m>
                <a:endParaRPr kumimoji="0" lang="en-US" sz="1700" b="0" i="1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185" y="3672560"/>
                <a:ext cx="1445652" cy="8248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417039" y="4600337"/>
                <a:ext cx="5848563" cy="3539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1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m:t>V</m:t>
                      </m:r>
                      <m:r>
                        <m:rPr>
                          <m:nor/>
                        </m:rPr>
                        <a:rPr kumimoji="0" lang="en-US" sz="1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m:t>ậ</m:t>
                      </m:r>
                      <m:r>
                        <m:rPr>
                          <m:nor/>
                        </m:rPr>
                        <a:rPr kumimoji="0" lang="en-US" sz="1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m:t>y</m:t>
                      </m:r>
                      <m:r>
                        <m:rPr>
                          <m:nor/>
                        </m:rPr>
                        <a:rPr kumimoji="0" lang="en-US" sz="1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1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m:t>ph</m:t>
                      </m:r>
                      <m:r>
                        <m:rPr>
                          <m:nor/>
                        </m:rPr>
                        <a:rPr kumimoji="0" lang="en-US" sz="1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m:t>ươ</m:t>
                      </m:r>
                      <m:r>
                        <m:rPr>
                          <m:nor/>
                        </m:rPr>
                        <a:rPr kumimoji="0" lang="en-US" sz="1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m:t>ng</m:t>
                      </m:r>
                      <m:r>
                        <m:rPr>
                          <m:nor/>
                        </m:rPr>
                        <a:rPr kumimoji="0" lang="en-US" sz="1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1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m:t>tr</m:t>
                      </m:r>
                      <m:r>
                        <m:rPr>
                          <m:nor/>
                        </m:rPr>
                        <a:rPr kumimoji="0" lang="en-US" sz="1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m:t>ì</m:t>
                      </m:r>
                      <m:r>
                        <m:rPr>
                          <m:nor/>
                        </m:rPr>
                        <a:rPr kumimoji="0" lang="en-US" sz="1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m:t>nh</m:t>
                      </m:r>
                      <m:r>
                        <m:rPr>
                          <m:nor/>
                        </m:rPr>
                        <a:rPr kumimoji="0" lang="en-US" sz="1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m:t> đã </m:t>
                      </m:r>
                      <m:r>
                        <m:rPr>
                          <m:nor/>
                        </m:rPr>
                        <a:rPr kumimoji="0" lang="en-US" sz="1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m:t>cho</m:t>
                      </m:r>
                      <m:r>
                        <m:rPr>
                          <m:nor/>
                        </m:rPr>
                        <a:rPr kumimoji="0" lang="en-US" sz="1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1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1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m:t>ó </m:t>
                      </m:r>
                      <m:r>
                        <m:rPr>
                          <m:nor/>
                        </m:rPr>
                        <a:rPr kumimoji="0" lang="en-US" sz="1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m:t>hai</m:t>
                      </m:r>
                      <m:r>
                        <m:rPr>
                          <m:nor/>
                        </m:rPr>
                        <a:rPr kumimoji="0" lang="en-US" sz="1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1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m:t>nghi</m:t>
                      </m:r>
                      <m:r>
                        <m:rPr>
                          <m:nor/>
                        </m:rPr>
                        <a:rPr kumimoji="0" lang="en-US" sz="1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m:t>ệ</m:t>
                      </m:r>
                      <m:r>
                        <m:rPr>
                          <m:nor/>
                        </m:rPr>
                        <a:rPr kumimoji="0" lang="en-US" sz="1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m:t>m</m:t>
                      </m:r>
                      <m:r>
                        <m:rPr>
                          <m:nor/>
                        </m:rPr>
                        <a:rPr kumimoji="0" lang="en-US" sz="1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m:t> </m:t>
                      </m:r>
                      <m:r>
                        <a:rPr kumimoji="0" lang="en-US" sz="1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  <a:sym typeface="Arial"/>
                        </a:rPr>
                        <m:t> </m:t>
                      </m:r>
                      <m:r>
                        <a:rPr kumimoji="0" lang="en-US" sz="1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  <a:sym typeface="Arial"/>
                        </a:rPr>
                        <m:t>𝑥</m:t>
                      </m:r>
                      <m:r>
                        <a:rPr kumimoji="0" lang="en-US" sz="1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  <a:sym typeface="Arial"/>
                        </a:rPr>
                        <m:t>=−3</m:t>
                      </m:r>
                      <m:r>
                        <m:rPr>
                          <m:nor/>
                        </m:rPr>
                        <a:rPr kumimoji="0" lang="en-US" sz="1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1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m:t>v</m:t>
                      </m:r>
                      <m:r>
                        <m:rPr>
                          <m:nor/>
                        </m:rPr>
                        <a:rPr kumimoji="0" lang="en-US" sz="1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m:t>à</m:t>
                      </m:r>
                      <m:r>
                        <a:rPr kumimoji="0" lang="en-US" sz="17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 </m:t>
                      </m:r>
                      <m:r>
                        <a:rPr kumimoji="0" lang="en-US" sz="1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  <a:sym typeface="Arial"/>
                        </a:rPr>
                        <m:t>𝑥</m:t>
                      </m:r>
                      <m:r>
                        <a:rPr kumimoji="0" lang="en-US" sz="1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  <a:sym typeface="Arial"/>
                        </a:rPr>
                        <m:t>=6</m:t>
                      </m:r>
                      <m:r>
                        <a:rPr kumimoji="0" lang="en-US" sz="1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  <a:sym typeface="Arial"/>
                        </a:rPr>
                        <m:t>.</m:t>
                      </m:r>
                    </m:oMath>
                  </m:oMathPara>
                </a14:m>
                <a:endParaRPr kumimoji="0" lang="en-US" sz="1700" b="0" i="1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039" y="4600337"/>
                <a:ext cx="5848563" cy="353943"/>
              </a:xfrm>
              <a:prstGeom prst="rect">
                <a:avLst/>
              </a:prstGeom>
              <a:blipFill>
                <a:blip r:embed="rId7"/>
                <a:stretch>
                  <a:fillRect b="-1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1" name="Google Shape;1411;p43"/>
          <p:cNvGrpSpPr/>
          <p:nvPr/>
        </p:nvGrpSpPr>
        <p:grpSpPr>
          <a:xfrm>
            <a:off x="8439195" y="4183242"/>
            <a:ext cx="630539" cy="819400"/>
            <a:chOff x="393738" y="1475915"/>
            <a:chExt cx="1103235" cy="1479835"/>
          </a:xfrm>
        </p:grpSpPr>
        <p:sp>
          <p:nvSpPr>
            <p:cNvPr id="112" name="Google Shape;1412;p43"/>
            <p:cNvSpPr/>
            <p:nvPr/>
          </p:nvSpPr>
          <p:spPr>
            <a:xfrm>
              <a:off x="445345" y="1522202"/>
              <a:ext cx="1051627" cy="1433548"/>
            </a:xfrm>
            <a:custGeom>
              <a:avLst/>
              <a:gdLst/>
              <a:ahLst/>
              <a:cxnLst/>
              <a:rect l="l" t="t" r="r" b="b"/>
              <a:pathLst>
                <a:path w="60093" h="81917" extrusionOk="0">
                  <a:moveTo>
                    <a:pt x="4195" y="0"/>
                  </a:moveTo>
                  <a:cubicBezTo>
                    <a:pt x="1885" y="0"/>
                    <a:pt x="0" y="1885"/>
                    <a:pt x="0" y="4195"/>
                  </a:cubicBezTo>
                  <a:lnTo>
                    <a:pt x="0" y="77752"/>
                  </a:lnTo>
                  <a:cubicBezTo>
                    <a:pt x="0" y="80062"/>
                    <a:pt x="1885" y="81916"/>
                    <a:pt x="4195" y="81916"/>
                  </a:cubicBezTo>
                  <a:lnTo>
                    <a:pt x="60092" y="81916"/>
                  </a:lnTo>
                  <a:lnTo>
                    <a:pt x="600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413;p43"/>
            <p:cNvSpPr/>
            <p:nvPr/>
          </p:nvSpPr>
          <p:spPr>
            <a:xfrm>
              <a:off x="393738" y="1475915"/>
              <a:ext cx="1071315" cy="1453235"/>
            </a:xfrm>
            <a:custGeom>
              <a:avLst/>
              <a:gdLst/>
              <a:ahLst/>
              <a:cxnLst/>
              <a:rect l="l" t="t" r="r" b="b"/>
              <a:pathLst>
                <a:path w="61218" h="83042" extrusionOk="0">
                  <a:moveTo>
                    <a:pt x="60063" y="1125"/>
                  </a:moveTo>
                  <a:lnTo>
                    <a:pt x="60063" y="81947"/>
                  </a:lnTo>
                  <a:lnTo>
                    <a:pt x="4742" y="81947"/>
                  </a:lnTo>
                  <a:cubicBezTo>
                    <a:pt x="2736" y="81947"/>
                    <a:pt x="1125" y="80306"/>
                    <a:pt x="1125" y="78330"/>
                  </a:cubicBezTo>
                  <a:lnTo>
                    <a:pt x="1125" y="4742"/>
                  </a:lnTo>
                  <a:cubicBezTo>
                    <a:pt x="1125" y="2736"/>
                    <a:pt x="2767" y="1125"/>
                    <a:pt x="4742" y="1125"/>
                  </a:cubicBezTo>
                  <a:close/>
                  <a:moveTo>
                    <a:pt x="4742" y="1"/>
                  </a:moveTo>
                  <a:cubicBezTo>
                    <a:pt x="2128" y="1"/>
                    <a:pt x="1" y="2128"/>
                    <a:pt x="1" y="4742"/>
                  </a:cubicBezTo>
                  <a:lnTo>
                    <a:pt x="1" y="78300"/>
                  </a:lnTo>
                  <a:cubicBezTo>
                    <a:pt x="1" y="80914"/>
                    <a:pt x="2128" y="83041"/>
                    <a:pt x="4742" y="83041"/>
                  </a:cubicBezTo>
                  <a:lnTo>
                    <a:pt x="61218" y="83041"/>
                  </a:lnTo>
                  <a:lnTo>
                    <a:pt x="61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414;p43"/>
            <p:cNvSpPr/>
            <p:nvPr/>
          </p:nvSpPr>
          <p:spPr>
            <a:xfrm>
              <a:off x="586290" y="1485488"/>
              <a:ext cx="20230" cy="1428770"/>
            </a:xfrm>
            <a:custGeom>
              <a:avLst/>
              <a:gdLst/>
              <a:ahLst/>
              <a:cxnLst/>
              <a:rect l="l" t="t" r="r" b="b"/>
              <a:pathLst>
                <a:path w="1156" h="81644" extrusionOk="0">
                  <a:moveTo>
                    <a:pt x="1" y="1"/>
                  </a:moveTo>
                  <a:lnTo>
                    <a:pt x="1" y="81643"/>
                  </a:lnTo>
                  <a:lnTo>
                    <a:pt x="1156" y="81643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415;p43"/>
            <p:cNvSpPr/>
            <p:nvPr/>
          </p:nvSpPr>
          <p:spPr>
            <a:xfrm>
              <a:off x="783638" y="1853058"/>
              <a:ext cx="486203" cy="19688"/>
            </a:xfrm>
            <a:custGeom>
              <a:avLst/>
              <a:gdLst/>
              <a:ahLst/>
              <a:cxnLst/>
              <a:rect l="l" t="t" r="r" b="b"/>
              <a:pathLst>
                <a:path w="27783" h="1125" extrusionOk="0">
                  <a:moveTo>
                    <a:pt x="578" y="0"/>
                  </a:moveTo>
                  <a:cubicBezTo>
                    <a:pt x="274" y="0"/>
                    <a:pt x="1" y="243"/>
                    <a:pt x="1" y="547"/>
                  </a:cubicBezTo>
                  <a:cubicBezTo>
                    <a:pt x="1" y="851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82" y="851"/>
                    <a:pt x="27782" y="547"/>
                  </a:cubicBezTo>
                  <a:cubicBezTo>
                    <a:pt x="27782" y="243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416;p43"/>
            <p:cNvSpPr/>
            <p:nvPr/>
          </p:nvSpPr>
          <p:spPr>
            <a:xfrm>
              <a:off x="783638" y="1933908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0"/>
                  </a:moveTo>
                  <a:cubicBezTo>
                    <a:pt x="274" y="0"/>
                    <a:pt x="1" y="274"/>
                    <a:pt x="1" y="578"/>
                  </a:cubicBezTo>
                  <a:cubicBezTo>
                    <a:pt x="1" y="882"/>
                    <a:pt x="274" y="1155"/>
                    <a:pt x="578" y="1155"/>
                  </a:cubicBezTo>
                  <a:lnTo>
                    <a:pt x="27174" y="1155"/>
                  </a:lnTo>
                  <a:cubicBezTo>
                    <a:pt x="27539" y="1155"/>
                    <a:pt x="27782" y="882"/>
                    <a:pt x="27782" y="578"/>
                  </a:cubicBezTo>
                  <a:cubicBezTo>
                    <a:pt x="27782" y="274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417;p43"/>
            <p:cNvSpPr/>
            <p:nvPr/>
          </p:nvSpPr>
          <p:spPr>
            <a:xfrm>
              <a:off x="783638" y="2015283"/>
              <a:ext cx="486203" cy="19705"/>
            </a:xfrm>
            <a:custGeom>
              <a:avLst/>
              <a:gdLst/>
              <a:ahLst/>
              <a:cxnLst/>
              <a:rect l="l" t="t" r="r" b="b"/>
              <a:pathLst>
                <a:path w="27783" h="1126" extrusionOk="0"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cubicBezTo>
                    <a:pt x="1" y="852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52" y="852"/>
                    <a:pt x="27782" y="548"/>
                  </a:cubicBezTo>
                  <a:cubicBezTo>
                    <a:pt x="27782" y="244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418;p43"/>
            <p:cNvSpPr/>
            <p:nvPr/>
          </p:nvSpPr>
          <p:spPr>
            <a:xfrm>
              <a:off x="783638" y="2096133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1"/>
                  </a:moveTo>
                  <a:cubicBezTo>
                    <a:pt x="274" y="1"/>
                    <a:pt x="1" y="275"/>
                    <a:pt x="1" y="578"/>
                  </a:cubicBezTo>
                  <a:cubicBezTo>
                    <a:pt x="1" y="882"/>
                    <a:pt x="274" y="1156"/>
                    <a:pt x="578" y="1156"/>
                  </a:cubicBezTo>
                  <a:lnTo>
                    <a:pt x="27174" y="1156"/>
                  </a:lnTo>
                  <a:cubicBezTo>
                    <a:pt x="27539" y="1156"/>
                    <a:pt x="27782" y="882"/>
                    <a:pt x="27782" y="578"/>
                  </a:cubicBezTo>
                  <a:cubicBezTo>
                    <a:pt x="27782" y="275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9" name="Google Shape;1913;p42"/>
          <p:cNvSpPr/>
          <p:nvPr/>
        </p:nvSpPr>
        <p:spPr>
          <a:xfrm rot="2165">
            <a:off x="4220710" y="1010560"/>
            <a:ext cx="885112" cy="357325"/>
          </a:xfrm>
          <a:prstGeom prst="chevron">
            <a:avLst>
              <a:gd name="adj" fmla="val 33665"/>
            </a:avLst>
          </a:prstGeom>
          <a:solidFill>
            <a:srgbClr val="FFE1E1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Giải</a:t>
            </a:r>
            <a:endParaRPr kumimoji="0" sz="17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264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9" name="Google Shape;1379;p43"/>
          <p:cNvGrpSpPr/>
          <p:nvPr/>
        </p:nvGrpSpPr>
        <p:grpSpPr>
          <a:xfrm>
            <a:off x="8771942" y="770687"/>
            <a:ext cx="242585" cy="475038"/>
            <a:chOff x="6833975" y="3957025"/>
            <a:chExt cx="346550" cy="678625"/>
          </a:xfrm>
        </p:grpSpPr>
        <p:sp>
          <p:nvSpPr>
            <p:cNvPr id="1380" name="Google Shape;1380;p43"/>
            <p:cNvSpPr/>
            <p:nvPr/>
          </p:nvSpPr>
          <p:spPr>
            <a:xfrm>
              <a:off x="6833975" y="4212350"/>
              <a:ext cx="303225" cy="376175"/>
            </a:xfrm>
            <a:custGeom>
              <a:avLst/>
              <a:gdLst/>
              <a:ahLst/>
              <a:cxnLst/>
              <a:rect l="l" t="t" r="r" b="b"/>
              <a:pathLst>
                <a:path w="12129" h="15047" extrusionOk="0">
                  <a:moveTo>
                    <a:pt x="1" y="1"/>
                  </a:moveTo>
                  <a:lnTo>
                    <a:pt x="1" y="15047"/>
                  </a:lnTo>
                  <a:lnTo>
                    <a:pt x="12129" y="15047"/>
                  </a:lnTo>
                  <a:lnTo>
                    <a:pt x="121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3"/>
            <p:cNvSpPr/>
            <p:nvPr/>
          </p:nvSpPr>
          <p:spPr>
            <a:xfrm>
              <a:off x="6833975" y="3957025"/>
              <a:ext cx="303225" cy="255350"/>
            </a:xfrm>
            <a:custGeom>
              <a:avLst/>
              <a:gdLst/>
              <a:ahLst/>
              <a:cxnLst/>
              <a:rect l="l" t="t" r="r" b="b"/>
              <a:pathLst>
                <a:path w="12129" h="10214" extrusionOk="0">
                  <a:moveTo>
                    <a:pt x="1" y="1"/>
                  </a:moveTo>
                  <a:lnTo>
                    <a:pt x="1" y="10214"/>
                  </a:lnTo>
                  <a:lnTo>
                    <a:pt x="12129" y="10214"/>
                  </a:lnTo>
                  <a:lnTo>
                    <a:pt x="121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3"/>
            <p:cNvSpPr/>
            <p:nvPr/>
          </p:nvSpPr>
          <p:spPr>
            <a:xfrm>
              <a:off x="6849175" y="3985150"/>
              <a:ext cx="331350" cy="650500"/>
            </a:xfrm>
            <a:custGeom>
              <a:avLst/>
              <a:gdLst/>
              <a:ahLst/>
              <a:cxnLst/>
              <a:rect l="l" t="t" r="r" b="b"/>
              <a:pathLst>
                <a:path w="13254" h="26020" extrusionOk="0">
                  <a:moveTo>
                    <a:pt x="12129" y="1156"/>
                  </a:moveTo>
                  <a:lnTo>
                    <a:pt x="12129" y="24895"/>
                  </a:lnTo>
                  <a:lnTo>
                    <a:pt x="1156" y="24895"/>
                  </a:lnTo>
                  <a:lnTo>
                    <a:pt x="1156" y="1156"/>
                  </a:lnTo>
                  <a:close/>
                  <a:moveTo>
                    <a:pt x="1" y="1"/>
                  </a:moveTo>
                  <a:lnTo>
                    <a:pt x="1" y="26019"/>
                  </a:lnTo>
                  <a:lnTo>
                    <a:pt x="13253" y="26019"/>
                  </a:lnTo>
                  <a:lnTo>
                    <a:pt x="132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6" name="Google Shape;1386;p43"/>
          <p:cNvGrpSpPr/>
          <p:nvPr/>
        </p:nvGrpSpPr>
        <p:grpSpPr>
          <a:xfrm>
            <a:off x="760856" y="3662038"/>
            <a:ext cx="171833" cy="943110"/>
            <a:chOff x="6952525" y="2517050"/>
            <a:chExt cx="245475" cy="1347300"/>
          </a:xfrm>
        </p:grpSpPr>
        <p:sp>
          <p:nvSpPr>
            <p:cNvPr id="1387" name="Google Shape;1387;p43"/>
            <p:cNvSpPr/>
            <p:nvPr/>
          </p:nvSpPr>
          <p:spPr>
            <a:xfrm>
              <a:off x="7012550" y="2731325"/>
              <a:ext cx="185450" cy="1119350"/>
            </a:xfrm>
            <a:custGeom>
              <a:avLst/>
              <a:gdLst/>
              <a:ahLst/>
              <a:cxnLst/>
              <a:rect l="l" t="t" r="r" b="b"/>
              <a:pathLst>
                <a:path w="7418" h="44774" extrusionOk="0">
                  <a:moveTo>
                    <a:pt x="1" y="1"/>
                  </a:moveTo>
                  <a:lnTo>
                    <a:pt x="1" y="43649"/>
                  </a:lnTo>
                  <a:cubicBezTo>
                    <a:pt x="1" y="44257"/>
                    <a:pt x="487" y="44774"/>
                    <a:pt x="1095" y="44774"/>
                  </a:cubicBezTo>
                  <a:lnTo>
                    <a:pt x="6323" y="44774"/>
                  </a:lnTo>
                  <a:cubicBezTo>
                    <a:pt x="6931" y="44774"/>
                    <a:pt x="7417" y="44257"/>
                    <a:pt x="7356" y="43710"/>
                  </a:cubicBezTo>
                  <a:lnTo>
                    <a:pt x="73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3"/>
            <p:cNvSpPr/>
            <p:nvPr/>
          </p:nvSpPr>
          <p:spPr>
            <a:xfrm>
              <a:off x="6952525" y="2716900"/>
              <a:ext cx="214325" cy="1147450"/>
            </a:xfrm>
            <a:custGeom>
              <a:avLst/>
              <a:gdLst/>
              <a:ahLst/>
              <a:cxnLst/>
              <a:rect l="l" t="t" r="r" b="b"/>
              <a:pathLst>
                <a:path w="8573" h="45898" extrusionOk="0">
                  <a:moveTo>
                    <a:pt x="7417" y="1155"/>
                  </a:moveTo>
                  <a:lnTo>
                    <a:pt x="7417" y="44287"/>
                  </a:lnTo>
                  <a:cubicBezTo>
                    <a:pt x="7417" y="44560"/>
                    <a:pt x="7204" y="44803"/>
                    <a:pt x="6900" y="44803"/>
                  </a:cubicBezTo>
                  <a:lnTo>
                    <a:pt x="1672" y="44803"/>
                  </a:lnTo>
                  <a:cubicBezTo>
                    <a:pt x="1368" y="44803"/>
                    <a:pt x="1155" y="44591"/>
                    <a:pt x="1155" y="44287"/>
                  </a:cubicBezTo>
                  <a:lnTo>
                    <a:pt x="1155" y="1155"/>
                  </a:lnTo>
                  <a:close/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lnTo>
                    <a:pt x="0" y="44226"/>
                  </a:lnTo>
                  <a:cubicBezTo>
                    <a:pt x="0" y="45138"/>
                    <a:pt x="760" y="45898"/>
                    <a:pt x="1672" y="45898"/>
                  </a:cubicBezTo>
                  <a:lnTo>
                    <a:pt x="6900" y="45898"/>
                  </a:lnTo>
                  <a:cubicBezTo>
                    <a:pt x="7812" y="45898"/>
                    <a:pt x="8572" y="45199"/>
                    <a:pt x="8511" y="44287"/>
                  </a:cubicBezTo>
                  <a:lnTo>
                    <a:pt x="8511" y="578"/>
                  </a:lnTo>
                  <a:cubicBezTo>
                    <a:pt x="8511" y="274"/>
                    <a:pt x="8238" y="0"/>
                    <a:pt x="7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3"/>
            <p:cNvSpPr/>
            <p:nvPr/>
          </p:nvSpPr>
          <p:spPr>
            <a:xfrm>
              <a:off x="6966950" y="3655350"/>
              <a:ext cx="184700" cy="28900"/>
            </a:xfrm>
            <a:custGeom>
              <a:avLst/>
              <a:gdLst/>
              <a:ahLst/>
              <a:cxnLst/>
              <a:rect l="l" t="t" r="r" b="b"/>
              <a:pathLst>
                <a:path w="7388" h="1156" extrusionOk="0">
                  <a:moveTo>
                    <a:pt x="1" y="1"/>
                  </a:moveTo>
                  <a:lnTo>
                    <a:pt x="1" y="1156"/>
                  </a:lnTo>
                  <a:lnTo>
                    <a:pt x="7387" y="1156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3"/>
            <p:cNvSpPr/>
            <p:nvPr/>
          </p:nvSpPr>
          <p:spPr>
            <a:xfrm>
              <a:off x="6952525" y="2517050"/>
              <a:ext cx="215075" cy="228750"/>
            </a:xfrm>
            <a:custGeom>
              <a:avLst/>
              <a:gdLst/>
              <a:ahLst/>
              <a:cxnLst/>
              <a:rect l="l" t="t" r="r" b="b"/>
              <a:pathLst>
                <a:path w="8603" h="9150" extrusionOk="0">
                  <a:moveTo>
                    <a:pt x="4256" y="1915"/>
                  </a:moveTo>
                  <a:lnTo>
                    <a:pt x="7083" y="7994"/>
                  </a:lnTo>
                  <a:lnTo>
                    <a:pt x="1490" y="7994"/>
                  </a:lnTo>
                  <a:lnTo>
                    <a:pt x="4256" y="1915"/>
                  </a:lnTo>
                  <a:close/>
                  <a:moveTo>
                    <a:pt x="4317" y="0"/>
                  </a:moveTo>
                  <a:cubicBezTo>
                    <a:pt x="4073" y="0"/>
                    <a:pt x="3861" y="152"/>
                    <a:pt x="3770" y="335"/>
                  </a:cubicBezTo>
                  <a:lnTo>
                    <a:pt x="92" y="8359"/>
                  </a:lnTo>
                  <a:cubicBezTo>
                    <a:pt x="0" y="8511"/>
                    <a:pt x="0" y="8724"/>
                    <a:pt x="122" y="8876"/>
                  </a:cubicBezTo>
                  <a:cubicBezTo>
                    <a:pt x="244" y="9028"/>
                    <a:pt x="426" y="9149"/>
                    <a:pt x="608" y="9149"/>
                  </a:cubicBezTo>
                  <a:lnTo>
                    <a:pt x="7995" y="9149"/>
                  </a:lnTo>
                  <a:cubicBezTo>
                    <a:pt x="8177" y="9149"/>
                    <a:pt x="8329" y="9058"/>
                    <a:pt x="8481" y="8876"/>
                  </a:cubicBezTo>
                  <a:cubicBezTo>
                    <a:pt x="8602" y="8724"/>
                    <a:pt x="8602" y="8541"/>
                    <a:pt x="8511" y="8359"/>
                  </a:cubicBezTo>
                  <a:lnTo>
                    <a:pt x="4833" y="335"/>
                  </a:lnTo>
                  <a:cubicBezTo>
                    <a:pt x="4712" y="91"/>
                    <a:pt x="4529" y="0"/>
                    <a:pt x="4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3" name="Google Shape;1403;p43"/>
          <p:cNvGrpSpPr/>
          <p:nvPr/>
        </p:nvGrpSpPr>
        <p:grpSpPr>
          <a:xfrm>
            <a:off x="80077" y="3181190"/>
            <a:ext cx="214917" cy="230335"/>
            <a:chOff x="424275" y="4593075"/>
            <a:chExt cx="307025" cy="329050"/>
          </a:xfrm>
        </p:grpSpPr>
        <p:sp>
          <p:nvSpPr>
            <p:cNvPr id="1404" name="Google Shape;1404;p43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3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3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7" name="Google Shape;1407;p43"/>
          <p:cNvGrpSpPr/>
          <p:nvPr/>
        </p:nvGrpSpPr>
        <p:grpSpPr>
          <a:xfrm>
            <a:off x="8796679" y="424905"/>
            <a:ext cx="214918" cy="250565"/>
            <a:chOff x="6571050" y="2495000"/>
            <a:chExt cx="307025" cy="357950"/>
          </a:xfrm>
        </p:grpSpPr>
        <p:sp>
          <p:nvSpPr>
            <p:cNvPr id="1408" name="Google Shape;1408;p43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3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3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5" name="Google Shape;1435;p43"/>
          <p:cNvSpPr/>
          <p:nvPr/>
        </p:nvSpPr>
        <p:spPr>
          <a:xfrm>
            <a:off x="3122384" y="4975589"/>
            <a:ext cx="36448" cy="36501"/>
          </a:xfrm>
          <a:custGeom>
            <a:avLst/>
            <a:gdLst/>
            <a:ahLst/>
            <a:cxnLst/>
            <a:rect l="l" t="t" r="r" b="b"/>
            <a:pathLst>
              <a:path w="1144" h="1148" extrusionOk="0">
                <a:moveTo>
                  <a:pt x="574" y="1"/>
                </a:moveTo>
                <a:cubicBezTo>
                  <a:pt x="257" y="1"/>
                  <a:pt x="0" y="258"/>
                  <a:pt x="0" y="575"/>
                </a:cubicBezTo>
                <a:cubicBezTo>
                  <a:pt x="0" y="891"/>
                  <a:pt x="257" y="1148"/>
                  <a:pt x="574" y="1148"/>
                </a:cubicBezTo>
                <a:cubicBezTo>
                  <a:pt x="891" y="1148"/>
                  <a:pt x="1144" y="891"/>
                  <a:pt x="1144" y="575"/>
                </a:cubicBezTo>
                <a:cubicBezTo>
                  <a:pt x="1144" y="258"/>
                  <a:pt x="891" y="1"/>
                  <a:pt x="574" y="1"/>
                </a:cubicBezTo>
                <a:close/>
              </a:path>
            </a:pathLst>
          </a:custGeom>
          <a:solidFill>
            <a:srgbClr val="000000">
              <a:alpha val="12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Rounded Rectangle 100"/>
          <p:cNvSpPr/>
          <p:nvPr/>
        </p:nvSpPr>
        <p:spPr>
          <a:xfrm>
            <a:off x="932689" y="617383"/>
            <a:ext cx="2349793" cy="5143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buClrTx/>
              <a:defRPr/>
            </a:pPr>
            <a:r>
              <a:rPr lang="en-US" sz="2500" b="1" kern="1200">
                <a:solidFill>
                  <a:srgbClr val="D97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2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840483" y="1296790"/>
            <a:ext cx="3622643" cy="476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  <a:buClrTx/>
            </a:pPr>
            <a:r>
              <a:rPr lang="en-US" sz="1900" kern="1200">
                <a:latin typeface="Arial" panose="020B0604020202020204" pitchFamily="34" charset="0"/>
                <a:ea typeface="+mn-ea"/>
                <a:cs typeface="+mn-cs"/>
              </a:rPr>
              <a:t>Giải các phương trình: </a:t>
            </a:r>
            <a:r>
              <a:rPr lang="en-US" sz="1900" kern="1200">
                <a:solidFill>
                  <a:sysClr val="windowText" lastClr="000000"/>
                </a:solidFill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71881" y="1780244"/>
                <a:ext cx="4543711" cy="17081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900" i="1" kern="12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1900" i="1" kern="12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vi-VN" sz="1900">
                          <a:latin typeface="Times New Roman" panose="020206030504050203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9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19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vi-VN" sz="19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1900" i="1"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−10</m:t>
                      </m:r>
                      <m:r>
                        <a:rPr lang="vi-VN" sz="1900" i="1"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1900" i="1"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+25=5</m:t>
                      </m:r>
                      <m:d>
                        <m:dPr>
                          <m:ctrlPr>
                            <a:rPr lang="vi-VN" sz="19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19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19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−5</m:t>
                          </m:r>
                        </m:e>
                      </m:d>
                    </m:oMath>
                  </m:oMathPara>
                </a14:m>
                <a:endParaRPr lang="en-US" sz="1900" i="1">
                  <a:latin typeface="Cambria Math" panose="02040503050406030204" pitchFamily="18" charset="0"/>
                  <a:ea typeface="Dotum" panose="020B0600000101010101" pitchFamily="34" charset="-127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900" i="1"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1900" i="1"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) 4</m:t>
                      </m:r>
                      <m:sSup>
                        <m:sSupPr>
                          <m:ctrlPr>
                            <a:rPr lang="en-US" sz="19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19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vi-VN" sz="19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1900" i="1"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−16=5(</m:t>
                      </m:r>
                      <m:r>
                        <a:rPr lang="vi-VN" sz="1900" i="1"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1900" i="1"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+2)</m:t>
                      </m:r>
                    </m:oMath>
                  </m:oMathPara>
                </a14:m>
                <a:endParaRPr lang="en-US" sz="19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881" y="1780244"/>
                <a:ext cx="4543711" cy="17081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Google Shape;1913;p42"/>
          <p:cNvSpPr/>
          <p:nvPr/>
        </p:nvSpPr>
        <p:spPr>
          <a:xfrm rot="2165">
            <a:off x="6021107" y="645425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E1E1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685603" y="1299352"/>
                <a:ext cx="3665786" cy="33557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5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900" b="0" i="1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1900" b="0" i="1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)      </m:t>
                      </m:r>
                      <m:sSup>
                        <m:sSupPr>
                          <m:ctrlP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vi-VN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19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−10</m:t>
                      </m:r>
                      <m:r>
                        <a:rPr lang="vi-VN" sz="19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19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+25=5(</m:t>
                      </m:r>
                      <m:r>
                        <a:rPr lang="vi-VN" sz="19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19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−5)</m:t>
                      </m:r>
                    </m:oMath>
                  </m:oMathPara>
                </a14:m>
                <a:endParaRPr lang="en-US" sz="19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5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9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19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19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−5</m:t>
                            </m:r>
                          </m:e>
                        </m:d>
                      </m:e>
                      <m:sup>
                        <m:r>
                          <a:rPr lang="vi-VN" sz="19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−5</m:t>
                    </m:r>
                    <m:d>
                      <m:d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19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19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−5</m:t>
                        </m:r>
                      </m:e>
                    </m:d>
                    <m:r>
                      <a:rPr lang="vi-VN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vi-VN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:endParaRPr lang="en-US" sz="19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5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 xmlns:m="http://schemas.openxmlformats.org/officeDocument/2006/math">
                    <m:r>
                      <a:rPr lang="en-US" sz="1900" b="0" i="1" smtClean="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 </m:t>
                    </m:r>
                    <m:d>
                      <m:d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19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19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−5</m:t>
                        </m:r>
                      </m:e>
                    </m:d>
                    <m:d>
                      <m:d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19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19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−5−5</m:t>
                        </m:r>
                      </m:e>
                    </m:d>
                    <m:r>
                      <a:rPr lang="vi-VN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vi-VN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:endParaRPr lang="en-US" sz="19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5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 xmlns:m="http://schemas.openxmlformats.org/officeDocument/2006/math">
                    <m:r>
                      <a:rPr lang="en-US" sz="1900" b="0" i="1" smtClean="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       </m:t>
                    </m:r>
                    <m:d>
                      <m:d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19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19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−5</m:t>
                        </m:r>
                      </m:e>
                    </m:d>
                    <m:d>
                      <m:d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19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19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−10</m:t>
                        </m:r>
                      </m:e>
                    </m:d>
                    <m:r>
                      <a:rPr lang="vi-VN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vi-VN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:endParaRPr lang="en-US" sz="1900">
                  <a:latin typeface="+mn-lt"/>
                  <a:ea typeface="Dotum" panose="020B0600000101010101" pitchFamily="34" charset="-127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5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vi-VN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vi-VN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vi-VN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=10</m:t>
                    </m:r>
                  </m:oMath>
                </a14:m>
                <a:endParaRPr lang="en-US" sz="19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5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vi-VN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Vậy nghiệm của phương trình là </a:t>
                </a:r>
                <a14:m>
                  <m:oMath xmlns:m="http://schemas.openxmlformats.org/officeDocument/2006/math">
                    <m:r>
                      <a:rPr lang="vi-VN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=5;</m:t>
                    </m:r>
                    <m:r>
                      <a:rPr lang="vi-VN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=10</m:t>
                    </m:r>
                  </m:oMath>
                </a14:m>
                <a:r>
                  <a:rPr lang="vi-VN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.</a:t>
                </a:r>
                <a:endParaRPr lang="en-US" sz="19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5603" y="1299352"/>
                <a:ext cx="3665786" cy="3355790"/>
              </a:xfrm>
              <a:prstGeom prst="rect">
                <a:avLst/>
              </a:prstGeom>
              <a:blipFill>
                <a:blip r:embed="rId4"/>
                <a:stretch>
                  <a:fillRect l="-1664" r="-1498" b="-1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4344822" y="688742"/>
            <a:ext cx="5679" cy="390683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2" grpId="0"/>
      <p:bldP spid="5" grpId="0"/>
      <p:bldP spid="10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9" name="Google Shape;1379;p43"/>
          <p:cNvGrpSpPr/>
          <p:nvPr/>
        </p:nvGrpSpPr>
        <p:grpSpPr>
          <a:xfrm>
            <a:off x="8771942" y="770687"/>
            <a:ext cx="242585" cy="475038"/>
            <a:chOff x="6833975" y="3957025"/>
            <a:chExt cx="346550" cy="678625"/>
          </a:xfrm>
        </p:grpSpPr>
        <p:sp>
          <p:nvSpPr>
            <p:cNvPr id="1380" name="Google Shape;1380;p43"/>
            <p:cNvSpPr/>
            <p:nvPr/>
          </p:nvSpPr>
          <p:spPr>
            <a:xfrm>
              <a:off x="6833975" y="4212350"/>
              <a:ext cx="303225" cy="376175"/>
            </a:xfrm>
            <a:custGeom>
              <a:avLst/>
              <a:gdLst/>
              <a:ahLst/>
              <a:cxnLst/>
              <a:rect l="l" t="t" r="r" b="b"/>
              <a:pathLst>
                <a:path w="12129" h="15047" extrusionOk="0">
                  <a:moveTo>
                    <a:pt x="1" y="1"/>
                  </a:moveTo>
                  <a:lnTo>
                    <a:pt x="1" y="15047"/>
                  </a:lnTo>
                  <a:lnTo>
                    <a:pt x="12129" y="15047"/>
                  </a:lnTo>
                  <a:lnTo>
                    <a:pt x="121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43"/>
            <p:cNvSpPr/>
            <p:nvPr/>
          </p:nvSpPr>
          <p:spPr>
            <a:xfrm>
              <a:off x="6833975" y="3957025"/>
              <a:ext cx="303225" cy="255350"/>
            </a:xfrm>
            <a:custGeom>
              <a:avLst/>
              <a:gdLst/>
              <a:ahLst/>
              <a:cxnLst/>
              <a:rect l="l" t="t" r="r" b="b"/>
              <a:pathLst>
                <a:path w="12129" h="10214" extrusionOk="0">
                  <a:moveTo>
                    <a:pt x="1" y="1"/>
                  </a:moveTo>
                  <a:lnTo>
                    <a:pt x="1" y="10214"/>
                  </a:lnTo>
                  <a:lnTo>
                    <a:pt x="12129" y="10214"/>
                  </a:lnTo>
                  <a:lnTo>
                    <a:pt x="121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43"/>
            <p:cNvSpPr/>
            <p:nvPr/>
          </p:nvSpPr>
          <p:spPr>
            <a:xfrm>
              <a:off x="6849175" y="3985150"/>
              <a:ext cx="331350" cy="650500"/>
            </a:xfrm>
            <a:custGeom>
              <a:avLst/>
              <a:gdLst/>
              <a:ahLst/>
              <a:cxnLst/>
              <a:rect l="l" t="t" r="r" b="b"/>
              <a:pathLst>
                <a:path w="13254" h="26020" extrusionOk="0">
                  <a:moveTo>
                    <a:pt x="12129" y="1156"/>
                  </a:moveTo>
                  <a:lnTo>
                    <a:pt x="12129" y="24895"/>
                  </a:lnTo>
                  <a:lnTo>
                    <a:pt x="1156" y="24895"/>
                  </a:lnTo>
                  <a:lnTo>
                    <a:pt x="1156" y="1156"/>
                  </a:lnTo>
                  <a:close/>
                  <a:moveTo>
                    <a:pt x="1" y="1"/>
                  </a:moveTo>
                  <a:lnTo>
                    <a:pt x="1" y="26019"/>
                  </a:lnTo>
                  <a:lnTo>
                    <a:pt x="13253" y="26019"/>
                  </a:lnTo>
                  <a:lnTo>
                    <a:pt x="132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86" name="Google Shape;1386;p43"/>
          <p:cNvGrpSpPr/>
          <p:nvPr/>
        </p:nvGrpSpPr>
        <p:grpSpPr>
          <a:xfrm>
            <a:off x="760856" y="3662038"/>
            <a:ext cx="171833" cy="943110"/>
            <a:chOff x="6952525" y="2517050"/>
            <a:chExt cx="245475" cy="1347300"/>
          </a:xfrm>
        </p:grpSpPr>
        <p:sp>
          <p:nvSpPr>
            <p:cNvPr id="1387" name="Google Shape;1387;p43"/>
            <p:cNvSpPr/>
            <p:nvPr/>
          </p:nvSpPr>
          <p:spPr>
            <a:xfrm>
              <a:off x="7012550" y="2731325"/>
              <a:ext cx="185450" cy="1119350"/>
            </a:xfrm>
            <a:custGeom>
              <a:avLst/>
              <a:gdLst/>
              <a:ahLst/>
              <a:cxnLst/>
              <a:rect l="l" t="t" r="r" b="b"/>
              <a:pathLst>
                <a:path w="7418" h="44774" extrusionOk="0">
                  <a:moveTo>
                    <a:pt x="1" y="1"/>
                  </a:moveTo>
                  <a:lnTo>
                    <a:pt x="1" y="43649"/>
                  </a:lnTo>
                  <a:cubicBezTo>
                    <a:pt x="1" y="44257"/>
                    <a:pt x="487" y="44774"/>
                    <a:pt x="1095" y="44774"/>
                  </a:cubicBezTo>
                  <a:lnTo>
                    <a:pt x="6323" y="44774"/>
                  </a:lnTo>
                  <a:cubicBezTo>
                    <a:pt x="6931" y="44774"/>
                    <a:pt x="7417" y="44257"/>
                    <a:pt x="7356" y="43710"/>
                  </a:cubicBezTo>
                  <a:lnTo>
                    <a:pt x="73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43"/>
            <p:cNvSpPr/>
            <p:nvPr/>
          </p:nvSpPr>
          <p:spPr>
            <a:xfrm>
              <a:off x="6952525" y="2716900"/>
              <a:ext cx="214325" cy="1147450"/>
            </a:xfrm>
            <a:custGeom>
              <a:avLst/>
              <a:gdLst/>
              <a:ahLst/>
              <a:cxnLst/>
              <a:rect l="l" t="t" r="r" b="b"/>
              <a:pathLst>
                <a:path w="8573" h="45898" extrusionOk="0">
                  <a:moveTo>
                    <a:pt x="7417" y="1155"/>
                  </a:moveTo>
                  <a:lnTo>
                    <a:pt x="7417" y="44287"/>
                  </a:lnTo>
                  <a:cubicBezTo>
                    <a:pt x="7417" y="44560"/>
                    <a:pt x="7204" y="44803"/>
                    <a:pt x="6900" y="44803"/>
                  </a:cubicBezTo>
                  <a:lnTo>
                    <a:pt x="1672" y="44803"/>
                  </a:lnTo>
                  <a:cubicBezTo>
                    <a:pt x="1368" y="44803"/>
                    <a:pt x="1155" y="44591"/>
                    <a:pt x="1155" y="44287"/>
                  </a:cubicBezTo>
                  <a:lnTo>
                    <a:pt x="1155" y="1155"/>
                  </a:lnTo>
                  <a:close/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lnTo>
                    <a:pt x="0" y="44226"/>
                  </a:lnTo>
                  <a:cubicBezTo>
                    <a:pt x="0" y="45138"/>
                    <a:pt x="760" y="45898"/>
                    <a:pt x="1672" y="45898"/>
                  </a:cubicBezTo>
                  <a:lnTo>
                    <a:pt x="6900" y="45898"/>
                  </a:lnTo>
                  <a:cubicBezTo>
                    <a:pt x="7812" y="45898"/>
                    <a:pt x="8572" y="45199"/>
                    <a:pt x="8511" y="44287"/>
                  </a:cubicBezTo>
                  <a:lnTo>
                    <a:pt x="8511" y="578"/>
                  </a:lnTo>
                  <a:cubicBezTo>
                    <a:pt x="8511" y="274"/>
                    <a:pt x="8238" y="0"/>
                    <a:pt x="7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43"/>
            <p:cNvSpPr/>
            <p:nvPr/>
          </p:nvSpPr>
          <p:spPr>
            <a:xfrm>
              <a:off x="6966950" y="3655350"/>
              <a:ext cx="184700" cy="28900"/>
            </a:xfrm>
            <a:custGeom>
              <a:avLst/>
              <a:gdLst/>
              <a:ahLst/>
              <a:cxnLst/>
              <a:rect l="l" t="t" r="r" b="b"/>
              <a:pathLst>
                <a:path w="7388" h="1156" extrusionOk="0">
                  <a:moveTo>
                    <a:pt x="1" y="1"/>
                  </a:moveTo>
                  <a:lnTo>
                    <a:pt x="1" y="1156"/>
                  </a:lnTo>
                  <a:lnTo>
                    <a:pt x="7387" y="1156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43"/>
            <p:cNvSpPr/>
            <p:nvPr/>
          </p:nvSpPr>
          <p:spPr>
            <a:xfrm>
              <a:off x="6952525" y="2517050"/>
              <a:ext cx="215075" cy="228750"/>
            </a:xfrm>
            <a:custGeom>
              <a:avLst/>
              <a:gdLst/>
              <a:ahLst/>
              <a:cxnLst/>
              <a:rect l="l" t="t" r="r" b="b"/>
              <a:pathLst>
                <a:path w="8603" h="9150" extrusionOk="0">
                  <a:moveTo>
                    <a:pt x="4256" y="1915"/>
                  </a:moveTo>
                  <a:lnTo>
                    <a:pt x="7083" y="7994"/>
                  </a:lnTo>
                  <a:lnTo>
                    <a:pt x="1490" y="7994"/>
                  </a:lnTo>
                  <a:lnTo>
                    <a:pt x="4256" y="1915"/>
                  </a:lnTo>
                  <a:close/>
                  <a:moveTo>
                    <a:pt x="4317" y="0"/>
                  </a:moveTo>
                  <a:cubicBezTo>
                    <a:pt x="4073" y="0"/>
                    <a:pt x="3861" y="152"/>
                    <a:pt x="3770" y="335"/>
                  </a:cubicBezTo>
                  <a:lnTo>
                    <a:pt x="92" y="8359"/>
                  </a:lnTo>
                  <a:cubicBezTo>
                    <a:pt x="0" y="8511"/>
                    <a:pt x="0" y="8724"/>
                    <a:pt x="122" y="8876"/>
                  </a:cubicBezTo>
                  <a:cubicBezTo>
                    <a:pt x="244" y="9028"/>
                    <a:pt x="426" y="9149"/>
                    <a:pt x="608" y="9149"/>
                  </a:cubicBezTo>
                  <a:lnTo>
                    <a:pt x="7995" y="9149"/>
                  </a:lnTo>
                  <a:cubicBezTo>
                    <a:pt x="8177" y="9149"/>
                    <a:pt x="8329" y="9058"/>
                    <a:pt x="8481" y="8876"/>
                  </a:cubicBezTo>
                  <a:cubicBezTo>
                    <a:pt x="8602" y="8724"/>
                    <a:pt x="8602" y="8541"/>
                    <a:pt x="8511" y="8359"/>
                  </a:cubicBezTo>
                  <a:lnTo>
                    <a:pt x="4833" y="335"/>
                  </a:lnTo>
                  <a:cubicBezTo>
                    <a:pt x="4712" y="91"/>
                    <a:pt x="4529" y="0"/>
                    <a:pt x="4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03" name="Google Shape;1403;p43"/>
          <p:cNvGrpSpPr/>
          <p:nvPr/>
        </p:nvGrpSpPr>
        <p:grpSpPr>
          <a:xfrm>
            <a:off x="80077" y="3181190"/>
            <a:ext cx="214917" cy="230335"/>
            <a:chOff x="424275" y="4593075"/>
            <a:chExt cx="307025" cy="329050"/>
          </a:xfrm>
        </p:grpSpPr>
        <p:sp>
          <p:nvSpPr>
            <p:cNvPr id="1404" name="Google Shape;1404;p43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43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43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07" name="Google Shape;1407;p43"/>
          <p:cNvGrpSpPr/>
          <p:nvPr/>
        </p:nvGrpSpPr>
        <p:grpSpPr>
          <a:xfrm>
            <a:off x="8796679" y="424905"/>
            <a:ext cx="214918" cy="250565"/>
            <a:chOff x="6571050" y="2495000"/>
            <a:chExt cx="307025" cy="357950"/>
          </a:xfrm>
        </p:grpSpPr>
        <p:sp>
          <p:nvSpPr>
            <p:cNvPr id="1408" name="Google Shape;1408;p43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43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43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35" name="Google Shape;1435;p43"/>
          <p:cNvSpPr/>
          <p:nvPr/>
        </p:nvSpPr>
        <p:spPr>
          <a:xfrm>
            <a:off x="3122384" y="4975589"/>
            <a:ext cx="36448" cy="36501"/>
          </a:xfrm>
          <a:custGeom>
            <a:avLst/>
            <a:gdLst/>
            <a:ahLst/>
            <a:cxnLst/>
            <a:rect l="l" t="t" r="r" b="b"/>
            <a:pathLst>
              <a:path w="1144" h="1148" extrusionOk="0">
                <a:moveTo>
                  <a:pt x="574" y="1"/>
                </a:moveTo>
                <a:cubicBezTo>
                  <a:pt x="257" y="1"/>
                  <a:pt x="0" y="258"/>
                  <a:pt x="0" y="575"/>
                </a:cubicBezTo>
                <a:cubicBezTo>
                  <a:pt x="0" y="891"/>
                  <a:pt x="257" y="1148"/>
                  <a:pt x="574" y="1148"/>
                </a:cubicBezTo>
                <a:cubicBezTo>
                  <a:pt x="891" y="1148"/>
                  <a:pt x="1144" y="891"/>
                  <a:pt x="1144" y="575"/>
                </a:cubicBezTo>
                <a:cubicBezTo>
                  <a:pt x="1144" y="258"/>
                  <a:pt x="891" y="1"/>
                  <a:pt x="574" y="1"/>
                </a:cubicBezTo>
                <a:close/>
              </a:path>
            </a:pathLst>
          </a:custGeom>
          <a:solidFill>
            <a:srgbClr val="000000">
              <a:alpha val="12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932689" y="617383"/>
            <a:ext cx="2349793" cy="5143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buClrTx/>
              <a:defRPr/>
            </a:pPr>
            <a:r>
              <a:rPr lang="en-US" sz="2500" b="1" kern="1200">
                <a:solidFill>
                  <a:srgbClr val="D97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2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840483" y="1296790"/>
            <a:ext cx="3622643" cy="476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 các phương trình: </a:t>
            </a: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71881" y="1780244"/>
                <a:ext cx="4543711" cy="17081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25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9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  <a:sym typeface="Arial"/>
                        </a:rPr>
                        <m:t>𝑎</m:t>
                      </m:r>
                      <m:r>
                        <a:rPr kumimoji="0" lang="en-US" sz="19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  <a:sym typeface="Arial"/>
                        </a:rPr>
                        <m:t>)</m:t>
                      </m:r>
                      <m:r>
                        <m:rPr>
                          <m:nor/>
                        </m:rPr>
                        <a:rPr kumimoji="0" lang="vi-VN" sz="1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sSup>
                        <m:sSupPr>
                          <m:ctrlPr>
                            <a:rPr kumimoji="0" lang="en-US" sz="19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sSupPr>
                        <m:e>
                          <m:r>
                            <a:rPr kumimoji="0" lang="vi-VN" sz="19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  <a:sym typeface="Arial"/>
                            </a:rPr>
                            <m:t>𝑥</m:t>
                          </m:r>
                        </m:e>
                        <m:sup>
                          <m:r>
                            <a:rPr kumimoji="0" lang="vi-VN" sz="19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  <a:sym typeface="Arial"/>
                            </a:rPr>
                            <m:t>2</m:t>
                          </m:r>
                        </m:sup>
                      </m:sSup>
                      <m:r>
                        <a:rPr kumimoji="0" lang="vi-VN" sz="19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  <a:sym typeface="Arial"/>
                        </a:rPr>
                        <m:t>−10</m:t>
                      </m:r>
                      <m:r>
                        <a:rPr kumimoji="0" lang="vi-VN" sz="19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  <a:sym typeface="Arial"/>
                        </a:rPr>
                        <m:t>𝑥</m:t>
                      </m:r>
                      <m:r>
                        <a:rPr kumimoji="0" lang="vi-VN" sz="19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  <a:sym typeface="Arial"/>
                        </a:rPr>
                        <m:t>+25=5</m:t>
                      </m:r>
                      <m:d>
                        <m:dPr>
                          <m:ctrlPr>
                            <a:rPr kumimoji="0" lang="vi-VN" sz="19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vi-VN" sz="19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  <a:sym typeface="Arial"/>
                            </a:rPr>
                            <m:t>𝑥</m:t>
                          </m:r>
                          <m:r>
                            <a:rPr kumimoji="0" lang="vi-VN" sz="19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  <a:sym typeface="Arial"/>
                            </a:rPr>
                            <m:t>−5</m:t>
                          </m:r>
                        </m:e>
                      </m:d>
                    </m:oMath>
                  </m:oMathPara>
                </a14:m>
                <a:endParaRPr kumimoji="0" lang="en-US" sz="19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Dotum" panose="020B0600000101010101" pitchFamily="34" charset="-127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25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9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  <a:sym typeface="Arial"/>
                        </a:rPr>
                        <m:t>𝑏</m:t>
                      </m:r>
                      <m:r>
                        <a:rPr kumimoji="0" lang="en-US" sz="19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  <a:sym typeface="Arial"/>
                        </a:rPr>
                        <m:t>) 4</m:t>
                      </m:r>
                      <m:sSup>
                        <m:sSupPr>
                          <m:ctrlPr>
                            <a:rPr kumimoji="0" lang="en-US" sz="19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sSupPr>
                        <m:e>
                          <m:r>
                            <a:rPr kumimoji="0" lang="vi-VN" sz="19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  <a:sym typeface="Arial"/>
                            </a:rPr>
                            <m:t>𝑥</m:t>
                          </m:r>
                        </m:e>
                        <m:sup>
                          <m:r>
                            <a:rPr kumimoji="0" lang="vi-VN" sz="19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  <a:sym typeface="Arial"/>
                            </a:rPr>
                            <m:t>2</m:t>
                          </m:r>
                        </m:sup>
                      </m:sSup>
                      <m:r>
                        <a:rPr kumimoji="0" lang="vi-VN" sz="19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  <a:sym typeface="Arial"/>
                        </a:rPr>
                        <m:t>−16=5(</m:t>
                      </m:r>
                      <m:r>
                        <a:rPr kumimoji="0" lang="vi-VN" sz="19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  <a:sym typeface="Arial"/>
                        </a:rPr>
                        <m:t>𝑥</m:t>
                      </m:r>
                      <m:r>
                        <a:rPr kumimoji="0" lang="vi-VN" sz="19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  <a:sym typeface="Arial"/>
                        </a:rPr>
                        <m:t>+2)</m:t>
                      </m:r>
                    </m:oMath>
                  </m:oMathPara>
                </a14:m>
                <a:endParaRPr kumimoji="0" lang="en-US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881" y="1780244"/>
                <a:ext cx="4543711" cy="17081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Google Shape;1913;p42"/>
          <p:cNvSpPr/>
          <p:nvPr/>
        </p:nvSpPr>
        <p:spPr>
          <a:xfrm rot="2165">
            <a:off x="6021107" y="645425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E1E1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645848" y="1235744"/>
                <a:ext cx="3665786" cy="35582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:r>
                  <a:rPr lang="vi-VN" sz="1900"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b) </a:t>
                </a:r>
                <a:r>
                  <a:rPr lang="en-US" sz="1900"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vi-VN" sz="19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19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−16=5(</m:t>
                    </m:r>
                    <m:r>
                      <a:rPr lang="vi-VN" sz="19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19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+2)</m:t>
                    </m:r>
                  </m:oMath>
                </a14:m>
                <a:endParaRPr lang="en-US" sz="1900"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vi-VN" sz="19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4</m:t>
                    </m:r>
                    <m:d>
                      <m:dPr>
                        <m:ctrlPr>
                          <a:rPr lang="en-US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en-US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+2</m:t>
                        </m:r>
                      </m:e>
                    </m:d>
                    <m:r>
                      <a:rPr lang="vi-VN" sz="19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−5</m:t>
                    </m:r>
                    <m:d>
                      <m:dPr>
                        <m:ctrlPr>
                          <a:rPr lang="en-US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+2</m:t>
                        </m:r>
                      </m:e>
                    </m:d>
                    <m:r>
                      <a:rPr lang="vi-VN" sz="19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vi-VN" sz="1900"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:endParaRPr lang="en-US" sz="1900"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1900">
                    <a:ea typeface="Dotum" panose="020B0600000101010101" pitchFamily="34" charset="-127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+2</m:t>
                        </m:r>
                      </m:e>
                    </m:d>
                    <m:d>
                      <m:dPr>
                        <m:ctrlPr>
                          <a:rPr lang="en-US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vi-VN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−8−5</m:t>
                        </m:r>
                      </m:e>
                    </m:d>
                    <m:r>
                      <a:rPr lang="vi-VN" sz="19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vi-VN" sz="1900"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:endParaRPr lang="en-US" sz="1900"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1900">
                    <a:ea typeface="Dotum" panose="020B0600000101010101" pitchFamily="34" charset="-127"/>
                    <a:cs typeface="Times New Roman" panose="02020603050405020304" pitchFamily="18" charset="0"/>
                  </a:rPr>
                  <a:t> 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+2</m:t>
                        </m:r>
                      </m:e>
                    </m:d>
                    <m:d>
                      <m:dPr>
                        <m:ctrlPr>
                          <a:rPr lang="en-US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vi-VN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−13</m:t>
                        </m:r>
                      </m:e>
                    </m:d>
                    <m:r>
                      <a:rPr lang="vi-VN" sz="19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vi-VN" sz="1900"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:endParaRPr lang="en-US" sz="1900"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 algn="ctr">
                  <a:lnSpc>
                    <a:spcPct val="150000"/>
                  </a:lnSpc>
                  <a:defRPr/>
                </a:pPr>
                <a:r>
                  <a:rPr lang="en-US" sz="1900">
                    <a:ea typeface="Dotum" panose="020B0600000101010101" pitchFamily="34" charset="-127"/>
                    <a:cs typeface="Times New Roman" panose="02020603050405020304" pitchFamily="18" charset="0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vi-VN" sz="19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19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=−2</m:t>
                    </m:r>
                  </m:oMath>
                </a14:m>
                <a:r>
                  <a:rPr lang="vi-VN" sz="1900"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vi-VN" sz="19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19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a:rPr lang="vi-VN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1900"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lang="vi-VN" sz="1900"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Vậy phương trình có nghiệm là </a:t>
                </a:r>
                <a14:m>
                  <m:oMath xmlns:m="http://schemas.openxmlformats.org/officeDocument/2006/math">
                    <m:r>
                      <a:rPr lang="vi-VN" sz="19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19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=−2;</m:t>
                    </m:r>
                    <m:r>
                      <a:rPr lang="vi-VN" sz="19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19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a:rPr lang="vi-VN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900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848" y="1235744"/>
                <a:ext cx="3665786" cy="3558282"/>
              </a:xfrm>
              <a:prstGeom prst="rect">
                <a:avLst/>
              </a:prstGeom>
              <a:blipFill>
                <a:blip r:embed="rId4"/>
                <a:stretch>
                  <a:fillRect l="-1498" r="-1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4344822" y="688742"/>
            <a:ext cx="5679" cy="390683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28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716697" y="567296"/>
            <a:ext cx="5696270" cy="454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8288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D1549"/>
              </a:buClr>
              <a:buSzPts val="1100"/>
              <a:buFontTx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CE4D8E"/>
                </a:highlight>
                <a:uLnTx/>
                <a:uFillTx/>
                <a:ea typeface="+mn-ea"/>
              </a:rPr>
              <a:t>Ví dụ 3:</a:t>
            </a: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lang="en-US" sz="1900" kern="120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 bài toán nêu trong phần mở đầu.</a:t>
            </a:r>
            <a:endParaRPr kumimoji="0" lang="vi-VN" sz="1900" b="0" i="1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Google Shape;1913;p42"/>
          <p:cNvSpPr/>
          <p:nvPr/>
        </p:nvSpPr>
        <p:spPr>
          <a:xfrm rot="2165">
            <a:off x="4107526" y="1256814"/>
            <a:ext cx="907893" cy="372502"/>
          </a:xfrm>
          <a:prstGeom prst="chevron">
            <a:avLst>
              <a:gd name="adj" fmla="val 33665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6" name="Google Shape;1709;p48"/>
          <p:cNvGrpSpPr/>
          <p:nvPr/>
        </p:nvGrpSpPr>
        <p:grpSpPr>
          <a:xfrm>
            <a:off x="7232374" y="4139322"/>
            <a:ext cx="1552162" cy="755352"/>
            <a:chOff x="359700" y="4031500"/>
            <a:chExt cx="2217375" cy="1079075"/>
          </a:xfrm>
        </p:grpSpPr>
        <p:sp>
          <p:nvSpPr>
            <p:cNvPr id="27" name="Google Shape;1710;p48"/>
            <p:cNvSpPr/>
            <p:nvPr/>
          </p:nvSpPr>
          <p:spPr>
            <a:xfrm>
              <a:off x="463050" y="4094575"/>
              <a:ext cx="2114025" cy="1016000"/>
            </a:xfrm>
            <a:custGeom>
              <a:avLst/>
              <a:gdLst/>
              <a:ahLst/>
              <a:cxnLst/>
              <a:rect l="l" t="t" r="r" b="b"/>
              <a:pathLst>
                <a:path w="84561" h="40640" extrusionOk="0">
                  <a:moveTo>
                    <a:pt x="76901" y="12068"/>
                  </a:moveTo>
                  <a:lnTo>
                    <a:pt x="76901" y="33040"/>
                  </a:lnTo>
                  <a:lnTo>
                    <a:pt x="33344" y="33040"/>
                  </a:lnTo>
                  <a:lnTo>
                    <a:pt x="76901" y="12068"/>
                  </a:lnTo>
                  <a:close/>
                  <a:moveTo>
                    <a:pt x="84561" y="1"/>
                  </a:moveTo>
                  <a:lnTo>
                    <a:pt x="0" y="40639"/>
                  </a:lnTo>
                  <a:lnTo>
                    <a:pt x="84561" y="40639"/>
                  </a:lnTo>
                  <a:lnTo>
                    <a:pt x="845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11;p48"/>
            <p:cNvSpPr/>
            <p:nvPr/>
          </p:nvSpPr>
          <p:spPr>
            <a:xfrm>
              <a:off x="359700" y="4031500"/>
              <a:ext cx="2190800" cy="1054000"/>
            </a:xfrm>
            <a:custGeom>
              <a:avLst/>
              <a:gdLst/>
              <a:ahLst/>
              <a:cxnLst/>
              <a:rect l="l" t="t" r="r" b="b"/>
              <a:pathLst>
                <a:path w="87632" h="42160" extrusionOk="0">
                  <a:moveTo>
                    <a:pt x="78847" y="13922"/>
                  </a:moveTo>
                  <a:lnTo>
                    <a:pt x="78847" y="33405"/>
                  </a:lnTo>
                  <a:lnTo>
                    <a:pt x="38329" y="33405"/>
                  </a:lnTo>
                  <a:lnTo>
                    <a:pt x="78847" y="13922"/>
                  </a:lnTo>
                  <a:close/>
                  <a:moveTo>
                    <a:pt x="80002" y="12129"/>
                  </a:moveTo>
                  <a:lnTo>
                    <a:pt x="33375" y="34560"/>
                  </a:lnTo>
                  <a:lnTo>
                    <a:pt x="80002" y="34560"/>
                  </a:lnTo>
                  <a:lnTo>
                    <a:pt x="80002" y="12129"/>
                  </a:lnTo>
                  <a:close/>
                  <a:moveTo>
                    <a:pt x="86476" y="1824"/>
                  </a:moveTo>
                  <a:lnTo>
                    <a:pt x="86476" y="41004"/>
                  </a:lnTo>
                  <a:lnTo>
                    <a:pt x="5016" y="41004"/>
                  </a:lnTo>
                  <a:lnTo>
                    <a:pt x="86476" y="1824"/>
                  </a:lnTo>
                  <a:close/>
                  <a:moveTo>
                    <a:pt x="87631" y="1"/>
                  </a:moveTo>
                  <a:lnTo>
                    <a:pt x="0" y="42159"/>
                  </a:lnTo>
                  <a:lnTo>
                    <a:pt x="87631" y="42159"/>
                  </a:lnTo>
                  <a:lnTo>
                    <a:pt x="876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1712;p48"/>
          <p:cNvGrpSpPr/>
          <p:nvPr/>
        </p:nvGrpSpPr>
        <p:grpSpPr>
          <a:xfrm>
            <a:off x="6858322" y="519442"/>
            <a:ext cx="1675047" cy="149573"/>
            <a:chOff x="4790625" y="1824675"/>
            <a:chExt cx="2392925" cy="213675"/>
          </a:xfrm>
        </p:grpSpPr>
        <p:sp>
          <p:nvSpPr>
            <p:cNvPr id="30" name="Google Shape;1713;p48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714;p48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715;p48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716;p48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17;p48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1718;p48"/>
          <p:cNvGrpSpPr/>
          <p:nvPr/>
        </p:nvGrpSpPr>
        <p:grpSpPr>
          <a:xfrm>
            <a:off x="131788" y="1053122"/>
            <a:ext cx="214917" cy="230335"/>
            <a:chOff x="424275" y="4593075"/>
            <a:chExt cx="307025" cy="329050"/>
          </a:xfrm>
        </p:grpSpPr>
        <p:sp>
          <p:nvSpPr>
            <p:cNvPr id="36" name="Google Shape;1719;p48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720;p48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721;p48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1722;p48"/>
          <p:cNvGrpSpPr/>
          <p:nvPr/>
        </p:nvGrpSpPr>
        <p:grpSpPr>
          <a:xfrm>
            <a:off x="76200" y="1390846"/>
            <a:ext cx="346832" cy="1809080"/>
            <a:chOff x="4713875" y="2486650"/>
            <a:chExt cx="495475" cy="2584400"/>
          </a:xfrm>
        </p:grpSpPr>
        <p:sp>
          <p:nvSpPr>
            <p:cNvPr id="40" name="Google Shape;1723;p48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724;p48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725;p48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726;p48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727;p48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728;p48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729;p48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730;p48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731;p48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732;p48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733;p48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734;p48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735;p48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736;p48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737;p48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716697" y="1791446"/>
                <a:ext cx="7689552" cy="24776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00"/>
                  </a:spcAft>
                </a:pPr>
                <a:r>
                  <a:rPr lang="vi-VN" sz="1900">
                    <a:solidFill>
                      <a:schemeClr val="tx1"/>
                    </a:solidFill>
                    <a:latin typeface="+mn-lt"/>
                  </a:rPr>
                  <a:t>Gọi độ dài cạnh của khu đất có dạng hình vuông là </a:t>
                </a:r>
                <a14:m>
                  <m:oMath xmlns:m="http://schemas.openxmlformats.org/officeDocument/2006/math">
                    <m:r>
                      <a:rPr lang="vi-VN" sz="19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9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19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19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vi-VN" sz="19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1900">
                    <a:solidFill>
                      <a:schemeClr val="tx1"/>
                    </a:solidFill>
                    <a:latin typeface="+mn-lt"/>
                  </a:rPr>
                  <a:t> với </a:t>
                </a:r>
                <a14:m>
                  <m:oMath xmlns:m="http://schemas.openxmlformats.org/officeDocument/2006/math">
                    <m:r>
                      <a:rPr lang="vi-VN" sz="19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19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&gt; 50</m:t>
                    </m:r>
                  </m:oMath>
                </a14:m>
                <a:r>
                  <a:rPr lang="vi-VN" sz="1900">
                    <a:solidFill>
                      <a:schemeClr val="tx1"/>
                    </a:solidFill>
                    <a:latin typeface="+mn-lt"/>
                  </a:rPr>
                  <a:t>. </a:t>
                </a:r>
                <a:endParaRPr lang="en-US" sz="1900">
                  <a:solidFill>
                    <a:schemeClr val="tx1"/>
                  </a:solidFill>
                  <a:latin typeface="+mn-lt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00"/>
                  </a:spcAft>
                </a:pPr>
                <a:r>
                  <a:rPr lang="vi-VN" sz="1900">
                    <a:solidFill>
                      <a:schemeClr val="tx1"/>
                    </a:solidFill>
                    <a:latin typeface="+mn-lt"/>
                  </a:rPr>
                  <a:t>Khi đó, mảnh đất dạng hình chữ nhật để làm bể bơi có các kích thước lần lượt là </a:t>
                </a:r>
                <a14:m>
                  <m:oMath xmlns:m="http://schemas.openxmlformats.org/officeDocument/2006/math">
                    <m:r>
                      <a:rPr lang="vi-VN" sz="19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19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− 50 </m:t>
                    </m:r>
                    <m:d>
                      <m:dPr>
                        <m:ctrlPr>
                          <a:rPr lang="vi-VN" sz="19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19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vi-VN" sz="19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19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19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−25 (</m:t>
                    </m:r>
                    <m:r>
                      <a:rPr lang="vi-VN" sz="19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vi-VN" sz="19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). </m:t>
                    </m:r>
                  </m:oMath>
                </a14:m>
                <a:endParaRPr lang="en-US" sz="1900">
                  <a:solidFill>
                    <a:schemeClr val="tx1"/>
                  </a:solidFill>
                  <a:latin typeface="+mn-lt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00"/>
                  </a:spcAft>
                </a:pPr>
                <a:r>
                  <a:rPr lang="vi-VN" sz="1900">
                    <a:solidFill>
                      <a:schemeClr val="tx1"/>
                    </a:solidFill>
                    <a:latin typeface="+mn-lt"/>
                  </a:rPr>
                  <a:t>Do đó, diện tích của mảnh đất đó là: </a:t>
                </a:r>
                <a14:m>
                  <m:oMath xmlns:m="http://schemas.openxmlformats.org/officeDocument/2006/math">
                    <m:r>
                      <a:rPr lang="vi-VN" sz="19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19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19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−50)(</m:t>
                    </m:r>
                    <m:r>
                      <a:rPr lang="vi-VN" sz="19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19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−25) (</m:t>
                    </m:r>
                    <m:sSup>
                      <m:sSupPr>
                        <m:ctrlPr>
                          <a:rPr lang="vi-VN" sz="19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19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vi-VN" sz="1900">
                  <a:solidFill>
                    <a:schemeClr val="tx1"/>
                  </a:solidFill>
                  <a:latin typeface="+mn-lt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00"/>
                  </a:spcAft>
                </a:pPr>
                <a:r>
                  <a:rPr lang="vi-VN" sz="1900">
                    <a:solidFill>
                      <a:schemeClr val="tx1"/>
                    </a:solidFill>
                    <a:latin typeface="+mn-lt"/>
                  </a:rPr>
                  <a:t>Vì vậy, ta có phương trình: </a:t>
                </a:r>
                <a14:m>
                  <m:oMath xmlns:m="http://schemas.openxmlformats.org/officeDocument/2006/math">
                    <m:r>
                      <a:rPr lang="vi-VN" sz="19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19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19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−50)(</m:t>
                    </m:r>
                    <m:r>
                      <a:rPr lang="vi-VN" sz="19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19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−25) = 1 250.</m:t>
                    </m:r>
                  </m:oMath>
                </a14:m>
                <a:endParaRPr lang="vi-VN" sz="190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697" y="1791446"/>
                <a:ext cx="7689552" cy="2477601"/>
              </a:xfrm>
              <a:prstGeom prst="rect">
                <a:avLst/>
              </a:prstGeom>
              <a:blipFill>
                <a:blip r:embed="rId2"/>
                <a:stretch>
                  <a:fillRect l="-793" r="-714" b="-1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30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1709;p48"/>
          <p:cNvGrpSpPr/>
          <p:nvPr/>
        </p:nvGrpSpPr>
        <p:grpSpPr>
          <a:xfrm>
            <a:off x="7232374" y="4139322"/>
            <a:ext cx="1552162" cy="755352"/>
            <a:chOff x="359700" y="4031500"/>
            <a:chExt cx="2217375" cy="1079075"/>
          </a:xfrm>
        </p:grpSpPr>
        <p:sp>
          <p:nvSpPr>
            <p:cNvPr id="27" name="Google Shape;1710;p48"/>
            <p:cNvSpPr/>
            <p:nvPr/>
          </p:nvSpPr>
          <p:spPr>
            <a:xfrm>
              <a:off x="463050" y="4094575"/>
              <a:ext cx="2114025" cy="1016000"/>
            </a:xfrm>
            <a:custGeom>
              <a:avLst/>
              <a:gdLst/>
              <a:ahLst/>
              <a:cxnLst/>
              <a:rect l="l" t="t" r="r" b="b"/>
              <a:pathLst>
                <a:path w="84561" h="40640" extrusionOk="0">
                  <a:moveTo>
                    <a:pt x="76901" y="12068"/>
                  </a:moveTo>
                  <a:lnTo>
                    <a:pt x="76901" y="33040"/>
                  </a:lnTo>
                  <a:lnTo>
                    <a:pt x="33344" y="33040"/>
                  </a:lnTo>
                  <a:lnTo>
                    <a:pt x="76901" y="12068"/>
                  </a:lnTo>
                  <a:close/>
                  <a:moveTo>
                    <a:pt x="84561" y="1"/>
                  </a:moveTo>
                  <a:lnTo>
                    <a:pt x="0" y="40639"/>
                  </a:lnTo>
                  <a:lnTo>
                    <a:pt x="84561" y="40639"/>
                  </a:lnTo>
                  <a:lnTo>
                    <a:pt x="845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711;p48"/>
            <p:cNvSpPr/>
            <p:nvPr/>
          </p:nvSpPr>
          <p:spPr>
            <a:xfrm>
              <a:off x="359700" y="4031500"/>
              <a:ext cx="2190800" cy="1054000"/>
            </a:xfrm>
            <a:custGeom>
              <a:avLst/>
              <a:gdLst/>
              <a:ahLst/>
              <a:cxnLst/>
              <a:rect l="l" t="t" r="r" b="b"/>
              <a:pathLst>
                <a:path w="87632" h="42160" extrusionOk="0">
                  <a:moveTo>
                    <a:pt x="78847" y="13922"/>
                  </a:moveTo>
                  <a:lnTo>
                    <a:pt x="78847" y="33405"/>
                  </a:lnTo>
                  <a:lnTo>
                    <a:pt x="38329" y="33405"/>
                  </a:lnTo>
                  <a:lnTo>
                    <a:pt x="78847" y="13922"/>
                  </a:lnTo>
                  <a:close/>
                  <a:moveTo>
                    <a:pt x="80002" y="12129"/>
                  </a:moveTo>
                  <a:lnTo>
                    <a:pt x="33375" y="34560"/>
                  </a:lnTo>
                  <a:lnTo>
                    <a:pt x="80002" y="34560"/>
                  </a:lnTo>
                  <a:lnTo>
                    <a:pt x="80002" y="12129"/>
                  </a:lnTo>
                  <a:close/>
                  <a:moveTo>
                    <a:pt x="86476" y="1824"/>
                  </a:moveTo>
                  <a:lnTo>
                    <a:pt x="86476" y="41004"/>
                  </a:lnTo>
                  <a:lnTo>
                    <a:pt x="5016" y="41004"/>
                  </a:lnTo>
                  <a:lnTo>
                    <a:pt x="86476" y="1824"/>
                  </a:lnTo>
                  <a:close/>
                  <a:moveTo>
                    <a:pt x="87631" y="1"/>
                  </a:moveTo>
                  <a:lnTo>
                    <a:pt x="0" y="42159"/>
                  </a:lnTo>
                  <a:lnTo>
                    <a:pt x="87631" y="42159"/>
                  </a:lnTo>
                  <a:lnTo>
                    <a:pt x="876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712;p48"/>
          <p:cNvGrpSpPr/>
          <p:nvPr/>
        </p:nvGrpSpPr>
        <p:grpSpPr>
          <a:xfrm>
            <a:off x="6858322" y="519442"/>
            <a:ext cx="1675047" cy="149573"/>
            <a:chOff x="4790625" y="1824675"/>
            <a:chExt cx="2392925" cy="213675"/>
          </a:xfrm>
        </p:grpSpPr>
        <p:sp>
          <p:nvSpPr>
            <p:cNvPr id="30" name="Google Shape;1713;p48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714;p48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715;p48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716;p48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717;p48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5" name="Google Shape;1718;p48"/>
          <p:cNvGrpSpPr/>
          <p:nvPr/>
        </p:nvGrpSpPr>
        <p:grpSpPr>
          <a:xfrm>
            <a:off x="131788" y="1053122"/>
            <a:ext cx="214917" cy="230335"/>
            <a:chOff x="424275" y="4593075"/>
            <a:chExt cx="307025" cy="329050"/>
          </a:xfrm>
        </p:grpSpPr>
        <p:sp>
          <p:nvSpPr>
            <p:cNvPr id="36" name="Google Shape;1719;p48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720;p48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721;p48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722;p48"/>
          <p:cNvGrpSpPr/>
          <p:nvPr/>
        </p:nvGrpSpPr>
        <p:grpSpPr>
          <a:xfrm>
            <a:off x="76200" y="1390846"/>
            <a:ext cx="346832" cy="1809080"/>
            <a:chOff x="4713875" y="2486650"/>
            <a:chExt cx="495475" cy="2584400"/>
          </a:xfrm>
        </p:grpSpPr>
        <p:sp>
          <p:nvSpPr>
            <p:cNvPr id="40" name="Google Shape;1723;p48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724;p48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725;p48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726;p48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1727;p48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1728;p48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1729;p48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1730;p48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1731;p48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1732;p48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1733;p48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1734;p48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735;p48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1736;p48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737;p48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175166" y="1306948"/>
                <a:ext cx="6758145" cy="3044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00"/>
                  </a:spcAft>
                </a:pPr>
                <a:r>
                  <a:rPr kumimoji="0" lang="vi-VN" sz="1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/>
                  </a:rPr>
                  <a:t>Giải phương trình:</a:t>
                </a:r>
                <a:r>
                  <a:rPr kumimoji="0" lang="en-US" sz="1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−50</m:t>
                        </m:r>
                      </m:e>
                    </m:d>
                    <m:d>
                      <m:dPr>
                        <m:ctrlPr>
                          <a:rPr lang="vi-VN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−25</m:t>
                        </m:r>
                      </m:e>
                    </m:d>
                    <m:r>
                      <a:rPr lang="vi-VN" sz="19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1 250</m:t>
                    </m:r>
                  </m:oMath>
                </a14:m>
                <a:endParaRPr lang="en-US" sz="1900" i="1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00"/>
                  </a:spcAft>
                </a:pPr>
                <a:r>
                  <a:rPr lang="en-US" sz="1900"/>
                  <a:t>	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1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19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1900" i="1">
                            <a:latin typeface="Cambria Math" panose="02040503050406030204" pitchFamily="18" charset="0"/>
                          </a:rPr>
                          <m:t> −50</m:t>
                        </m:r>
                      </m:e>
                    </m:d>
                    <m:d>
                      <m:dPr>
                        <m:ctrlPr>
                          <a:rPr lang="vi-VN" sz="1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19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1900" i="1">
                            <a:latin typeface="Cambria Math" panose="02040503050406030204" pitchFamily="18" charset="0"/>
                          </a:rPr>
                          <m:t> −25</m:t>
                        </m:r>
                      </m:e>
                    </m:d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1900" i="1">
                        <a:latin typeface="Cambria Math" panose="02040503050406030204" pitchFamily="18" charset="0"/>
                      </a:rPr>
                      <m:t>1 250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900"/>
              </a:p>
              <a:p>
                <a:pPr algn="just">
                  <a:lnSpc>
                    <a:spcPct val="150000"/>
                  </a:lnSpc>
                  <a:spcAft>
                    <a:spcPts val="500"/>
                  </a:spcAft>
                </a:pPr>
                <a:r>
                  <a:rPr lang="en-US" sz="1900"/>
                  <a:t>			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19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9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75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900"/>
              </a:p>
              <a:p>
                <a:pPr algn="just">
                  <a:lnSpc>
                    <a:spcPct val="150000"/>
                  </a:lnSpc>
                  <a:spcAft>
                    <a:spcPts val="500"/>
                  </a:spcAft>
                </a:pPr>
                <a:r>
                  <a:rPr lang="en-US" sz="1900" b="0"/>
                  <a:t>			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vi-VN" sz="1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19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1900" i="1">
                            <a:latin typeface="Cambria Math" panose="02040503050406030204" pitchFamily="18" charset="0"/>
                          </a:rPr>
                          <m:t> −75</m:t>
                        </m:r>
                      </m:e>
                    </m:d>
                    <m:r>
                      <a:rPr lang="en-US" sz="19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900"/>
              </a:p>
              <a:p>
                <a:pPr algn="just">
                  <a:lnSpc>
                    <a:spcPct val="150000"/>
                  </a:lnSpc>
                  <a:spcAft>
                    <a:spcPts val="500"/>
                  </a:spcAft>
                </a:pPr>
                <a:r>
                  <a:rPr lang="en-US" sz="1900"/>
                  <a:t>		         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900"/>
                  <a:t> hoặc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=75</m:t>
                    </m:r>
                  </m:oMath>
                </a14:m>
                <a:r>
                  <a:rPr lang="en-US" sz="1900"/>
                  <a:t> </a:t>
                </a:r>
                <a:endParaRPr lang="vi-VN" sz="1900"/>
              </a:p>
              <a:p>
                <a:pPr lvl="0" algn="just">
                  <a:lnSpc>
                    <a:spcPct val="150000"/>
                  </a:lnSpc>
                  <a:spcAft>
                    <a:spcPts val="500"/>
                  </a:spcAft>
                </a:pPr>
                <a:r>
                  <a:rPr lang="en-US" sz="1900"/>
                  <a:t>Do </a:t>
                </a:r>
                <a14:m>
                  <m:oMath xmlns:m="http://schemas.openxmlformats.org/officeDocument/2006/math">
                    <m:r>
                      <a:rPr lang="en-US" sz="19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900" i="1" smtClean="0">
                        <a:latin typeface="Cambria Math" panose="02040503050406030204" pitchFamily="18" charset="0"/>
                      </a:rPr>
                      <m:t>&gt;50</m:t>
                    </m:r>
                  </m:oMath>
                </a14:m>
                <a:r>
                  <a:rPr lang="en-US" sz="1900"/>
                  <a:t> nên </a:t>
                </a:r>
                <a14:m>
                  <m:oMath xmlns:m="http://schemas.openxmlformats.org/officeDocument/2006/math">
                    <m:r>
                      <a:rPr lang="en-US" sz="19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900" i="1" smtClean="0">
                        <a:latin typeface="Cambria Math" panose="02040503050406030204" pitchFamily="18" charset="0"/>
                      </a:rPr>
                      <m:t>= 75</m:t>
                    </m:r>
                  </m:oMath>
                </a14:m>
                <a:r>
                  <a:rPr lang="en-US" sz="1900"/>
                  <a:t>. Vậy độ dài cạnh của khu đất là </a:t>
                </a:r>
                <a14:m>
                  <m:oMath xmlns:m="http://schemas.openxmlformats.org/officeDocument/2006/math">
                    <m:r>
                      <a:rPr lang="en-US" sz="1900" i="1" smtClean="0">
                        <a:latin typeface="Cambria Math" panose="02040503050406030204" pitchFamily="18" charset="0"/>
                      </a:rPr>
                      <m:t>75 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90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900"/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166" y="1306948"/>
                <a:ext cx="6758145" cy="3044423"/>
              </a:xfrm>
              <a:prstGeom prst="rect">
                <a:avLst/>
              </a:prstGeom>
              <a:blipFill>
                <a:blip r:embed="rId2"/>
                <a:stretch>
                  <a:fillRect l="-903" b="-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Google Shape;1913;p42"/>
          <p:cNvSpPr/>
          <p:nvPr/>
        </p:nvSpPr>
        <p:spPr>
          <a:xfrm rot="2165">
            <a:off x="831590" y="680035"/>
            <a:ext cx="907893" cy="372502"/>
          </a:xfrm>
          <a:prstGeom prst="chevron">
            <a:avLst>
              <a:gd name="adj" fmla="val 33665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6759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2" name="Google Shape;2992;p65"/>
          <p:cNvGrpSpPr/>
          <p:nvPr/>
        </p:nvGrpSpPr>
        <p:grpSpPr>
          <a:xfrm rot="10800000">
            <a:off x="737466" y="567169"/>
            <a:ext cx="1675047" cy="149573"/>
            <a:chOff x="4790625" y="1824675"/>
            <a:chExt cx="2392925" cy="213675"/>
          </a:xfrm>
        </p:grpSpPr>
        <p:sp>
          <p:nvSpPr>
            <p:cNvPr id="2993" name="Google Shape;2993;p65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65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65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65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65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98" name="Google Shape;2998;p65"/>
          <p:cNvGrpSpPr/>
          <p:nvPr/>
        </p:nvGrpSpPr>
        <p:grpSpPr>
          <a:xfrm>
            <a:off x="149121" y="3812768"/>
            <a:ext cx="214917" cy="230335"/>
            <a:chOff x="424275" y="4593075"/>
            <a:chExt cx="307025" cy="329050"/>
          </a:xfrm>
        </p:grpSpPr>
        <p:sp>
          <p:nvSpPr>
            <p:cNvPr id="2999" name="Google Shape;2999;p65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65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65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" name="Google Shape;2463;p60"/>
          <p:cNvGrpSpPr/>
          <p:nvPr/>
        </p:nvGrpSpPr>
        <p:grpSpPr>
          <a:xfrm>
            <a:off x="768628" y="1785727"/>
            <a:ext cx="1932506" cy="2796013"/>
            <a:chOff x="393738" y="1475915"/>
            <a:chExt cx="1103235" cy="1479835"/>
          </a:xfrm>
        </p:grpSpPr>
        <p:sp>
          <p:nvSpPr>
            <p:cNvPr id="109" name="Google Shape;2464;p60"/>
            <p:cNvSpPr/>
            <p:nvPr/>
          </p:nvSpPr>
          <p:spPr>
            <a:xfrm>
              <a:off x="445345" y="1522202"/>
              <a:ext cx="1051627" cy="1433548"/>
            </a:xfrm>
            <a:custGeom>
              <a:avLst/>
              <a:gdLst/>
              <a:ahLst/>
              <a:cxnLst/>
              <a:rect l="l" t="t" r="r" b="b"/>
              <a:pathLst>
                <a:path w="60093" h="81917" extrusionOk="0">
                  <a:moveTo>
                    <a:pt x="4195" y="0"/>
                  </a:moveTo>
                  <a:cubicBezTo>
                    <a:pt x="1885" y="0"/>
                    <a:pt x="0" y="1885"/>
                    <a:pt x="0" y="4195"/>
                  </a:cubicBezTo>
                  <a:lnTo>
                    <a:pt x="0" y="77752"/>
                  </a:lnTo>
                  <a:cubicBezTo>
                    <a:pt x="0" y="80062"/>
                    <a:pt x="1885" y="81916"/>
                    <a:pt x="4195" y="81916"/>
                  </a:cubicBezTo>
                  <a:lnTo>
                    <a:pt x="60092" y="81916"/>
                  </a:lnTo>
                  <a:lnTo>
                    <a:pt x="60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465;p60"/>
            <p:cNvSpPr/>
            <p:nvPr/>
          </p:nvSpPr>
          <p:spPr>
            <a:xfrm>
              <a:off x="393738" y="1475915"/>
              <a:ext cx="1071315" cy="1453235"/>
            </a:xfrm>
            <a:custGeom>
              <a:avLst/>
              <a:gdLst/>
              <a:ahLst/>
              <a:cxnLst/>
              <a:rect l="l" t="t" r="r" b="b"/>
              <a:pathLst>
                <a:path w="61218" h="83042" extrusionOk="0">
                  <a:moveTo>
                    <a:pt x="60063" y="1125"/>
                  </a:moveTo>
                  <a:lnTo>
                    <a:pt x="60063" y="81947"/>
                  </a:lnTo>
                  <a:lnTo>
                    <a:pt x="4742" y="81947"/>
                  </a:lnTo>
                  <a:cubicBezTo>
                    <a:pt x="2736" y="81947"/>
                    <a:pt x="1125" y="80306"/>
                    <a:pt x="1125" y="78330"/>
                  </a:cubicBezTo>
                  <a:lnTo>
                    <a:pt x="1125" y="4742"/>
                  </a:lnTo>
                  <a:cubicBezTo>
                    <a:pt x="1125" y="2736"/>
                    <a:pt x="2767" y="1125"/>
                    <a:pt x="4742" y="1125"/>
                  </a:cubicBezTo>
                  <a:close/>
                  <a:moveTo>
                    <a:pt x="4742" y="1"/>
                  </a:moveTo>
                  <a:cubicBezTo>
                    <a:pt x="2128" y="1"/>
                    <a:pt x="1" y="2128"/>
                    <a:pt x="1" y="4742"/>
                  </a:cubicBezTo>
                  <a:lnTo>
                    <a:pt x="1" y="78300"/>
                  </a:lnTo>
                  <a:cubicBezTo>
                    <a:pt x="1" y="80914"/>
                    <a:pt x="2128" y="83041"/>
                    <a:pt x="4742" y="83041"/>
                  </a:cubicBezTo>
                  <a:lnTo>
                    <a:pt x="61218" y="83041"/>
                  </a:lnTo>
                  <a:lnTo>
                    <a:pt x="61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466;p60"/>
            <p:cNvSpPr/>
            <p:nvPr/>
          </p:nvSpPr>
          <p:spPr>
            <a:xfrm>
              <a:off x="586290" y="1485488"/>
              <a:ext cx="20230" cy="1428770"/>
            </a:xfrm>
            <a:custGeom>
              <a:avLst/>
              <a:gdLst/>
              <a:ahLst/>
              <a:cxnLst/>
              <a:rect l="l" t="t" r="r" b="b"/>
              <a:pathLst>
                <a:path w="1156" h="81644" extrusionOk="0">
                  <a:moveTo>
                    <a:pt x="1" y="1"/>
                  </a:moveTo>
                  <a:lnTo>
                    <a:pt x="1" y="81643"/>
                  </a:lnTo>
                  <a:lnTo>
                    <a:pt x="1156" y="81643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467;p60"/>
            <p:cNvSpPr/>
            <p:nvPr/>
          </p:nvSpPr>
          <p:spPr>
            <a:xfrm>
              <a:off x="783638" y="1853058"/>
              <a:ext cx="486203" cy="19688"/>
            </a:xfrm>
            <a:custGeom>
              <a:avLst/>
              <a:gdLst/>
              <a:ahLst/>
              <a:cxnLst/>
              <a:rect l="l" t="t" r="r" b="b"/>
              <a:pathLst>
                <a:path w="27783" h="1125" extrusionOk="0">
                  <a:moveTo>
                    <a:pt x="578" y="0"/>
                  </a:moveTo>
                  <a:cubicBezTo>
                    <a:pt x="274" y="0"/>
                    <a:pt x="1" y="243"/>
                    <a:pt x="1" y="547"/>
                  </a:cubicBezTo>
                  <a:cubicBezTo>
                    <a:pt x="1" y="851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82" y="851"/>
                    <a:pt x="27782" y="547"/>
                  </a:cubicBezTo>
                  <a:cubicBezTo>
                    <a:pt x="27782" y="243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468;p60"/>
            <p:cNvSpPr/>
            <p:nvPr/>
          </p:nvSpPr>
          <p:spPr>
            <a:xfrm>
              <a:off x="783638" y="1933908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0"/>
                  </a:moveTo>
                  <a:cubicBezTo>
                    <a:pt x="274" y="0"/>
                    <a:pt x="1" y="274"/>
                    <a:pt x="1" y="578"/>
                  </a:cubicBezTo>
                  <a:cubicBezTo>
                    <a:pt x="1" y="882"/>
                    <a:pt x="274" y="1155"/>
                    <a:pt x="578" y="1155"/>
                  </a:cubicBezTo>
                  <a:lnTo>
                    <a:pt x="27174" y="1155"/>
                  </a:lnTo>
                  <a:cubicBezTo>
                    <a:pt x="27539" y="1155"/>
                    <a:pt x="27782" y="882"/>
                    <a:pt x="27782" y="578"/>
                  </a:cubicBezTo>
                  <a:cubicBezTo>
                    <a:pt x="27782" y="274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469;p60"/>
            <p:cNvSpPr/>
            <p:nvPr/>
          </p:nvSpPr>
          <p:spPr>
            <a:xfrm>
              <a:off x="783638" y="2015283"/>
              <a:ext cx="486203" cy="19705"/>
            </a:xfrm>
            <a:custGeom>
              <a:avLst/>
              <a:gdLst/>
              <a:ahLst/>
              <a:cxnLst/>
              <a:rect l="l" t="t" r="r" b="b"/>
              <a:pathLst>
                <a:path w="27783" h="1126" extrusionOk="0"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cubicBezTo>
                    <a:pt x="1" y="852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52" y="852"/>
                    <a:pt x="27782" y="548"/>
                  </a:cubicBezTo>
                  <a:cubicBezTo>
                    <a:pt x="27782" y="244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470;p60"/>
            <p:cNvSpPr/>
            <p:nvPr/>
          </p:nvSpPr>
          <p:spPr>
            <a:xfrm>
              <a:off x="783638" y="2096133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1"/>
                  </a:moveTo>
                  <a:cubicBezTo>
                    <a:pt x="274" y="1"/>
                    <a:pt x="1" y="275"/>
                    <a:pt x="1" y="578"/>
                  </a:cubicBezTo>
                  <a:cubicBezTo>
                    <a:pt x="1" y="882"/>
                    <a:pt x="274" y="1156"/>
                    <a:pt x="578" y="1156"/>
                  </a:cubicBezTo>
                  <a:lnTo>
                    <a:pt x="27174" y="1156"/>
                  </a:lnTo>
                  <a:cubicBezTo>
                    <a:pt x="27539" y="1156"/>
                    <a:pt x="27782" y="882"/>
                    <a:pt x="27782" y="578"/>
                  </a:cubicBezTo>
                  <a:cubicBezTo>
                    <a:pt x="27782" y="275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" name="Rectangle 115"/>
          <p:cNvSpPr/>
          <p:nvPr/>
        </p:nvSpPr>
        <p:spPr>
          <a:xfrm>
            <a:off x="2939458" y="567169"/>
            <a:ext cx="562839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a-DK" sz="4500" b="1" i="0" u="none" strike="noStrike" kern="0" cap="none" spc="0" normalizeH="0" baseline="0" noProof="0">
                <a:ln>
                  <a:noFill/>
                </a:ln>
                <a:solidFill>
                  <a:srgbClr val="00487E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II. PHƯƠNG TRÌNH 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500" b="1" i="0" u="none" strike="noStrike" kern="0" cap="none" spc="0" normalizeH="0" baseline="0" noProof="0">
                <a:ln>
                  <a:noFill/>
                </a:ln>
                <a:solidFill>
                  <a:srgbClr val="00487E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CHỨA</a:t>
            </a:r>
            <a:r>
              <a:rPr kumimoji="0" lang="en-US" sz="4500" b="1" i="0" u="none" strike="noStrike" kern="0" cap="none" spc="0" normalizeH="0" noProof="0">
                <a:ln>
                  <a:noFill/>
                </a:ln>
                <a:solidFill>
                  <a:srgbClr val="00487E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ẨN Ở MẪU</a:t>
            </a:r>
            <a:endParaRPr kumimoji="0" lang="en-US" sz="4500" b="1" i="0" u="none" strike="noStrike" kern="0" cap="none" spc="0" normalizeH="0" baseline="0" noProof="0">
              <a:ln>
                <a:noFill/>
              </a:ln>
              <a:solidFill>
                <a:srgbClr val="00487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8" name="Google Shape;2258;p57"/>
          <p:cNvGrpSpPr/>
          <p:nvPr/>
        </p:nvGrpSpPr>
        <p:grpSpPr>
          <a:xfrm>
            <a:off x="8704894" y="2989586"/>
            <a:ext cx="346832" cy="1809080"/>
            <a:chOff x="4713875" y="2486650"/>
            <a:chExt cx="495475" cy="2584400"/>
          </a:xfrm>
        </p:grpSpPr>
        <p:sp>
          <p:nvSpPr>
            <p:cNvPr id="2259" name="Google Shape;2259;p57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57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57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57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57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57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57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57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57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57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57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57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57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57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57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4" name="Google Shape;2274;p57"/>
          <p:cNvGrpSpPr/>
          <p:nvPr/>
        </p:nvGrpSpPr>
        <p:grpSpPr>
          <a:xfrm rot="5554187">
            <a:off x="147111" y="3700306"/>
            <a:ext cx="1302898" cy="891399"/>
            <a:chOff x="359700" y="4031500"/>
            <a:chExt cx="2217375" cy="1079075"/>
          </a:xfrm>
        </p:grpSpPr>
        <p:sp>
          <p:nvSpPr>
            <p:cNvPr id="2275" name="Google Shape;2275;p57"/>
            <p:cNvSpPr/>
            <p:nvPr/>
          </p:nvSpPr>
          <p:spPr>
            <a:xfrm>
              <a:off x="463050" y="4094575"/>
              <a:ext cx="2114025" cy="1016000"/>
            </a:xfrm>
            <a:custGeom>
              <a:avLst/>
              <a:gdLst/>
              <a:ahLst/>
              <a:cxnLst/>
              <a:rect l="l" t="t" r="r" b="b"/>
              <a:pathLst>
                <a:path w="84561" h="40640" extrusionOk="0">
                  <a:moveTo>
                    <a:pt x="76901" y="12068"/>
                  </a:moveTo>
                  <a:lnTo>
                    <a:pt x="76901" y="33040"/>
                  </a:lnTo>
                  <a:lnTo>
                    <a:pt x="33344" y="33040"/>
                  </a:lnTo>
                  <a:lnTo>
                    <a:pt x="76901" y="12068"/>
                  </a:lnTo>
                  <a:close/>
                  <a:moveTo>
                    <a:pt x="84561" y="1"/>
                  </a:moveTo>
                  <a:lnTo>
                    <a:pt x="0" y="40639"/>
                  </a:lnTo>
                  <a:lnTo>
                    <a:pt x="84561" y="40639"/>
                  </a:lnTo>
                  <a:lnTo>
                    <a:pt x="845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57"/>
            <p:cNvSpPr/>
            <p:nvPr/>
          </p:nvSpPr>
          <p:spPr>
            <a:xfrm>
              <a:off x="359700" y="4031500"/>
              <a:ext cx="2190800" cy="1054000"/>
            </a:xfrm>
            <a:custGeom>
              <a:avLst/>
              <a:gdLst/>
              <a:ahLst/>
              <a:cxnLst/>
              <a:rect l="l" t="t" r="r" b="b"/>
              <a:pathLst>
                <a:path w="87632" h="42160" extrusionOk="0">
                  <a:moveTo>
                    <a:pt x="78847" y="13922"/>
                  </a:moveTo>
                  <a:lnTo>
                    <a:pt x="78847" y="33405"/>
                  </a:lnTo>
                  <a:lnTo>
                    <a:pt x="38329" y="33405"/>
                  </a:lnTo>
                  <a:lnTo>
                    <a:pt x="78847" y="13922"/>
                  </a:lnTo>
                  <a:close/>
                  <a:moveTo>
                    <a:pt x="80002" y="12129"/>
                  </a:moveTo>
                  <a:lnTo>
                    <a:pt x="33375" y="34560"/>
                  </a:lnTo>
                  <a:lnTo>
                    <a:pt x="80002" y="34560"/>
                  </a:lnTo>
                  <a:lnTo>
                    <a:pt x="80002" y="12129"/>
                  </a:lnTo>
                  <a:close/>
                  <a:moveTo>
                    <a:pt x="86476" y="1824"/>
                  </a:moveTo>
                  <a:lnTo>
                    <a:pt x="86476" y="41004"/>
                  </a:lnTo>
                  <a:lnTo>
                    <a:pt x="5016" y="41004"/>
                  </a:lnTo>
                  <a:lnTo>
                    <a:pt x="86476" y="1824"/>
                  </a:lnTo>
                  <a:close/>
                  <a:moveTo>
                    <a:pt x="87631" y="1"/>
                  </a:moveTo>
                  <a:lnTo>
                    <a:pt x="0" y="42159"/>
                  </a:lnTo>
                  <a:lnTo>
                    <a:pt x="87631" y="42159"/>
                  </a:lnTo>
                  <a:lnTo>
                    <a:pt x="876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9" name="Google Shape;2289;p57"/>
          <p:cNvGrpSpPr/>
          <p:nvPr/>
        </p:nvGrpSpPr>
        <p:grpSpPr>
          <a:xfrm>
            <a:off x="76202" y="1060140"/>
            <a:ext cx="214917" cy="230335"/>
            <a:chOff x="424275" y="4593075"/>
            <a:chExt cx="307025" cy="329050"/>
          </a:xfrm>
        </p:grpSpPr>
        <p:sp>
          <p:nvSpPr>
            <p:cNvPr id="2290" name="Google Shape;2290;p57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57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57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3" name="Google Shape;2293;p57"/>
          <p:cNvGrpSpPr/>
          <p:nvPr/>
        </p:nvGrpSpPr>
        <p:grpSpPr>
          <a:xfrm>
            <a:off x="8760727" y="2666694"/>
            <a:ext cx="214918" cy="250565"/>
            <a:chOff x="6571050" y="2495000"/>
            <a:chExt cx="307025" cy="357950"/>
          </a:xfrm>
        </p:grpSpPr>
        <p:sp>
          <p:nvSpPr>
            <p:cNvPr id="2294" name="Google Shape;2294;p57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57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57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668035" y="419837"/>
            <a:ext cx="7895522" cy="1346331"/>
            <a:chOff x="-1287601" y="968193"/>
            <a:chExt cx="7895522" cy="1346331"/>
          </a:xfrm>
        </p:grpSpPr>
        <p:sp>
          <p:nvSpPr>
            <p:cNvPr id="69" name="Rounded Rectangle 68"/>
            <p:cNvSpPr/>
            <p:nvPr/>
          </p:nvSpPr>
          <p:spPr>
            <a:xfrm>
              <a:off x="-1195023" y="1310100"/>
              <a:ext cx="921610" cy="439322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rgbClr val="00487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/>
                <p:cNvSpPr/>
                <p:nvPr/>
              </p:nvSpPr>
              <p:spPr>
                <a:xfrm>
                  <a:off x="-1287601" y="968193"/>
                  <a:ext cx="7895522" cy="13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65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1800" b="0" i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               </m:t>
                        </m:r>
                        <m:r>
                          <m:rPr>
                            <m:nor/>
                          </m:rPr>
                          <a:rPr lang="en-US" sz="180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Cho</m:t>
                        </m:r>
                        <m:r>
                          <m:rPr>
                            <m:nor/>
                          </m:rPr>
                          <a:rPr lang="en-US" sz="180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80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ph</m:t>
                        </m:r>
                        <m:r>
                          <m:rPr>
                            <m:nor/>
                          </m:rPr>
                          <a:rPr lang="en-US" sz="180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ươ</m:t>
                        </m:r>
                        <m:r>
                          <m:rPr>
                            <m:nor/>
                          </m:rPr>
                          <a:rPr lang="en-US" sz="180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180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80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en-US" sz="180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ì</m:t>
                        </m:r>
                        <m:r>
                          <m:rPr>
                            <m:nor/>
                          </m:rPr>
                          <a:rPr lang="en-US" sz="180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en-US" sz="180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: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f>
                          <m:fPr>
                            <m:ctrlPr>
                              <a:rPr lang="en-US" sz="18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+2</m:t>
                            </m:r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−3</m:t>
                            </m:r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−2</m:t>
                            </m:r>
                          </m:den>
                        </m:f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   (1)</m:t>
                        </m:r>
                      </m:oMath>
                    </m:oMathPara>
                  </a14:m>
                  <a:endParaRPr 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just">
                    <a:lnSpc>
                      <a:spcPct val="165000"/>
                    </a:lnSpc>
                  </a:pPr>
                  <a:r>
                    <a:rPr lang="en-US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Tìm điều kiện của </a:t>
                  </a:r>
                  <a14:m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</m:oMath>
                  </a14:m>
                  <a:r>
                    <a:rPr lang="en-US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 để cả hai mẫu thức có trong phương trình (1) là khác 0.</a:t>
                  </a:r>
                  <a:endParaRPr lang="vi-VN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0" name="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287601" y="968193"/>
                  <a:ext cx="7895522" cy="1346331"/>
                </a:xfrm>
                <a:prstGeom prst="rect">
                  <a:avLst/>
                </a:prstGeom>
                <a:blipFill>
                  <a:blip r:embed="rId3"/>
                  <a:stretch>
                    <a:fillRect l="-695" r="-309" b="-63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2" name="Google Shape;1913;p42"/>
          <p:cNvSpPr/>
          <p:nvPr/>
        </p:nvSpPr>
        <p:spPr>
          <a:xfrm rot="2165">
            <a:off x="4161849" y="2033947"/>
            <a:ext cx="907893" cy="372502"/>
          </a:xfrm>
          <a:prstGeom prst="chevron">
            <a:avLst>
              <a:gd name="adj" fmla="val 33665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i="1">
                <a:solidFill>
                  <a:sysClr val="windowText" lastClr="000000"/>
                </a:solidFill>
              </a:rPr>
              <a:t>G</a:t>
            </a:r>
            <a:r>
              <a:rPr kumimoji="0" lang="en-US" sz="1800" b="1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8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68035" y="2563399"/>
                <a:ext cx="7814504" cy="15835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5000"/>
                  </a:lnSpc>
                </a:pPr>
                <a:r>
                  <a:rPr lang="en-US" sz="1800">
                    <a:latin typeface="+mn-lt"/>
                    <a:cs typeface="Arial" panose="020B0604020202020204" pitchFamily="34" charset="0"/>
                  </a:rPr>
                  <a:t>Điều kiện của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1800">
                    <a:latin typeface="+mn-lt"/>
                    <a:cs typeface="Arial" panose="020B0604020202020204" pitchFamily="34" charset="0"/>
                  </a:rPr>
                  <a:t> để cả hai mẫu thức có trong phương trình (1) là khác 0 là:</a:t>
                </a:r>
                <a:endParaRPr lang="vi-VN" sz="1800">
                  <a:latin typeface="+mn-lt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1800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≠0</m:t>
                    </m:r>
                  </m:oMath>
                </a14:m>
                <a:r>
                  <a:rPr lang="vi-VN" sz="18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−2≠0</m:t>
                    </m:r>
                  </m:oMath>
                </a14:m>
                <a:r>
                  <a:rPr lang="vi-VN" sz="18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18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≠0 </m:t>
                    </m:r>
                  </m:oMath>
                </a14:m>
                <a:r>
                  <a:rPr lang="en-US" sz="18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≠2</m:t>
                    </m:r>
                  </m:oMath>
                </a14:m>
                <a:r>
                  <a:rPr lang="vi-VN" sz="18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.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035" y="2563399"/>
                <a:ext cx="7814504" cy="1583510"/>
              </a:xfrm>
              <a:prstGeom prst="rect">
                <a:avLst/>
              </a:prstGeom>
              <a:blipFill>
                <a:blip r:embed="rId4"/>
                <a:stretch>
                  <a:fillRect l="-703" b="-2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/>
          <p:cNvSpPr/>
          <p:nvPr/>
        </p:nvSpPr>
        <p:spPr>
          <a:xfrm>
            <a:off x="750361" y="2137703"/>
            <a:ext cx="7650832" cy="2482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50000"/>
              </a:lnSpc>
              <a:buClrTx/>
            </a:pPr>
            <a:r>
              <a:rPr lang="vi-VN" sz="3600" b="1" kern="120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1. PHƯƠNG TRÌNH QUY VỀ PHƯƠNG TRÌNH BẬC NHẤT </a:t>
            </a:r>
            <a:endParaRPr lang="en-US" sz="3600" b="1" kern="120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 defTabSz="457200">
              <a:lnSpc>
                <a:spcPct val="150000"/>
              </a:lnSpc>
              <a:buClrTx/>
            </a:pPr>
            <a:r>
              <a:rPr lang="vi-VN" sz="3600" b="1" kern="120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 ẨN</a:t>
            </a:r>
          </a:p>
        </p:txBody>
      </p:sp>
      <p:sp>
        <p:nvSpPr>
          <p:cNvPr id="84" name="Rectangle 83"/>
          <p:cNvSpPr/>
          <p:nvPr/>
        </p:nvSpPr>
        <p:spPr>
          <a:xfrm>
            <a:off x="635591" y="413987"/>
            <a:ext cx="7910907" cy="1608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50000"/>
              </a:lnSpc>
              <a:buClrTx/>
              <a:defRPr/>
            </a:pPr>
            <a:r>
              <a:rPr lang="vi-VN" sz="3500" b="1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CHƯƠNG I. PHƯƠNG TRÌNH VÀ </a:t>
            </a:r>
            <a:endParaRPr lang="en-US" sz="3500" b="1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 defTabSz="457200">
              <a:lnSpc>
                <a:spcPct val="150000"/>
              </a:lnSpc>
              <a:buClrTx/>
              <a:defRPr/>
            </a:pPr>
            <a:r>
              <a:rPr lang="vi-VN" sz="3500" b="1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HỆ PHƯƠNG TRÌNH BẬC NHẤT</a:t>
            </a:r>
          </a:p>
        </p:txBody>
      </p:sp>
      <p:grpSp>
        <p:nvGrpSpPr>
          <p:cNvPr id="1180" name="Google Shape;1180;p41"/>
          <p:cNvGrpSpPr/>
          <p:nvPr/>
        </p:nvGrpSpPr>
        <p:grpSpPr>
          <a:xfrm>
            <a:off x="93133" y="1043858"/>
            <a:ext cx="327163" cy="637788"/>
            <a:chOff x="2114275" y="3036050"/>
            <a:chExt cx="467375" cy="911125"/>
          </a:xfrm>
        </p:grpSpPr>
        <p:sp>
          <p:nvSpPr>
            <p:cNvPr id="1181" name="Google Shape;1181;p41"/>
            <p:cNvSpPr/>
            <p:nvPr/>
          </p:nvSpPr>
          <p:spPr>
            <a:xfrm>
              <a:off x="2174325" y="3440300"/>
              <a:ext cx="407325" cy="506875"/>
            </a:xfrm>
            <a:custGeom>
              <a:avLst/>
              <a:gdLst/>
              <a:ahLst/>
              <a:cxnLst/>
              <a:rect l="l" t="t" r="r" b="b"/>
              <a:pathLst>
                <a:path w="16293" h="20275" extrusionOk="0">
                  <a:moveTo>
                    <a:pt x="0" y="1"/>
                  </a:moveTo>
                  <a:lnTo>
                    <a:pt x="0" y="20275"/>
                  </a:lnTo>
                  <a:lnTo>
                    <a:pt x="16292" y="20275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1"/>
            <p:cNvSpPr/>
            <p:nvPr/>
          </p:nvSpPr>
          <p:spPr>
            <a:xfrm>
              <a:off x="2174325" y="3096075"/>
              <a:ext cx="407325" cy="343500"/>
            </a:xfrm>
            <a:custGeom>
              <a:avLst/>
              <a:gdLst/>
              <a:ahLst/>
              <a:cxnLst/>
              <a:rect l="l" t="t" r="r" b="b"/>
              <a:pathLst>
                <a:path w="16293" h="13740" extrusionOk="0">
                  <a:moveTo>
                    <a:pt x="0" y="1"/>
                  </a:moveTo>
                  <a:lnTo>
                    <a:pt x="0" y="13740"/>
                  </a:lnTo>
                  <a:lnTo>
                    <a:pt x="16292" y="13740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1"/>
            <p:cNvSpPr/>
            <p:nvPr/>
          </p:nvSpPr>
          <p:spPr>
            <a:xfrm>
              <a:off x="2114275" y="3036050"/>
              <a:ext cx="436225" cy="866300"/>
            </a:xfrm>
            <a:custGeom>
              <a:avLst/>
              <a:gdLst/>
              <a:ahLst/>
              <a:cxnLst/>
              <a:rect l="l" t="t" r="r" b="b"/>
              <a:pathLst>
                <a:path w="17449" h="34652" extrusionOk="0">
                  <a:moveTo>
                    <a:pt x="16263" y="1155"/>
                  </a:moveTo>
                  <a:lnTo>
                    <a:pt x="16263" y="33527"/>
                  </a:lnTo>
                  <a:lnTo>
                    <a:pt x="1095" y="33527"/>
                  </a:lnTo>
                  <a:lnTo>
                    <a:pt x="1095" y="1155"/>
                  </a:lnTo>
                  <a:close/>
                  <a:moveTo>
                    <a:pt x="1" y="0"/>
                  </a:moveTo>
                  <a:lnTo>
                    <a:pt x="1" y="34651"/>
                  </a:lnTo>
                  <a:lnTo>
                    <a:pt x="17448" y="34651"/>
                  </a:lnTo>
                  <a:lnTo>
                    <a:pt x="174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7" name="Google Shape;1187;p41"/>
          <p:cNvGrpSpPr/>
          <p:nvPr/>
        </p:nvGrpSpPr>
        <p:grpSpPr>
          <a:xfrm>
            <a:off x="416566" y="4639171"/>
            <a:ext cx="1675047" cy="149573"/>
            <a:chOff x="4790625" y="1824675"/>
            <a:chExt cx="2392925" cy="213675"/>
          </a:xfrm>
        </p:grpSpPr>
        <p:sp>
          <p:nvSpPr>
            <p:cNvPr id="1188" name="Google Shape;1188;p41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1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1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1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1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9" name="Google Shape;1199;p41"/>
          <p:cNvGrpSpPr/>
          <p:nvPr/>
        </p:nvGrpSpPr>
        <p:grpSpPr>
          <a:xfrm>
            <a:off x="138353" y="1812216"/>
            <a:ext cx="214917" cy="230335"/>
            <a:chOff x="424275" y="4593075"/>
            <a:chExt cx="307025" cy="329050"/>
          </a:xfrm>
        </p:grpSpPr>
        <p:sp>
          <p:nvSpPr>
            <p:cNvPr id="1200" name="Google Shape;1200;p41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1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1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3" name="Google Shape;1203;p41"/>
          <p:cNvGrpSpPr/>
          <p:nvPr/>
        </p:nvGrpSpPr>
        <p:grpSpPr>
          <a:xfrm>
            <a:off x="8763616" y="2208995"/>
            <a:ext cx="214918" cy="250565"/>
            <a:chOff x="6571050" y="2495000"/>
            <a:chExt cx="307025" cy="357950"/>
          </a:xfrm>
        </p:grpSpPr>
        <p:sp>
          <p:nvSpPr>
            <p:cNvPr id="1204" name="Google Shape;1204;p41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1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1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7" name="Google Shape;1207;p41"/>
          <p:cNvGrpSpPr/>
          <p:nvPr/>
        </p:nvGrpSpPr>
        <p:grpSpPr>
          <a:xfrm>
            <a:off x="8030547" y="3710280"/>
            <a:ext cx="857774" cy="1202104"/>
            <a:chOff x="393738" y="1475915"/>
            <a:chExt cx="1103235" cy="1479835"/>
          </a:xfrm>
        </p:grpSpPr>
        <p:sp>
          <p:nvSpPr>
            <p:cNvPr id="1208" name="Google Shape;1208;p41"/>
            <p:cNvSpPr/>
            <p:nvPr/>
          </p:nvSpPr>
          <p:spPr>
            <a:xfrm>
              <a:off x="445345" y="1522202"/>
              <a:ext cx="1051627" cy="1433548"/>
            </a:xfrm>
            <a:custGeom>
              <a:avLst/>
              <a:gdLst/>
              <a:ahLst/>
              <a:cxnLst/>
              <a:rect l="l" t="t" r="r" b="b"/>
              <a:pathLst>
                <a:path w="60093" h="81917" extrusionOk="0">
                  <a:moveTo>
                    <a:pt x="4195" y="0"/>
                  </a:moveTo>
                  <a:cubicBezTo>
                    <a:pt x="1885" y="0"/>
                    <a:pt x="0" y="1885"/>
                    <a:pt x="0" y="4195"/>
                  </a:cubicBezTo>
                  <a:lnTo>
                    <a:pt x="0" y="77752"/>
                  </a:lnTo>
                  <a:cubicBezTo>
                    <a:pt x="0" y="80062"/>
                    <a:pt x="1885" y="81916"/>
                    <a:pt x="4195" y="81916"/>
                  </a:cubicBezTo>
                  <a:lnTo>
                    <a:pt x="60092" y="81916"/>
                  </a:lnTo>
                  <a:lnTo>
                    <a:pt x="600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1"/>
            <p:cNvSpPr/>
            <p:nvPr/>
          </p:nvSpPr>
          <p:spPr>
            <a:xfrm>
              <a:off x="393738" y="1475915"/>
              <a:ext cx="1071315" cy="1453235"/>
            </a:xfrm>
            <a:custGeom>
              <a:avLst/>
              <a:gdLst/>
              <a:ahLst/>
              <a:cxnLst/>
              <a:rect l="l" t="t" r="r" b="b"/>
              <a:pathLst>
                <a:path w="61218" h="83042" extrusionOk="0">
                  <a:moveTo>
                    <a:pt x="60063" y="1125"/>
                  </a:moveTo>
                  <a:lnTo>
                    <a:pt x="60063" y="81947"/>
                  </a:lnTo>
                  <a:lnTo>
                    <a:pt x="4742" y="81947"/>
                  </a:lnTo>
                  <a:cubicBezTo>
                    <a:pt x="2736" y="81947"/>
                    <a:pt x="1125" y="80306"/>
                    <a:pt x="1125" y="78330"/>
                  </a:cubicBezTo>
                  <a:lnTo>
                    <a:pt x="1125" y="4742"/>
                  </a:lnTo>
                  <a:cubicBezTo>
                    <a:pt x="1125" y="2736"/>
                    <a:pt x="2767" y="1125"/>
                    <a:pt x="4742" y="1125"/>
                  </a:cubicBezTo>
                  <a:close/>
                  <a:moveTo>
                    <a:pt x="4742" y="1"/>
                  </a:moveTo>
                  <a:cubicBezTo>
                    <a:pt x="2128" y="1"/>
                    <a:pt x="1" y="2128"/>
                    <a:pt x="1" y="4742"/>
                  </a:cubicBezTo>
                  <a:lnTo>
                    <a:pt x="1" y="78300"/>
                  </a:lnTo>
                  <a:cubicBezTo>
                    <a:pt x="1" y="80914"/>
                    <a:pt x="2128" y="83041"/>
                    <a:pt x="4742" y="83041"/>
                  </a:cubicBezTo>
                  <a:lnTo>
                    <a:pt x="61218" y="83041"/>
                  </a:lnTo>
                  <a:lnTo>
                    <a:pt x="61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1"/>
            <p:cNvSpPr/>
            <p:nvPr/>
          </p:nvSpPr>
          <p:spPr>
            <a:xfrm>
              <a:off x="586290" y="1485488"/>
              <a:ext cx="20230" cy="1428770"/>
            </a:xfrm>
            <a:custGeom>
              <a:avLst/>
              <a:gdLst/>
              <a:ahLst/>
              <a:cxnLst/>
              <a:rect l="l" t="t" r="r" b="b"/>
              <a:pathLst>
                <a:path w="1156" h="81644" extrusionOk="0">
                  <a:moveTo>
                    <a:pt x="1" y="1"/>
                  </a:moveTo>
                  <a:lnTo>
                    <a:pt x="1" y="81643"/>
                  </a:lnTo>
                  <a:lnTo>
                    <a:pt x="1156" y="81643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1"/>
            <p:cNvSpPr/>
            <p:nvPr/>
          </p:nvSpPr>
          <p:spPr>
            <a:xfrm>
              <a:off x="783638" y="1853058"/>
              <a:ext cx="486203" cy="19688"/>
            </a:xfrm>
            <a:custGeom>
              <a:avLst/>
              <a:gdLst/>
              <a:ahLst/>
              <a:cxnLst/>
              <a:rect l="l" t="t" r="r" b="b"/>
              <a:pathLst>
                <a:path w="27783" h="1125" extrusionOk="0">
                  <a:moveTo>
                    <a:pt x="578" y="0"/>
                  </a:moveTo>
                  <a:cubicBezTo>
                    <a:pt x="274" y="0"/>
                    <a:pt x="1" y="243"/>
                    <a:pt x="1" y="547"/>
                  </a:cubicBezTo>
                  <a:cubicBezTo>
                    <a:pt x="1" y="851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82" y="851"/>
                    <a:pt x="27782" y="547"/>
                  </a:cubicBezTo>
                  <a:cubicBezTo>
                    <a:pt x="27782" y="243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1"/>
            <p:cNvSpPr/>
            <p:nvPr/>
          </p:nvSpPr>
          <p:spPr>
            <a:xfrm>
              <a:off x="783638" y="1933908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0"/>
                  </a:moveTo>
                  <a:cubicBezTo>
                    <a:pt x="274" y="0"/>
                    <a:pt x="1" y="274"/>
                    <a:pt x="1" y="578"/>
                  </a:cubicBezTo>
                  <a:cubicBezTo>
                    <a:pt x="1" y="882"/>
                    <a:pt x="274" y="1155"/>
                    <a:pt x="578" y="1155"/>
                  </a:cubicBezTo>
                  <a:lnTo>
                    <a:pt x="27174" y="1155"/>
                  </a:lnTo>
                  <a:cubicBezTo>
                    <a:pt x="27539" y="1155"/>
                    <a:pt x="27782" y="882"/>
                    <a:pt x="27782" y="578"/>
                  </a:cubicBezTo>
                  <a:cubicBezTo>
                    <a:pt x="27782" y="274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1"/>
            <p:cNvSpPr/>
            <p:nvPr/>
          </p:nvSpPr>
          <p:spPr>
            <a:xfrm>
              <a:off x="783638" y="2015283"/>
              <a:ext cx="486203" cy="19705"/>
            </a:xfrm>
            <a:custGeom>
              <a:avLst/>
              <a:gdLst/>
              <a:ahLst/>
              <a:cxnLst/>
              <a:rect l="l" t="t" r="r" b="b"/>
              <a:pathLst>
                <a:path w="27783" h="1126" extrusionOk="0"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cubicBezTo>
                    <a:pt x="1" y="852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52" y="852"/>
                    <a:pt x="27782" y="548"/>
                  </a:cubicBezTo>
                  <a:cubicBezTo>
                    <a:pt x="27782" y="244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1"/>
            <p:cNvSpPr/>
            <p:nvPr/>
          </p:nvSpPr>
          <p:spPr>
            <a:xfrm>
              <a:off x="783638" y="2096133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1"/>
                  </a:moveTo>
                  <a:cubicBezTo>
                    <a:pt x="274" y="1"/>
                    <a:pt x="1" y="275"/>
                    <a:pt x="1" y="578"/>
                  </a:cubicBezTo>
                  <a:cubicBezTo>
                    <a:pt x="1" y="882"/>
                    <a:pt x="274" y="1156"/>
                    <a:pt x="578" y="1156"/>
                  </a:cubicBezTo>
                  <a:lnTo>
                    <a:pt x="27174" y="1156"/>
                  </a:lnTo>
                  <a:cubicBezTo>
                    <a:pt x="27539" y="1156"/>
                    <a:pt x="27782" y="882"/>
                    <a:pt x="27782" y="578"/>
                  </a:cubicBezTo>
                  <a:cubicBezTo>
                    <a:pt x="27782" y="275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5" name="Google Shape;1215;p41"/>
          <p:cNvGrpSpPr/>
          <p:nvPr/>
        </p:nvGrpSpPr>
        <p:grpSpPr>
          <a:xfrm>
            <a:off x="147794" y="4066011"/>
            <a:ext cx="1100050" cy="540978"/>
            <a:chOff x="823225" y="4003400"/>
            <a:chExt cx="1571500" cy="772825"/>
          </a:xfrm>
        </p:grpSpPr>
        <p:sp>
          <p:nvSpPr>
            <p:cNvPr id="1216" name="Google Shape;1216;p41"/>
            <p:cNvSpPr/>
            <p:nvPr/>
          </p:nvSpPr>
          <p:spPr>
            <a:xfrm>
              <a:off x="865025" y="4054300"/>
              <a:ext cx="1493975" cy="721925"/>
            </a:xfrm>
            <a:custGeom>
              <a:avLst/>
              <a:gdLst/>
              <a:ahLst/>
              <a:cxnLst/>
              <a:rect l="l" t="t" r="r" b="b"/>
              <a:pathLst>
                <a:path w="59759" h="28877" extrusionOk="0">
                  <a:moveTo>
                    <a:pt x="34895" y="5715"/>
                  </a:moveTo>
                  <a:lnTo>
                    <a:pt x="5715" y="19818"/>
                  </a:lnTo>
                  <a:lnTo>
                    <a:pt x="5715" y="5715"/>
                  </a:lnTo>
                  <a:close/>
                  <a:moveTo>
                    <a:pt x="0" y="1"/>
                  </a:moveTo>
                  <a:lnTo>
                    <a:pt x="0" y="28876"/>
                  </a:lnTo>
                  <a:lnTo>
                    <a:pt x="597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1"/>
            <p:cNvSpPr/>
            <p:nvPr/>
          </p:nvSpPr>
          <p:spPr>
            <a:xfrm>
              <a:off x="823225" y="4003400"/>
              <a:ext cx="1571500" cy="759150"/>
            </a:xfrm>
            <a:custGeom>
              <a:avLst/>
              <a:gdLst/>
              <a:ahLst/>
              <a:cxnLst/>
              <a:rect l="l" t="t" r="r" b="b"/>
              <a:pathLst>
                <a:path w="62860" h="30366" extrusionOk="0">
                  <a:moveTo>
                    <a:pt x="32980" y="6839"/>
                  </a:moveTo>
                  <a:lnTo>
                    <a:pt x="6840" y="19453"/>
                  </a:lnTo>
                  <a:lnTo>
                    <a:pt x="6840" y="6839"/>
                  </a:lnTo>
                  <a:close/>
                  <a:moveTo>
                    <a:pt x="5685" y="5684"/>
                  </a:moveTo>
                  <a:lnTo>
                    <a:pt x="5685" y="21277"/>
                  </a:lnTo>
                  <a:lnTo>
                    <a:pt x="37965" y="5684"/>
                  </a:lnTo>
                  <a:close/>
                  <a:moveTo>
                    <a:pt x="57874" y="1125"/>
                  </a:moveTo>
                  <a:lnTo>
                    <a:pt x="1125" y="28541"/>
                  </a:lnTo>
                  <a:lnTo>
                    <a:pt x="1125" y="1125"/>
                  </a:lnTo>
                  <a:close/>
                  <a:moveTo>
                    <a:pt x="1" y="0"/>
                  </a:moveTo>
                  <a:lnTo>
                    <a:pt x="1" y="30365"/>
                  </a:lnTo>
                  <a:lnTo>
                    <a:pt x="628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8" name="Google Shape;1218;p41"/>
          <p:cNvGrpSpPr/>
          <p:nvPr/>
        </p:nvGrpSpPr>
        <p:grpSpPr>
          <a:xfrm>
            <a:off x="8689579" y="293550"/>
            <a:ext cx="346832" cy="1809080"/>
            <a:chOff x="4713875" y="2486650"/>
            <a:chExt cx="495475" cy="2584400"/>
          </a:xfrm>
        </p:grpSpPr>
        <p:sp>
          <p:nvSpPr>
            <p:cNvPr id="1219" name="Google Shape;1219;p41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1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1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1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1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1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1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1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1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1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1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1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1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1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1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8C0AD4-1ED5-2390-32B6-942E3DF72C20}"/>
              </a:ext>
            </a:extLst>
          </p:cNvPr>
          <p:cNvSpPr txBox="1"/>
          <p:nvPr/>
        </p:nvSpPr>
        <p:spPr>
          <a:xfrm>
            <a:off x="1264920" y="807637"/>
            <a:ext cx="60807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vi-VN" sz="45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</a:rPr>
              <a:t>Còn nữa….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7B08A3-ACF2-9C05-FBCB-714D8C3B9FF3}"/>
              </a:ext>
            </a:extLst>
          </p:cNvPr>
          <p:cNvSpPr txBox="1"/>
          <p:nvPr/>
        </p:nvSpPr>
        <p:spPr>
          <a:xfrm>
            <a:off x="1524000" y="1846384"/>
            <a:ext cx="6621780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buClrTx/>
            </a:pPr>
            <a:r>
              <a:rPr lang="vi-VN" sz="2400" b="1" i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Có đủ bộ word và powerpoint cả năm tất cả các bài môn: </a:t>
            </a:r>
            <a:r>
              <a:rPr lang="en-US" sz="2400" b="1" i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Toán 9 Cánh diều</a:t>
            </a:r>
          </a:p>
          <a:p>
            <a:pPr defTabSz="685800">
              <a:lnSpc>
                <a:spcPct val="150000"/>
              </a:lnSpc>
              <a:buClrTx/>
            </a:pPr>
            <a:r>
              <a:rPr lang="en-US" sz="2400" b="1" i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LH </a:t>
            </a:r>
            <a:r>
              <a:rPr lang="en-US" sz="2400" b="1" i="1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Zalo 0969 325 896</a:t>
            </a:r>
            <a:endParaRPr lang="vi-VN" sz="2400" b="1" i="1" kern="1200">
              <a:solidFill>
                <a:srgbClr val="FF0000"/>
              </a:solidFill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03566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C8BE4A-693B-AE26-8B54-2C6F29835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64" y="77508"/>
            <a:ext cx="8303472" cy="498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52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7" name="Google Shape;1467;p45"/>
          <p:cNvGrpSpPr/>
          <p:nvPr/>
        </p:nvGrpSpPr>
        <p:grpSpPr>
          <a:xfrm>
            <a:off x="8768129" y="3859770"/>
            <a:ext cx="242585" cy="475038"/>
            <a:chOff x="6833975" y="3957025"/>
            <a:chExt cx="346550" cy="678625"/>
          </a:xfrm>
        </p:grpSpPr>
        <p:sp>
          <p:nvSpPr>
            <p:cNvPr id="1468" name="Google Shape;1468;p45"/>
            <p:cNvSpPr/>
            <p:nvPr/>
          </p:nvSpPr>
          <p:spPr>
            <a:xfrm>
              <a:off x="6833975" y="4212350"/>
              <a:ext cx="303225" cy="376175"/>
            </a:xfrm>
            <a:custGeom>
              <a:avLst/>
              <a:gdLst/>
              <a:ahLst/>
              <a:cxnLst/>
              <a:rect l="l" t="t" r="r" b="b"/>
              <a:pathLst>
                <a:path w="12129" h="15047" extrusionOk="0">
                  <a:moveTo>
                    <a:pt x="1" y="1"/>
                  </a:moveTo>
                  <a:lnTo>
                    <a:pt x="1" y="15047"/>
                  </a:lnTo>
                  <a:lnTo>
                    <a:pt x="12129" y="15047"/>
                  </a:lnTo>
                  <a:lnTo>
                    <a:pt x="121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5"/>
            <p:cNvSpPr/>
            <p:nvPr/>
          </p:nvSpPr>
          <p:spPr>
            <a:xfrm>
              <a:off x="6833975" y="3957025"/>
              <a:ext cx="303225" cy="255350"/>
            </a:xfrm>
            <a:custGeom>
              <a:avLst/>
              <a:gdLst/>
              <a:ahLst/>
              <a:cxnLst/>
              <a:rect l="l" t="t" r="r" b="b"/>
              <a:pathLst>
                <a:path w="12129" h="10214" extrusionOk="0">
                  <a:moveTo>
                    <a:pt x="1" y="1"/>
                  </a:moveTo>
                  <a:lnTo>
                    <a:pt x="1" y="10214"/>
                  </a:lnTo>
                  <a:lnTo>
                    <a:pt x="12129" y="10214"/>
                  </a:lnTo>
                  <a:lnTo>
                    <a:pt x="121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5"/>
            <p:cNvSpPr/>
            <p:nvPr/>
          </p:nvSpPr>
          <p:spPr>
            <a:xfrm>
              <a:off x="6849175" y="3985150"/>
              <a:ext cx="331350" cy="650500"/>
            </a:xfrm>
            <a:custGeom>
              <a:avLst/>
              <a:gdLst/>
              <a:ahLst/>
              <a:cxnLst/>
              <a:rect l="l" t="t" r="r" b="b"/>
              <a:pathLst>
                <a:path w="13254" h="26020" extrusionOk="0">
                  <a:moveTo>
                    <a:pt x="12129" y="1156"/>
                  </a:moveTo>
                  <a:lnTo>
                    <a:pt x="12129" y="24895"/>
                  </a:lnTo>
                  <a:lnTo>
                    <a:pt x="1156" y="24895"/>
                  </a:lnTo>
                  <a:lnTo>
                    <a:pt x="1156" y="1156"/>
                  </a:lnTo>
                  <a:close/>
                  <a:moveTo>
                    <a:pt x="1" y="1"/>
                  </a:moveTo>
                  <a:lnTo>
                    <a:pt x="1" y="26019"/>
                  </a:lnTo>
                  <a:lnTo>
                    <a:pt x="13253" y="26019"/>
                  </a:lnTo>
                  <a:lnTo>
                    <a:pt x="132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1" name="Google Shape;1471;p45"/>
          <p:cNvGrpSpPr/>
          <p:nvPr/>
        </p:nvGrpSpPr>
        <p:grpSpPr>
          <a:xfrm>
            <a:off x="6922509" y="256809"/>
            <a:ext cx="1675047" cy="149573"/>
            <a:chOff x="4790625" y="1824675"/>
            <a:chExt cx="2392925" cy="213675"/>
          </a:xfrm>
        </p:grpSpPr>
        <p:sp>
          <p:nvSpPr>
            <p:cNvPr id="1472" name="Google Shape;1472;p45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5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5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5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5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7" name="Google Shape;1477;p45"/>
          <p:cNvGrpSpPr/>
          <p:nvPr/>
        </p:nvGrpSpPr>
        <p:grpSpPr>
          <a:xfrm>
            <a:off x="8795794" y="4563407"/>
            <a:ext cx="214918" cy="250565"/>
            <a:chOff x="6571050" y="2495000"/>
            <a:chExt cx="307025" cy="357950"/>
          </a:xfrm>
        </p:grpSpPr>
        <p:sp>
          <p:nvSpPr>
            <p:cNvPr id="1478" name="Google Shape;1478;p45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5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5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911;p39"/>
          <p:cNvSpPr txBox="1">
            <a:spLocks/>
          </p:cNvSpPr>
          <p:nvPr/>
        </p:nvSpPr>
        <p:spPr>
          <a:xfrm>
            <a:off x="752937" y="575714"/>
            <a:ext cx="7717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rbitron Medium"/>
              <a:buNone/>
              <a:defRPr sz="3300" b="0" i="0" u="none" strike="noStrike" cap="none">
                <a:solidFill>
                  <a:schemeClr val="dk1"/>
                </a:solidFill>
                <a:latin typeface="Orbitron Medium"/>
                <a:ea typeface="Orbitron Medium"/>
                <a:cs typeface="Orbitron Medium"/>
                <a:sym typeface="Orbitro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020"/>
              </a:buClr>
              <a:buSzPts val="3300"/>
              <a:buFont typeface="Orbitron Medium"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Orbitron Medium"/>
                <a:sym typeface="Orbitron Medium"/>
              </a:rPr>
              <a:t>NỘI DUNG BÀI HỌC</a:t>
            </a:r>
            <a:endParaRPr kumimoji="0" lang="en-US" sz="3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Orbitron Medium"/>
              <a:sym typeface="Orbitron Medium"/>
            </a:endParaRPr>
          </a:p>
        </p:txBody>
      </p:sp>
      <p:cxnSp>
        <p:nvCxnSpPr>
          <p:cNvPr id="61" name="Google Shape;679;p54"/>
          <p:cNvCxnSpPr/>
          <p:nvPr/>
        </p:nvCxnSpPr>
        <p:spPr>
          <a:xfrm rot="10800000">
            <a:off x="2697899" y="2271139"/>
            <a:ext cx="900" cy="339900"/>
          </a:xfrm>
          <a:prstGeom prst="straightConnector1">
            <a:avLst/>
          </a:prstGeom>
          <a:noFill/>
          <a:ln w="9525" cap="flat" cmpd="sng">
            <a:solidFill>
              <a:srgbClr val="00487E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62" name="Google Shape;687;p54"/>
          <p:cNvCxnSpPr/>
          <p:nvPr/>
        </p:nvCxnSpPr>
        <p:spPr>
          <a:xfrm rot="10800000">
            <a:off x="6627838" y="2271139"/>
            <a:ext cx="0" cy="339900"/>
          </a:xfrm>
          <a:prstGeom prst="straightConnector1">
            <a:avLst/>
          </a:prstGeom>
          <a:noFill/>
          <a:ln w="9525" cap="flat" cmpd="sng">
            <a:solidFill>
              <a:srgbClr val="00487E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63" name="Google Shape;680;p54"/>
          <p:cNvSpPr txBox="1">
            <a:spLocks/>
          </p:cNvSpPr>
          <p:nvPr/>
        </p:nvSpPr>
        <p:spPr>
          <a:xfrm>
            <a:off x="2336575" y="1569461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rbitron Medium"/>
              <a:buNone/>
              <a:defRPr sz="3300" b="0" i="0" u="none" strike="noStrike" cap="none">
                <a:solidFill>
                  <a:schemeClr val="dk1"/>
                </a:solidFill>
                <a:latin typeface="Orbitron Medium"/>
                <a:ea typeface="Orbitron Medium"/>
                <a:cs typeface="Orbitron Medium"/>
                <a:sym typeface="Orbitro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>
            <a:pPr algn="ctr">
              <a:buClr>
                <a:srgbClr val="1B2020"/>
              </a:buClr>
            </a:pPr>
            <a:r>
              <a:rPr lang="en" sz="4000" b="1">
                <a:solidFill>
                  <a:srgbClr val="00487E"/>
                </a:solidFill>
                <a:latin typeface="Arial"/>
                <a:ea typeface="Orbitron"/>
                <a:cs typeface="Orbitron"/>
                <a:sym typeface="Orbitron"/>
              </a:rPr>
              <a:t>I</a:t>
            </a:r>
          </a:p>
        </p:txBody>
      </p:sp>
      <p:sp>
        <p:nvSpPr>
          <p:cNvPr id="64" name="Google Shape;688;p54"/>
          <p:cNvSpPr txBox="1">
            <a:spLocks/>
          </p:cNvSpPr>
          <p:nvPr/>
        </p:nvSpPr>
        <p:spPr>
          <a:xfrm>
            <a:off x="6252536" y="1569461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rbitron Medium"/>
              <a:buNone/>
              <a:defRPr sz="3300" b="0" i="0" u="none" strike="noStrike" cap="none">
                <a:solidFill>
                  <a:schemeClr val="dk1"/>
                </a:solidFill>
                <a:latin typeface="Orbitron Medium"/>
                <a:ea typeface="Orbitron Medium"/>
                <a:cs typeface="Orbitron Medium"/>
                <a:sym typeface="Orbitro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>
            <a:pPr algn="ctr">
              <a:buClr>
                <a:srgbClr val="1B2020"/>
              </a:buClr>
            </a:pPr>
            <a:r>
              <a:rPr lang="en" sz="4000" b="1">
                <a:solidFill>
                  <a:srgbClr val="00487E"/>
                </a:solidFill>
                <a:latin typeface="Arial"/>
                <a:ea typeface="Orbitron"/>
                <a:cs typeface="Orbitron"/>
                <a:sym typeface="Orbitron"/>
              </a:rPr>
              <a:t>II</a:t>
            </a:r>
          </a:p>
        </p:txBody>
      </p:sp>
      <p:cxnSp>
        <p:nvCxnSpPr>
          <p:cNvPr id="65" name="Google Shape;690;p54"/>
          <p:cNvCxnSpPr>
            <a:stCxn id="63" idx="3"/>
          </p:cNvCxnSpPr>
          <p:nvPr/>
        </p:nvCxnSpPr>
        <p:spPr>
          <a:xfrm>
            <a:off x="3071275" y="1793261"/>
            <a:ext cx="945300" cy="295800"/>
          </a:xfrm>
          <a:prstGeom prst="bentConnector3">
            <a:avLst>
              <a:gd name="adj1" fmla="val 50001"/>
            </a:avLst>
          </a:prstGeom>
          <a:noFill/>
          <a:ln w="9525" cap="flat" cmpd="sng">
            <a:solidFill>
              <a:srgbClr val="00487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91;p54"/>
          <p:cNvCxnSpPr>
            <a:endCxn id="64" idx="1"/>
          </p:cNvCxnSpPr>
          <p:nvPr/>
        </p:nvCxnSpPr>
        <p:spPr>
          <a:xfrm rot="10800000" flipH="1">
            <a:off x="5307209" y="1793161"/>
            <a:ext cx="945300" cy="295800"/>
          </a:xfrm>
          <a:prstGeom prst="bentConnector3">
            <a:avLst>
              <a:gd name="adj1" fmla="val 50001"/>
            </a:avLst>
          </a:prstGeom>
          <a:noFill/>
          <a:ln w="9525" cap="flat" cmpd="sng">
            <a:solidFill>
              <a:srgbClr val="00487E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9" name="Picture 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799" y="1796899"/>
            <a:ext cx="876186" cy="5841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37633" y="2788102"/>
                <a:ext cx="3320530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da-DK" sz="2000">
                    <a:solidFill>
                      <a:srgbClr val="00487E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 trình tích có dạng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rgbClr val="00487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a-DK" sz="2000" b="0" i="1">
                            <a:solidFill>
                              <a:srgbClr val="00487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𝑎𝑥</m:t>
                        </m:r>
                        <m:r>
                          <a:rPr lang="da-DK" sz="2000" b="0" i="1">
                            <a:solidFill>
                              <a:srgbClr val="00487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da-DK" sz="2000" b="0" i="1">
                            <a:solidFill>
                              <a:srgbClr val="00487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US" sz="2000" i="1">
                            <a:solidFill>
                              <a:srgbClr val="00487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a-DK" sz="2000" b="0" i="1">
                            <a:solidFill>
                              <a:srgbClr val="00487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𝑐𝑥</m:t>
                        </m:r>
                        <m:r>
                          <a:rPr lang="da-DK" sz="2000" b="0" i="1">
                            <a:solidFill>
                              <a:srgbClr val="00487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da-DK" sz="2000" b="0" i="1">
                            <a:solidFill>
                              <a:srgbClr val="00487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d>
                    <m:r>
                      <a:rPr lang="da-DK" sz="2000" b="0" i="1">
                        <a:solidFill>
                          <a:srgbClr val="00487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 </m:t>
                    </m:r>
                  </m:oMath>
                </a14:m>
                <a:endParaRPr lang="en-US" sz="2000" b="0" i="1">
                  <a:solidFill>
                    <a:srgbClr val="00487E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solidFill>
                                <a:srgbClr val="00487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a-DK" sz="2000" b="0" i="1">
                              <a:solidFill>
                                <a:srgbClr val="00487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da-DK" sz="2000" b="0" i="1">
                              <a:solidFill>
                                <a:srgbClr val="00487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≠0, </m:t>
                          </m:r>
                          <m:r>
                            <a:rPr lang="da-DK" sz="2000" b="0" i="1">
                              <a:solidFill>
                                <a:srgbClr val="00487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  <m:r>
                            <a:rPr lang="da-DK" sz="2000" b="0" i="1">
                              <a:solidFill>
                                <a:srgbClr val="00487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≠0</m:t>
                          </m:r>
                        </m:e>
                      </m:d>
                    </m:oMath>
                  </m:oMathPara>
                </a14:m>
                <a:endParaRPr lang="en-US" sz="2000">
                  <a:solidFill>
                    <a:srgbClr val="00487E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633" y="2788102"/>
                <a:ext cx="3320530" cy="1477328"/>
              </a:xfrm>
              <a:prstGeom prst="rect">
                <a:avLst/>
              </a:prstGeom>
              <a:blipFill>
                <a:blip r:embed="rId4"/>
                <a:stretch>
                  <a:fillRect r="-1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5233866" y="2796053"/>
            <a:ext cx="2787943" cy="958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buClr>
                <a:srgbClr val="014040"/>
              </a:buClr>
              <a:buSzPts val="4600"/>
            </a:pPr>
            <a:r>
              <a:rPr lang="vi-VN" sz="2000">
                <a:solidFill>
                  <a:srgbClr val="00487E"/>
                </a:solidFill>
                <a:ea typeface="+mn-ea"/>
                <a:sym typeface="DM Sans SemiBold"/>
              </a:rPr>
              <a:t>Phương trình chứa ẩn </a:t>
            </a:r>
            <a:endParaRPr lang="en-US" sz="2000">
              <a:solidFill>
                <a:srgbClr val="00487E"/>
              </a:solidFill>
              <a:ea typeface="+mn-ea"/>
              <a:sym typeface="DM Sans SemiBold"/>
            </a:endParaRPr>
          </a:p>
          <a:p>
            <a:pPr lvl="0" algn="ctr">
              <a:lnSpc>
                <a:spcPct val="150000"/>
              </a:lnSpc>
              <a:buClr>
                <a:srgbClr val="014040"/>
              </a:buClr>
              <a:buSzPts val="4600"/>
            </a:pPr>
            <a:r>
              <a:rPr lang="vi-VN" sz="2000">
                <a:solidFill>
                  <a:srgbClr val="00487E"/>
                </a:solidFill>
                <a:ea typeface="+mn-ea"/>
                <a:sym typeface="DM Sans SemiBold"/>
              </a:rPr>
              <a:t>ở mẫu</a:t>
            </a:r>
            <a:endParaRPr lang="en-US" sz="2000">
              <a:solidFill>
                <a:srgbClr val="00487E"/>
              </a:solidFill>
              <a:ea typeface="+mn-ea"/>
              <a:sym typeface="DM Sans Semi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3" grpId="0"/>
      <p:bldP spid="64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6" name="Google Shape;1746;p49"/>
          <p:cNvGrpSpPr/>
          <p:nvPr/>
        </p:nvGrpSpPr>
        <p:grpSpPr>
          <a:xfrm>
            <a:off x="8377891" y="795572"/>
            <a:ext cx="346832" cy="1809080"/>
            <a:chOff x="4713875" y="2486650"/>
            <a:chExt cx="495475" cy="2584400"/>
          </a:xfrm>
        </p:grpSpPr>
        <p:sp>
          <p:nvSpPr>
            <p:cNvPr id="1747" name="Google Shape;1747;p49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9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9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9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9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9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9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9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9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9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9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9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9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9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9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2" name="Google Shape;1762;p49"/>
          <p:cNvGrpSpPr/>
          <p:nvPr/>
        </p:nvGrpSpPr>
        <p:grpSpPr>
          <a:xfrm>
            <a:off x="90537" y="665966"/>
            <a:ext cx="327163" cy="637788"/>
            <a:chOff x="2114275" y="3036050"/>
            <a:chExt cx="467375" cy="911125"/>
          </a:xfrm>
        </p:grpSpPr>
        <p:sp>
          <p:nvSpPr>
            <p:cNvPr id="1763" name="Google Shape;1763;p49"/>
            <p:cNvSpPr/>
            <p:nvPr/>
          </p:nvSpPr>
          <p:spPr>
            <a:xfrm>
              <a:off x="2174325" y="3440300"/>
              <a:ext cx="407325" cy="506875"/>
            </a:xfrm>
            <a:custGeom>
              <a:avLst/>
              <a:gdLst/>
              <a:ahLst/>
              <a:cxnLst/>
              <a:rect l="l" t="t" r="r" b="b"/>
              <a:pathLst>
                <a:path w="16293" h="20275" extrusionOk="0">
                  <a:moveTo>
                    <a:pt x="0" y="1"/>
                  </a:moveTo>
                  <a:lnTo>
                    <a:pt x="0" y="20275"/>
                  </a:lnTo>
                  <a:lnTo>
                    <a:pt x="16292" y="20275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9"/>
            <p:cNvSpPr/>
            <p:nvPr/>
          </p:nvSpPr>
          <p:spPr>
            <a:xfrm>
              <a:off x="2174325" y="3096075"/>
              <a:ext cx="407325" cy="343500"/>
            </a:xfrm>
            <a:custGeom>
              <a:avLst/>
              <a:gdLst/>
              <a:ahLst/>
              <a:cxnLst/>
              <a:rect l="l" t="t" r="r" b="b"/>
              <a:pathLst>
                <a:path w="16293" h="13740" extrusionOk="0">
                  <a:moveTo>
                    <a:pt x="0" y="1"/>
                  </a:moveTo>
                  <a:lnTo>
                    <a:pt x="0" y="13740"/>
                  </a:lnTo>
                  <a:lnTo>
                    <a:pt x="16292" y="13740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9"/>
            <p:cNvSpPr/>
            <p:nvPr/>
          </p:nvSpPr>
          <p:spPr>
            <a:xfrm>
              <a:off x="2114275" y="3036050"/>
              <a:ext cx="436225" cy="866300"/>
            </a:xfrm>
            <a:custGeom>
              <a:avLst/>
              <a:gdLst/>
              <a:ahLst/>
              <a:cxnLst/>
              <a:rect l="l" t="t" r="r" b="b"/>
              <a:pathLst>
                <a:path w="17449" h="34652" extrusionOk="0">
                  <a:moveTo>
                    <a:pt x="16263" y="1155"/>
                  </a:moveTo>
                  <a:lnTo>
                    <a:pt x="16263" y="33527"/>
                  </a:lnTo>
                  <a:lnTo>
                    <a:pt x="1095" y="33527"/>
                  </a:lnTo>
                  <a:lnTo>
                    <a:pt x="1095" y="1155"/>
                  </a:lnTo>
                  <a:close/>
                  <a:moveTo>
                    <a:pt x="1" y="0"/>
                  </a:moveTo>
                  <a:lnTo>
                    <a:pt x="1" y="34651"/>
                  </a:lnTo>
                  <a:lnTo>
                    <a:pt x="17448" y="34651"/>
                  </a:lnTo>
                  <a:lnTo>
                    <a:pt x="174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6" name="Google Shape;1766;p49"/>
          <p:cNvGrpSpPr/>
          <p:nvPr/>
        </p:nvGrpSpPr>
        <p:grpSpPr>
          <a:xfrm>
            <a:off x="683712" y="3108960"/>
            <a:ext cx="120822" cy="521309"/>
            <a:chOff x="2112775" y="1815675"/>
            <a:chExt cx="245475" cy="1158100"/>
          </a:xfrm>
        </p:grpSpPr>
        <p:sp>
          <p:nvSpPr>
            <p:cNvPr id="1767" name="Google Shape;1767;p49"/>
            <p:cNvSpPr/>
            <p:nvPr/>
          </p:nvSpPr>
          <p:spPr>
            <a:xfrm>
              <a:off x="2174325" y="2030725"/>
              <a:ext cx="183925" cy="928600"/>
            </a:xfrm>
            <a:custGeom>
              <a:avLst/>
              <a:gdLst/>
              <a:ahLst/>
              <a:cxnLst/>
              <a:rect l="l" t="t" r="r" b="b"/>
              <a:pathLst>
                <a:path w="7357" h="37144" extrusionOk="0">
                  <a:moveTo>
                    <a:pt x="0" y="0"/>
                  </a:moveTo>
                  <a:lnTo>
                    <a:pt x="0" y="33466"/>
                  </a:lnTo>
                  <a:cubicBezTo>
                    <a:pt x="0" y="35502"/>
                    <a:pt x="1611" y="37144"/>
                    <a:pt x="3678" y="37144"/>
                  </a:cubicBezTo>
                  <a:cubicBezTo>
                    <a:pt x="5715" y="37144"/>
                    <a:pt x="7356" y="35472"/>
                    <a:pt x="7356" y="33466"/>
                  </a:cubicBezTo>
                  <a:lnTo>
                    <a:pt x="735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9"/>
            <p:cNvSpPr/>
            <p:nvPr/>
          </p:nvSpPr>
          <p:spPr>
            <a:xfrm>
              <a:off x="2113525" y="2016275"/>
              <a:ext cx="213550" cy="957500"/>
            </a:xfrm>
            <a:custGeom>
              <a:avLst/>
              <a:gdLst/>
              <a:ahLst/>
              <a:cxnLst/>
              <a:rect l="l" t="t" r="r" b="b"/>
              <a:pathLst>
                <a:path w="8542" h="38300" extrusionOk="0">
                  <a:moveTo>
                    <a:pt x="7356" y="1125"/>
                  </a:moveTo>
                  <a:lnTo>
                    <a:pt x="7356" y="34044"/>
                  </a:lnTo>
                  <a:cubicBezTo>
                    <a:pt x="7356" y="35746"/>
                    <a:pt x="5958" y="37144"/>
                    <a:pt x="4256" y="37144"/>
                  </a:cubicBezTo>
                  <a:cubicBezTo>
                    <a:pt x="2523" y="37144"/>
                    <a:pt x="1125" y="35746"/>
                    <a:pt x="1125" y="34044"/>
                  </a:cubicBezTo>
                  <a:lnTo>
                    <a:pt x="1125" y="1125"/>
                  </a:lnTo>
                  <a:close/>
                  <a:moveTo>
                    <a:pt x="548" y="1"/>
                  </a:moveTo>
                  <a:cubicBezTo>
                    <a:pt x="244" y="1"/>
                    <a:pt x="1" y="274"/>
                    <a:pt x="1" y="578"/>
                  </a:cubicBezTo>
                  <a:lnTo>
                    <a:pt x="1" y="34044"/>
                  </a:lnTo>
                  <a:cubicBezTo>
                    <a:pt x="1" y="36384"/>
                    <a:pt x="1885" y="38299"/>
                    <a:pt x="4256" y="38299"/>
                  </a:cubicBezTo>
                  <a:cubicBezTo>
                    <a:pt x="6596" y="38299"/>
                    <a:pt x="8542" y="36384"/>
                    <a:pt x="8511" y="34044"/>
                  </a:cubicBezTo>
                  <a:lnTo>
                    <a:pt x="8511" y="578"/>
                  </a:lnTo>
                  <a:cubicBezTo>
                    <a:pt x="8511" y="274"/>
                    <a:pt x="8238" y="1"/>
                    <a:pt x="7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9"/>
            <p:cNvSpPr/>
            <p:nvPr/>
          </p:nvSpPr>
          <p:spPr>
            <a:xfrm>
              <a:off x="2127200" y="2763250"/>
              <a:ext cx="184675" cy="28900"/>
            </a:xfrm>
            <a:custGeom>
              <a:avLst/>
              <a:gdLst/>
              <a:ahLst/>
              <a:cxnLst/>
              <a:rect l="l" t="t" r="r" b="b"/>
              <a:pathLst>
                <a:path w="7387" h="1156" extrusionOk="0">
                  <a:moveTo>
                    <a:pt x="1" y="0"/>
                  </a:moveTo>
                  <a:lnTo>
                    <a:pt x="1" y="1155"/>
                  </a:lnTo>
                  <a:lnTo>
                    <a:pt x="7387" y="1155"/>
                  </a:lnTo>
                  <a:lnTo>
                    <a:pt x="73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9"/>
            <p:cNvSpPr/>
            <p:nvPr/>
          </p:nvSpPr>
          <p:spPr>
            <a:xfrm>
              <a:off x="2112775" y="1815675"/>
              <a:ext cx="215075" cy="228750"/>
            </a:xfrm>
            <a:custGeom>
              <a:avLst/>
              <a:gdLst/>
              <a:ahLst/>
              <a:cxnLst/>
              <a:rect l="l" t="t" r="r" b="b"/>
              <a:pathLst>
                <a:path w="8603" h="9150" extrusionOk="0">
                  <a:moveTo>
                    <a:pt x="4286" y="1945"/>
                  </a:moveTo>
                  <a:lnTo>
                    <a:pt x="7082" y="8025"/>
                  </a:lnTo>
                  <a:lnTo>
                    <a:pt x="1490" y="8025"/>
                  </a:lnTo>
                  <a:lnTo>
                    <a:pt x="4286" y="1945"/>
                  </a:lnTo>
                  <a:close/>
                  <a:moveTo>
                    <a:pt x="4316" y="0"/>
                  </a:moveTo>
                  <a:cubicBezTo>
                    <a:pt x="4073" y="0"/>
                    <a:pt x="3860" y="152"/>
                    <a:pt x="3769" y="335"/>
                  </a:cubicBezTo>
                  <a:lnTo>
                    <a:pt x="91" y="8359"/>
                  </a:lnTo>
                  <a:cubicBezTo>
                    <a:pt x="0" y="8511"/>
                    <a:pt x="0" y="8754"/>
                    <a:pt x="122" y="8906"/>
                  </a:cubicBezTo>
                  <a:cubicBezTo>
                    <a:pt x="243" y="9028"/>
                    <a:pt x="426" y="9149"/>
                    <a:pt x="639" y="9149"/>
                  </a:cubicBezTo>
                  <a:lnTo>
                    <a:pt x="7994" y="9149"/>
                  </a:lnTo>
                  <a:cubicBezTo>
                    <a:pt x="8177" y="9149"/>
                    <a:pt x="8329" y="9058"/>
                    <a:pt x="8481" y="8906"/>
                  </a:cubicBezTo>
                  <a:cubicBezTo>
                    <a:pt x="8602" y="8754"/>
                    <a:pt x="8602" y="8541"/>
                    <a:pt x="8541" y="8359"/>
                  </a:cubicBezTo>
                  <a:lnTo>
                    <a:pt x="4833" y="335"/>
                  </a:lnTo>
                  <a:cubicBezTo>
                    <a:pt x="4742" y="122"/>
                    <a:pt x="4529" y="0"/>
                    <a:pt x="4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0" name="Google Shape;1780;p49"/>
          <p:cNvGrpSpPr/>
          <p:nvPr/>
        </p:nvGrpSpPr>
        <p:grpSpPr>
          <a:xfrm>
            <a:off x="149809" y="320210"/>
            <a:ext cx="214917" cy="230335"/>
            <a:chOff x="424275" y="4593075"/>
            <a:chExt cx="307025" cy="329050"/>
          </a:xfrm>
        </p:grpSpPr>
        <p:sp>
          <p:nvSpPr>
            <p:cNvPr id="1781" name="Google Shape;1781;p49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9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9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4" name="Google Shape;1784;p49"/>
          <p:cNvGrpSpPr/>
          <p:nvPr/>
        </p:nvGrpSpPr>
        <p:grpSpPr>
          <a:xfrm>
            <a:off x="8829613" y="2777059"/>
            <a:ext cx="214918" cy="250565"/>
            <a:chOff x="6571050" y="2495000"/>
            <a:chExt cx="307025" cy="357950"/>
          </a:xfrm>
        </p:grpSpPr>
        <p:sp>
          <p:nvSpPr>
            <p:cNvPr id="1785" name="Google Shape;1785;p49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9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9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8" name="Google Shape;1788;p49"/>
          <p:cNvGrpSpPr/>
          <p:nvPr/>
        </p:nvGrpSpPr>
        <p:grpSpPr>
          <a:xfrm>
            <a:off x="648589" y="3744639"/>
            <a:ext cx="750842" cy="912516"/>
            <a:chOff x="393738" y="1475915"/>
            <a:chExt cx="1103235" cy="1479835"/>
          </a:xfrm>
        </p:grpSpPr>
        <p:sp>
          <p:nvSpPr>
            <p:cNvPr id="1789" name="Google Shape;1789;p49"/>
            <p:cNvSpPr/>
            <p:nvPr/>
          </p:nvSpPr>
          <p:spPr>
            <a:xfrm>
              <a:off x="445345" y="1522202"/>
              <a:ext cx="1051627" cy="1433548"/>
            </a:xfrm>
            <a:custGeom>
              <a:avLst/>
              <a:gdLst/>
              <a:ahLst/>
              <a:cxnLst/>
              <a:rect l="l" t="t" r="r" b="b"/>
              <a:pathLst>
                <a:path w="60093" h="81917" extrusionOk="0">
                  <a:moveTo>
                    <a:pt x="4195" y="0"/>
                  </a:moveTo>
                  <a:cubicBezTo>
                    <a:pt x="1885" y="0"/>
                    <a:pt x="0" y="1885"/>
                    <a:pt x="0" y="4195"/>
                  </a:cubicBezTo>
                  <a:lnTo>
                    <a:pt x="0" y="77752"/>
                  </a:lnTo>
                  <a:cubicBezTo>
                    <a:pt x="0" y="80062"/>
                    <a:pt x="1885" y="81916"/>
                    <a:pt x="4195" y="81916"/>
                  </a:cubicBezTo>
                  <a:lnTo>
                    <a:pt x="60092" y="81916"/>
                  </a:lnTo>
                  <a:lnTo>
                    <a:pt x="60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9"/>
            <p:cNvSpPr/>
            <p:nvPr/>
          </p:nvSpPr>
          <p:spPr>
            <a:xfrm>
              <a:off x="393738" y="1475915"/>
              <a:ext cx="1071315" cy="1453235"/>
            </a:xfrm>
            <a:custGeom>
              <a:avLst/>
              <a:gdLst/>
              <a:ahLst/>
              <a:cxnLst/>
              <a:rect l="l" t="t" r="r" b="b"/>
              <a:pathLst>
                <a:path w="61218" h="83042" extrusionOk="0">
                  <a:moveTo>
                    <a:pt x="60063" y="1125"/>
                  </a:moveTo>
                  <a:lnTo>
                    <a:pt x="60063" y="81947"/>
                  </a:lnTo>
                  <a:lnTo>
                    <a:pt x="4742" y="81947"/>
                  </a:lnTo>
                  <a:cubicBezTo>
                    <a:pt x="2736" y="81947"/>
                    <a:pt x="1125" y="80306"/>
                    <a:pt x="1125" y="78330"/>
                  </a:cubicBezTo>
                  <a:lnTo>
                    <a:pt x="1125" y="4742"/>
                  </a:lnTo>
                  <a:cubicBezTo>
                    <a:pt x="1125" y="2736"/>
                    <a:pt x="2767" y="1125"/>
                    <a:pt x="4742" y="1125"/>
                  </a:cubicBezTo>
                  <a:close/>
                  <a:moveTo>
                    <a:pt x="4742" y="1"/>
                  </a:moveTo>
                  <a:cubicBezTo>
                    <a:pt x="2128" y="1"/>
                    <a:pt x="1" y="2128"/>
                    <a:pt x="1" y="4742"/>
                  </a:cubicBezTo>
                  <a:lnTo>
                    <a:pt x="1" y="78300"/>
                  </a:lnTo>
                  <a:cubicBezTo>
                    <a:pt x="1" y="80914"/>
                    <a:pt x="2128" y="83041"/>
                    <a:pt x="4742" y="83041"/>
                  </a:cubicBezTo>
                  <a:lnTo>
                    <a:pt x="61218" y="83041"/>
                  </a:lnTo>
                  <a:lnTo>
                    <a:pt x="61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9"/>
            <p:cNvSpPr/>
            <p:nvPr/>
          </p:nvSpPr>
          <p:spPr>
            <a:xfrm>
              <a:off x="586290" y="1485488"/>
              <a:ext cx="20230" cy="1428770"/>
            </a:xfrm>
            <a:custGeom>
              <a:avLst/>
              <a:gdLst/>
              <a:ahLst/>
              <a:cxnLst/>
              <a:rect l="l" t="t" r="r" b="b"/>
              <a:pathLst>
                <a:path w="1156" h="81644" extrusionOk="0">
                  <a:moveTo>
                    <a:pt x="1" y="1"/>
                  </a:moveTo>
                  <a:lnTo>
                    <a:pt x="1" y="81643"/>
                  </a:lnTo>
                  <a:lnTo>
                    <a:pt x="1156" y="81643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9"/>
            <p:cNvSpPr/>
            <p:nvPr/>
          </p:nvSpPr>
          <p:spPr>
            <a:xfrm>
              <a:off x="783638" y="1853058"/>
              <a:ext cx="486203" cy="19688"/>
            </a:xfrm>
            <a:custGeom>
              <a:avLst/>
              <a:gdLst/>
              <a:ahLst/>
              <a:cxnLst/>
              <a:rect l="l" t="t" r="r" b="b"/>
              <a:pathLst>
                <a:path w="27783" h="1125" extrusionOk="0">
                  <a:moveTo>
                    <a:pt x="578" y="0"/>
                  </a:moveTo>
                  <a:cubicBezTo>
                    <a:pt x="274" y="0"/>
                    <a:pt x="1" y="243"/>
                    <a:pt x="1" y="547"/>
                  </a:cubicBezTo>
                  <a:cubicBezTo>
                    <a:pt x="1" y="851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82" y="851"/>
                    <a:pt x="27782" y="547"/>
                  </a:cubicBezTo>
                  <a:cubicBezTo>
                    <a:pt x="27782" y="243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9"/>
            <p:cNvSpPr/>
            <p:nvPr/>
          </p:nvSpPr>
          <p:spPr>
            <a:xfrm>
              <a:off x="783638" y="1933908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0"/>
                  </a:moveTo>
                  <a:cubicBezTo>
                    <a:pt x="274" y="0"/>
                    <a:pt x="1" y="274"/>
                    <a:pt x="1" y="578"/>
                  </a:cubicBezTo>
                  <a:cubicBezTo>
                    <a:pt x="1" y="882"/>
                    <a:pt x="274" y="1155"/>
                    <a:pt x="578" y="1155"/>
                  </a:cubicBezTo>
                  <a:lnTo>
                    <a:pt x="27174" y="1155"/>
                  </a:lnTo>
                  <a:cubicBezTo>
                    <a:pt x="27539" y="1155"/>
                    <a:pt x="27782" y="882"/>
                    <a:pt x="27782" y="578"/>
                  </a:cubicBezTo>
                  <a:cubicBezTo>
                    <a:pt x="27782" y="274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9"/>
            <p:cNvSpPr/>
            <p:nvPr/>
          </p:nvSpPr>
          <p:spPr>
            <a:xfrm>
              <a:off x="783638" y="2015283"/>
              <a:ext cx="486203" cy="19705"/>
            </a:xfrm>
            <a:custGeom>
              <a:avLst/>
              <a:gdLst/>
              <a:ahLst/>
              <a:cxnLst/>
              <a:rect l="l" t="t" r="r" b="b"/>
              <a:pathLst>
                <a:path w="27783" h="1126" extrusionOk="0"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cubicBezTo>
                    <a:pt x="1" y="852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52" y="852"/>
                    <a:pt x="27782" y="548"/>
                  </a:cubicBezTo>
                  <a:cubicBezTo>
                    <a:pt x="27782" y="244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9"/>
            <p:cNvSpPr/>
            <p:nvPr/>
          </p:nvSpPr>
          <p:spPr>
            <a:xfrm>
              <a:off x="783638" y="2096133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1"/>
                  </a:moveTo>
                  <a:cubicBezTo>
                    <a:pt x="274" y="1"/>
                    <a:pt x="1" y="275"/>
                    <a:pt x="1" y="578"/>
                  </a:cubicBezTo>
                  <a:cubicBezTo>
                    <a:pt x="1" y="882"/>
                    <a:pt x="274" y="1156"/>
                    <a:pt x="578" y="1156"/>
                  </a:cubicBezTo>
                  <a:lnTo>
                    <a:pt x="27174" y="1156"/>
                  </a:lnTo>
                  <a:cubicBezTo>
                    <a:pt x="27539" y="1156"/>
                    <a:pt x="27782" y="882"/>
                    <a:pt x="27782" y="578"/>
                  </a:cubicBezTo>
                  <a:cubicBezTo>
                    <a:pt x="27782" y="275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6" name="Google Shape;1796;p49"/>
          <p:cNvGrpSpPr/>
          <p:nvPr/>
        </p:nvGrpSpPr>
        <p:grpSpPr>
          <a:xfrm>
            <a:off x="6865891" y="441194"/>
            <a:ext cx="1675047" cy="149573"/>
            <a:chOff x="6242648" y="540003"/>
            <a:chExt cx="1675047" cy="149573"/>
          </a:xfrm>
        </p:grpSpPr>
        <p:sp>
          <p:nvSpPr>
            <p:cNvPr id="1797" name="Google Shape;1797;p49"/>
            <p:cNvSpPr/>
            <p:nvPr/>
          </p:nvSpPr>
          <p:spPr>
            <a:xfrm>
              <a:off x="6393183" y="550188"/>
              <a:ext cx="1514415" cy="129273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9"/>
            <p:cNvSpPr/>
            <p:nvPr/>
          </p:nvSpPr>
          <p:spPr>
            <a:xfrm>
              <a:off x="6383085" y="540615"/>
              <a:ext cx="1534610" cy="14896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9"/>
            <p:cNvSpPr/>
            <p:nvPr/>
          </p:nvSpPr>
          <p:spPr>
            <a:xfrm>
              <a:off x="6242648" y="540003"/>
              <a:ext cx="160125" cy="149573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9"/>
            <p:cNvSpPr/>
            <p:nvPr/>
          </p:nvSpPr>
          <p:spPr>
            <a:xfrm>
              <a:off x="6383085" y="604980"/>
              <a:ext cx="1407490" cy="19688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9"/>
            <p:cNvSpPr/>
            <p:nvPr/>
          </p:nvSpPr>
          <p:spPr>
            <a:xfrm>
              <a:off x="7770870" y="550188"/>
              <a:ext cx="19705" cy="129273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2" name="Google Shape;1802;p49"/>
          <p:cNvGrpSpPr/>
          <p:nvPr/>
        </p:nvGrpSpPr>
        <p:grpSpPr>
          <a:xfrm>
            <a:off x="1530478" y="4244935"/>
            <a:ext cx="738929" cy="432439"/>
            <a:chOff x="823225" y="4003400"/>
            <a:chExt cx="1571500" cy="772825"/>
          </a:xfrm>
        </p:grpSpPr>
        <p:sp>
          <p:nvSpPr>
            <p:cNvPr id="1803" name="Google Shape;1803;p49"/>
            <p:cNvSpPr/>
            <p:nvPr/>
          </p:nvSpPr>
          <p:spPr>
            <a:xfrm>
              <a:off x="865025" y="4054300"/>
              <a:ext cx="1493975" cy="721925"/>
            </a:xfrm>
            <a:custGeom>
              <a:avLst/>
              <a:gdLst/>
              <a:ahLst/>
              <a:cxnLst/>
              <a:rect l="l" t="t" r="r" b="b"/>
              <a:pathLst>
                <a:path w="59759" h="28877" extrusionOk="0">
                  <a:moveTo>
                    <a:pt x="34895" y="5715"/>
                  </a:moveTo>
                  <a:lnTo>
                    <a:pt x="5715" y="19818"/>
                  </a:lnTo>
                  <a:lnTo>
                    <a:pt x="5715" y="5715"/>
                  </a:lnTo>
                  <a:close/>
                  <a:moveTo>
                    <a:pt x="0" y="1"/>
                  </a:moveTo>
                  <a:lnTo>
                    <a:pt x="0" y="28876"/>
                  </a:lnTo>
                  <a:lnTo>
                    <a:pt x="597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9"/>
            <p:cNvSpPr/>
            <p:nvPr/>
          </p:nvSpPr>
          <p:spPr>
            <a:xfrm>
              <a:off x="823225" y="4003400"/>
              <a:ext cx="1571500" cy="759150"/>
            </a:xfrm>
            <a:custGeom>
              <a:avLst/>
              <a:gdLst/>
              <a:ahLst/>
              <a:cxnLst/>
              <a:rect l="l" t="t" r="r" b="b"/>
              <a:pathLst>
                <a:path w="62860" h="30366" extrusionOk="0">
                  <a:moveTo>
                    <a:pt x="32980" y="6839"/>
                  </a:moveTo>
                  <a:lnTo>
                    <a:pt x="6840" y="19453"/>
                  </a:lnTo>
                  <a:lnTo>
                    <a:pt x="6840" y="6839"/>
                  </a:lnTo>
                  <a:close/>
                  <a:moveTo>
                    <a:pt x="5685" y="5684"/>
                  </a:moveTo>
                  <a:lnTo>
                    <a:pt x="5685" y="21277"/>
                  </a:lnTo>
                  <a:lnTo>
                    <a:pt x="37965" y="5684"/>
                  </a:lnTo>
                  <a:close/>
                  <a:moveTo>
                    <a:pt x="57874" y="1125"/>
                  </a:moveTo>
                  <a:lnTo>
                    <a:pt x="1125" y="28541"/>
                  </a:lnTo>
                  <a:lnTo>
                    <a:pt x="1125" y="1125"/>
                  </a:lnTo>
                  <a:close/>
                  <a:moveTo>
                    <a:pt x="1" y="0"/>
                  </a:moveTo>
                  <a:lnTo>
                    <a:pt x="1" y="30365"/>
                  </a:lnTo>
                  <a:lnTo>
                    <a:pt x="628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992479" y="795572"/>
                <a:ext cx="7089136" cy="3139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da-DK" sz="3300" b="1">
                    <a:solidFill>
                      <a:srgbClr val="00487E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I. PHƯƠNG TRÌNH TÍCH CÓ DẠNG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300" b="1" i="1">
                            <a:solidFill>
                              <a:srgbClr val="00487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a-DK" sz="3300" b="1" i="1">
                            <a:solidFill>
                              <a:srgbClr val="00487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𝒂𝒙</m:t>
                        </m:r>
                        <m:r>
                          <a:rPr lang="da-DK" sz="3300" b="1" i="1">
                            <a:solidFill>
                              <a:srgbClr val="00487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da-DK" sz="3300" b="1" i="1">
                            <a:solidFill>
                              <a:srgbClr val="00487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  <m:d>
                      <m:dPr>
                        <m:ctrlPr>
                          <a:rPr lang="en-US" sz="3300" b="1" i="1">
                            <a:solidFill>
                              <a:srgbClr val="00487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a-DK" sz="3300" b="1" i="1">
                            <a:solidFill>
                              <a:srgbClr val="00487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𝒄𝒙</m:t>
                        </m:r>
                        <m:r>
                          <a:rPr lang="da-DK" sz="3300" b="1" i="1">
                            <a:solidFill>
                              <a:srgbClr val="00487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da-DK" sz="3300" b="1" i="1">
                            <a:solidFill>
                              <a:srgbClr val="00487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</m:d>
                    <m:r>
                      <a:rPr lang="da-DK" sz="3300" b="1" i="1">
                        <a:solidFill>
                          <a:srgbClr val="00487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a-DK" sz="3300" b="1" i="1">
                        <a:solidFill>
                          <a:srgbClr val="00487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da-DK" sz="3300" b="1" i="1">
                        <a:solidFill>
                          <a:srgbClr val="00487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3300" b="1" i="1">
                  <a:solidFill>
                    <a:srgbClr val="00487E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300" b="1" i="1">
                              <a:solidFill>
                                <a:srgbClr val="00487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a-DK" sz="3300" b="1" i="1">
                              <a:solidFill>
                                <a:srgbClr val="00487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>
                            <a:rPr lang="da-DK" sz="3300" b="1" i="1">
                              <a:solidFill>
                                <a:srgbClr val="00487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≠</m:t>
                          </m:r>
                          <m:r>
                            <a:rPr lang="da-DK" sz="3300" b="1" i="1">
                              <a:solidFill>
                                <a:srgbClr val="00487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da-DK" sz="3300" b="1" i="1">
                              <a:solidFill>
                                <a:srgbClr val="00487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r>
                            <a:rPr lang="da-DK" sz="3300" b="1" i="1">
                              <a:solidFill>
                                <a:srgbClr val="00487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  <m:r>
                            <a:rPr lang="da-DK" sz="3300" b="1" i="1">
                              <a:solidFill>
                                <a:srgbClr val="00487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≠</m:t>
                          </m:r>
                          <m:r>
                            <a:rPr lang="da-DK" sz="3300" b="1" i="1">
                              <a:solidFill>
                                <a:srgbClr val="00487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en-US" sz="3300" b="1">
                  <a:solidFill>
                    <a:srgbClr val="00487E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479" y="795572"/>
                <a:ext cx="7089136" cy="3139321"/>
              </a:xfrm>
              <a:prstGeom prst="rect">
                <a:avLst/>
              </a:prstGeom>
              <a:blipFill>
                <a:blip r:embed="rId3"/>
                <a:stretch>
                  <a:fillRect l="-1978" r="-3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14956" y="659954"/>
            <a:ext cx="7681621" cy="3807859"/>
            <a:chOff x="-2003343" y="546774"/>
            <a:chExt cx="7681621" cy="3807859"/>
          </a:xfrm>
        </p:grpSpPr>
        <p:sp>
          <p:nvSpPr>
            <p:cNvPr id="9" name="Rounded Rectangle 8"/>
            <p:cNvSpPr/>
            <p:nvPr/>
          </p:nvSpPr>
          <p:spPr>
            <a:xfrm>
              <a:off x="1427785" y="546774"/>
              <a:ext cx="819366" cy="389615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b="1">
                  <a:solidFill>
                    <a:srgbClr val="00487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-2003343" y="976144"/>
                  <a:ext cx="7681621" cy="337848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5000"/>
                    </a:lnSpc>
                  </a:pPr>
                  <a:r>
                    <a:rPr lang="en-US" sz="1750">
                      <a:latin typeface="Arial" panose="020B0604020202020204" pitchFamily="34" charset="0"/>
                      <a:cs typeface="Arial" panose="020B0604020202020204" pitchFamily="34" charset="0"/>
                    </a:rPr>
                    <a:t>a) Cho hai số thực </a:t>
                  </a:r>
                  <a14:m>
                    <m:oMath xmlns:m="http://schemas.openxmlformats.org/officeDocument/2006/math">
                      <m:r>
                        <a:rPr lang="en-US" sz="175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𝑢</m:t>
                      </m:r>
                      <m:r>
                        <a:rPr lang="en-US" sz="175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175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</m:oMath>
                  </a14:m>
                  <a:r>
                    <a:rPr lang="en-US" sz="1750">
                      <a:latin typeface="Arial" panose="020B0604020202020204" pitchFamily="34" charset="0"/>
                      <a:cs typeface="Arial" panose="020B0604020202020204" pitchFamily="34" charset="0"/>
                    </a:rPr>
                    <a:t> có tích</a:t>
                  </a:r>
                  <a:r>
                    <a:rPr lang="en-US" sz="1750"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75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𝑢𝑣</m:t>
                      </m:r>
                      <m:r>
                        <a:rPr lang="en-US" sz="175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a14:m>
                  <a:r>
                    <a:rPr lang="en-US" sz="1750">
                      <a:latin typeface="Arial" panose="020B0604020202020204" pitchFamily="34" charset="0"/>
                      <a:cs typeface="Arial" panose="020B0604020202020204" pitchFamily="34" charset="0"/>
                    </a:rPr>
                    <a:t>. Có nhận xét gì về giá trị của </a:t>
                  </a:r>
                  <a14:m>
                    <m:oMath xmlns:m="http://schemas.openxmlformats.org/officeDocument/2006/math">
                      <m:r>
                        <a:rPr lang="en-US" sz="175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𝑢</m:t>
                      </m:r>
                      <m:r>
                        <a:rPr lang="en-US" sz="175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175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en-US" sz="175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?</m:t>
                      </m:r>
                    </m:oMath>
                  </a14:m>
                  <a:endParaRPr lang="en-US" sz="17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just">
                    <a:lnSpc>
                      <a:spcPct val="155000"/>
                    </a:lnSpc>
                  </a:pPr>
                  <a:r>
                    <a:rPr lang="en-US" sz="1750">
                      <a:latin typeface="Arial" panose="020B0604020202020204" pitchFamily="34" charset="0"/>
                      <a:cs typeface="Arial" panose="020B0604020202020204" pitchFamily="34" charset="0"/>
                    </a:rPr>
                    <a:t>b) Cho phương trình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175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75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175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−3</m:t>
                          </m:r>
                        </m:e>
                      </m:d>
                      <m:d>
                        <m:dPr>
                          <m:ctrlPr>
                            <a:rPr lang="en-US" sz="175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75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175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175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+1</m:t>
                          </m:r>
                        </m:e>
                      </m:d>
                      <m:r>
                        <a:rPr lang="en-US" sz="175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=0.</m:t>
                      </m:r>
                    </m:oMath>
                  </a14:m>
                  <a:endParaRPr lang="en-US" sz="1750" b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just">
                    <a:lnSpc>
                      <a:spcPct val="155000"/>
                    </a:lnSpc>
                  </a:pPr>
                  <a:r>
                    <a:rPr lang="en-US" sz="1750">
                      <a:latin typeface="Arial" panose="020B0604020202020204" pitchFamily="34" charset="0"/>
                      <a:cs typeface="Arial" panose="020B0604020202020204" pitchFamily="34" charset="0"/>
                    </a:rPr>
                    <a:t>- </a:t>
                  </a:r>
                  <a:r>
                    <a:rPr lang="vi-VN" sz="1750">
                      <a:latin typeface="Arial" panose="020B0604020202020204" pitchFamily="34" charset="0"/>
                      <a:cs typeface="Arial" panose="020B0604020202020204" pitchFamily="34" charset="0"/>
                    </a:rPr>
                    <a:t>Hãy giải mỗi phương trình bậc nhất sau: </a:t>
                  </a:r>
                  <a14:m>
                    <m:oMath xmlns:m="http://schemas.openxmlformats.org/officeDocument/2006/math">
                      <m:r>
                        <a:rPr lang="vi-VN" sz="175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vi-VN" sz="175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−3=0; 2</m:t>
                      </m:r>
                      <m:r>
                        <a:rPr lang="vi-VN" sz="175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vi-VN" sz="175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+1=0.</m:t>
                      </m:r>
                    </m:oMath>
                  </a14:m>
                  <a:endParaRPr lang="vi-VN" sz="17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just">
                    <a:lnSpc>
                      <a:spcPct val="155000"/>
                    </a:lnSpc>
                  </a:pPr>
                  <a:r>
                    <a:rPr lang="en-US" sz="1750">
                      <a:latin typeface="Arial" panose="020B0604020202020204" pitchFamily="34" charset="0"/>
                      <a:cs typeface="Arial" panose="020B0604020202020204" pitchFamily="34" charset="0"/>
                    </a:rPr>
                    <a:t>- </a:t>
                  </a:r>
                  <a:r>
                    <a:rPr lang="vi-VN" sz="1750">
                      <a:latin typeface="Arial" panose="020B0604020202020204" pitchFamily="34" charset="0"/>
                      <a:cs typeface="Arial" panose="020B0604020202020204" pitchFamily="34" charset="0"/>
                    </a:rPr>
                    <a:t>Chứng tỏ rằng nghiệm của phương trình </a:t>
                  </a:r>
                  <a14:m>
                    <m:oMath xmlns:m="http://schemas.openxmlformats.org/officeDocument/2006/math">
                      <m:r>
                        <a:rPr lang="vi-VN" sz="175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vi-VN" sz="175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−3=0 </m:t>
                      </m:r>
                    </m:oMath>
                  </a14:m>
                  <a:r>
                    <a:rPr lang="vi-VN" sz="1750">
                      <a:latin typeface="Arial" panose="020B0604020202020204" pitchFamily="34" charset="0"/>
                      <a:cs typeface="Arial" panose="020B0604020202020204" pitchFamily="34" charset="0"/>
                    </a:rPr>
                    <a:t>và nghiệm của phương trình</a:t>
                  </a:r>
                  <a:r>
                    <a:rPr lang="en-US" sz="175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175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vi-VN" sz="175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vi-VN" sz="175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+1=0</m:t>
                      </m:r>
                    </m:oMath>
                  </a14:m>
                  <a:r>
                    <a:rPr lang="en-US" sz="175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vi-VN" sz="1750">
                      <a:latin typeface="Arial" panose="020B0604020202020204" pitchFamily="34" charset="0"/>
                      <a:cs typeface="Arial" panose="020B0604020202020204" pitchFamily="34" charset="0"/>
                    </a:rPr>
                    <a:t>đều là nghiệm của phương trình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175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75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175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−3</m:t>
                          </m:r>
                        </m:e>
                      </m:d>
                      <m:d>
                        <m:dPr>
                          <m:ctrlPr>
                            <a:rPr lang="en-US" sz="175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75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175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175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+1</m:t>
                          </m:r>
                        </m:e>
                      </m:d>
                      <m:r>
                        <a:rPr lang="en-US" sz="175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=0.</m:t>
                      </m:r>
                    </m:oMath>
                  </a14:m>
                  <a:endParaRPr lang="en-US" sz="17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lvl="0" algn="just">
                    <a:lnSpc>
                      <a:spcPct val="155000"/>
                    </a:lnSpc>
                  </a:pPr>
                  <a:r>
                    <a:rPr lang="en-US" sz="1750">
                      <a:latin typeface="Arial" panose="020B0604020202020204" pitchFamily="34" charset="0"/>
                      <a:cs typeface="Arial" panose="020B0604020202020204" pitchFamily="34" charset="0"/>
                    </a:rPr>
                    <a:t>- </a:t>
                  </a:r>
                  <a:r>
                    <a:rPr lang="vi-VN" sz="1750">
                      <a:latin typeface="Arial" panose="020B0604020202020204" pitchFamily="34" charset="0"/>
                      <a:cs typeface="Arial" panose="020B0604020202020204" pitchFamily="34" charset="0"/>
                    </a:rPr>
                    <a:t>Giả sử </a:t>
                  </a:r>
                  <a14:m>
                    <m:oMath xmlns:m="http://schemas.openxmlformats.org/officeDocument/2006/math">
                      <m:r>
                        <a:rPr lang="vi-VN" sz="175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vi-VN" sz="175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vi-VN" sz="175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75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175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𝑜</m:t>
                          </m:r>
                        </m:sub>
                      </m:sSub>
                    </m:oMath>
                  </a14:m>
                  <a:r>
                    <a:rPr lang="vi-VN" sz="1750">
                      <a:latin typeface="Arial" panose="020B0604020202020204" pitchFamily="34" charset="0"/>
                      <a:cs typeface="Arial" panose="020B0604020202020204" pitchFamily="34" charset="0"/>
                    </a:rPr>
                    <a:t>, là nghiệm của phương trình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175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75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175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−3</m:t>
                          </m:r>
                        </m:e>
                      </m:d>
                      <m:d>
                        <m:dPr>
                          <m:ctrlPr>
                            <a:rPr lang="en-US" sz="175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75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175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175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+1</m:t>
                          </m:r>
                        </m:e>
                      </m:d>
                      <m:r>
                        <a:rPr lang="en-US" sz="175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a14:m>
                  <a:r>
                    <a:rPr lang="vi-VN" sz="1750">
                      <a:latin typeface="Arial" panose="020B0604020202020204" pitchFamily="34" charset="0"/>
                      <a:cs typeface="Arial" panose="020B0604020202020204" pitchFamily="34" charset="0"/>
                    </a:rPr>
                    <a:t>. Giá trị </a:t>
                  </a:r>
                  <a14:m>
                    <m:oMath xmlns:m="http://schemas.openxmlformats.org/officeDocument/2006/math">
                      <m:r>
                        <a:rPr lang="vi-VN" sz="175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vi-VN" sz="175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vi-VN" sz="175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75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175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𝑜</m:t>
                          </m:r>
                        </m:sub>
                      </m:sSub>
                    </m:oMath>
                  </a14:m>
                  <a:r>
                    <a:rPr lang="vi-VN" sz="1750">
                      <a:latin typeface="Arial" panose="020B0604020202020204" pitchFamily="34" charset="0"/>
                      <a:cs typeface="Arial" panose="020B0604020202020204" pitchFamily="34" charset="0"/>
                    </a:rPr>
                    <a:t> có phải là nghiệm của phương trình </a:t>
                  </a:r>
                  <a14:m>
                    <m:oMath xmlns:m="http://schemas.openxmlformats.org/officeDocument/2006/math">
                      <m:r>
                        <a:rPr lang="vi-VN" sz="175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vi-VN" sz="175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−3=0 </m:t>
                      </m:r>
                    </m:oMath>
                  </a14:m>
                  <a:r>
                    <a:rPr lang="vi-VN" sz="1750">
                      <a:latin typeface="Arial" panose="020B0604020202020204" pitchFamily="34" charset="0"/>
                      <a:cs typeface="Arial" panose="020B0604020202020204" pitchFamily="34" charset="0"/>
                    </a:rPr>
                    <a:t>hoặc phương trình </a:t>
                  </a:r>
                  <a14:m>
                    <m:oMath xmlns:m="http://schemas.openxmlformats.org/officeDocument/2006/math">
                      <m:r>
                        <a:rPr lang="vi-VN" sz="175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vi-VN" sz="175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vi-VN" sz="175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+1=0</m:t>
                      </m:r>
                    </m:oMath>
                  </a14:m>
                  <a:r>
                    <a:rPr lang="en-US" sz="175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vi-VN" sz="1750">
                      <a:latin typeface="Arial" panose="020B0604020202020204" pitchFamily="34" charset="0"/>
                      <a:cs typeface="Arial" panose="020B0604020202020204" pitchFamily="34" charset="0"/>
                    </a:rPr>
                    <a:t>hay không?</a:t>
                  </a: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003343" y="976144"/>
                  <a:ext cx="7681621" cy="3378489"/>
                </a:xfrm>
                <a:prstGeom prst="rect">
                  <a:avLst/>
                </a:prstGeom>
                <a:blipFill>
                  <a:blip r:embed="rId3"/>
                  <a:stretch>
                    <a:fillRect l="-556" r="-556" b="-1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913;p42"/>
          <p:cNvSpPr/>
          <p:nvPr/>
        </p:nvSpPr>
        <p:spPr>
          <a:xfrm rot="2165">
            <a:off x="1120127" y="755060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E1E1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37646" y="1404555"/>
                <a:ext cx="7128345" cy="3093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1800"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a) Giá trị của </a:t>
                </a:r>
                <a14:m>
                  <m:oMath xmlns:m="http://schemas.openxmlformats.org/officeDocument/2006/math"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𝑢</m:t>
                    </m:r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vi-VN" sz="18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hoặc giá trị của </a:t>
                </a:r>
                <a14:m>
                  <m:oMath xmlns:m="http://schemas.openxmlformats.org/officeDocument/2006/math"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𝑣</m:t>
                    </m:r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18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−3</m:t>
                        </m:r>
                      </m:e>
                    </m:d>
                    <m:d>
                      <m:d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vi-VN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1800"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1800"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vi-VN" sz="1800"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Ý</m:t>
                      </m:r>
                      <m:r>
                        <m:rPr>
                          <m:nor/>
                        </m:rPr>
                        <a:rPr lang="vi-VN" sz="1800"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1:</m:t>
                      </m:r>
                      <m:r>
                        <m:rPr>
                          <m:nor/>
                        </m:rPr>
                        <a:rPr lang="en-US" sz="1800"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800"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vi-VN" sz="1800"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vi-VN" sz="1800"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1800"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1800" i="1"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1800" i="1"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−3=0</m:t>
                      </m:r>
                      <m:r>
                        <m:rPr>
                          <m:nor/>
                        </m:rPr>
                        <a:rPr lang="vi-VN" sz="1800"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800"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vi-VN" sz="1800"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800"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vi-VN" sz="1800"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1800" i="1"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1800" i="1"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=3</m:t>
                      </m:r>
                      <m:r>
                        <m:rPr>
                          <m:nor/>
                        </m:rPr>
                        <a:rPr lang="en-US" sz="1800" b="0" i="0" smtClean="0"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;  </m:t>
                      </m:r>
                      <m:r>
                        <m:rPr>
                          <m:nor/>
                        </m:rPr>
                        <a:rPr lang="vi-VN" sz="1800"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vi-VN" sz="1800"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vi-VN" sz="1800"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1800"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1800" i="1"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vi-VN" sz="1800" i="1"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1800" i="1"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+1=0</m:t>
                      </m:r>
                      <m:r>
                        <m:rPr>
                          <m:nor/>
                        </m:rPr>
                        <a:rPr lang="vi-VN" sz="1800"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800"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vi-VN" sz="1800"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800"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ra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1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1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1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1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1800"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1800"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vi-VN" sz="1800"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Ý</m:t>
                    </m:r>
                    <m:r>
                      <m:rPr>
                        <m:nor/>
                      </m:rPr>
                      <a:rPr lang="vi-VN" sz="1800"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b="0" i="0" smtClean="0"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vi-VN" sz="1800"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sz="1800"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18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Thay </a:t>
                </a:r>
                <a14:m>
                  <m:oMath xmlns:m="http://schemas.openxmlformats.org/officeDocument/2006/math"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vi-VN" sz="18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vào phương trình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−3</m:t>
                        </m:r>
                      </m:e>
                    </m:d>
                    <m:d>
                      <m:d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vi-VN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vi-VN" sz="18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ta được: 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1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3−3</m:t>
                          </m:r>
                        </m:e>
                      </m:d>
                      <m:r>
                        <a:rPr lang="vi-VN" sz="1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1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2.3</m:t>
                          </m:r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1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r>
                        <a:rPr lang="vi-VN" sz="1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sz="1800">
                  <a:effectLst/>
                  <a:latin typeface="+mn-lt"/>
                  <a:ea typeface="Dotum" panose="020B0600000101010101" pitchFamily="34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646" y="1404555"/>
                <a:ext cx="7128345" cy="3093347"/>
              </a:xfrm>
              <a:prstGeom prst="rect">
                <a:avLst/>
              </a:prstGeom>
              <a:blipFill>
                <a:blip r:embed="rId3"/>
                <a:stretch>
                  <a:fillRect l="-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381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58132" y="1375945"/>
                <a:ext cx="7319177" cy="2711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vi-VN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Dotum" panose="020B0600000101010101" pitchFamily="34" charset="-127"/>
                          <a:cs typeface="Times New Roman" panose="02020603050405020304" pitchFamily="18" charset="0"/>
                          <a:sym typeface="Arial"/>
                        </a:rPr>
                        <m:t>Thay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a:rPr kumimoji="0" lang="vi-VN" sz="18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  <a:sym typeface="Arial"/>
                        </a:rPr>
                        <m:t>𝑥</m:t>
                      </m:r>
                      <m:r>
                        <a:rPr kumimoji="0" lang="vi-VN" sz="18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  <a:sym typeface="Arial"/>
                        </a:rPr>
                        <m:t>=−</m:t>
                      </m:r>
                      <m:f>
                        <m:fPr>
                          <m:ctrlP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vi-VN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a:rPr kumimoji="0" lang="vi-VN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  <a:sym typeface="Arial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Dotum" panose="020B0600000101010101" pitchFamily="34" charset="-127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vi-VN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Dotum" panose="020B0600000101010101" pitchFamily="34" charset="-127"/>
                          <a:cs typeface="Times New Roman" panose="02020603050405020304" pitchFamily="18" charset="0"/>
                          <a:sym typeface="Arial"/>
                        </a:rPr>
                        <m:t>v</m:t>
                      </m:r>
                      <m:r>
                        <m:rPr>
                          <m:nor/>
                        </m:rPr>
                        <a:rPr kumimoji="0" lang="vi-VN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Dotum" panose="020B0600000101010101" pitchFamily="34" charset="-127"/>
                          <a:cs typeface="Times New Roman" panose="02020603050405020304" pitchFamily="18" charset="0"/>
                          <a:sym typeface="Arial"/>
                        </a:rPr>
                        <m:t>à</m:t>
                      </m:r>
                      <m:r>
                        <m:rPr>
                          <m:nor/>
                        </m:rPr>
                        <a:rPr kumimoji="0" lang="vi-VN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Dotum" panose="020B0600000101010101" pitchFamily="34" charset="-127"/>
                          <a:cs typeface="Times New Roman" panose="02020603050405020304" pitchFamily="18" charset="0"/>
                          <a:sym typeface="Arial"/>
                        </a:rPr>
                        <m:t>o</m:t>
                      </m:r>
                      <m:r>
                        <m:rPr>
                          <m:nor/>
                        </m:rPr>
                        <a:rPr kumimoji="0" lang="vi-VN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Dotum" panose="020B0600000101010101" pitchFamily="34" charset="-127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vi-VN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Dotum" panose="020B0600000101010101" pitchFamily="34" charset="-127"/>
                          <a:cs typeface="Times New Roman" panose="02020603050405020304" pitchFamily="18" charset="0"/>
                          <a:sym typeface="Arial"/>
                        </a:rPr>
                        <m:t>ph</m:t>
                      </m:r>
                      <m:r>
                        <m:rPr>
                          <m:nor/>
                        </m:rPr>
                        <a:rPr kumimoji="0" lang="vi-VN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Dotum" panose="020B0600000101010101" pitchFamily="34" charset="-127"/>
                          <a:cs typeface="Times New Roman" panose="02020603050405020304" pitchFamily="18" charset="0"/>
                          <a:sym typeface="Arial"/>
                        </a:rPr>
                        <m:t>ươ</m:t>
                      </m:r>
                      <m:r>
                        <m:rPr>
                          <m:nor/>
                        </m:rPr>
                        <a:rPr kumimoji="0" lang="vi-VN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Dotum" panose="020B0600000101010101" pitchFamily="34" charset="-127"/>
                          <a:cs typeface="Times New Roman" panose="02020603050405020304" pitchFamily="18" charset="0"/>
                          <a:sym typeface="Arial"/>
                        </a:rPr>
                        <m:t>ng</m:t>
                      </m:r>
                      <m:r>
                        <m:rPr>
                          <m:nor/>
                        </m:rPr>
                        <a:rPr kumimoji="0" lang="vi-VN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Dotum" panose="020B0600000101010101" pitchFamily="34" charset="-127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vi-VN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Dotum" panose="020B0600000101010101" pitchFamily="34" charset="-127"/>
                          <a:cs typeface="Times New Roman" panose="02020603050405020304" pitchFamily="18" charset="0"/>
                          <a:sym typeface="Arial"/>
                        </a:rPr>
                        <m:t>tr</m:t>
                      </m:r>
                      <m:r>
                        <m:rPr>
                          <m:nor/>
                        </m:rPr>
                        <a:rPr kumimoji="0" lang="vi-VN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Dotum" panose="020B0600000101010101" pitchFamily="34" charset="-127"/>
                          <a:cs typeface="Times New Roman" panose="02020603050405020304" pitchFamily="18" charset="0"/>
                          <a:sym typeface="Arial"/>
                        </a:rPr>
                        <m:t>ì</m:t>
                      </m:r>
                      <m:r>
                        <m:rPr>
                          <m:nor/>
                        </m:rPr>
                        <a:rPr kumimoji="0" lang="vi-VN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Dotum" panose="020B0600000101010101" pitchFamily="34" charset="-127"/>
                          <a:cs typeface="Times New Roman" panose="02020603050405020304" pitchFamily="18" charset="0"/>
                          <a:sym typeface="Arial"/>
                        </a:rPr>
                        <m:t>nh</m:t>
                      </m:r>
                      <m:r>
                        <m:rPr>
                          <m:nor/>
                        </m:rPr>
                        <a:rPr kumimoji="0" lang="vi-VN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Dotum" panose="020B0600000101010101" pitchFamily="34" charset="-127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d>
                        <m:dPr>
                          <m:ctrlP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vi-VN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  <a:sym typeface="Arial"/>
                            </a:rPr>
                            <m:t>𝑥</m:t>
                          </m:r>
                          <m:r>
                            <a:rPr kumimoji="0" lang="vi-VN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  <a:sym typeface="Arial"/>
                            </a:rPr>
                            <m:t>−3</m:t>
                          </m:r>
                        </m:e>
                      </m:d>
                      <m:d>
                        <m:dPr>
                          <m:ctrlP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vi-VN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  <a:sym typeface="Arial"/>
                            </a:rPr>
                            <m:t>2</m:t>
                          </m:r>
                          <m:r>
                            <a:rPr kumimoji="0" lang="vi-VN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  <a:sym typeface="Arial"/>
                            </a:rPr>
                            <m:t>𝑥</m:t>
                          </m:r>
                          <m:r>
                            <a:rPr kumimoji="0" lang="vi-VN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  <a:sym typeface="Arial"/>
                            </a:rPr>
                            <m:t>+1</m:t>
                          </m:r>
                        </m:e>
                      </m:d>
                      <m:r>
                        <a:rPr kumimoji="0" lang="vi-VN" sz="18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  <a:sym typeface="Arial"/>
                        </a:rPr>
                        <m:t>=0</m:t>
                      </m:r>
                      <m:r>
                        <m:rPr>
                          <m:nor/>
                        </m:rPr>
                        <a:rPr kumimoji="0" lang="vi-VN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Dotum" panose="020B0600000101010101" pitchFamily="34" charset="-127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vi-VN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Dotum" panose="020B0600000101010101" pitchFamily="34" charset="-127"/>
                          <a:cs typeface="Times New Roman" panose="02020603050405020304" pitchFamily="18" charset="0"/>
                          <a:sym typeface="Arial"/>
                        </a:rPr>
                        <m:t>ta</m:t>
                      </m:r>
                      <m:r>
                        <m:rPr>
                          <m:nor/>
                        </m:rPr>
                        <a:rPr kumimoji="0" lang="vi-VN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Dotum" panose="020B0600000101010101" pitchFamily="34" charset="-127"/>
                          <a:cs typeface="Times New Roman" panose="02020603050405020304" pitchFamily="18" charset="0"/>
                          <a:sym typeface="Arial"/>
                        </a:rPr>
                        <m:t> đượ</m:t>
                      </m:r>
                      <m:r>
                        <m:rPr>
                          <m:nor/>
                        </m:rPr>
                        <a:rPr kumimoji="0" lang="vi-VN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Dotum" panose="020B0600000101010101" pitchFamily="34" charset="-127"/>
                          <a:cs typeface="Times New Roman" panose="02020603050405020304" pitchFamily="18" charset="0"/>
                          <a:sym typeface="Arial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vi-VN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Dotum" panose="020B0600000101010101" pitchFamily="34" charset="-127"/>
                          <a:cs typeface="Times New Roman" panose="02020603050405020304" pitchFamily="18" charset="0"/>
                          <a:sym typeface="Arial"/>
                        </a:rPr>
                        <m:t>: </m:t>
                      </m:r>
                    </m:oMath>
                  </m:oMathPara>
                </a14:m>
                <a:endParaRPr kumimoji="0" lang="en-US" sz="1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Dotum" panose="020B0600000101010101" pitchFamily="34" charset="-127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vi-VN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  <a:sym typeface="Arial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en-US" sz="1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fPr>
                            <m:num>
                              <m:r>
                                <a:rPr kumimoji="0" lang="vi-VN" sz="1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  <a:sym typeface="Arial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vi-VN" sz="1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  <a:sym typeface="Arial"/>
                                </a:rPr>
                                <m:t>2</m:t>
                              </m:r>
                            </m:den>
                          </m:f>
                          <m:r>
                            <a:rPr kumimoji="0" lang="vi-VN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  <a:sym typeface="Arial"/>
                            </a:rPr>
                            <m:t>−</m:t>
                          </m:r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  <a:sym typeface="Arial"/>
                            </a:rPr>
                            <m:t>3</m:t>
                          </m:r>
                        </m:e>
                      </m:d>
                      <m:r>
                        <a:rPr kumimoji="0" lang="vi-VN" sz="18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  <a:sym typeface="Arial"/>
                        </a:rPr>
                        <m:t>.</m:t>
                      </m:r>
                      <m:d>
                        <m:dPr>
                          <m:ctrlP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vi-VN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  <a:sym typeface="Arial"/>
                            </a:rPr>
                            <m:t>2.</m:t>
                          </m:r>
                          <m:d>
                            <m:dPr>
                              <m:ctrlPr>
                                <a:rPr kumimoji="0" lang="en-US" sz="1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dPr>
                            <m:e>
                              <m:r>
                                <a:rPr kumimoji="0" lang="vi-VN" sz="1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  <a:sym typeface="Arial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0" lang="en-US" sz="18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  <a:sym typeface="Arial"/>
                                    </a:rPr>
                                  </m:ctrlPr>
                                </m:fPr>
                                <m:num>
                                  <m:r>
                                    <a:rPr kumimoji="0" lang="vi-VN" sz="18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  <a:sym typeface="Arial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vi-VN" sz="18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  <a:sym typeface="Arial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kumimoji="0" lang="vi-VN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  <a:sym typeface="Arial"/>
                            </a:rPr>
                            <m:t>+1</m:t>
                          </m:r>
                        </m:e>
                      </m:d>
                      <m:r>
                        <a:rPr kumimoji="0" lang="vi-VN" sz="18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  <a:sym typeface="Arial"/>
                        </a:rPr>
                        <m:t>=0</m:t>
                      </m:r>
                    </m:oMath>
                  </m:oMathPara>
                </a14:m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1800"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Vậy nghiệm của phương trình </a:t>
                </a:r>
                <a14:m>
                  <m:oMath xmlns:m="http://schemas.openxmlformats.org/officeDocument/2006/math"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−3=0</m:t>
                    </m:r>
                  </m:oMath>
                </a14:m>
                <a:r>
                  <a:rPr lang="vi-VN" sz="18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và nghiệm của phương trình </a:t>
                </a:r>
                <a14:m>
                  <m:oMath xmlns:m="http://schemas.openxmlformats.org/officeDocument/2006/math"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2</m:t>
                    </m:r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+1=0</m:t>
                    </m:r>
                  </m:oMath>
                </a14:m>
                <a:r>
                  <a:rPr lang="vi-VN" sz="18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đều là nghiệm của phương trình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−3</m:t>
                        </m:r>
                      </m:e>
                    </m:d>
                    <m:d>
                      <m:d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vi-VN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1800">
                    <a:effectLst/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132" y="1375945"/>
                <a:ext cx="7319177" cy="2711704"/>
              </a:xfrm>
              <a:prstGeom prst="rect">
                <a:avLst/>
              </a:prstGeom>
              <a:blipFill>
                <a:blip r:embed="rId3"/>
                <a:stretch>
                  <a:fillRect l="-666" r="-749" b="-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Google Shape;1913;p42"/>
          <p:cNvSpPr/>
          <p:nvPr/>
        </p:nvSpPr>
        <p:spPr>
          <a:xfrm rot="2165">
            <a:off x="1120127" y="755060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E1E1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2095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30910" y="1558825"/>
                <a:ext cx="7525910" cy="2238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1800"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1800"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vi-VN" sz="1800"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Ý</m:t>
                    </m:r>
                    <m:r>
                      <m:rPr>
                        <m:nor/>
                      </m:rPr>
                      <a:rPr lang="vi-VN" sz="1800"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b="0" i="0" smtClean="0"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vi-VN" sz="1800"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sz="1800"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8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vi-VN" sz="18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Thay </a:t>
                </a:r>
                <a14:m>
                  <m:oMath xmlns:m="http://schemas.openxmlformats.org/officeDocument/2006/math"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18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vào phương trình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−3</m:t>
                        </m:r>
                      </m:e>
                    </m:d>
                    <m:d>
                      <m:d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vi-VN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vi-VN" sz="18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, ta có: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1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1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vi-VN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−3</m:t>
                        </m:r>
                      </m:e>
                    </m:d>
                    <m:d>
                      <m:d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1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1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vi-VN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vi-VN" sz="18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−3=0</m:t>
                    </m:r>
                  </m:oMath>
                </a14:m>
                <a:r>
                  <a:rPr lang="en-US" sz="18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hoặc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2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+1=0</m:t>
                    </m:r>
                  </m:oMath>
                </a14:m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18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Vậy giá trị </a:t>
                </a:r>
                <a14:m>
                  <m:oMath xmlns:m="http://schemas.openxmlformats.org/officeDocument/2006/math"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18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là nghiệm của phương trình </a:t>
                </a:r>
                <a14:m>
                  <m:oMath xmlns:m="http://schemas.openxmlformats.org/officeDocument/2006/math"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−3=0</m:t>
                    </m:r>
                  </m:oMath>
                </a14:m>
                <a:r>
                  <a:rPr lang="vi-VN" sz="18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vào </a:t>
                </a:r>
                <a14:m>
                  <m:oMath xmlns:m="http://schemas.openxmlformats.org/officeDocument/2006/math"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2</m:t>
                    </m:r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+1=0</m:t>
                    </m:r>
                  </m:oMath>
                </a14:m>
                <a:r>
                  <a:rPr lang="vi-VN" sz="18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.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910" y="1558825"/>
                <a:ext cx="7525910" cy="2238498"/>
              </a:xfrm>
              <a:prstGeom prst="rect">
                <a:avLst/>
              </a:prstGeom>
              <a:blipFill>
                <a:blip r:embed="rId3"/>
                <a:stretch>
                  <a:fillRect l="-648" b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Google Shape;1913;p42"/>
          <p:cNvSpPr/>
          <p:nvPr/>
        </p:nvSpPr>
        <p:spPr>
          <a:xfrm rot="2165">
            <a:off x="1120127" y="755060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E1E1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3083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339;p43"/>
          <p:cNvSpPr txBox="1">
            <a:spLocks noGrp="1"/>
          </p:cNvSpPr>
          <p:nvPr>
            <p:ph type="title"/>
          </p:nvPr>
        </p:nvSpPr>
        <p:spPr>
          <a:xfrm>
            <a:off x="2187105" y="527891"/>
            <a:ext cx="4676700" cy="815700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latin typeface="+mj-lt"/>
              </a:rPr>
              <a:t>Ghi nhớ</a:t>
            </a:r>
            <a:endParaRPr sz="4000" b="1">
              <a:latin typeface="+mj-lt"/>
            </a:endParaRPr>
          </a:p>
        </p:txBody>
      </p:sp>
      <p:grpSp>
        <p:nvGrpSpPr>
          <p:cNvPr id="64" name="Google Shape;1383;p43"/>
          <p:cNvGrpSpPr/>
          <p:nvPr/>
        </p:nvGrpSpPr>
        <p:grpSpPr>
          <a:xfrm rot="10800000">
            <a:off x="396810" y="3452631"/>
            <a:ext cx="1279828" cy="1427160"/>
            <a:chOff x="5321800" y="3042900"/>
            <a:chExt cx="1828325" cy="2038800"/>
          </a:xfrm>
        </p:grpSpPr>
        <p:sp>
          <p:nvSpPr>
            <p:cNvPr id="65" name="Google Shape;1384;p43"/>
            <p:cNvSpPr/>
            <p:nvPr/>
          </p:nvSpPr>
          <p:spPr>
            <a:xfrm rot="10800000">
              <a:off x="5404625" y="3080875"/>
              <a:ext cx="1745500" cy="1986375"/>
            </a:xfrm>
            <a:custGeom>
              <a:avLst/>
              <a:gdLst/>
              <a:ahLst/>
              <a:cxnLst/>
              <a:rect l="l" t="t" r="r" b="b"/>
              <a:pathLst>
                <a:path w="69820" h="79455" extrusionOk="0">
                  <a:moveTo>
                    <a:pt x="9484" y="25199"/>
                  </a:moveTo>
                  <a:lnTo>
                    <a:pt x="48816" y="69941"/>
                  </a:lnTo>
                  <a:lnTo>
                    <a:pt x="9484" y="69941"/>
                  </a:lnTo>
                  <a:lnTo>
                    <a:pt x="9484" y="25199"/>
                  </a:lnTo>
                  <a:close/>
                  <a:moveTo>
                    <a:pt x="0" y="1"/>
                  </a:moveTo>
                  <a:lnTo>
                    <a:pt x="0" y="79455"/>
                  </a:lnTo>
                  <a:lnTo>
                    <a:pt x="69819" y="7945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385;p43"/>
            <p:cNvSpPr/>
            <p:nvPr/>
          </p:nvSpPr>
          <p:spPr>
            <a:xfrm rot="10800000">
              <a:off x="5321800" y="3042900"/>
              <a:ext cx="1791850" cy="2038800"/>
            </a:xfrm>
            <a:custGeom>
              <a:avLst/>
              <a:gdLst/>
              <a:ahLst/>
              <a:cxnLst/>
              <a:rect l="l" t="t" r="r" b="b"/>
              <a:pathLst>
                <a:path w="71674" h="81552" extrusionOk="0">
                  <a:moveTo>
                    <a:pt x="10639" y="28238"/>
                  </a:moveTo>
                  <a:lnTo>
                    <a:pt x="48147" y="70913"/>
                  </a:lnTo>
                  <a:lnTo>
                    <a:pt x="10639" y="70913"/>
                  </a:lnTo>
                  <a:lnTo>
                    <a:pt x="10639" y="28238"/>
                  </a:lnTo>
                  <a:close/>
                  <a:moveTo>
                    <a:pt x="9514" y="25198"/>
                  </a:moveTo>
                  <a:lnTo>
                    <a:pt x="9514" y="72038"/>
                  </a:lnTo>
                  <a:lnTo>
                    <a:pt x="50640" y="72038"/>
                  </a:lnTo>
                  <a:lnTo>
                    <a:pt x="9514" y="25198"/>
                  </a:lnTo>
                  <a:close/>
                  <a:moveTo>
                    <a:pt x="1155" y="3040"/>
                  </a:moveTo>
                  <a:lnTo>
                    <a:pt x="69150" y="80396"/>
                  </a:lnTo>
                  <a:lnTo>
                    <a:pt x="1155" y="80396"/>
                  </a:lnTo>
                  <a:lnTo>
                    <a:pt x="1155" y="3040"/>
                  </a:lnTo>
                  <a:close/>
                  <a:moveTo>
                    <a:pt x="0" y="0"/>
                  </a:moveTo>
                  <a:lnTo>
                    <a:pt x="0" y="81551"/>
                  </a:lnTo>
                  <a:lnTo>
                    <a:pt x="71673" y="815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1386;p43"/>
          <p:cNvGrpSpPr/>
          <p:nvPr/>
        </p:nvGrpSpPr>
        <p:grpSpPr>
          <a:xfrm>
            <a:off x="663067" y="524365"/>
            <a:ext cx="171833" cy="943110"/>
            <a:chOff x="6952525" y="2517050"/>
            <a:chExt cx="245475" cy="1347300"/>
          </a:xfrm>
        </p:grpSpPr>
        <p:sp>
          <p:nvSpPr>
            <p:cNvPr id="68" name="Google Shape;1387;p43"/>
            <p:cNvSpPr/>
            <p:nvPr/>
          </p:nvSpPr>
          <p:spPr>
            <a:xfrm>
              <a:off x="7012550" y="2731325"/>
              <a:ext cx="185450" cy="1119350"/>
            </a:xfrm>
            <a:custGeom>
              <a:avLst/>
              <a:gdLst/>
              <a:ahLst/>
              <a:cxnLst/>
              <a:rect l="l" t="t" r="r" b="b"/>
              <a:pathLst>
                <a:path w="7418" h="44774" extrusionOk="0">
                  <a:moveTo>
                    <a:pt x="1" y="1"/>
                  </a:moveTo>
                  <a:lnTo>
                    <a:pt x="1" y="43649"/>
                  </a:lnTo>
                  <a:cubicBezTo>
                    <a:pt x="1" y="44257"/>
                    <a:pt x="487" y="44774"/>
                    <a:pt x="1095" y="44774"/>
                  </a:cubicBezTo>
                  <a:lnTo>
                    <a:pt x="6323" y="44774"/>
                  </a:lnTo>
                  <a:cubicBezTo>
                    <a:pt x="6931" y="44774"/>
                    <a:pt x="7417" y="44257"/>
                    <a:pt x="7356" y="43710"/>
                  </a:cubicBezTo>
                  <a:lnTo>
                    <a:pt x="73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388;p43"/>
            <p:cNvSpPr/>
            <p:nvPr/>
          </p:nvSpPr>
          <p:spPr>
            <a:xfrm>
              <a:off x="6952525" y="2716900"/>
              <a:ext cx="214325" cy="1147450"/>
            </a:xfrm>
            <a:custGeom>
              <a:avLst/>
              <a:gdLst/>
              <a:ahLst/>
              <a:cxnLst/>
              <a:rect l="l" t="t" r="r" b="b"/>
              <a:pathLst>
                <a:path w="8573" h="45898" extrusionOk="0">
                  <a:moveTo>
                    <a:pt x="7417" y="1155"/>
                  </a:moveTo>
                  <a:lnTo>
                    <a:pt x="7417" y="44287"/>
                  </a:lnTo>
                  <a:cubicBezTo>
                    <a:pt x="7417" y="44560"/>
                    <a:pt x="7204" y="44803"/>
                    <a:pt x="6900" y="44803"/>
                  </a:cubicBezTo>
                  <a:lnTo>
                    <a:pt x="1672" y="44803"/>
                  </a:lnTo>
                  <a:cubicBezTo>
                    <a:pt x="1368" y="44803"/>
                    <a:pt x="1155" y="44591"/>
                    <a:pt x="1155" y="44287"/>
                  </a:cubicBezTo>
                  <a:lnTo>
                    <a:pt x="1155" y="1155"/>
                  </a:lnTo>
                  <a:close/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lnTo>
                    <a:pt x="0" y="44226"/>
                  </a:lnTo>
                  <a:cubicBezTo>
                    <a:pt x="0" y="45138"/>
                    <a:pt x="760" y="45898"/>
                    <a:pt x="1672" y="45898"/>
                  </a:cubicBezTo>
                  <a:lnTo>
                    <a:pt x="6900" y="45898"/>
                  </a:lnTo>
                  <a:cubicBezTo>
                    <a:pt x="7812" y="45898"/>
                    <a:pt x="8572" y="45199"/>
                    <a:pt x="8511" y="44287"/>
                  </a:cubicBezTo>
                  <a:lnTo>
                    <a:pt x="8511" y="578"/>
                  </a:lnTo>
                  <a:cubicBezTo>
                    <a:pt x="8511" y="274"/>
                    <a:pt x="8238" y="0"/>
                    <a:pt x="7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389;p43"/>
            <p:cNvSpPr/>
            <p:nvPr/>
          </p:nvSpPr>
          <p:spPr>
            <a:xfrm>
              <a:off x="6966950" y="3655350"/>
              <a:ext cx="184700" cy="28900"/>
            </a:xfrm>
            <a:custGeom>
              <a:avLst/>
              <a:gdLst/>
              <a:ahLst/>
              <a:cxnLst/>
              <a:rect l="l" t="t" r="r" b="b"/>
              <a:pathLst>
                <a:path w="7388" h="1156" extrusionOk="0">
                  <a:moveTo>
                    <a:pt x="1" y="1"/>
                  </a:moveTo>
                  <a:lnTo>
                    <a:pt x="1" y="1156"/>
                  </a:lnTo>
                  <a:lnTo>
                    <a:pt x="7387" y="1156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390;p43"/>
            <p:cNvSpPr/>
            <p:nvPr/>
          </p:nvSpPr>
          <p:spPr>
            <a:xfrm>
              <a:off x="6952525" y="2517050"/>
              <a:ext cx="215075" cy="228750"/>
            </a:xfrm>
            <a:custGeom>
              <a:avLst/>
              <a:gdLst/>
              <a:ahLst/>
              <a:cxnLst/>
              <a:rect l="l" t="t" r="r" b="b"/>
              <a:pathLst>
                <a:path w="8603" h="9150" extrusionOk="0">
                  <a:moveTo>
                    <a:pt x="4256" y="1915"/>
                  </a:moveTo>
                  <a:lnTo>
                    <a:pt x="7083" y="7994"/>
                  </a:lnTo>
                  <a:lnTo>
                    <a:pt x="1490" y="7994"/>
                  </a:lnTo>
                  <a:lnTo>
                    <a:pt x="4256" y="1915"/>
                  </a:lnTo>
                  <a:close/>
                  <a:moveTo>
                    <a:pt x="4317" y="0"/>
                  </a:moveTo>
                  <a:cubicBezTo>
                    <a:pt x="4073" y="0"/>
                    <a:pt x="3861" y="152"/>
                    <a:pt x="3770" y="335"/>
                  </a:cubicBezTo>
                  <a:lnTo>
                    <a:pt x="92" y="8359"/>
                  </a:lnTo>
                  <a:cubicBezTo>
                    <a:pt x="0" y="8511"/>
                    <a:pt x="0" y="8724"/>
                    <a:pt x="122" y="8876"/>
                  </a:cubicBezTo>
                  <a:cubicBezTo>
                    <a:pt x="244" y="9028"/>
                    <a:pt x="426" y="9149"/>
                    <a:pt x="608" y="9149"/>
                  </a:cubicBezTo>
                  <a:lnTo>
                    <a:pt x="7995" y="9149"/>
                  </a:lnTo>
                  <a:cubicBezTo>
                    <a:pt x="8177" y="9149"/>
                    <a:pt x="8329" y="9058"/>
                    <a:pt x="8481" y="8876"/>
                  </a:cubicBezTo>
                  <a:cubicBezTo>
                    <a:pt x="8602" y="8724"/>
                    <a:pt x="8602" y="8541"/>
                    <a:pt x="8511" y="8359"/>
                  </a:cubicBezTo>
                  <a:lnTo>
                    <a:pt x="4833" y="335"/>
                  </a:lnTo>
                  <a:cubicBezTo>
                    <a:pt x="4712" y="91"/>
                    <a:pt x="4529" y="0"/>
                    <a:pt x="4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" name="Google Shape;1391;p43"/>
          <p:cNvGrpSpPr/>
          <p:nvPr/>
        </p:nvGrpSpPr>
        <p:grpSpPr>
          <a:xfrm>
            <a:off x="6831449" y="4530903"/>
            <a:ext cx="1675047" cy="149573"/>
            <a:chOff x="4790625" y="1824675"/>
            <a:chExt cx="2392925" cy="213675"/>
          </a:xfrm>
        </p:grpSpPr>
        <p:sp>
          <p:nvSpPr>
            <p:cNvPr id="73" name="Google Shape;1392;p43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393;p43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394;p43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395;p43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396;p43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" name="Google Shape;1403;p43"/>
          <p:cNvGrpSpPr/>
          <p:nvPr/>
        </p:nvGrpSpPr>
        <p:grpSpPr>
          <a:xfrm>
            <a:off x="80077" y="3181190"/>
            <a:ext cx="214917" cy="230335"/>
            <a:chOff x="424275" y="4593075"/>
            <a:chExt cx="307025" cy="329050"/>
          </a:xfrm>
        </p:grpSpPr>
        <p:sp>
          <p:nvSpPr>
            <p:cNvPr id="85" name="Google Shape;1404;p43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405;p43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406;p43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1407;p43"/>
          <p:cNvGrpSpPr/>
          <p:nvPr/>
        </p:nvGrpSpPr>
        <p:grpSpPr>
          <a:xfrm>
            <a:off x="8766259" y="4361949"/>
            <a:ext cx="214918" cy="250565"/>
            <a:chOff x="6571050" y="2495000"/>
            <a:chExt cx="307025" cy="357950"/>
          </a:xfrm>
        </p:grpSpPr>
        <p:sp>
          <p:nvSpPr>
            <p:cNvPr id="89" name="Google Shape;1408;p43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409;p43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410;p43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1419;p43"/>
          <p:cNvGrpSpPr/>
          <p:nvPr/>
        </p:nvGrpSpPr>
        <p:grpSpPr>
          <a:xfrm>
            <a:off x="8725292" y="2422546"/>
            <a:ext cx="346832" cy="1809080"/>
            <a:chOff x="4713875" y="2486650"/>
            <a:chExt cx="495475" cy="2584400"/>
          </a:xfrm>
        </p:grpSpPr>
        <p:sp>
          <p:nvSpPr>
            <p:cNvPr id="101" name="Google Shape;1420;p43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421;p43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422;p43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423;p43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424;p43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425;p43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426;p43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427;p43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428;p43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429;p43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430;p43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431;p43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432;p43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433;p43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434;p43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" name="Google Shape;1435;p43"/>
          <p:cNvSpPr/>
          <p:nvPr/>
        </p:nvSpPr>
        <p:spPr>
          <a:xfrm>
            <a:off x="3122384" y="4975589"/>
            <a:ext cx="36448" cy="36501"/>
          </a:xfrm>
          <a:custGeom>
            <a:avLst/>
            <a:gdLst/>
            <a:ahLst/>
            <a:cxnLst/>
            <a:rect l="l" t="t" r="r" b="b"/>
            <a:pathLst>
              <a:path w="1144" h="1148" extrusionOk="0">
                <a:moveTo>
                  <a:pt x="574" y="1"/>
                </a:moveTo>
                <a:cubicBezTo>
                  <a:pt x="257" y="1"/>
                  <a:pt x="0" y="258"/>
                  <a:pt x="0" y="575"/>
                </a:cubicBezTo>
                <a:cubicBezTo>
                  <a:pt x="0" y="891"/>
                  <a:pt x="257" y="1148"/>
                  <a:pt x="574" y="1148"/>
                </a:cubicBezTo>
                <a:cubicBezTo>
                  <a:pt x="891" y="1148"/>
                  <a:pt x="1144" y="891"/>
                  <a:pt x="1144" y="575"/>
                </a:cubicBezTo>
                <a:cubicBezTo>
                  <a:pt x="1144" y="258"/>
                  <a:pt x="891" y="1"/>
                  <a:pt x="574" y="1"/>
                </a:cubicBezTo>
                <a:close/>
              </a:path>
            </a:pathLst>
          </a:custGeom>
          <a:solidFill>
            <a:srgbClr val="000000">
              <a:alpha val="12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" name="Google Shape;1311;p42"/>
          <p:cNvGrpSpPr/>
          <p:nvPr/>
        </p:nvGrpSpPr>
        <p:grpSpPr>
          <a:xfrm>
            <a:off x="8062623" y="209118"/>
            <a:ext cx="921982" cy="1248786"/>
            <a:chOff x="393738" y="1475915"/>
            <a:chExt cx="1103235" cy="1479835"/>
          </a:xfrm>
        </p:grpSpPr>
        <p:sp>
          <p:nvSpPr>
            <p:cNvPr id="156" name="Google Shape;1312;p42"/>
            <p:cNvSpPr/>
            <p:nvPr/>
          </p:nvSpPr>
          <p:spPr>
            <a:xfrm>
              <a:off x="445345" y="1522202"/>
              <a:ext cx="1051627" cy="1433548"/>
            </a:xfrm>
            <a:custGeom>
              <a:avLst/>
              <a:gdLst/>
              <a:ahLst/>
              <a:cxnLst/>
              <a:rect l="l" t="t" r="r" b="b"/>
              <a:pathLst>
                <a:path w="60093" h="81917" extrusionOk="0">
                  <a:moveTo>
                    <a:pt x="4195" y="0"/>
                  </a:moveTo>
                  <a:cubicBezTo>
                    <a:pt x="1885" y="0"/>
                    <a:pt x="0" y="1885"/>
                    <a:pt x="0" y="4195"/>
                  </a:cubicBezTo>
                  <a:lnTo>
                    <a:pt x="0" y="77752"/>
                  </a:lnTo>
                  <a:cubicBezTo>
                    <a:pt x="0" y="80062"/>
                    <a:pt x="1885" y="81916"/>
                    <a:pt x="4195" y="81916"/>
                  </a:cubicBezTo>
                  <a:lnTo>
                    <a:pt x="60092" y="81916"/>
                  </a:lnTo>
                  <a:lnTo>
                    <a:pt x="600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313;p42"/>
            <p:cNvSpPr/>
            <p:nvPr/>
          </p:nvSpPr>
          <p:spPr>
            <a:xfrm>
              <a:off x="393738" y="1475915"/>
              <a:ext cx="1071315" cy="1453235"/>
            </a:xfrm>
            <a:custGeom>
              <a:avLst/>
              <a:gdLst/>
              <a:ahLst/>
              <a:cxnLst/>
              <a:rect l="l" t="t" r="r" b="b"/>
              <a:pathLst>
                <a:path w="61218" h="83042" extrusionOk="0">
                  <a:moveTo>
                    <a:pt x="60063" y="1125"/>
                  </a:moveTo>
                  <a:lnTo>
                    <a:pt x="60063" y="81947"/>
                  </a:lnTo>
                  <a:lnTo>
                    <a:pt x="4742" y="81947"/>
                  </a:lnTo>
                  <a:cubicBezTo>
                    <a:pt x="2736" y="81947"/>
                    <a:pt x="1125" y="80306"/>
                    <a:pt x="1125" y="78330"/>
                  </a:cubicBezTo>
                  <a:lnTo>
                    <a:pt x="1125" y="4742"/>
                  </a:lnTo>
                  <a:cubicBezTo>
                    <a:pt x="1125" y="2736"/>
                    <a:pt x="2767" y="1125"/>
                    <a:pt x="4742" y="1125"/>
                  </a:cubicBezTo>
                  <a:close/>
                  <a:moveTo>
                    <a:pt x="4742" y="1"/>
                  </a:moveTo>
                  <a:cubicBezTo>
                    <a:pt x="2128" y="1"/>
                    <a:pt x="1" y="2128"/>
                    <a:pt x="1" y="4742"/>
                  </a:cubicBezTo>
                  <a:lnTo>
                    <a:pt x="1" y="78300"/>
                  </a:lnTo>
                  <a:cubicBezTo>
                    <a:pt x="1" y="80914"/>
                    <a:pt x="2128" y="83041"/>
                    <a:pt x="4742" y="83041"/>
                  </a:cubicBezTo>
                  <a:lnTo>
                    <a:pt x="61218" y="83041"/>
                  </a:lnTo>
                  <a:lnTo>
                    <a:pt x="61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314;p42"/>
            <p:cNvSpPr/>
            <p:nvPr/>
          </p:nvSpPr>
          <p:spPr>
            <a:xfrm>
              <a:off x="586290" y="1485488"/>
              <a:ext cx="20230" cy="1428770"/>
            </a:xfrm>
            <a:custGeom>
              <a:avLst/>
              <a:gdLst/>
              <a:ahLst/>
              <a:cxnLst/>
              <a:rect l="l" t="t" r="r" b="b"/>
              <a:pathLst>
                <a:path w="1156" h="81644" extrusionOk="0">
                  <a:moveTo>
                    <a:pt x="1" y="1"/>
                  </a:moveTo>
                  <a:lnTo>
                    <a:pt x="1" y="81643"/>
                  </a:lnTo>
                  <a:lnTo>
                    <a:pt x="1156" y="81643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315;p42"/>
            <p:cNvSpPr/>
            <p:nvPr/>
          </p:nvSpPr>
          <p:spPr>
            <a:xfrm>
              <a:off x="783638" y="1853058"/>
              <a:ext cx="486203" cy="19688"/>
            </a:xfrm>
            <a:custGeom>
              <a:avLst/>
              <a:gdLst/>
              <a:ahLst/>
              <a:cxnLst/>
              <a:rect l="l" t="t" r="r" b="b"/>
              <a:pathLst>
                <a:path w="27783" h="1125" extrusionOk="0">
                  <a:moveTo>
                    <a:pt x="578" y="0"/>
                  </a:moveTo>
                  <a:cubicBezTo>
                    <a:pt x="274" y="0"/>
                    <a:pt x="1" y="243"/>
                    <a:pt x="1" y="547"/>
                  </a:cubicBezTo>
                  <a:cubicBezTo>
                    <a:pt x="1" y="851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82" y="851"/>
                    <a:pt x="27782" y="547"/>
                  </a:cubicBezTo>
                  <a:cubicBezTo>
                    <a:pt x="27782" y="243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316;p42"/>
            <p:cNvSpPr/>
            <p:nvPr/>
          </p:nvSpPr>
          <p:spPr>
            <a:xfrm>
              <a:off x="783638" y="1933908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0"/>
                  </a:moveTo>
                  <a:cubicBezTo>
                    <a:pt x="274" y="0"/>
                    <a:pt x="1" y="274"/>
                    <a:pt x="1" y="578"/>
                  </a:cubicBezTo>
                  <a:cubicBezTo>
                    <a:pt x="1" y="882"/>
                    <a:pt x="274" y="1155"/>
                    <a:pt x="578" y="1155"/>
                  </a:cubicBezTo>
                  <a:lnTo>
                    <a:pt x="27174" y="1155"/>
                  </a:lnTo>
                  <a:cubicBezTo>
                    <a:pt x="27539" y="1155"/>
                    <a:pt x="27782" y="882"/>
                    <a:pt x="27782" y="578"/>
                  </a:cubicBezTo>
                  <a:cubicBezTo>
                    <a:pt x="27782" y="274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317;p42"/>
            <p:cNvSpPr/>
            <p:nvPr/>
          </p:nvSpPr>
          <p:spPr>
            <a:xfrm>
              <a:off x="783638" y="2015283"/>
              <a:ext cx="486203" cy="19705"/>
            </a:xfrm>
            <a:custGeom>
              <a:avLst/>
              <a:gdLst/>
              <a:ahLst/>
              <a:cxnLst/>
              <a:rect l="l" t="t" r="r" b="b"/>
              <a:pathLst>
                <a:path w="27783" h="1126" extrusionOk="0"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cubicBezTo>
                    <a:pt x="1" y="852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52" y="852"/>
                    <a:pt x="27782" y="548"/>
                  </a:cubicBezTo>
                  <a:cubicBezTo>
                    <a:pt x="27782" y="244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318;p42"/>
            <p:cNvSpPr/>
            <p:nvPr/>
          </p:nvSpPr>
          <p:spPr>
            <a:xfrm>
              <a:off x="783638" y="2096133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1"/>
                  </a:moveTo>
                  <a:cubicBezTo>
                    <a:pt x="274" y="1"/>
                    <a:pt x="1" y="275"/>
                    <a:pt x="1" y="578"/>
                  </a:cubicBezTo>
                  <a:cubicBezTo>
                    <a:pt x="1" y="882"/>
                    <a:pt x="274" y="1156"/>
                    <a:pt x="578" y="1156"/>
                  </a:cubicBezTo>
                  <a:lnTo>
                    <a:pt x="27174" y="1156"/>
                  </a:lnTo>
                  <a:cubicBezTo>
                    <a:pt x="27539" y="1156"/>
                    <a:pt x="27782" y="882"/>
                    <a:pt x="27782" y="578"/>
                  </a:cubicBezTo>
                  <a:cubicBezTo>
                    <a:pt x="27782" y="275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00726" y="1343897"/>
                <a:ext cx="6711923" cy="2893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5000"/>
                  </a:lnSpc>
                </a:pPr>
                <a:r>
                  <a:rPr lang="vi-VN" sz="2000"/>
                  <a:t>Để giải phương trình tích </a:t>
                </a:r>
                <a14:m>
                  <m:oMath xmlns:m="http://schemas.openxmlformats.org/officeDocument/2006/math">
                    <m:r>
                      <a:rPr lang="vi-VN" sz="20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200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vi-VN" sz="20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200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vi-VN" sz="2000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vi-VN" sz="2000" i="1" smtClean="0">
                        <a:latin typeface="Cambria Math" panose="02040503050406030204" pitchFamily="18" charset="0"/>
                      </a:rPr>
                      <m:t>𝑐𝑥</m:t>
                    </m:r>
                    <m:r>
                      <a:rPr lang="vi-VN" sz="20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200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vi-VN" sz="2000" i="1" smtClean="0">
                        <a:latin typeface="Cambria Math" panose="02040503050406030204" pitchFamily="18" charset="0"/>
                      </a:rPr>
                      <m:t>)=0 </m:t>
                    </m:r>
                  </m:oMath>
                </a14:m>
                <a:r>
                  <a:rPr lang="vi-VN" sz="2000"/>
                  <a:t>với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sz="200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vi-VN" sz="2000"/>
                  <a:t>  và </a:t>
                </a:r>
                <a14:m>
                  <m:oMath xmlns:m="http://schemas.openxmlformats.org/officeDocument/2006/math">
                    <m:r>
                      <a:rPr lang="vi-VN" sz="200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vi-VN" sz="200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vi-VN" sz="2000"/>
                  <a:t>, ta có thể làm như sau:</a:t>
                </a:r>
              </a:p>
              <a:p>
                <a:pPr marL="342900" indent="-342900" algn="just">
                  <a:lnSpc>
                    <a:spcPct val="155000"/>
                  </a:lnSpc>
                  <a:buClr>
                    <a:srgbClr val="00487E"/>
                  </a:buClr>
                  <a:buFont typeface="Arial" panose="020B0604020202020204" pitchFamily="34" charset="0"/>
                  <a:buChar char="•"/>
                </a:pPr>
                <a:r>
                  <a:rPr lang="vi-VN" sz="2000" b="1" i="1">
                    <a:solidFill>
                      <a:srgbClr val="00487E"/>
                    </a:solidFill>
                  </a:rPr>
                  <a:t>Bước 1.</a:t>
                </a:r>
                <a:r>
                  <a:rPr lang="vi-VN" sz="2000"/>
                  <a:t> Giải hai phương trình bậc nhất: </a:t>
                </a:r>
                <a14:m>
                  <m:oMath xmlns:m="http://schemas.openxmlformats.org/officeDocument/2006/math">
                    <m:r>
                      <a:rPr lang="vi-VN" sz="200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vi-VN" sz="20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200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vi-VN" sz="2000" i="1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vi-VN" sz="2000"/>
                  <a:t>và </a:t>
                </a:r>
                <a14:m>
                  <m:oMath xmlns:m="http://schemas.openxmlformats.org/officeDocument/2006/math">
                    <m:r>
                      <a:rPr lang="vi-VN" sz="2000" i="1" smtClean="0">
                        <a:latin typeface="Cambria Math" panose="02040503050406030204" pitchFamily="18" charset="0"/>
                      </a:rPr>
                      <m:t>𝑐𝑥</m:t>
                    </m:r>
                    <m:r>
                      <a:rPr lang="vi-VN" sz="20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200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vi-VN" sz="200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000"/>
              </a:p>
              <a:p>
                <a:pPr marL="342900" indent="-342900" algn="just">
                  <a:lnSpc>
                    <a:spcPct val="155000"/>
                  </a:lnSpc>
                  <a:buClr>
                    <a:srgbClr val="00487E"/>
                  </a:buClr>
                  <a:buFont typeface="Arial" panose="020B0604020202020204" pitchFamily="34" charset="0"/>
                  <a:buChar char="•"/>
                </a:pPr>
                <a:r>
                  <a:rPr lang="vi-VN" sz="2000" b="1" i="1">
                    <a:solidFill>
                      <a:srgbClr val="00487E"/>
                    </a:solidFill>
                  </a:rPr>
                  <a:t>Bước 2.</a:t>
                </a:r>
                <a:r>
                  <a:rPr lang="vi-VN" sz="2000"/>
                  <a:t> Kết luận nghiệm: Lấy tất cả các nghiệm của hai phương trình bậc nhất vừa giải được ở </a:t>
                </a:r>
                <a:r>
                  <a:rPr lang="en-US" sz="2000"/>
                  <a:t>B</a:t>
                </a:r>
                <a:r>
                  <a:rPr lang="vi-VN" sz="2000"/>
                  <a:t>ước 1.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726" y="1343897"/>
                <a:ext cx="6711923" cy="2893806"/>
              </a:xfrm>
              <a:prstGeom prst="rect">
                <a:avLst/>
              </a:prstGeom>
              <a:blipFill>
                <a:blip r:embed="rId2"/>
                <a:stretch>
                  <a:fillRect l="-999" r="-908" b="-2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692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</p:bldLst>
  </p:timing>
</p:sld>
</file>

<file path=ppt/theme/theme1.xml><?xml version="1.0" encoding="utf-8"?>
<a:theme xmlns:a="http://schemas.openxmlformats.org/drawingml/2006/main" name="Math Subject for Middle School - 8th Grade: Measurement by Slidesgo">
  <a:themeElements>
    <a:clrScheme name="Simple Light">
      <a:dk1>
        <a:srgbClr val="000000"/>
      </a:dk1>
      <a:lt1>
        <a:srgbClr val="D97245"/>
      </a:lt1>
      <a:dk2>
        <a:srgbClr val="FCC353"/>
      </a:dk2>
      <a:lt2>
        <a:srgbClr val="FFD4D4"/>
      </a:lt2>
      <a:accent1>
        <a:srgbClr val="FCF9ED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1263</Words>
  <Application>Microsoft Office PowerPoint</Application>
  <PresentationFormat>On-screen Show (16:9)</PresentationFormat>
  <Paragraphs>132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Calibri</vt:lpstr>
      <vt:lpstr>Exo 2 Black</vt:lpstr>
      <vt:lpstr>Dotum</vt:lpstr>
      <vt:lpstr>Montserrat Medium</vt:lpstr>
      <vt:lpstr>Times New Roman</vt:lpstr>
      <vt:lpstr>Cambria Math</vt:lpstr>
      <vt:lpstr>Arial</vt:lpstr>
      <vt:lpstr>Orbitron Medium</vt:lpstr>
      <vt:lpstr>Math Subject for Middle School - 8th Grade: Measurement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Ghi nhớ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tailieugiaovien.edu.vn</dc:creator>
  <cp:lastModifiedBy>trungduchy1980</cp:lastModifiedBy>
  <cp:revision>3</cp:revision>
  <dcterms:modified xsi:type="dcterms:W3CDTF">2024-08-09T10:42:10Z</dcterms:modified>
</cp:coreProperties>
</file>