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7" r:id="rId4"/>
    <p:sldId id="258" r:id="rId5"/>
    <p:sldId id="259" r:id="rId6"/>
    <p:sldId id="269" r:id="rId7"/>
    <p:sldId id="270" r:id="rId8"/>
    <p:sldId id="279" r:id="rId9"/>
    <p:sldId id="274" r:id="rId10"/>
    <p:sldId id="272" r:id="rId11"/>
    <p:sldId id="334" r:id="rId12"/>
    <p:sldId id="329" r:id="rId13"/>
    <p:sldId id="276" r:id="rId14"/>
    <p:sldId id="335" r:id="rId15"/>
    <p:sldId id="331" r:id="rId16"/>
    <p:sldId id="328" r:id="rId17"/>
    <p:sldId id="341" r:id="rId18"/>
    <p:sldId id="299" r:id="rId19"/>
    <p:sldId id="357" r:id="rId20"/>
    <p:sldId id="370" r:id="rId21"/>
    <p:sldId id="371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62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36494-A4DA-4DE0-9024-0839BAA7318F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4C887-3E7C-4B55-8989-9A1F85163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4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80914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3651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6771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594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6938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08752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18632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2584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66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9864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0608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9498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62063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7743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299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2773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08462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959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501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08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582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716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4485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787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6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0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2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6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09630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0963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09630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174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 thruBlk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0.svg"/><Relationship Id="rId7" Type="http://schemas.openxmlformats.org/officeDocument/2006/relationships/image" Target="../media/image41.png"/><Relationship Id="rId12" Type="http://schemas.openxmlformats.org/officeDocument/2006/relationships/image" Target="../media/image63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2.png"/><Relationship Id="rId5" Type="http://schemas.openxmlformats.org/officeDocument/2006/relationships/image" Target="../media/image8.sv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2.png"/><Relationship Id="rId3" Type="http://schemas.openxmlformats.org/officeDocument/2006/relationships/image" Target="../media/image18.sv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4.pn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svg"/><Relationship Id="rId7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9.png"/><Relationship Id="rId5" Type="http://schemas.openxmlformats.org/officeDocument/2006/relationships/image" Target="../media/image18.svg"/><Relationship Id="rId10" Type="http://schemas.openxmlformats.org/officeDocument/2006/relationships/image" Target="../media/image78.png"/><Relationship Id="rId4" Type="http://schemas.openxmlformats.org/officeDocument/2006/relationships/image" Target="../media/image17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80.png"/><Relationship Id="rId4" Type="http://schemas.openxmlformats.org/officeDocument/2006/relationships/image" Target="../media/image55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55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92.png"/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0" Type="http://schemas.openxmlformats.org/officeDocument/2006/relationships/image" Target="../media/image89.svg"/><Relationship Id="rId4" Type="http://schemas.openxmlformats.org/officeDocument/2006/relationships/image" Target="../media/image55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96.png"/><Relationship Id="rId18" Type="http://schemas.openxmlformats.org/officeDocument/2006/relationships/image" Target="../media/image114.png"/><Relationship Id="rId3" Type="http://schemas.openxmlformats.org/officeDocument/2006/relationships/image" Target="../media/image98.png"/><Relationship Id="rId21" Type="http://schemas.openxmlformats.org/officeDocument/2006/relationships/slide" Target="slide23.xml"/><Relationship Id="rId7" Type="http://schemas.openxmlformats.org/officeDocument/2006/relationships/image" Target="../media/image102.png"/><Relationship Id="rId12" Type="http://schemas.openxmlformats.org/officeDocument/2006/relationships/image" Target="../media/image110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png"/><Relationship Id="rId11" Type="http://schemas.openxmlformats.org/officeDocument/2006/relationships/image" Target="../media/image109.png"/><Relationship Id="rId24" Type="http://schemas.openxmlformats.org/officeDocument/2006/relationships/slide" Target="slide26.xml"/><Relationship Id="rId5" Type="http://schemas.openxmlformats.org/officeDocument/2006/relationships/image" Target="../media/image100.png"/><Relationship Id="rId15" Type="http://schemas.openxmlformats.org/officeDocument/2006/relationships/image" Target="../media/image111.png"/><Relationship Id="rId23" Type="http://schemas.openxmlformats.org/officeDocument/2006/relationships/slide" Target="slide25.xml"/><Relationship Id="rId10" Type="http://schemas.openxmlformats.org/officeDocument/2006/relationships/image" Target="../media/image105.png"/><Relationship Id="rId19" Type="http://schemas.openxmlformats.org/officeDocument/2006/relationships/image" Target="../media/image11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97.svg"/><Relationship Id="rId22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18" Type="http://schemas.openxmlformats.org/officeDocument/2006/relationships/slide" Target="slide21.xml"/><Relationship Id="rId3" Type="http://schemas.microsoft.com/office/2007/relationships/media" Target="../media/media2.mp3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audio" Target="../media/media1.mp3"/><Relationship Id="rId16" Type="http://schemas.openxmlformats.org/officeDocument/2006/relationships/image" Target="../media/image126.png"/><Relationship Id="rId1" Type="http://schemas.microsoft.com/office/2007/relationships/media" Target="../media/media1.mp3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19" Type="http://schemas.openxmlformats.org/officeDocument/2006/relationships/image" Target="../media/image128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7.svg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9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8.png"/><Relationship Id="rId10" Type="http://schemas.openxmlformats.org/officeDocument/2006/relationships/image" Target="../media/image125.svg"/><Relationship Id="rId4" Type="http://schemas.openxmlformats.org/officeDocument/2006/relationships/audio" Target="../media/media2.mp3"/><Relationship Id="rId9" Type="http://schemas.openxmlformats.org/officeDocument/2006/relationships/image" Target="../media/image124.pn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24.png"/><Relationship Id="rId18" Type="http://schemas.openxmlformats.org/officeDocument/2006/relationships/slide" Target="slide21.xml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12" Type="http://schemas.openxmlformats.org/officeDocument/2006/relationships/image" Target="../media/image123.svg"/><Relationship Id="rId17" Type="http://schemas.openxmlformats.org/officeDocument/2006/relationships/image" Target="../media/image127.svg"/><Relationship Id="rId2" Type="http://schemas.openxmlformats.org/officeDocument/2006/relationships/audio" Target="../media/media1.mp3"/><Relationship Id="rId16" Type="http://schemas.openxmlformats.org/officeDocument/2006/relationships/image" Target="../media/image126.png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1.png"/><Relationship Id="rId10" Type="http://schemas.openxmlformats.org/officeDocument/2006/relationships/image" Target="../media/image134.png"/><Relationship Id="rId19" Type="http://schemas.openxmlformats.org/officeDocument/2006/relationships/image" Target="../media/image128.png"/><Relationship Id="rId4" Type="http://schemas.openxmlformats.org/officeDocument/2006/relationships/audio" Target="../media/media2.mp3"/><Relationship Id="rId9" Type="http://schemas.openxmlformats.org/officeDocument/2006/relationships/image" Target="../media/image133.png"/><Relationship Id="rId14" Type="http://schemas.openxmlformats.org/officeDocument/2006/relationships/image" Target="../media/image1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21.png"/><Relationship Id="rId3" Type="http://schemas.microsoft.com/office/2007/relationships/media" Target="../media/media2.mp3"/><Relationship Id="rId7" Type="http://schemas.openxmlformats.org/officeDocument/2006/relationships/image" Target="../media/image136.png"/><Relationship Id="rId12" Type="http://schemas.openxmlformats.org/officeDocument/2006/relationships/image" Target="../media/image125.svg"/><Relationship Id="rId17" Type="http://schemas.openxmlformats.org/officeDocument/2006/relationships/image" Target="../media/image128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1" Type="http://schemas.microsoft.com/office/2007/relationships/media" Target="../media/media1.mp3"/><Relationship Id="rId6" Type="http://schemas.openxmlformats.org/officeDocument/2006/relationships/image" Target="../media/image135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7.svg"/><Relationship Id="rId10" Type="http://schemas.openxmlformats.org/officeDocument/2006/relationships/image" Target="../media/image123.svg"/><Relationship Id="rId4" Type="http://schemas.openxmlformats.org/officeDocument/2006/relationships/audio" Target="../media/media2.mp3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23.svg"/><Relationship Id="rId18" Type="http://schemas.openxmlformats.org/officeDocument/2006/relationships/slide" Target="slide21.xml"/><Relationship Id="rId3" Type="http://schemas.microsoft.com/office/2007/relationships/media" Target="../media/media2.mp3"/><Relationship Id="rId7" Type="http://schemas.openxmlformats.org/officeDocument/2006/relationships/image" Target="../media/image139.pn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audio" Target="../media/media1.mp3"/><Relationship Id="rId16" Type="http://schemas.openxmlformats.org/officeDocument/2006/relationships/image" Target="../media/image126.png"/><Relationship Id="rId1" Type="http://schemas.microsoft.com/office/2007/relationships/media" Target="../media/media1.mp3"/><Relationship Id="rId6" Type="http://schemas.openxmlformats.org/officeDocument/2006/relationships/image" Target="../media/image138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25.svg"/><Relationship Id="rId10" Type="http://schemas.openxmlformats.org/officeDocument/2006/relationships/image" Target="../media/image142.png"/><Relationship Id="rId19" Type="http://schemas.openxmlformats.org/officeDocument/2006/relationships/image" Target="../media/image128.png"/><Relationship Id="rId4" Type="http://schemas.openxmlformats.org/officeDocument/2006/relationships/audio" Target="../media/media2.mp3"/><Relationship Id="rId9" Type="http://schemas.openxmlformats.org/officeDocument/2006/relationships/image" Target="../media/image141.png"/><Relationship Id="rId1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4.svg"/><Relationship Id="rId7" Type="http://schemas.openxmlformats.org/officeDocument/2006/relationships/image" Target="../media/image2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4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46.svg"/><Relationship Id="rId5" Type="http://schemas.openxmlformats.org/officeDocument/2006/relationships/image" Target="../media/image148.svg"/><Relationship Id="rId10" Type="http://schemas.openxmlformats.org/officeDocument/2006/relationships/image" Target="../media/image145.png"/><Relationship Id="rId4" Type="http://schemas.openxmlformats.org/officeDocument/2006/relationships/image" Target="../media/image147.png"/><Relationship Id="rId9" Type="http://schemas.openxmlformats.org/officeDocument/2006/relationships/image" Target="../media/image1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50.png"/><Relationship Id="rId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8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3.png"/><Relationship Id="rId5" Type="http://schemas.openxmlformats.org/officeDocument/2006/relationships/image" Target="../media/image18.svg"/><Relationship Id="rId10" Type="http://schemas.openxmlformats.org/officeDocument/2006/relationships/image" Target="../media/image52.png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580.png"/><Relationship Id="rId5" Type="http://schemas.openxmlformats.org/officeDocument/2006/relationships/image" Target="../media/image56.png"/><Relationship Id="rId10" Type="http://schemas.openxmlformats.org/officeDocument/2006/relationships/image" Target="../media/image570.png"/><Relationship Id="rId4" Type="http://schemas.openxmlformats.org/officeDocument/2006/relationships/image" Target="../media/image55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02317" y="1585575"/>
            <a:ext cx="1366367" cy="16963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3084" y="780983"/>
            <a:ext cx="9197649" cy="482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3980" y="1256712"/>
            <a:ext cx="1229220" cy="12359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52828" y="1447801"/>
            <a:ext cx="3563055" cy="73122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2235200" y="1469475"/>
            <a:ext cx="7931274" cy="3370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4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4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4667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4667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14000" y="4941529"/>
            <a:ext cx="1002144" cy="987568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448967" y="4584598"/>
            <a:ext cx="583759" cy="1334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66643" y="1467354"/>
            <a:ext cx="1373357" cy="12192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9" y="3584246"/>
              <a:ext cx="1043391" cy="41719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808616" y="2468321"/>
            <a:ext cx="7859385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87032" y="408883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014253" y="-1593147"/>
            <a:ext cx="8164081" cy="1170597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14262" y="6095002"/>
            <a:ext cx="14021110" cy="896025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406" y="5357066"/>
            <a:ext cx="2590800" cy="73793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422" y="5262490"/>
            <a:ext cx="789007" cy="871394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660400" y="-1641870"/>
            <a:ext cx="12975847" cy="2586729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026988" y="1990884"/>
            <a:ext cx="1780212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2889446"/>
            <a:ext cx="4572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71360" y="3246175"/>
                <a:ext cx="5920240" cy="132369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360" y="3246175"/>
                <a:ext cx="5920240" cy="13236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75132" y="1597488"/>
            <a:ext cx="1069336" cy="10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49096" y="228600"/>
            <a:ext cx="688904" cy="64584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-287877" y="5958992"/>
            <a:ext cx="1137837" cy="107810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57405" y="5461000"/>
            <a:ext cx="1172625" cy="12885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03200" y="202265"/>
            <a:ext cx="3264479" cy="610783"/>
            <a:chOff x="1275482" y="1330136"/>
            <a:chExt cx="4896718" cy="91617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2"/>
              <a:ext cx="393954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nl-NL" sz="26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177800"/>
                <a:ext cx="9948829" cy="1873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77800"/>
                <a:ext cx="9948829" cy="1873141"/>
              </a:xfrm>
              <a:prstGeom prst="rect">
                <a:avLst/>
              </a:prstGeom>
              <a:blipFill>
                <a:blip r:embed="rId9"/>
                <a:stretch>
                  <a:fillRect l="-1164" r="-551" b="-7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502103" y="2916948"/>
                <a:ext cx="9042400" cy="371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0321" marR="20321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</m:oMath>
                </a14:m>
                <a:r>
                  <a:rPr lang="en-US" sz="2667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					</a:t>
                </a:r>
              </a:p>
              <a:p>
                <a:pPr marL="20321" marR="20321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</m:oMath>
                </a14:m>
                <a:r>
                  <a:rPr lang="en-US" sz="2667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		</a:t>
                </a:r>
              </a:p>
              <a:p>
                <a:pPr marL="20321" marR="20321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</a:p>
              <a:p>
                <a:pPr marL="20321" marR="20321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103" y="2916948"/>
                <a:ext cx="9042400" cy="3710375"/>
              </a:xfrm>
              <a:prstGeom prst="rect">
                <a:avLst/>
              </a:prstGeom>
              <a:blipFill>
                <a:blip r:embed="rId10"/>
                <a:stretch>
                  <a:fillRect l="-1078" b="-3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715000" y="1862780"/>
            <a:ext cx="1270000" cy="1210652"/>
            <a:chOff x="1828800" y="2964868"/>
            <a:chExt cx="1905000" cy="1815977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868"/>
              <a:ext cx="1219200" cy="1815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49137-7D37-BC8A-9EAF-03BF4AD40D81}"/>
              </a:ext>
            </a:extLst>
          </p:cNvPr>
          <p:cNvGrpSpPr/>
          <p:nvPr/>
        </p:nvGrpSpPr>
        <p:grpSpPr>
          <a:xfrm rot="19565589">
            <a:off x="9409264" y="2211071"/>
            <a:ext cx="3107995" cy="2820718"/>
            <a:chOff x="1828800" y="3422116"/>
            <a:chExt cx="1905000" cy="1148740"/>
          </a:xfrm>
        </p:grpSpPr>
        <p:pic>
          <p:nvPicPr>
            <p:cNvPr id="6" name="Picture 2" descr="https://lh4.googleusercontent.com/F_qklLHiTM3YlFnH3VVjz7mfI2dWo7F5_pucKbmBeZg0shm5qvWz-mdFcaO3i2Gl7jQMhEzakZzq-S26vlPS2SbSbS2VMqbcoft1RBblK8VRkrguv0rciGxVM0Fi7USwxWV5sIuV51Zg1YKffP6bqco7AJNjYob-ezvqQ-657ic3RGr77FtOBQ5ZpPk84OkUgmvbu5H1lA">
              <a:extLst>
                <a:ext uri="{FF2B5EF4-FFF2-40B4-BE49-F238E27FC236}">
                  <a16:creationId xmlns:a16="http://schemas.microsoft.com/office/drawing/2014/main" id="{D8CF8CDC-02D8-C478-F6BF-94FF10C95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58E856E4-814F-199F-A71D-F5C790CFF1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4411">
              <a:off x="1940931" y="3675931"/>
              <a:ext cx="1523255" cy="300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A7B25-0068-2238-8271-2A20B76109A1}"/>
              </a:ext>
            </a:extLst>
          </p:cNvPr>
          <p:cNvSpPr txBox="1"/>
          <p:nvPr/>
        </p:nvSpPr>
        <p:spPr>
          <a:xfrm>
            <a:off x="9806796" y="2602895"/>
            <a:ext cx="21216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64776C-B0F7-9BEC-AF2E-D8257B9C8845}"/>
                  </a:ext>
                </a:extLst>
              </p:cNvPr>
              <p:cNvSpPr txBox="1"/>
              <p:nvPr/>
            </p:nvSpPr>
            <p:spPr>
              <a:xfrm>
                <a:off x="2535559" y="4093617"/>
                <a:ext cx="6044381" cy="708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321" marR="20321" lvl="0" indent="0" algn="l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2 . 3 . 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64776C-B0F7-9BEC-AF2E-D8257B9C8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59" y="4093617"/>
                <a:ext cx="6044381" cy="7080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F71AE9-B599-9136-AD49-05D31BFDA22F}"/>
                  </a:ext>
                </a:extLst>
              </p:cNvPr>
              <p:cNvSpPr txBox="1"/>
              <p:nvPr/>
            </p:nvSpPr>
            <p:spPr>
              <a:xfrm>
                <a:off x="2156589" y="4717652"/>
                <a:ext cx="6690850" cy="708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321" marR="20321" lvl="0" indent="0" algn="l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2 . 4 . 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667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1+1</m:t>
                          </m:r>
                        </m:sup>
                      </m:sSup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2667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F71AE9-B599-9136-AD49-05D31BFD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589" y="4717652"/>
                <a:ext cx="6690850" cy="7080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F55C2F-38E9-D3E6-8546-1CCAE041FB22}"/>
                  </a:ext>
                </a:extLst>
              </p:cNvPr>
              <p:cNvSpPr txBox="1"/>
              <p:nvPr/>
            </p:nvSpPr>
            <p:spPr>
              <a:xfrm>
                <a:off x="3217606" y="5334329"/>
                <a:ext cx="970936" cy="708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321" marR="20321" lvl="0" indent="0" algn="l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2667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F55C2F-38E9-D3E6-8546-1CCAE041F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06" y="5334329"/>
                <a:ext cx="970936" cy="70801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5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47" y="-967647"/>
            <a:ext cx="12192000" cy="2263047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68400" y="637540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756982" y="445649"/>
            <a:ext cx="26924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3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20764" y="1752601"/>
            <a:ext cx="11364836" cy="2252643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7314" y="465511"/>
            <a:ext cx="1007625" cy="944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20689" y="2576946"/>
            <a:ext cx="2616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6298" y="2106268"/>
            <a:ext cx="10753769" cy="14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3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3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1086" y="3411555"/>
            <a:ext cx="597962" cy="6604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0800" y="4751400"/>
            <a:ext cx="1879600" cy="18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187" y="-330200"/>
            <a:ext cx="12954000" cy="12659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39768" y="6241376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123743" y="177800"/>
            <a:ext cx="4152139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533"/>
              </a:spcAft>
              <a:defRPr/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347" y="404495"/>
            <a:ext cx="792920" cy="7433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258431" y="1964380"/>
            <a:ext cx="1270000" cy="1210652"/>
            <a:chOff x="1828800" y="2980146"/>
            <a:chExt cx="1905000" cy="1815977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373386" y="1346200"/>
                <a:ext cx="9825555" cy="749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		a)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667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67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67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386" y="1346200"/>
                <a:ext cx="9825555" cy="749564"/>
              </a:xfrm>
              <a:prstGeom prst="rect">
                <a:avLst/>
              </a:prstGeom>
              <a:blipFill>
                <a:blip r:embed="rId7"/>
                <a:stretch>
                  <a:fillRect l="-1179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09600" y="3429000"/>
                <a:ext cx="9548613" cy="509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429000"/>
                <a:ext cx="9548613" cy="509242"/>
              </a:xfrm>
              <a:prstGeom prst="rect">
                <a:avLst/>
              </a:prstGeom>
              <a:blipFill>
                <a:blip r:embed="rId8"/>
                <a:stretch>
                  <a:fillRect l="-1213" t="-12048" b="-30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01915" y="4222678"/>
                <a:ext cx="10218485" cy="749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15" y="4222678"/>
                <a:ext cx="10218485" cy="749564"/>
              </a:xfrm>
              <a:prstGeom prst="rect">
                <a:avLst/>
              </a:prstGeom>
              <a:blipFill>
                <a:blip r:embed="rId9"/>
                <a:stretch>
                  <a:fillRect l="-1134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105328" y="4985670"/>
                <a:ext cx="3344377" cy="512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667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328" y="4985670"/>
                <a:ext cx="3344377" cy="512576"/>
              </a:xfrm>
              <a:prstGeom prst="rect">
                <a:avLst/>
              </a:prstGeom>
              <a:blipFill>
                <a:blip r:embed="rId10"/>
                <a:stretch>
                  <a:fillRect t="-11905" r="-25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00" y="5054600"/>
            <a:ext cx="1390272" cy="14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8518" y="-756598"/>
            <a:ext cx="1575463" cy="158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7200" y="6477000"/>
            <a:ext cx="5720251" cy="310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58400" y="221888"/>
            <a:ext cx="2438400" cy="52758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880381" y="1193800"/>
            <a:ext cx="2860763" cy="721895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FFFFFF"/>
              </a:buClr>
              <a:buSzPts val="4000"/>
              <a:defRPr/>
            </a:pPr>
            <a:r>
              <a:rPr lang="en-US" sz="2667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2:</a:t>
            </a:r>
            <a:endParaRPr sz="2667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637773" y="5459209"/>
            <a:ext cx="1534017" cy="1558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88381" y="2151499"/>
                <a:ext cx="9548945" cy="749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533"/>
                  </a:spcAft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	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67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667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381" y="2151499"/>
                <a:ext cx="9548945" cy="749564"/>
              </a:xfrm>
              <a:prstGeom prst="rect">
                <a:avLst/>
              </a:prstGeom>
              <a:blipFill>
                <a:blip r:embed="rId8"/>
                <a:stretch>
                  <a:fillRect l="-1213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401249" y="2902741"/>
            <a:ext cx="1270000" cy="1210652"/>
            <a:chOff x="1828800" y="2980146"/>
            <a:chExt cx="1905000" cy="1815977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027" y="4191001"/>
                <a:ext cx="10460173" cy="1595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533"/>
                  </a:spcAft>
                </a:pPr>
                <a:r>
                  <a:rPr lang="en-US" sz="2533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5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533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5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5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5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5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27" y="4191001"/>
                <a:ext cx="10460173" cy="1595501"/>
              </a:xfrm>
              <a:prstGeom prst="rect">
                <a:avLst/>
              </a:prstGeom>
              <a:blipFill>
                <a:blip r:embed="rId10"/>
                <a:stretch>
                  <a:fillRect l="-991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2139123" y="1717600"/>
            <a:ext cx="1373357" cy="12192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4673600" y="2463800"/>
            <a:ext cx="32512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4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87032" y="381000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3601" y="-478377"/>
            <a:ext cx="1575463" cy="1584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44184" y="1543775"/>
            <a:ext cx="11082421" cy="867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Bef>
                <a:spcPts val="400"/>
              </a:spcBef>
              <a:spcAft>
                <a:spcPts val="533"/>
              </a:spcAft>
            </a:pPr>
            <a:r>
              <a:rPr lang="fr-FR" sz="2667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667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41826" y="591712"/>
            <a:ext cx="3401927" cy="739129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60" y="560085"/>
              <a:ext cx="5597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812800" y="4089401"/>
                <a:ext cx="6096000" cy="20361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09630">
                  <a:lnSpc>
                    <a:spcPct val="107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b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2800" y="4089401"/>
                <a:ext cx="6096000" cy="2036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4184" y="2260600"/>
                <a:ext cx="2099293" cy="86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2260600"/>
                <a:ext cx="2099293" cy="8629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4184" y="3327400"/>
                <a:ext cx="2441822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3327400"/>
                <a:ext cx="2441822" cy="502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4184" y="4231555"/>
                <a:ext cx="3883948" cy="595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lnSpc>
                    <a:spcPct val="107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4231555"/>
                <a:ext cx="3883948" cy="5956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257619" y="1180830"/>
            <a:ext cx="812800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br>
              <a:rPr lang="en-US" altLang="en-US" sz="56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800" dirty="0">
              <a:solidFill>
                <a:prstClr val="black"/>
              </a:solidFill>
              <a:latin typeface="Calibri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876800" y="1486177"/>
            <a:ext cx="0" cy="54021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820507" y="2159000"/>
                <a:ext cx="6680381" cy="862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667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2667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507" y="2159000"/>
                <a:ext cx="6680381" cy="8629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59707" y="3355539"/>
                <a:ext cx="6228315" cy="1937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667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=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667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707" y="3355539"/>
                <a:ext cx="6228315" cy="19372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22800" y="5086800"/>
                <a:ext cx="7665025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667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800" y="5086800"/>
                <a:ext cx="7665025" cy="5027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23576" y="6098925"/>
            <a:ext cx="906448" cy="6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3601" y="-478377"/>
            <a:ext cx="1575463" cy="1584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44184" y="1543775"/>
            <a:ext cx="11082421" cy="867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Bef>
                <a:spcPts val="400"/>
              </a:spcBef>
              <a:spcAft>
                <a:spcPts val="533"/>
              </a:spcAft>
              <a:defRPr/>
            </a:pPr>
            <a:r>
              <a:rPr lang="fr-FR" sz="2667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667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133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41826" y="591712"/>
            <a:ext cx="3401927" cy="739129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60" y="560085"/>
              <a:ext cx="5597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812800" y="4089401"/>
                <a:ext cx="6096000" cy="20361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09630">
                  <a:lnSpc>
                    <a:spcPct val="107000"/>
                  </a:lnSpc>
                  <a:spcBef>
                    <a:spcPts val="400"/>
                  </a:spcBef>
                  <a:spcAft>
                    <a:spcPts val="533"/>
                  </a:spcAft>
                  <a:defRPr/>
                </a:pPr>
                <a:b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2800" y="4089401"/>
                <a:ext cx="6096000" cy="2036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4184" y="2260600"/>
                <a:ext cx="2099293" cy="86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2260600"/>
                <a:ext cx="2099293" cy="8629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4184" y="3327400"/>
                <a:ext cx="2441822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3327400"/>
                <a:ext cx="2441822" cy="502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4184" y="4231555"/>
                <a:ext cx="3883948" cy="595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lnSpc>
                    <a:spcPct val="107000"/>
                  </a:lnSpc>
                  <a:spcBef>
                    <a:spcPts val="400"/>
                  </a:spcBef>
                  <a:spcAft>
                    <a:spcPts val="533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4" y="4231555"/>
                <a:ext cx="3883948" cy="5956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257619" y="1180830"/>
            <a:ext cx="812800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br>
              <a:rPr lang="en-US" altLang="en-US" sz="56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800" dirty="0">
              <a:solidFill>
                <a:prstClr val="black"/>
              </a:solidFill>
              <a:latin typeface="Calibri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876800" y="1486177"/>
            <a:ext cx="0" cy="54021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23576" y="6098925"/>
            <a:ext cx="906448" cy="624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928497" y="2323200"/>
                <a:ext cx="7232877" cy="1181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2667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6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667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497" y="2323200"/>
                <a:ext cx="7232877" cy="1181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36796" y="3784600"/>
                <a:ext cx="1560427" cy="861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796" y="3784600"/>
                <a:ext cx="1560427" cy="8614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51990" y="4953000"/>
                <a:ext cx="1371979" cy="861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990" y="4953000"/>
                <a:ext cx="1371979" cy="8614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03890" y="650786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6474965" y="1881636"/>
            <a:ext cx="12192000" cy="1164328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6377884" y="2861894"/>
            <a:ext cx="12191997" cy="1071765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398000" y="0"/>
            <a:ext cx="2121709" cy="604326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12401" y="3002668"/>
            <a:ext cx="1186487" cy="8883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42436" y="279400"/>
            <a:ext cx="3401927" cy="739129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500460" y="560085"/>
              <a:ext cx="5597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3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261" y="1244600"/>
                <a:ext cx="11379200" cy="2614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533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fr-FR" sz="2533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5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61" y="1244600"/>
                <a:ext cx="11379200" cy="2614562"/>
              </a:xfrm>
              <a:prstGeom prst="rect">
                <a:avLst/>
              </a:prstGeom>
              <a:blipFill>
                <a:blip r:embed="rId6"/>
                <a:stretch>
                  <a:fillRect l="-965" b="-4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914400" y="3682968"/>
            <a:ext cx="812800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br>
              <a:rPr lang="en-US" altLang="en-US" sz="56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800" dirty="0">
              <a:solidFill>
                <a:prstClr val="black"/>
              </a:solidFill>
              <a:latin typeface="Calibri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54416" y="4648201"/>
                <a:ext cx="11259949" cy="1578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5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5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5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253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25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5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2533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533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16" y="4648201"/>
                <a:ext cx="11259949" cy="1578317"/>
              </a:xfrm>
              <a:prstGeom prst="rect">
                <a:avLst/>
              </a:prstGeom>
              <a:blipFill>
                <a:blip r:embed="rId7"/>
                <a:stretch>
                  <a:fillRect l="-975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1494529"/>
            <a:ext cx="12700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4673599" y="330200"/>
            <a:ext cx="3664155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3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HỞI ĐỘNG</a:t>
            </a:r>
            <a:endParaRPr lang="en-US" sz="36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8800" y="224677"/>
            <a:ext cx="892649" cy="8368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77351" y="1705238"/>
                <a:ext cx="11480800" cy="2354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7663" indent="-347663" algn="ctr" defTabSz="609630">
                  <a:lnSpc>
                    <a:spcPct val="107000"/>
                  </a:lnSpc>
                  <a:spcAft>
                    <a:spcPts val="800"/>
                  </a:spcAft>
                  <a:buAutoNum type="alphaLcParenR"/>
                  <a:tabLst>
                    <a:tab pos="228600" algn="l"/>
                    <a:tab pos="3657600" algn="l"/>
                    <a:tab pos="3776663" algn="l"/>
                  </a:tabLst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         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7663" indent="-347663" algn="ctr" defTabSz="60963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,</a:t>
                </a:r>
              </a:p>
              <a:p>
                <a:pPr marL="347663" indent="-347663" algn="ctr" defTabSz="60963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51" y="1705238"/>
                <a:ext cx="11480800" cy="2354106"/>
              </a:xfrm>
              <a:prstGeom prst="rect">
                <a:avLst/>
              </a:prstGeom>
              <a:blipFill>
                <a:blip r:embed="rId4"/>
                <a:stretch>
                  <a:fillRect l="-1275" t="-3627" b="-7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016000" y="6248400"/>
            <a:ext cx="14021110" cy="13970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72401" y="4089401"/>
            <a:ext cx="2291867" cy="26006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8782" y="5338950"/>
            <a:ext cx="1491353" cy="9842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8B4451-B86E-8A47-774F-F93261D96B63}"/>
                  </a:ext>
                </a:extLst>
              </p:cNvPr>
              <p:cNvSpPr txBox="1"/>
              <p:nvPr/>
            </p:nvSpPr>
            <p:spPr>
              <a:xfrm>
                <a:off x="6536272" y="2349919"/>
                <a:ext cx="98552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8B4451-B86E-8A47-774F-F93261D96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272" y="2349919"/>
                <a:ext cx="98552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737E10-774C-F6D5-EB02-E4C2E4D9C19D}"/>
                  </a:ext>
                </a:extLst>
              </p:cNvPr>
              <p:cNvSpPr txBox="1"/>
              <p:nvPr/>
            </p:nvSpPr>
            <p:spPr>
              <a:xfrm>
                <a:off x="6362448" y="3487908"/>
                <a:ext cx="1681871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737E10-774C-F6D5-EB02-E4C2E4D9C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448" y="3487908"/>
                <a:ext cx="168187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E861F-321C-1B58-C54E-28CD780D3781}"/>
                  </a:ext>
                </a:extLst>
              </p:cNvPr>
              <p:cNvSpPr txBox="1"/>
              <p:nvPr/>
            </p:nvSpPr>
            <p:spPr>
              <a:xfrm>
                <a:off x="6362449" y="2897423"/>
                <a:ext cx="1681871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E861F-321C-1B58-C54E-28CD780D3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449" y="2897423"/>
                <a:ext cx="168187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16910" y="316456"/>
            <a:ext cx="1474245" cy="147424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408941" y="624597"/>
            <a:ext cx="6065667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4" y="176245"/>
            <a:ext cx="5014315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23604" y="2195917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72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773985"/>
            <a:ext cx="1110923" cy="1085927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0232" y="3985185"/>
            <a:ext cx="1873013" cy="1901536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15800" y="4679121"/>
            <a:ext cx="1358793" cy="1251788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8391" y="4665406"/>
            <a:ext cx="515068" cy="12312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9811" y="5413028"/>
            <a:ext cx="12122653" cy="684757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00635" y="-5938"/>
            <a:ext cx="5798132" cy="685155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870230" y="4413105"/>
            <a:ext cx="2792211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408941" y="624597"/>
            <a:ext cx="6065667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4" y="176245"/>
            <a:ext cx="5014315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4773985"/>
            <a:ext cx="1110923" cy="1085927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0232" y="3985185"/>
            <a:ext cx="1873013" cy="1901536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5800" y="4679121"/>
            <a:ext cx="1358793" cy="1251788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8391" y="4665406"/>
            <a:ext cx="515068" cy="123123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9811" y="5413028"/>
            <a:ext cx="12122653" cy="684757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4491" y="5016287"/>
            <a:ext cx="1871635" cy="1865539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95656" y="176244"/>
            <a:ext cx="5977147" cy="6641275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63103" y="581242"/>
            <a:ext cx="1474245" cy="147424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3497" y="1398817"/>
            <a:ext cx="1219307" cy="148755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2967" y="519687"/>
            <a:ext cx="1219307" cy="14753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2151" y="1048320"/>
            <a:ext cx="1219307" cy="14875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9171" y="1149729"/>
            <a:ext cx="1219307" cy="148755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16247" y="2507237"/>
            <a:ext cx="1219307" cy="1487553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6623" y="1402776"/>
            <a:ext cx="1219307" cy="1487553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8300" y="523644"/>
            <a:ext cx="1219307" cy="147536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9621" y="1048320"/>
            <a:ext cx="1219307" cy="1487553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12647" y="1149729"/>
            <a:ext cx="1219307" cy="1487553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19373" y="2497633"/>
            <a:ext cx="1219307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214582" y="326670"/>
                <a:ext cx="9762837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1</a:t>
                </a: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20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32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Arial"/>
                      </a:rPr>
                      <m:t>?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326670"/>
                <a:ext cx="9762837" cy="199505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6424749" y="260805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lang="en-US" sz="3200" kern="0" dirty="0">
                    <a:solidFill>
                      <a:prstClr val="black"/>
                    </a:solidFill>
                    <a:sym typeface="Arial"/>
                  </a:rPr>
                  <a:t> . 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sSup>
                      <m:sSupPr>
                        <m:ctrlP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1867" kern="0" dirty="0">
                    <a:solidFill>
                      <a:prstClr val="black"/>
                    </a:solidFill>
                    <a:latin typeface="Calibri" panose="020F0502020204030204"/>
                    <a:sym typeface="Arial"/>
                  </a:rPr>
                  <a:t>	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749" y="2608051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214582" y="4261357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261357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1134423" y="260805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:r>
                  <a:rPr lang="en-US" sz="1867" kern="0" dirty="0">
                    <a:solidFill>
                      <a:prstClr val="black"/>
                    </a:solidFill>
                    <a:latin typeface="Calibri" panose="020F0502020204030204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sSup>
                      <m:sSupPr>
                        <m:ctrlP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423" y="2608051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6442363" y="4261357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sSup>
                      <m:sSupPr>
                        <m:ctrlP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2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61357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24414" y="3072665"/>
            <a:ext cx="853047" cy="74249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19355" y="3049112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27295" y="4547684"/>
            <a:ext cx="850123" cy="7573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19355" y="4547684"/>
            <a:ext cx="850123" cy="7573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50938" y="5591390"/>
            <a:ext cx="1738015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/>
              <p:nvPr/>
            </p:nvSpPr>
            <p:spPr>
              <a:xfrm>
                <a:off x="1145758" y="416798"/>
                <a:ext cx="9915534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lang="en-US" sz="3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2: 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3200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200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=3</m:t>
                    </m:r>
                    <m:r>
                      <a:rPr lang="en-US" sz="3200" b="0" i="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l</m:t>
                    </m:r>
                    <m:r>
                      <a:rPr lang="en-US" sz="3200" b="0" i="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à:</m:t>
                    </m:r>
                  </m:oMath>
                </a14:m>
                <a:endParaRPr lang="vi-VN" sz="3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99855FFD-344E-0BEC-871D-5C9A9BDE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758" y="416798"/>
                <a:ext cx="9915534" cy="1995055"/>
              </a:xfrm>
              <a:prstGeom prst="roundRect">
                <a:avLst/>
              </a:prstGeom>
              <a:blipFill>
                <a:blip r:embed="rId6"/>
                <a:stretch>
                  <a:fillRect l="-3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214585" y="4351487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21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4582" y="2716653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12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442365" y="2716653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25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6442363" y="4351487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22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16434" y="4645257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7295" y="2987970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7295" y="4637812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9357" y="2987970"/>
            <a:ext cx="850123" cy="757381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50938" y="5591390"/>
            <a:ext cx="1738015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1213057" y="290946"/>
                <a:ext cx="9932463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lang="en-US" sz="3200" noProof="1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</a:t>
                </a:r>
                <a:r>
                  <a:rPr lang="en-US" sz="320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  <m:d>
                      <m:dPr>
                        <m:ctrlP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  <m:d>
                      <m:dPr>
                        <m:ctrlP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2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57" y="290946"/>
                <a:ext cx="9932463" cy="199505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1213058" y="259080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58" y="2590801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1213058" y="422563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58" y="4225635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44F7A463-21B5-41A8-ED53-0F7A11C8AF89}"/>
                  </a:ext>
                </a:extLst>
              </p:cNvPr>
              <p:cNvSpPr/>
              <p:nvPr/>
            </p:nvSpPr>
            <p:spPr>
              <a:xfrm>
                <a:off x="6440841" y="259080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44F7A463-21B5-41A8-ED53-0F7A11C8A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41" y="2590801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C0318EC5-64C0-76EA-FAED-DBA18D8446CD}"/>
                  </a:ext>
                </a:extLst>
              </p:cNvPr>
              <p:cNvSpPr/>
              <p:nvPr/>
            </p:nvSpPr>
            <p:spPr>
              <a:xfrm>
                <a:off x="6440839" y="422563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2" name="Đáp án sai 3">
                <a:extLst>
                  <a:ext uri="{FF2B5EF4-FFF2-40B4-BE49-F238E27FC236}">
                    <a16:creationId xmlns:a16="http://schemas.microsoft.com/office/drawing/2014/main" id="{C0318EC5-64C0-76EA-FAED-DBA18D844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39" y="4225635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14907" y="2884570"/>
            <a:ext cx="853047" cy="74249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25771" y="2862118"/>
            <a:ext cx="850123" cy="7573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25771" y="4511960"/>
            <a:ext cx="850123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7831" y="4511960"/>
            <a:ext cx="850123" cy="757381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50938" y="5591390"/>
            <a:ext cx="1738015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214582" y="352142"/>
            <a:ext cx="9762837" cy="1995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hỏi </a:t>
            </a: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4: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1214582" y="430761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307611"/>
                <a:ext cx="4535055" cy="133003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1214582" y="2651996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+0,25</m:t>
                        </m:r>
                      </m:e>
                    </m:d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+0,25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651996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 t="-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6442362" y="2671281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2671281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6442363" y="428682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Tất cả đều sai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95678" y="4663863"/>
            <a:ext cx="853047" cy="742495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25876" y="2957608"/>
            <a:ext cx="850123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7295" y="4573156"/>
            <a:ext cx="850123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19357" y="2923312"/>
            <a:ext cx="850123" cy="757381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50938" y="5591390"/>
            <a:ext cx="1738015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255640" y="342903"/>
                <a:ext cx="11690554" cy="19950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lang="en-US" sz="3200" noProof="1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Arial"/>
                  </a:rPr>
                  <a:t>5: 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40" y="342903"/>
                <a:ext cx="11690554" cy="1995055"/>
              </a:xfrm>
              <a:prstGeom prst="roundRect">
                <a:avLst/>
              </a:prstGeom>
              <a:blipFill>
                <a:blip r:embed="rId6"/>
                <a:stretch>
                  <a:fillRect l="-209" r="-1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6442363" y="4283359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83359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1214582" y="2642757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4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642757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1214582" y="4283359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283359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6442363" y="2642757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−2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642757"/>
                <a:ext cx="4535055" cy="13300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7295" y="4578805"/>
            <a:ext cx="853047" cy="742495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19357" y="4563918"/>
            <a:ext cx="850123" cy="75738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27295" y="2914074"/>
            <a:ext cx="850123" cy="757381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19357" y="2914075"/>
            <a:ext cx="850123" cy="757381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50938" y="5591390"/>
            <a:ext cx="1738015" cy="12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0384998" y="4940932"/>
            <a:ext cx="2483694" cy="3458308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368196" y="5392603"/>
            <a:ext cx="3113902" cy="2309949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783041" y="-548107"/>
            <a:ext cx="2209523" cy="27432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0144860" y="-1389468"/>
            <a:ext cx="3007477" cy="30239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63626" y="1210887"/>
            <a:ext cx="6856805" cy="10668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84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/>
              <a:r>
                <a:rPr lang="en-US" sz="36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3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2908544"/>
            <a:ext cx="3499496" cy="2247656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1"/>
              <a:ext cx="5006103" cy="1871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 defTabSz="609630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54088" y="2908544"/>
            <a:ext cx="3429912" cy="2247656"/>
            <a:chOff x="657032" y="4060178"/>
            <a:chExt cx="5144869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57034" y="4875898"/>
              <a:ext cx="5116693" cy="1886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 defTabSz="609630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vi-VN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endParaRPr lang="en-US" sz="2667" b="1" dirty="0">
                <a:solidFill>
                  <a:prstClr val="white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93288" y="2908544"/>
            <a:ext cx="3429913" cy="2247656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8" y="4829728"/>
              <a:ext cx="4627131" cy="1871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 defTabSz="609630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028" y="413272"/>
            <a:ext cx="9559945" cy="6031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4959" y="4467632"/>
            <a:ext cx="1716719" cy="23903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45033" y="4931181"/>
            <a:ext cx="2597427" cy="1926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58378" y="4968625"/>
            <a:ext cx="3620753" cy="1889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69708" y="-274394"/>
            <a:ext cx="2285735" cy="2298271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318733" y="1803400"/>
            <a:ext cx="11554535" cy="2021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609630">
              <a:lnSpc>
                <a:spcPct val="150000"/>
              </a:lnSpc>
            </a:pPr>
            <a:r>
              <a:rPr lang="en-US" sz="4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HỌC</a:t>
            </a:r>
            <a:r>
              <a:rPr lang="vi-VN" sz="4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757" y="1041400"/>
            <a:ext cx="10566400" cy="50833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26386" y="697393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7601" y="6019800"/>
            <a:ext cx="5720251" cy="31097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60000" y="4886831"/>
            <a:ext cx="1581351" cy="11730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965200" y="4648201"/>
            <a:ext cx="3184010" cy="458430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35260" y="697392"/>
            <a:ext cx="1732278" cy="21506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38351" y="3166877"/>
            <a:ext cx="7914468" cy="196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334" b="1" kern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4: PHÉP NHÂN ĐA THỨC MỘT BIẾN</a:t>
            </a:r>
            <a:endParaRPr lang="en-US" sz="4334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0066" y="1830351"/>
            <a:ext cx="9347200" cy="96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334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BIỂU THỨC ĐẠI SỐ</a:t>
            </a:r>
            <a:endParaRPr lang="en-US" sz="4334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1443729"/>
            <a:ext cx="12975848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68400" y="6195704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4303" y="4837893"/>
            <a:ext cx="583759" cy="13343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14324" y="2188798"/>
            <a:ext cx="967159" cy="860290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477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3860800" y="32604"/>
            <a:ext cx="5434380" cy="88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8128"/>
              </a:lnSpc>
              <a:spcBef>
                <a:spcPct val="0"/>
              </a:spcBef>
            </a:pPr>
            <a:r>
              <a:rPr lang="en-US" sz="3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69542" y="2266845"/>
            <a:ext cx="7002121" cy="631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574" y="5418248"/>
            <a:ext cx="2700869" cy="769287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1738" y="458541"/>
            <a:ext cx="892649" cy="83685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151901" y="3760288"/>
            <a:ext cx="967159" cy="860290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477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307120" y="3803352"/>
            <a:ext cx="7002121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63695" y="1288011"/>
            <a:ext cx="1373357" cy="12192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9" y="3584246"/>
              <a:ext cx="1043391" cy="41719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40782" y="2525345"/>
            <a:ext cx="741441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87032" y="408883"/>
            <a:ext cx="1324925" cy="124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71600" y="668020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284934" y="1077476"/>
            <a:ext cx="26263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287850" y="-3773"/>
            <a:ext cx="2599350" cy="740372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153555" y="6069094"/>
            <a:ext cx="693182" cy="8684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5852" y="3437580"/>
            <a:ext cx="1270000" cy="1210652"/>
            <a:chOff x="1828800" y="2980146"/>
            <a:chExt cx="1905000" cy="1815978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079" y="8507762"/>
            <a:ext cx="6849842" cy="60021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7298" y="858650"/>
            <a:ext cx="1189230" cy="606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21" marR="20321" algn="just" defTabSz="609630">
              <a:lnSpc>
                <a:spcPct val="150000"/>
              </a:lnSpc>
            </a:pPr>
            <a:r>
              <a:rPr lang="en-US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25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5600" y="317743"/>
            <a:ext cx="6159171" cy="586168"/>
            <a:chOff x="1611219" y="2044475"/>
            <a:chExt cx="9238757" cy="879252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872830" cy="754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630"/>
              <a:r>
                <a:rPr lang="en-US" sz="2667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667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667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667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93766" y="961190"/>
                <a:ext cx="6096000" cy="2488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b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b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66" y="961190"/>
                <a:ext cx="6096000" cy="2488823"/>
              </a:xfrm>
              <a:prstGeom prst="rect">
                <a:avLst/>
              </a:prstGeom>
              <a:blipFill>
                <a:blip r:embed="rId11"/>
                <a:stretch>
                  <a:fillRect l="-1900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93766" y="4375406"/>
                <a:ext cx="6096000" cy="18700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66" y="4375406"/>
                <a:ext cx="6096000" cy="1870064"/>
              </a:xfrm>
              <a:prstGeom prst="rect">
                <a:avLst/>
              </a:prstGeom>
              <a:blipFill>
                <a:blip r:embed="rId12"/>
                <a:stretch>
                  <a:fillRect l="-1900" b="-7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311913" y="2903683"/>
            <a:ext cx="1430951" cy="21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47" y="-1041400"/>
            <a:ext cx="12192000" cy="2263047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68400" y="642620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771645" y="480600"/>
            <a:ext cx="26924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57143" y="3272619"/>
            <a:ext cx="11364836" cy="2910951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7321" y="401552"/>
            <a:ext cx="1007625" cy="944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20689" y="2576946"/>
            <a:ext cx="2616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248908" y="3468215"/>
                <a:ext cx="10793311" cy="231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07000"/>
                  </a:lnSpc>
                </a:pP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667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81019" indent="-381019" defTabSz="609630">
                  <a:lnSpc>
                    <a:spcPct val="150000"/>
                  </a:lnSpc>
                  <a:buFontTx/>
                  <a:buChar char="-"/>
                  <a:tabLst>
                    <a:tab pos="304815" algn="l"/>
                  </a:tabLst>
                </a:pP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81019" indent="-381019" defTabSz="609630">
                  <a:lnSpc>
                    <a:spcPct val="150000"/>
                  </a:lnSpc>
                  <a:buFontTx/>
                  <a:buChar char="-"/>
                  <a:tabLst>
                    <a:tab pos="304815" algn="l"/>
                  </a:tabLst>
                </a:pP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667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81019" indent="-381019" defTabSz="609630">
                  <a:lnSpc>
                    <a:spcPct val="150000"/>
                  </a:lnSpc>
                  <a:buFontTx/>
                  <a:buChar char="-"/>
                  <a:tabLst>
                    <a:tab pos="304815" algn="l"/>
                  </a:tabLst>
                </a:pP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67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08" y="3468215"/>
                <a:ext cx="10793311" cy="2312300"/>
              </a:xfrm>
              <a:prstGeom prst="rect">
                <a:avLst/>
              </a:prstGeom>
              <a:blipFill>
                <a:blip r:embed="rId6"/>
                <a:stretch>
                  <a:fillRect l="-1073" t="-2639" b="-5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02870" y="2849454"/>
            <a:ext cx="766313" cy="846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0689" y="1726581"/>
            <a:ext cx="6861553" cy="118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800"/>
              </a:spcAft>
            </a:pP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50000"/>
              </a:lnSpc>
              <a:spcAft>
                <a:spcPts val="800"/>
              </a:spcAft>
            </a:pPr>
            <a:endParaRPr lang="en-US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148147" y="1765749"/>
                <a:ext cx="4936031" cy="8282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         )</m:t>
                            </m:r>
                            <m:r>
                              <a:rPr lang="en-US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2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47" y="1765749"/>
                <a:ext cx="4936031" cy="8282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934835" y="2373786"/>
                <a:ext cx="1795171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835" y="2373786"/>
                <a:ext cx="1795171" cy="5027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091011" y="2235107"/>
                <a:ext cx="3770840" cy="810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011" y="2235107"/>
                <a:ext cx="3770840" cy="8106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632" y="1306020"/>
            <a:ext cx="872353" cy="12923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778A31-A19D-D869-72BC-A14B8083C7C0}"/>
                  </a:ext>
                </a:extLst>
              </p:cNvPr>
              <p:cNvSpPr txBox="1"/>
              <p:nvPr/>
            </p:nvSpPr>
            <p:spPr>
              <a:xfrm>
                <a:off x="2668221" y="1747158"/>
                <a:ext cx="9544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778A31-A19D-D869-72BC-A14B8083C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21" y="1747158"/>
                <a:ext cx="954463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F4F24E-3BFB-3C4D-E02D-975B378A9220}"/>
                  </a:ext>
                </a:extLst>
              </p:cNvPr>
              <p:cNvSpPr txBox="1"/>
              <p:nvPr/>
            </p:nvSpPr>
            <p:spPr>
              <a:xfrm>
                <a:off x="2118651" y="1739341"/>
                <a:ext cx="5714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F4F24E-3BFB-3C4D-E02D-975B378A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51" y="1739341"/>
                <a:ext cx="571409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208 L 0.06158 0.04143 C 0.07187 0.05046 0.08724 0.05532 0.10338 0.05532 C 0.12161 0.05532 0.13632 0.05046 0.14661 0.04143 L 0.19583 0.00208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26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4.07407E-6 L 0.04245 0.03936 C 0.05157 0.04838 0.0655 0.05324 0.08008 0.05324 C 0.09662 0.05324 0.1099 0.04838 0.11901 0.03936 L 0.16354 -4.07407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  <p:bldP spid="13" grpId="0"/>
      <p:bldP spid="13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187" y="-326129"/>
            <a:ext cx="12954000" cy="12659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16000" y="6594626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128261" y="185748"/>
            <a:ext cx="4152139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533"/>
              </a:spcAft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5103" y="214155"/>
            <a:ext cx="1251739" cy="11735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" y="5969001"/>
            <a:ext cx="2235200" cy="63665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0245103" y="4953000"/>
            <a:ext cx="1488935" cy="1981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57328" y="2015180"/>
            <a:ext cx="1270000" cy="1210652"/>
            <a:chOff x="1828800" y="2980146"/>
            <a:chExt cx="1905000" cy="1815978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01856" y="1295401"/>
                <a:ext cx="12081458" cy="641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a)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r>
                      <m:rPr>
                        <m:sty m:val="p"/>
                      </m:rP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133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856" y="1295401"/>
                <a:ext cx="12081458" cy="641651"/>
              </a:xfrm>
              <a:prstGeom prst="rect">
                <a:avLst/>
              </a:prstGeom>
              <a:blipFill>
                <a:blip r:embed="rId9"/>
                <a:stretch>
                  <a:fillRect l="-95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38400" y="3225801"/>
                <a:ext cx="8331200" cy="1260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r>
                      <m:rPr>
                        <m:sty m:val="p"/>
                      </m:rP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225801"/>
                <a:ext cx="8331200" cy="1260089"/>
              </a:xfrm>
              <a:prstGeom prst="rect">
                <a:avLst/>
              </a:prstGeom>
              <a:blipFill>
                <a:blip r:embed="rId10"/>
                <a:stretch>
                  <a:fillRect l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472568" y="4161247"/>
                <a:ext cx="7958361" cy="64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r>
                      <a:rPr lang="en-US" sz="2667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667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568" y="4161247"/>
                <a:ext cx="7958361" cy="641779"/>
              </a:xfrm>
              <a:prstGeom prst="rect">
                <a:avLst/>
              </a:prstGeom>
              <a:blipFill>
                <a:blip r:embed="rId11"/>
                <a:stretch>
                  <a:fillRect l="-145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8518" y="-582350"/>
            <a:ext cx="1575463" cy="158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3601" y="6375400"/>
            <a:ext cx="5720251" cy="310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58400" y="221888"/>
            <a:ext cx="2438400" cy="52758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671095" y="1098401"/>
            <a:ext cx="2860763" cy="721895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2667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1:</a:t>
            </a:r>
            <a:endParaRPr sz="2667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539947" y="5849774"/>
            <a:ext cx="1255619" cy="12132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63600" y="1932082"/>
                <a:ext cx="10972800" cy="636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a)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2133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932082"/>
                <a:ext cx="10972800" cy="636649"/>
              </a:xfrm>
              <a:prstGeom prst="rect">
                <a:avLst/>
              </a:prstGeom>
              <a:blipFill>
                <a:blip r:embed="rId8"/>
                <a:stretch>
                  <a:fillRect l="-105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5351192" y="2794677"/>
            <a:ext cx="1270000" cy="1210652"/>
            <a:chOff x="1828800" y="2964868"/>
            <a:chExt cx="1905000" cy="1815977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868"/>
              <a:ext cx="1219200" cy="1815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72631" y="5153515"/>
                <a:ext cx="7772400" cy="641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−2).4. 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667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631" y="5153515"/>
                <a:ext cx="7772400" cy="641651"/>
              </a:xfrm>
              <a:prstGeom prst="rect">
                <a:avLst/>
              </a:prstGeom>
              <a:blipFill>
                <a:blip r:embed="rId10"/>
                <a:stretch>
                  <a:fillRect l="-1490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72632" y="4234606"/>
                <a:ext cx="4725011" cy="507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/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632" y="4234606"/>
                <a:ext cx="4725011" cy="507255"/>
              </a:xfrm>
              <a:prstGeom prst="rect">
                <a:avLst/>
              </a:prstGeom>
              <a:blipFill>
                <a:blip r:embed="rId11"/>
                <a:stretch>
                  <a:fillRect l="-2452" t="-10843" b="-3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1385</Words>
  <Application>Microsoft Office PowerPoint</Application>
  <PresentationFormat>Widescreen</PresentationFormat>
  <Paragraphs>167</Paragraphs>
  <Slides>28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1_Office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Quỳnh Trang</dc:creator>
  <cp:lastModifiedBy>Nguyễn Quỳnh Trang</cp:lastModifiedBy>
  <cp:revision>5</cp:revision>
  <dcterms:created xsi:type="dcterms:W3CDTF">2024-04-07T02:20:06Z</dcterms:created>
  <dcterms:modified xsi:type="dcterms:W3CDTF">2024-04-07T17:02:39Z</dcterms:modified>
</cp:coreProperties>
</file>