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303" r:id="rId4"/>
    <p:sldId id="257" r:id="rId5"/>
    <p:sldId id="294" r:id="rId6"/>
    <p:sldId id="282" r:id="rId7"/>
    <p:sldId id="304" r:id="rId8"/>
    <p:sldId id="305" r:id="rId9"/>
    <p:sldId id="306" r:id="rId10"/>
    <p:sldId id="307" r:id="rId11"/>
    <p:sldId id="309" r:id="rId12"/>
    <p:sldId id="308" r:id="rId13"/>
    <p:sldId id="310" r:id="rId14"/>
    <p:sldId id="311" r:id="rId15"/>
    <p:sldId id="313" r:id="rId16"/>
    <p:sldId id="314" r:id="rId17"/>
    <p:sldId id="315" r:id="rId18"/>
    <p:sldId id="260" r:id="rId19"/>
    <p:sldId id="316" r:id="rId20"/>
    <p:sldId id="317" r:id="rId21"/>
    <p:sldId id="318" r:id="rId22"/>
    <p:sldId id="319" r:id="rId23"/>
    <p:sldId id="320" r:id="rId24"/>
    <p:sldId id="335" r:id="rId25"/>
    <p:sldId id="336" r:id="rId26"/>
    <p:sldId id="337" r:id="rId27"/>
    <p:sldId id="338" r:id="rId28"/>
    <p:sldId id="339" r:id="rId29"/>
    <p:sldId id="301" r:id="rId30"/>
    <p:sldId id="312" r:id="rId31"/>
    <p:sldId id="321" r:id="rId32"/>
    <p:sldId id="322" r:id="rId33"/>
    <p:sldId id="323" r:id="rId34"/>
    <p:sldId id="324" r:id="rId35"/>
    <p:sldId id="326" r:id="rId36"/>
    <p:sldId id="325" r:id="rId37"/>
    <p:sldId id="327" r:id="rId38"/>
    <p:sldId id="328" r:id="rId39"/>
    <p:sldId id="329" r:id="rId40"/>
    <p:sldId id="266" r:id="rId41"/>
    <p:sldId id="330" r:id="rId42"/>
  </p:sldIdLst>
  <p:sldSz cx="12192000" cy="6858000"/>
  <p:notesSz cx="6858000" cy="9144000"/>
  <p:embeddedFontLst>
    <p:embeddedFont>
      <p:font typeface="等线" panose="02010600030101010101" pitchFamily="2" charset="-122"/>
      <p:regular r:id="rId44"/>
      <p:bold r:id="rId45"/>
    </p:embeddedFont>
    <p:embeddedFont>
      <p:font typeface="汉仪小麦体简" panose="020B0604020202020204" charset="-122"/>
      <p:regular r:id="rId46"/>
    </p:embeddedFont>
    <p:embeddedFont>
      <p:font typeface="Cambria Math" panose="02040503050406030204" pitchFamily="18" charset="0"/>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58" d="100"/>
          <a:sy n="58" d="100"/>
        </p:scale>
        <p:origin x="78" y="12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2023/1/12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29</a:t>
            </a:fld>
            <a:endParaRPr lang="zh-CN" altLang="en-US"/>
          </a:p>
        </p:txBody>
      </p:sp>
    </p:spTree>
    <p:extLst>
      <p:ext uri="{BB962C8B-B14F-4D97-AF65-F5344CB8AC3E}">
        <p14:creationId xmlns:p14="http://schemas.microsoft.com/office/powerpoint/2010/main" val="25235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40</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2660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6</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18</a:t>
            </a:fld>
            <a:endParaRPr lang="zh-CN" altLang="en-US"/>
          </a:p>
        </p:txBody>
      </p:sp>
    </p:spTree>
    <p:extLst>
      <p:ext uri="{BB962C8B-B14F-4D97-AF65-F5344CB8AC3E}">
        <p14:creationId xmlns:p14="http://schemas.microsoft.com/office/powerpoint/2010/main" val="16304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693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2023/1/12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hart" Target="../charts/chart1.xml"/><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xml"/><Relationship Id="rId7" Type="http://schemas.openxmlformats.org/officeDocument/2006/relationships/notesSlide" Target="../notesSlides/notesSlide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1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300"/>
                                </p:stCondLst>
                                <p:childTnLst>
                                  <p:par>
                                    <p:cTn id="26" presetID="2" presetClass="entr" presetSubtype="4" fill="hold" nodeType="afterEffect" p14:presetBounceEnd="4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40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0000">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14:bounceEnd="40000">
                                          <p:cBhvr additive="base">
                                            <p:cTn id="32"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4313" y="3642768"/>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H_Entry_1"/>
          <p:cNvSpPr/>
          <p:nvPr>
            <p:custDataLst>
              <p:tags r:id="rId1"/>
            </p:custDataLst>
          </p:nvPr>
        </p:nvSpPr>
        <p:spPr>
          <a:xfrm>
            <a:off x="4012405" y="272617"/>
            <a:ext cx="4402666" cy="73988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KHỞI ĐỘNG</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D24F8548-5F16-4D3B-80E7-BB7BEFBAC764}"/>
              </a:ext>
            </a:extLst>
          </p:cNvPr>
          <p:cNvSpPr txBox="1"/>
          <p:nvPr/>
        </p:nvSpPr>
        <p:spPr>
          <a:xfrm>
            <a:off x="1472721" y="1466093"/>
            <a:ext cx="7107242" cy="2793842"/>
          </a:xfrm>
          <a:prstGeom prst="rect">
            <a:avLst/>
          </a:prstGeom>
          <a:noFill/>
        </p:spPr>
        <p:txBody>
          <a:bodyPr wrap="square">
            <a:spAutoFit/>
          </a:bodyPr>
          <a:lstStyle/>
          <a:p>
            <a:pPr marL="0" marR="0" algn="just">
              <a:lnSpc>
                <a:spcPct val="150000"/>
              </a:lnSpc>
              <a:spcBef>
                <a:spcPts val="600"/>
              </a:spcBef>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6,15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0559BE-D470-4EA8-9BAE-EBE3724676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02184" y="1258052"/>
            <a:ext cx="2971800" cy="3209925"/>
          </a:xfrm>
          <a:prstGeom prst="rect">
            <a:avLst/>
          </a:prstGeom>
        </p:spPr>
      </p:pic>
      <p:sp>
        <p:nvSpPr>
          <p:cNvPr id="5" name="Thought Bubble: Cloud 4">
            <a:extLst>
              <a:ext uri="{FF2B5EF4-FFF2-40B4-BE49-F238E27FC236}">
                <a16:creationId xmlns:a16="http://schemas.microsoft.com/office/drawing/2014/main" id="{45443657-03E5-4A4D-A7B3-97079717A186}"/>
              </a:ext>
            </a:extLst>
          </p:cNvPr>
          <p:cNvSpPr/>
          <p:nvPr/>
        </p:nvSpPr>
        <p:spPr>
          <a:xfrm>
            <a:off x="4012405" y="4259935"/>
            <a:ext cx="6540670" cy="1457867"/>
          </a:xfrm>
          <a:prstGeom prst="cloudCallout">
            <a:avLst>
              <a:gd name="adj1" fmla="val -66900"/>
              <a:gd name="adj2" fmla="val 2445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2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xuất khẩu gạo trắng chiếm bao nhiêu phần trăm?</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5F84C0A-36B2-47CB-8CD5-EF3FFC899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372" y="4268627"/>
            <a:ext cx="1822680" cy="2246559"/>
          </a:xfrm>
          <a:prstGeom prst="rect">
            <a:avLst/>
          </a:prstGeom>
        </p:spPr>
      </p:pic>
    </p:spTree>
    <p:extLst>
      <p:ext uri="{BB962C8B-B14F-4D97-AF65-F5344CB8AC3E}">
        <p14:creationId xmlns:p14="http://schemas.microsoft.com/office/powerpoint/2010/main" val="28613010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10546" y="1054697"/>
            <a:ext cx="2695575" cy="5067300"/>
          </a:xfrm>
          <a:prstGeom prst="rect">
            <a:avLst/>
          </a:prstGeom>
        </p:spPr>
      </p:pic>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- 10%; x% = 5%</a:t>
            </a:r>
          </a:p>
        </p:txBody>
      </p:sp>
    </p:spTree>
    <p:extLst>
      <p:ext uri="{BB962C8B-B14F-4D97-AF65-F5344CB8AC3E}">
        <p14:creationId xmlns:p14="http://schemas.microsoft.com/office/powerpoint/2010/main" val="4287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100%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xmlns="">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animBg="1"/>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VẬN DỤNG</a:t>
            </a:r>
            <a:endParaRPr lang="zh-CN" altLang="en-US"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87934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282880" y="2278916"/>
            <a:ext cx="7956024" cy="2992294"/>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BÀI 3:</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ĐOẠN THẲNG</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(3 </a:t>
            </a:r>
            <a:r>
              <a:rPr lang="en-US" sz="5400" b="1" dirty="0" err="1">
                <a:solidFill>
                  <a:schemeClr val="bg1"/>
                </a:solidFill>
                <a:latin typeface="Arial" panose="020B0604020202020204" pitchFamily="34" charset="0"/>
                <a:cs typeface="Arial" panose="020B0604020202020204" pitchFamily="34" charset="0"/>
              </a:rPr>
              <a:t>tiết</a:t>
            </a:r>
            <a:r>
              <a:rPr lang="en-US" sz="5400" b="1" dirty="0">
                <a:solidFill>
                  <a:schemeClr val="bg1"/>
                </a:solidFill>
                <a:latin typeface="Arial" panose="020B0604020202020204" pitchFamily="34" charset="0"/>
                <a:cs typeface="Arial" panose="020B0604020202020204" pitchFamily="34" charset="0"/>
              </a:rPr>
              <a:t>)</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4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40000">
                                          <p:cBhvr additive="base">
                                            <p:cTn id="3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081658"/>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194048"/>
            <a:ext cx="12192000" cy="2663952"/>
          </a:xfrm>
          <a:prstGeom prst="rect">
            <a:avLst/>
          </a:prstGeom>
        </p:spPr>
      </p:pic>
      <p:sp>
        <p:nvSpPr>
          <p:cNvPr id="2" name="MH_Others_1"/>
          <p:cNvSpPr txBox="1"/>
          <p:nvPr>
            <p:custDataLst>
              <p:tags r:id="rId1"/>
            </p:custDataLst>
          </p:nvPr>
        </p:nvSpPr>
        <p:spPr>
          <a:xfrm rot="16200000">
            <a:off x="5786660" y="-1005604"/>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3049834" y="2353083"/>
            <a:ext cx="6453930"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HẸN</a:t>
            </a:r>
            <a:r>
              <a:rPr kumimoji="0" lang="en-US" sz="4800" b="1" i="0" u="none" strike="noStrike" kern="1200" cap="none" spc="0" normalizeH="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 GẶP LẠI CÁC EM Ở TIẾT HỌC SAU</a:t>
            </a:r>
            <a:endPar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endParaRP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0941290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0000">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000" fill="hold"/>
                                            <p:tgtEl>
                                              <p:spTgt spid="24"/>
                                            </p:tgtEl>
                                            <p:attrNameLst>
                                              <p:attrName>ppt_x</p:attrName>
                                            </p:attrNameLst>
                                          </p:cBhvr>
                                          <p:tavLst>
                                            <p:tav tm="0">
                                              <p:val>
                                                <p:strVal val="#ppt_x"/>
                                              </p:val>
                                            </p:tav>
                                            <p:tav tm="100000">
                                              <p:val>
                                                <p:strVal val="#ppt_x"/>
                                              </p:val>
                                            </p:tav>
                                          </p:tavLst>
                                        </p:anim>
                                        <p:anim calcmode="lin" valueType="num">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866</TotalTime>
  <Words>3690</Words>
  <Application>Microsoft Office PowerPoint</Application>
  <PresentationFormat>Widescreen</PresentationFormat>
  <Paragraphs>314</Paragraphs>
  <Slides>41</Slides>
  <Notes>17</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等线</vt:lpstr>
      <vt:lpstr>Cambria Math</vt:lpstr>
      <vt:lpstr>汉仪小麦体简</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Nguyệt Lê</cp:lastModifiedBy>
  <cp:revision>82</cp:revision>
  <dcterms:created xsi:type="dcterms:W3CDTF">2017-03-17T01:42:22Z</dcterms:created>
  <dcterms:modified xsi:type="dcterms:W3CDTF">2023-01-12T03:45:16Z</dcterms:modified>
</cp:coreProperties>
</file>