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97" r:id="rId3"/>
  </p:sldMasterIdLst>
  <p:notesMasterIdLst>
    <p:notesMasterId r:id="rId59"/>
  </p:notesMasterIdLst>
  <p:sldIdLst>
    <p:sldId id="256" r:id="rId4"/>
    <p:sldId id="257" r:id="rId5"/>
    <p:sldId id="259" r:id="rId6"/>
    <p:sldId id="258" r:id="rId7"/>
    <p:sldId id="260" r:id="rId8"/>
    <p:sldId id="261" r:id="rId9"/>
    <p:sldId id="262" r:id="rId10"/>
    <p:sldId id="264" r:id="rId11"/>
    <p:sldId id="266" r:id="rId12"/>
    <p:sldId id="320" r:id="rId13"/>
    <p:sldId id="321" r:id="rId14"/>
    <p:sldId id="326" r:id="rId15"/>
    <p:sldId id="322" r:id="rId16"/>
    <p:sldId id="327" r:id="rId17"/>
    <p:sldId id="328" r:id="rId18"/>
    <p:sldId id="323" r:id="rId19"/>
    <p:sldId id="268" r:id="rId20"/>
    <p:sldId id="273" r:id="rId21"/>
    <p:sldId id="329" r:id="rId22"/>
    <p:sldId id="277" r:id="rId23"/>
    <p:sldId id="267" r:id="rId24"/>
    <p:sldId id="269" r:id="rId25"/>
    <p:sldId id="299" r:id="rId26"/>
    <p:sldId id="300" r:id="rId27"/>
    <p:sldId id="330" r:id="rId28"/>
    <p:sldId id="331" r:id="rId29"/>
    <p:sldId id="333" r:id="rId30"/>
    <p:sldId id="271" r:id="rId31"/>
    <p:sldId id="302" r:id="rId32"/>
    <p:sldId id="334" r:id="rId33"/>
    <p:sldId id="270" r:id="rId34"/>
    <p:sldId id="303" r:id="rId35"/>
    <p:sldId id="304" r:id="rId36"/>
    <p:sldId id="305" r:id="rId37"/>
    <p:sldId id="306" r:id="rId38"/>
    <p:sldId id="307" r:id="rId39"/>
    <p:sldId id="308" r:id="rId40"/>
    <p:sldId id="309" r:id="rId41"/>
    <p:sldId id="274" r:id="rId42"/>
    <p:sldId id="310" r:id="rId43"/>
    <p:sldId id="275" r:id="rId44"/>
    <p:sldId id="335" r:id="rId45"/>
    <p:sldId id="276" r:id="rId46"/>
    <p:sldId id="312" r:id="rId47"/>
    <p:sldId id="336" r:id="rId48"/>
    <p:sldId id="337" r:id="rId49"/>
    <p:sldId id="313" r:id="rId50"/>
    <p:sldId id="279" r:id="rId51"/>
    <p:sldId id="317" r:id="rId52"/>
    <p:sldId id="319" r:id="rId53"/>
    <p:sldId id="318" r:id="rId54"/>
    <p:sldId id="338" r:id="rId55"/>
    <p:sldId id="339" r:id="rId56"/>
    <p:sldId id="282" r:id="rId57"/>
    <p:sldId id="290" r:id="rId58"/>
  </p:sldIdLst>
  <p:sldSz cx="9144000" cy="5143500" type="screen16x9"/>
  <p:notesSz cx="6858000" cy="9144000"/>
  <p:embeddedFontLst>
    <p:embeddedFont>
      <p:font typeface="DM Serif Display" panose="020B0604020202020204" charset="0"/>
      <p:regular r:id="rId60"/>
      <p:italic r:id="rId61"/>
    </p:embeddedFont>
    <p:embeddedFont>
      <p:font typeface="Cambria Math" panose="02040503050406030204" pitchFamily="18" charset="0"/>
      <p:regular r:id="rId62"/>
    </p:embeddedFont>
    <p:embeddedFont>
      <p:font typeface="Open Sans" panose="020B060402020202020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Just Another Hand" panose="020B0604020202020204" charset="0"/>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9EDFF"/>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E9BC7A-D38D-4FA5-92CB-5ECFBE1E4CFF}">
  <a:tblStyle styleId="{BFE9BC7A-D38D-4FA5-92CB-5ECFBE1E4C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4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4.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7.fntdata"/><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24f87700194_0_4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24f87700194_0_4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39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79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76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4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98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03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1336d459b9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5" name="Google Shape;2345;g1336d459b97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178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50e04da481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8" name="Google Shape;2698;g250e04da481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371f85d8d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371f85d8d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371f85d8d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371f85d8d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2454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199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173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4362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045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183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07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5" name="Google Shape;2555;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5" name="Google Shape;2555;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406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3e1fc50fc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3e1fc50f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3e1fc50fc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3e1fc50f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410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131ff7c0f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131ff7c0f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131ff7c0f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131ff7c0f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70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151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565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003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777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70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118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250e04da481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250e04da481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131ff7c0f5b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131ff7c0f5b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flaticon.com/"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60925" y="1144925"/>
            <a:ext cx="4268100" cy="1817700"/>
          </a:xfrm>
          <a:prstGeom prst="rect">
            <a:avLst/>
          </a:prstGeom>
        </p:spPr>
        <p:txBody>
          <a:bodyPr spcFirstLastPara="1" wrap="square" lIns="91425" tIns="91425" rIns="91425" bIns="91425" anchor="t" anchorCtr="0">
            <a:noAutofit/>
          </a:bodyPr>
          <a:lstStyle>
            <a:lvl1pPr lvl="0">
              <a:spcBef>
                <a:spcPts val="0"/>
              </a:spcBef>
              <a:spcAft>
                <a:spcPts val="0"/>
              </a:spcAft>
              <a:buSzPts val="4700"/>
              <a:buNone/>
              <a:defRPr sz="5800"/>
            </a:lvl1pPr>
            <a:lvl2pPr lvl="1" algn="l">
              <a:spcBef>
                <a:spcPts val="0"/>
              </a:spcBef>
              <a:spcAft>
                <a:spcPts val="0"/>
              </a:spcAft>
              <a:buSzPts val="4700"/>
              <a:buNone/>
              <a:defRPr sz="4700"/>
            </a:lvl2pPr>
            <a:lvl3pPr lvl="2" algn="l">
              <a:spcBef>
                <a:spcPts val="0"/>
              </a:spcBef>
              <a:spcAft>
                <a:spcPts val="0"/>
              </a:spcAft>
              <a:buSzPts val="4700"/>
              <a:buNone/>
              <a:defRPr sz="4700"/>
            </a:lvl3pPr>
            <a:lvl4pPr lvl="3" algn="l">
              <a:spcBef>
                <a:spcPts val="0"/>
              </a:spcBef>
              <a:spcAft>
                <a:spcPts val="0"/>
              </a:spcAft>
              <a:buSzPts val="4700"/>
              <a:buNone/>
              <a:defRPr sz="4700"/>
            </a:lvl4pPr>
            <a:lvl5pPr lvl="4" algn="l">
              <a:spcBef>
                <a:spcPts val="0"/>
              </a:spcBef>
              <a:spcAft>
                <a:spcPts val="0"/>
              </a:spcAft>
              <a:buSzPts val="4700"/>
              <a:buNone/>
              <a:defRPr sz="4700"/>
            </a:lvl5pPr>
            <a:lvl6pPr lvl="5" algn="l">
              <a:spcBef>
                <a:spcPts val="0"/>
              </a:spcBef>
              <a:spcAft>
                <a:spcPts val="0"/>
              </a:spcAft>
              <a:buSzPts val="4700"/>
              <a:buNone/>
              <a:defRPr sz="4700"/>
            </a:lvl6pPr>
            <a:lvl7pPr lvl="6" algn="l">
              <a:spcBef>
                <a:spcPts val="0"/>
              </a:spcBef>
              <a:spcAft>
                <a:spcPts val="0"/>
              </a:spcAft>
              <a:buSzPts val="4700"/>
              <a:buNone/>
              <a:defRPr sz="4700"/>
            </a:lvl7pPr>
            <a:lvl8pPr lvl="7" algn="l">
              <a:spcBef>
                <a:spcPts val="0"/>
              </a:spcBef>
              <a:spcAft>
                <a:spcPts val="0"/>
              </a:spcAft>
              <a:buSzPts val="4700"/>
              <a:buNone/>
              <a:defRPr sz="4700"/>
            </a:lvl8pPr>
            <a:lvl9pPr lvl="8" algn="l">
              <a:spcBef>
                <a:spcPts val="0"/>
              </a:spcBef>
              <a:spcAft>
                <a:spcPts val="0"/>
              </a:spcAft>
              <a:buSzPts val="4700"/>
              <a:buNone/>
              <a:defRPr sz="4700"/>
            </a:lvl9pPr>
          </a:lstStyle>
          <a:p>
            <a:endParaRPr/>
          </a:p>
        </p:txBody>
      </p:sp>
      <p:sp>
        <p:nvSpPr>
          <p:cNvPr id="10" name="Google Shape;10;p2"/>
          <p:cNvSpPr txBox="1">
            <a:spLocks noGrp="1"/>
          </p:cNvSpPr>
          <p:nvPr>
            <p:ph type="subTitle" idx="1"/>
          </p:nvPr>
        </p:nvSpPr>
        <p:spPr>
          <a:xfrm>
            <a:off x="4413075" y="3247125"/>
            <a:ext cx="3763800" cy="390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50"/>
              <a:buNone/>
              <a:defRPr sz="1500">
                <a:solidFill>
                  <a:schemeClr val="dk2"/>
                </a:solidFill>
              </a:defRPr>
            </a:lvl1pPr>
            <a:lvl2pPr lvl="1">
              <a:lnSpc>
                <a:spcPct val="100000"/>
              </a:lnSpc>
              <a:spcBef>
                <a:spcPts val="0"/>
              </a:spcBef>
              <a:spcAft>
                <a:spcPts val="0"/>
              </a:spcAft>
              <a:buSzPts val="1850"/>
              <a:buNone/>
              <a:defRPr sz="1850"/>
            </a:lvl2pPr>
            <a:lvl3pPr lvl="2">
              <a:lnSpc>
                <a:spcPct val="100000"/>
              </a:lnSpc>
              <a:spcBef>
                <a:spcPts val="0"/>
              </a:spcBef>
              <a:spcAft>
                <a:spcPts val="0"/>
              </a:spcAft>
              <a:buSzPts val="1850"/>
              <a:buNone/>
              <a:defRPr sz="1850"/>
            </a:lvl3pPr>
            <a:lvl4pPr lvl="3">
              <a:lnSpc>
                <a:spcPct val="100000"/>
              </a:lnSpc>
              <a:spcBef>
                <a:spcPts val="0"/>
              </a:spcBef>
              <a:spcAft>
                <a:spcPts val="0"/>
              </a:spcAft>
              <a:buSzPts val="1850"/>
              <a:buNone/>
              <a:defRPr sz="1850"/>
            </a:lvl4pPr>
            <a:lvl5pPr lvl="4">
              <a:lnSpc>
                <a:spcPct val="100000"/>
              </a:lnSpc>
              <a:spcBef>
                <a:spcPts val="0"/>
              </a:spcBef>
              <a:spcAft>
                <a:spcPts val="0"/>
              </a:spcAft>
              <a:buSzPts val="1850"/>
              <a:buNone/>
              <a:defRPr sz="1850"/>
            </a:lvl5pPr>
            <a:lvl6pPr lvl="5">
              <a:lnSpc>
                <a:spcPct val="100000"/>
              </a:lnSpc>
              <a:spcBef>
                <a:spcPts val="0"/>
              </a:spcBef>
              <a:spcAft>
                <a:spcPts val="0"/>
              </a:spcAft>
              <a:buSzPts val="1850"/>
              <a:buNone/>
              <a:defRPr sz="1850"/>
            </a:lvl6pPr>
            <a:lvl7pPr lvl="6">
              <a:lnSpc>
                <a:spcPct val="100000"/>
              </a:lnSpc>
              <a:spcBef>
                <a:spcPts val="0"/>
              </a:spcBef>
              <a:spcAft>
                <a:spcPts val="0"/>
              </a:spcAft>
              <a:buSzPts val="1850"/>
              <a:buNone/>
              <a:defRPr sz="1850"/>
            </a:lvl7pPr>
            <a:lvl8pPr lvl="7">
              <a:lnSpc>
                <a:spcPct val="100000"/>
              </a:lnSpc>
              <a:spcBef>
                <a:spcPts val="0"/>
              </a:spcBef>
              <a:spcAft>
                <a:spcPts val="0"/>
              </a:spcAft>
              <a:buSzPts val="1850"/>
              <a:buNone/>
              <a:defRPr sz="1850"/>
            </a:lvl8pPr>
            <a:lvl9pPr lvl="8">
              <a:lnSpc>
                <a:spcPct val="100000"/>
              </a:lnSpc>
              <a:spcBef>
                <a:spcPts val="0"/>
              </a:spcBef>
              <a:spcAft>
                <a:spcPts val="0"/>
              </a:spcAft>
              <a:buSzPts val="1850"/>
              <a:buNone/>
              <a:defRPr sz="1850"/>
            </a:lvl9pPr>
          </a:lstStyle>
          <a:p>
            <a:endParaRPr/>
          </a:p>
        </p:txBody>
      </p:sp>
      <p:grpSp>
        <p:nvGrpSpPr>
          <p:cNvPr id="11" name="Google Shape;11;p2"/>
          <p:cNvGrpSpPr/>
          <p:nvPr/>
        </p:nvGrpSpPr>
        <p:grpSpPr>
          <a:xfrm>
            <a:off x="8281224" y="196081"/>
            <a:ext cx="669794" cy="830426"/>
            <a:chOff x="3553318" y="981747"/>
            <a:chExt cx="887615" cy="1100631"/>
          </a:xfrm>
        </p:grpSpPr>
        <p:sp>
          <p:nvSpPr>
            <p:cNvPr id="12" name="Google Shape;12;p2"/>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flipH="1">
            <a:off x="245401" y="279731"/>
            <a:ext cx="669794" cy="830426"/>
            <a:chOff x="3553318" y="981747"/>
            <a:chExt cx="887615" cy="1100631"/>
          </a:xfrm>
        </p:grpSpPr>
        <p:sp>
          <p:nvSpPr>
            <p:cNvPr id="20" name="Google Shape;20;p2"/>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a:off x="407731" y="284923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3148411" y="210999"/>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17569" y="452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8394567" y="4201583"/>
            <a:ext cx="558621" cy="791950"/>
            <a:chOff x="8394567" y="4201583"/>
            <a:chExt cx="558621" cy="791950"/>
          </a:xfrm>
        </p:grpSpPr>
        <p:grpSp>
          <p:nvGrpSpPr>
            <p:cNvPr id="31" name="Google Shape;31;p2"/>
            <p:cNvGrpSpPr/>
            <p:nvPr/>
          </p:nvGrpSpPr>
          <p:grpSpPr>
            <a:xfrm>
              <a:off x="8394567" y="4934362"/>
              <a:ext cx="72420" cy="59171"/>
              <a:chOff x="1081830" y="1265825"/>
              <a:chExt cx="72420" cy="59171"/>
            </a:xfrm>
          </p:grpSpPr>
          <p:sp>
            <p:nvSpPr>
              <p:cNvPr id="32" name="Google Shape;32;p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8676427" y="4649707"/>
              <a:ext cx="276760" cy="271622"/>
              <a:chOff x="3490002" y="196082"/>
              <a:chExt cx="276760" cy="271622"/>
            </a:xfrm>
          </p:grpSpPr>
          <p:sp>
            <p:nvSpPr>
              <p:cNvPr id="35" name="Google Shape;35;p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5196230" y="4608575"/>
            <a:ext cx="72420" cy="59171"/>
            <a:chOff x="1081830" y="1265825"/>
            <a:chExt cx="72420" cy="59171"/>
          </a:xfrm>
        </p:grpSpPr>
        <p:sp>
          <p:nvSpPr>
            <p:cNvPr id="39" name="Google Shape;39;p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09"/>
        <p:cNvGrpSpPr/>
        <p:nvPr/>
      </p:nvGrpSpPr>
      <p:grpSpPr>
        <a:xfrm>
          <a:off x="0" y="0"/>
          <a:ext cx="0" cy="0"/>
          <a:chOff x="0" y="0"/>
          <a:chExt cx="0" cy="0"/>
        </a:xfrm>
      </p:grpSpPr>
      <p:grpSp>
        <p:nvGrpSpPr>
          <p:cNvPr id="410" name="Google Shape;410;p14"/>
          <p:cNvGrpSpPr/>
          <p:nvPr/>
        </p:nvGrpSpPr>
        <p:grpSpPr>
          <a:xfrm rot="10800000" flipH="1">
            <a:off x="102920" y="145751"/>
            <a:ext cx="8938160" cy="4851999"/>
            <a:chOff x="85267" y="192446"/>
            <a:chExt cx="8938160" cy="4851999"/>
          </a:xfrm>
        </p:grpSpPr>
        <p:grpSp>
          <p:nvGrpSpPr>
            <p:cNvPr id="411" name="Google Shape;411;p14"/>
            <p:cNvGrpSpPr/>
            <p:nvPr/>
          </p:nvGrpSpPr>
          <p:grpSpPr>
            <a:xfrm>
              <a:off x="8785880" y="4339631"/>
              <a:ext cx="91443" cy="76200"/>
              <a:chOff x="8870910" y="-843670"/>
              <a:chExt cx="54606" cy="44645"/>
            </a:xfrm>
          </p:grpSpPr>
          <p:sp>
            <p:nvSpPr>
              <p:cNvPr id="412" name="Google Shape;412;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14"/>
            <p:cNvGrpSpPr/>
            <p:nvPr/>
          </p:nvGrpSpPr>
          <p:grpSpPr>
            <a:xfrm>
              <a:off x="85267" y="4415826"/>
              <a:ext cx="627966" cy="628619"/>
              <a:chOff x="8323055" y="-897499"/>
              <a:chExt cx="627966" cy="628619"/>
            </a:xfrm>
          </p:grpSpPr>
          <p:sp>
            <p:nvSpPr>
              <p:cNvPr id="415" name="Google Shape;415;p14"/>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14"/>
            <p:cNvSpPr/>
            <p:nvPr/>
          </p:nvSpPr>
          <p:spPr>
            <a:xfrm>
              <a:off x="873876" y="48432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flipH="1">
              <a:off x="139636" y="388976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8936569" y="210607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14"/>
            <p:cNvGrpSpPr/>
            <p:nvPr/>
          </p:nvGrpSpPr>
          <p:grpSpPr>
            <a:xfrm>
              <a:off x="207430" y="192446"/>
              <a:ext cx="700416" cy="735600"/>
              <a:chOff x="173462" y="192446"/>
              <a:chExt cx="700416" cy="735600"/>
            </a:xfrm>
          </p:grpSpPr>
          <p:sp>
            <p:nvSpPr>
              <p:cNvPr id="421" name="Google Shape;421;p1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14"/>
              <p:cNvGrpSpPr/>
              <p:nvPr/>
            </p:nvGrpSpPr>
            <p:grpSpPr>
              <a:xfrm>
                <a:off x="259705" y="279294"/>
                <a:ext cx="91443" cy="76200"/>
                <a:chOff x="8870910" y="-843670"/>
                <a:chExt cx="54606" cy="44645"/>
              </a:xfrm>
            </p:grpSpPr>
            <p:sp>
              <p:nvSpPr>
                <p:cNvPr id="423" name="Google Shape;423;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4"/>
              <p:cNvGrpSpPr/>
              <p:nvPr/>
            </p:nvGrpSpPr>
            <p:grpSpPr>
              <a:xfrm>
                <a:off x="173462" y="669019"/>
                <a:ext cx="263928" cy="259027"/>
                <a:chOff x="8281224" y="-1099319"/>
                <a:chExt cx="263928" cy="259027"/>
              </a:xfrm>
            </p:grpSpPr>
            <p:sp>
              <p:nvSpPr>
                <p:cNvPr id="426" name="Google Shape;426;p1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8" name="Google Shape;428;p14"/>
            <p:cNvGrpSpPr/>
            <p:nvPr/>
          </p:nvGrpSpPr>
          <p:grpSpPr>
            <a:xfrm>
              <a:off x="8600552" y="4740207"/>
              <a:ext cx="276760" cy="271622"/>
              <a:chOff x="3490002" y="196082"/>
              <a:chExt cx="276760" cy="271622"/>
            </a:xfrm>
          </p:grpSpPr>
          <p:sp>
            <p:nvSpPr>
              <p:cNvPr id="429" name="Google Shape;429;p1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14"/>
            <p:cNvGrpSpPr/>
            <p:nvPr/>
          </p:nvGrpSpPr>
          <p:grpSpPr>
            <a:xfrm>
              <a:off x="8195930" y="4935631"/>
              <a:ext cx="91443" cy="76200"/>
              <a:chOff x="8870910" y="-843670"/>
              <a:chExt cx="54606" cy="44645"/>
            </a:xfrm>
          </p:grpSpPr>
          <p:sp>
            <p:nvSpPr>
              <p:cNvPr id="432" name="Google Shape;432;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4"/>
            <p:cNvSpPr/>
            <p:nvPr/>
          </p:nvSpPr>
          <p:spPr>
            <a:xfrm>
              <a:off x="4452194" y="49302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14"/>
            <p:cNvGrpSpPr/>
            <p:nvPr/>
          </p:nvGrpSpPr>
          <p:grpSpPr>
            <a:xfrm flipH="1">
              <a:off x="8236155" y="192446"/>
              <a:ext cx="700416" cy="735600"/>
              <a:chOff x="173462" y="192446"/>
              <a:chExt cx="700416" cy="735600"/>
            </a:xfrm>
          </p:grpSpPr>
          <p:sp>
            <p:nvSpPr>
              <p:cNvPr id="436" name="Google Shape;436;p1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4"/>
              <p:cNvGrpSpPr/>
              <p:nvPr/>
            </p:nvGrpSpPr>
            <p:grpSpPr>
              <a:xfrm>
                <a:off x="259705" y="279294"/>
                <a:ext cx="91443" cy="76200"/>
                <a:chOff x="8870910" y="-843670"/>
                <a:chExt cx="54606" cy="44645"/>
              </a:xfrm>
            </p:grpSpPr>
            <p:sp>
              <p:nvSpPr>
                <p:cNvPr id="438" name="Google Shape;438;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4"/>
              <p:cNvGrpSpPr/>
              <p:nvPr/>
            </p:nvGrpSpPr>
            <p:grpSpPr>
              <a:xfrm>
                <a:off x="173462" y="669019"/>
                <a:ext cx="263928" cy="259027"/>
                <a:chOff x="8281224" y="-1099319"/>
                <a:chExt cx="263928" cy="259027"/>
              </a:xfrm>
            </p:grpSpPr>
            <p:sp>
              <p:nvSpPr>
                <p:cNvPr id="441" name="Google Shape;441;p1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43" name="Google Shape;443;p14"/>
          <p:cNvSpPr txBox="1">
            <a:spLocks noGrp="1"/>
          </p:cNvSpPr>
          <p:nvPr>
            <p:ph type="title"/>
          </p:nvPr>
        </p:nvSpPr>
        <p:spPr>
          <a:xfrm>
            <a:off x="1028700" y="3684250"/>
            <a:ext cx="7086600" cy="569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9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4" name="Google Shape;444;p14"/>
          <p:cNvSpPr txBox="1">
            <a:spLocks noGrp="1"/>
          </p:cNvSpPr>
          <p:nvPr>
            <p:ph type="subTitle" idx="1"/>
          </p:nvPr>
        </p:nvSpPr>
        <p:spPr>
          <a:xfrm>
            <a:off x="1028700" y="2104475"/>
            <a:ext cx="7086600" cy="154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2800"/>
            </a:lvl1pPr>
            <a:lvl2pPr lvl="1" algn="ctr" rtl="0">
              <a:lnSpc>
                <a:spcPct val="100000"/>
              </a:lnSpc>
              <a:spcBef>
                <a:spcPts val="0"/>
              </a:spcBef>
              <a:spcAft>
                <a:spcPts val="0"/>
              </a:spcAft>
              <a:buSzPts val="3500"/>
              <a:buNone/>
              <a:defRPr sz="3500"/>
            </a:lvl2pPr>
            <a:lvl3pPr lvl="2" algn="ctr" rtl="0">
              <a:lnSpc>
                <a:spcPct val="100000"/>
              </a:lnSpc>
              <a:spcBef>
                <a:spcPts val="0"/>
              </a:spcBef>
              <a:spcAft>
                <a:spcPts val="0"/>
              </a:spcAft>
              <a:buSzPts val="3500"/>
              <a:buNone/>
              <a:defRPr sz="3500"/>
            </a:lvl3pPr>
            <a:lvl4pPr lvl="3" algn="ctr" rtl="0">
              <a:lnSpc>
                <a:spcPct val="100000"/>
              </a:lnSpc>
              <a:spcBef>
                <a:spcPts val="0"/>
              </a:spcBef>
              <a:spcAft>
                <a:spcPts val="0"/>
              </a:spcAft>
              <a:buSzPts val="3500"/>
              <a:buNone/>
              <a:defRPr sz="3500"/>
            </a:lvl4pPr>
            <a:lvl5pPr lvl="4" algn="ctr" rtl="0">
              <a:lnSpc>
                <a:spcPct val="100000"/>
              </a:lnSpc>
              <a:spcBef>
                <a:spcPts val="0"/>
              </a:spcBef>
              <a:spcAft>
                <a:spcPts val="0"/>
              </a:spcAft>
              <a:buSzPts val="3500"/>
              <a:buNone/>
              <a:defRPr sz="3500"/>
            </a:lvl5pPr>
            <a:lvl6pPr lvl="5" algn="ctr" rtl="0">
              <a:lnSpc>
                <a:spcPct val="100000"/>
              </a:lnSpc>
              <a:spcBef>
                <a:spcPts val="0"/>
              </a:spcBef>
              <a:spcAft>
                <a:spcPts val="0"/>
              </a:spcAft>
              <a:buSzPts val="3500"/>
              <a:buNone/>
              <a:defRPr sz="3500"/>
            </a:lvl6pPr>
            <a:lvl7pPr lvl="6" algn="ctr" rtl="0">
              <a:lnSpc>
                <a:spcPct val="100000"/>
              </a:lnSpc>
              <a:spcBef>
                <a:spcPts val="0"/>
              </a:spcBef>
              <a:spcAft>
                <a:spcPts val="0"/>
              </a:spcAft>
              <a:buSzPts val="3500"/>
              <a:buNone/>
              <a:defRPr sz="3500"/>
            </a:lvl7pPr>
            <a:lvl8pPr lvl="7" algn="ctr" rtl="0">
              <a:lnSpc>
                <a:spcPct val="100000"/>
              </a:lnSpc>
              <a:spcBef>
                <a:spcPts val="0"/>
              </a:spcBef>
              <a:spcAft>
                <a:spcPts val="0"/>
              </a:spcAft>
              <a:buSzPts val="3500"/>
              <a:buNone/>
              <a:defRPr sz="3500"/>
            </a:lvl8pPr>
            <a:lvl9pPr lvl="8" algn="ctr" rtl="0">
              <a:lnSpc>
                <a:spcPct val="100000"/>
              </a:lnSpc>
              <a:spcBef>
                <a:spcPts val="0"/>
              </a:spcBef>
              <a:spcAft>
                <a:spcPts val="0"/>
              </a:spcAft>
              <a:buSzPts val="3500"/>
              <a:buNone/>
              <a:defRPr sz="35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445"/>
        <p:cNvGrpSpPr/>
        <p:nvPr/>
      </p:nvGrpSpPr>
      <p:grpSpPr>
        <a:xfrm>
          <a:off x="0" y="0"/>
          <a:ext cx="0" cy="0"/>
          <a:chOff x="0" y="0"/>
          <a:chExt cx="0" cy="0"/>
        </a:xfrm>
      </p:grpSpPr>
      <p:grpSp>
        <p:nvGrpSpPr>
          <p:cNvPr id="446" name="Google Shape;446;p15"/>
          <p:cNvGrpSpPr/>
          <p:nvPr/>
        </p:nvGrpSpPr>
        <p:grpSpPr>
          <a:xfrm>
            <a:off x="31762" y="196081"/>
            <a:ext cx="8985202" cy="4886756"/>
            <a:chOff x="31762" y="196081"/>
            <a:chExt cx="8985202" cy="4886756"/>
          </a:xfrm>
        </p:grpSpPr>
        <p:grpSp>
          <p:nvGrpSpPr>
            <p:cNvPr id="447" name="Google Shape;447;p15"/>
            <p:cNvGrpSpPr/>
            <p:nvPr/>
          </p:nvGrpSpPr>
          <p:grpSpPr>
            <a:xfrm rot="10800000" flipH="1">
              <a:off x="8388976" y="4304251"/>
              <a:ext cx="627988" cy="778586"/>
              <a:chOff x="3553318" y="981747"/>
              <a:chExt cx="887615" cy="1100631"/>
            </a:xfrm>
          </p:grpSpPr>
          <p:sp>
            <p:nvSpPr>
              <p:cNvPr id="448" name="Google Shape;448;p15"/>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5"/>
            <p:cNvGrpSpPr/>
            <p:nvPr/>
          </p:nvGrpSpPr>
          <p:grpSpPr>
            <a:xfrm flipH="1">
              <a:off x="8340836" y="295656"/>
              <a:ext cx="610196" cy="579450"/>
              <a:chOff x="139234" y="196081"/>
              <a:chExt cx="610196" cy="579450"/>
            </a:xfrm>
          </p:grpSpPr>
          <p:grpSp>
            <p:nvGrpSpPr>
              <p:cNvPr id="455" name="Google Shape;455;p15"/>
              <p:cNvGrpSpPr/>
              <p:nvPr/>
            </p:nvGrpSpPr>
            <p:grpSpPr>
              <a:xfrm rot="10800000">
                <a:off x="677010" y="196081"/>
                <a:ext cx="72420" cy="59171"/>
                <a:chOff x="1081830" y="1265825"/>
                <a:chExt cx="72420" cy="59171"/>
              </a:xfrm>
            </p:grpSpPr>
            <p:sp>
              <p:nvSpPr>
                <p:cNvPr id="456" name="Google Shape;456;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15"/>
              <p:cNvGrpSpPr/>
              <p:nvPr/>
            </p:nvGrpSpPr>
            <p:grpSpPr>
              <a:xfrm rot="10800000">
                <a:off x="139234" y="196085"/>
                <a:ext cx="276760" cy="271622"/>
                <a:chOff x="3490002" y="196082"/>
                <a:chExt cx="276760" cy="271622"/>
              </a:xfrm>
            </p:grpSpPr>
            <p:sp>
              <p:nvSpPr>
                <p:cNvPr id="459" name="Google Shape;459;p1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1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5"/>
            <p:cNvGrpSpPr/>
            <p:nvPr/>
          </p:nvGrpSpPr>
          <p:grpSpPr>
            <a:xfrm rot="10800000">
              <a:off x="31762" y="196081"/>
              <a:ext cx="689463" cy="765249"/>
              <a:chOff x="3466427" y="1000601"/>
              <a:chExt cx="974505" cy="1081776"/>
            </a:xfrm>
          </p:grpSpPr>
          <p:sp>
            <p:nvSpPr>
              <p:cNvPr id="463" name="Google Shape;463;p15"/>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15"/>
            <p:cNvGrpSpPr/>
            <p:nvPr/>
          </p:nvGrpSpPr>
          <p:grpSpPr>
            <a:xfrm rot="-5400000">
              <a:off x="219186" y="4403814"/>
              <a:ext cx="610196" cy="579450"/>
              <a:chOff x="139234" y="196081"/>
              <a:chExt cx="610196" cy="579450"/>
            </a:xfrm>
          </p:grpSpPr>
          <p:grpSp>
            <p:nvGrpSpPr>
              <p:cNvPr id="469" name="Google Shape;469;p15"/>
              <p:cNvGrpSpPr/>
              <p:nvPr/>
            </p:nvGrpSpPr>
            <p:grpSpPr>
              <a:xfrm rot="10800000">
                <a:off x="677010" y="196081"/>
                <a:ext cx="72420" cy="59171"/>
                <a:chOff x="1081830" y="1265825"/>
                <a:chExt cx="72420" cy="59171"/>
              </a:xfrm>
            </p:grpSpPr>
            <p:sp>
              <p:nvSpPr>
                <p:cNvPr id="470" name="Google Shape;470;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5"/>
              <p:cNvGrpSpPr/>
              <p:nvPr/>
            </p:nvGrpSpPr>
            <p:grpSpPr>
              <a:xfrm rot="10800000">
                <a:off x="139234" y="196085"/>
                <a:ext cx="276760" cy="271622"/>
                <a:chOff x="3490002" y="196082"/>
                <a:chExt cx="276760" cy="271622"/>
              </a:xfrm>
            </p:grpSpPr>
            <p:sp>
              <p:nvSpPr>
                <p:cNvPr id="473" name="Google Shape;473;p1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1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15"/>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 name="Google Shape;477;p15"/>
            <p:cNvGrpSpPr/>
            <p:nvPr/>
          </p:nvGrpSpPr>
          <p:grpSpPr>
            <a:xfrm flipH="1">
              <a:off x="8878603" y="2339512"/>
              <a:ext cx="72420" cy="59171"/>
              <a:chOff x="1081830" y="1265825"/>
              <a:chExt cx="72420" cy="59171"/>
            </a:xfrm>
          </p:grpSpPr>
          <p:sp>
            <p:nvSpPr>
              <p:cNvPr id="478" name="Google Shape;478;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15"/>
            <p:cNvSpPr/>
            <p:nvPr/>
          </p:nvSpPr>
          <p:spPr>
            <a:xfrm rot="10800000" flipH="1">
              <a:off x="2507550" y="3380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15"/>
            <p:cNvGrpSpPr/>
            <p:nvPr/>
          </p:nvGrpSpPr>
          <p:grpSpPr>
            <a:xfrm flipH="1">
              <a:off x="1566328" y="4663962"/>
              <a:ext cx="72420" cy="59171"/>
              <a:chOff x="1081830" y="1265825"/>
              <a:chExt cx="72420" cy="59171"/>
            </a:xfrm>
          </p:grpSpPr>
          <p:sp>
            <p:nvSpPr>
              <p:cNvPr id="482" name="Google Shape;482;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15"/>
            <p:cNvSpPr/>
            <p:nvPr/>
          </p:nvSpPr>
          <p:spPr>
            <a:xfrm rot="10800000" flipH="1">
              <a:off x="5363275" y="48325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15"/>
          <p:cNvSpPr txBox="1">
            <a:spLocks noGrp="1"/>
          </p:cNvSpPr>
          <p:nvPr>
            <p:ph type="title"/>
          </p:nvPr>
        </p:nvSpPr>
        <p:spPr>
          <a:xfrm>
            <a:off x="1249650" y="2441125"/>
            <a:ext cx="32532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sz="50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486" name="Google Shape;486;p15"/>
          <p:cNvSpPr txBox="1">
            <a:spLocks noGrp="1"/>
          </p:cNvSpPr>
          <p:nvPr>
            <p:ph type="title" idx="2" hasCustomPrompt="1"/>
          </p:nvPr>
        </p:nvSpPr>
        <p:spPr>
          <a:xfrm>
            <a:off x="250755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487" name="Google Shape;487;p15"/>
          <p:cNvSpPr txBox="1">
            <a:spLocks noGrp="1"/>
          </p:cNvSpPr>
          <p:nvPr>
            <p:ph type="subTitle" idx="1"/>
          </p:nvPr>
        </p:nvSpPr>
        <p:spPr>
          <a:xfrm>
            <a:off x="124965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1_1_1">
    <p:spTree>
      <p:nvGrpSpPr>
        <p:cNvPr id="1" name="Shape 488"/>
        <p:cNvGrpSpPr/>
        <p:nvPr/>
      </p:nvGrpSpPr>
      <p:grpSpPr>
        <a:xfrm>
          <a:off x="0" y="0"/>
          <a:ext cx="0" cy="0"/>
          <a:chOff x="0" y="0"/>
          <a:chExt cx="0" cy="0"/>
        </a:xfrm>
      </p:grpSpPr>
      <p:grpSp>
        <p:nvGrpSpPr>
          <p:cNvPr id="489" name="Google Shape;489;p16"/>
          <p:cNvGrpSpPr/>
          <p:nvPr/>
        </p:nvGrpSpPr>
        <p:grpSpPr>
          <a:xfrm>
            <a:off x="118164" y="127090"/>
            <a:ext cx="8907672" cy="4889320"/>
            <a:chOff x="118164" y="127090"/>
            <a:chExt cx="8907672" cy="4889320"/>
          </a:xfrm>
        </p:grpSpPr>
        <p:sp>
          <p:nvSpPr>
            <p:cNvPr id="490" name="Google Shape;490;p16"/>
            <p:cNvSpPr/>
            <p:nvPr/>
          </p:nvSpPr>
          <p:spPr>
            <a:xfrm rot="10800000">
              <a:off x="973646" y="49000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16"/>
            <p:cNvGrpSpPr/>
            <p:nvPr/>
          </p:nvGrpSpPr>
          <p:grpSpPr>
            <a:xfrm rot="10800000" flipH="1">
              <a:off x="118164" y="4324278"/>
              <a:ext cx="627972" cy="692132"/>
              <a:chOff x="85242" y="122526"/>
              <a:chExt cx="627972" cy="692132"/>
            </a:xfrm>
          </p:grpSpPr>
          <p:grpSp>
            <p:nvGrpSpPr>
              <p:cNvPr id="492" name="Google Shape;492;p16"/>
              <p:cNvGrpSpPr/>
              <p:nvPr/>
            </p:nvGrpSpPr>
            <p:grpSpPr>
              <a:xfrm>
                <a:off x="85248" y="122526"/>
                <a:ext cx="627966" cy="628619"/>
                <a:chOff x="2185098" y="-1232949"/>
                <a:chExt cx="627966" cy="628619"/>
              </a:xfrm>
            </p:grpSpPr>
            <p:sp>
              <p:nvSpPr>
                <p:cNvPr id="493" name="Google Shape;493;p16"/>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16"/>
              <p:cNvGrpSpPr/>
              <p:nvPr/>
            </p:nvGrpSpPr>
            <p:grpSpPr>
              <a:xfrm>
                <a:off x="85242" y="755487"/>
                <a:ext cx="72420" cy="59171"/>
                <a:chOff x="1081830" y="1265825"/>
                <a:chExt cx="72420" cy="59171"/>
              </a:xfrm>
            </p:grpSpPr>
            <p:sp>
              <p:nvSpPr>
                <p:cNvPr id="496" name="Google Shape;496;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16"/>
            <p:cNvGrpSpPr/>
            <p:nvPr/>
          </p:nvGrpSpPr>
          <p:grpSpPr>
            <a:xfrm rot="10800000">
              <a:off x="8397864" y="127090"/>
              <a:ext cx="627972" cy="692132"/>
              <a:chOff x="85242" y="122526"/>
              <a:chExt cx="627972" cy="692132"/>
            </a:xfrm>
          </p:grpSpPr>
          <p:grpSp>
            <p:nvGrpSpPr>
              <p:cNvPr id="499" name="Google Shape;499;p16"/>
              <p:cNvGrpSpPr/>
              <p:nvPr/>
            </p:nvGrpSpPr>
            <p:grpSpPr>
              <a:xfrm>
                <a:off x="85248" y="122526"/>
                <a:ext cx="627966" cy="628619"/>
                <a:chOff x="2185098" y="-1232949"/>
                <a:chExt cx="627966" cy="628619"/>
              </a:xfrm>
            </p:grpSpPr>
            <p:sp>
              <p:nvSpPr>
                <p:cNvPr id="500" name="Google Shape;500;p16"/>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a:off x="85242" y="755487"/>
                <a:ext cx="72420" cy="59171"/>
                <a:chOff x="1081830" y="1265825"/>
                <a:chExt cx="72420" cy="59171"/>
              </a:xfrm>
            </p:grpSpPr>
            <p:sp>
              <p:nvSpPr>
                <p:cNvPr id="503" name="Google Shape;503;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5" name="Google Shape;505;p16"/>
            <p:cNvGrpSpPr/>
            <p:nvPr/>
          </p:nvGrpSpPr>
          <p:grpSpPr>
            <a:xfrm>
              <a:off x="176382" y="139114"/>
              <a:ext cx="1076885" cy="535935"/>
              <a:chOff x="176382" y="139114"/>
              <a:chExt cx="1076885" cy="535935"/>
            </a:xfrm>
          </p:grpSpPr>
          <p:grpSp>
            <p:nvGrpSpPr>
              <p:cNvPr id="506" name="Google Shape;506;p16"/>
              <p:cNvGrpSpPr/>
              <p:nvPr/>
            </p:nvGrpSpPr>
            <p:grpSpPr>
              <a:xfrm rot="10800000" flipH="1">
                <a:off x="464095" y="139114"/>
                <a:ext cx="276760" cy="271622"/>
                <a:chOff x="3490002" y="196082"/>
                <a:chExt cx="276760" cy="271622"/>
              </a:xfrm>
            </p:grpSpPr>
            <p:sp>
              <p:nvSpPr>
                <p:cNvPr id="507" name="Google Shape;507;p1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6"/>
              <p:cNvGrpSpPr/>
              <p:nvPr/>
            </p:nvGrpSpPr>
            <p:grpSpPr>
              <a:xfrm rot="10800000" flipH="1">
                <a:off x="1180847" y="351547"/>
                <a:ext cx="72420" cy="59171"/>
                <a:chOff x="1081830" y="1265825"/>
                <a:chExt cx="72420" cy="59171"/>
              </a:xfrm>
            </p:grpSpPr>
            <p:sp>
              <p:nvSpPr>
                <p:cNvPr id="510" name="Google Shape;510;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rot="10800000" flipH="1">
                <a:off x="176382" y="403426"/>
                <a:ext cx="276760" cy="271622"/>
                <a:chOff x="3490002" y="196082"/>
                <a:chExt cx="276760" cy="271622"/>
              </a:xfrm>
            </p:grpSpPr>
            <p:sp>
              <p:nvSpPr>
                <p:cNvPr id="513" name="Google Shape;513;p1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5" name="Google Shape;515;p16"/>
            <p:cNvSpPr/>
            <p:nvPr/>
          </p:nvSpPr>
          <p:spPr>
            <a:xfrm rot="10800000">
              <a:off x="8902971" y="12162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rot="10800000">
              <a:off x="168558" y="3163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16"/>
            <p:cNvGrpSpPr/>
            <p:nvPr/>
          </p:nvGrpSpPr>
          <p:grpSpPr>
            <a:xfrm rot="10800000" flipH="1">
              <a:off x="8764222" y="3166585"/>
              <a:ext cx="72420" cy="59171"/>
              <a:chOff x="1081830" y="1265825"/>
              <a:chExt cx="72420" cy="59171"/>
            </a:xfrm>
          </p:grpSpPr>
          <p:sp>
            <p:nvSpPr>
              <p:cNvPr id="518" name="Google Shape;518;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16"/>
            <p:cNvGrpSpPr/>
            <p:nvPr/>
          </p:nvGrpSpPr>
          <p:grpSpPr>
            <a:xfrm rot="10800000" flipH="1">
              <a:off x="164660" y="1372472"/>
              <a:ext cx="72420" cy="59171"/>
              <a:chOff x="1081830" y="1265825"/>
              <a:chExt cx="72420" cy="59171"/>
            </a:xfrm>
          </p:grpSpPr>
          <p:sp>
            <p:nvSpPr>
              <p:cNvPr id="521" name="Google Shape;521;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16"/>
            <p:cNvGrpSpPr/>
            <p:nvPr/>
          </p:nvGrpSpPr>
          <p:grpSpPr>
            <a:xfrm rot="10800000" flipH="1">
              <a:off x="2242747" y="4751522"/>
              <a:ext cx="72420" cy="59171"/>
              <a:chOff x="1081830" y="1265825"/>
              <a:chExt cx="72420" cy="59171"/>
            </a:xfrm>
          </p:grpSpPr>
          <p:sp>
            <p:nvSpPr>
              <p:cNvPr id="524" name="Google Shape;524;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16"/>
            <p:cNvGrpSpPr/>
            <p:nvPr/>
          </p:nvGrpSpPr>
          <p:grpSpPr>
            <a:xfrm rot="10800000" flipH="1">
              <a:off x="6841022" y="443572"/>
              <a:ext cx="72420" cy="59171"/>
              <a:chOff x="1081830" y="1265825"/>
              <a:chExt cx="72420" cy="59171"/>
            </a:xfrm>
          </p:grpSpPr>
          <p:sp>
            <p:nvSpPr>
              <p:cNvPr id="527" name="Google Shape;527;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9" name="Google Shape;529;p16"/>
          <p:cNvSpPr txBox="1">
            <a:spLocks noGrp="1"/>
          </p:cNvSpPr>
          <p:nvPr>
            <p:ph type="title"/>
          </p:nvPr>
        </p:nvSpPr>
        <p:spPr>
          <a:xfrm>
            <a:off x="2945400" y="2441125"/>
            <a:ext cx="32532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sz="50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530" name="Google Shape;530;p16"/>
          <p:cNvSpPr txBox="1">
            <a:spLocks noGrp="1"/>
          </p:cNvSpPr>
          <p:nvPr>
            <p:ph type="title" idx="2" hasCustomPrompt="1"/>
          </p:nvPr>
        </p:nvSpPr>
        <p:spPr>
          <a:xfrm>
            <a:off x="420330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531" name="Google Shape;531;p16"/>
          <p:cNvSpPr txBox="1">
            <a:spLocks noGrp="1"/>
          </p:cNvSpPr>
          <p:nvPr>
            <p:ph type="subTitle" idx="1"/>
          </p:nvPr>
        </p:nvSpPr>
        <p:spPr>
          <a:xfrm>
            <a:off x="294540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2">
    <p:spTree>
      <p:nvGrpSpPr>
        <p:cNvPr id="1" name="Shape 532"/>
        <p:cNvGrpSpPr/>
        <p:nvPr/>
      </p:nvGrpSpPr>
      <p:grpSpPr>
        <a:xfrm>
          <a:off x="0" y="0"/>
          <a:ext cx="0" cy="0"/>
          <a:chOff x="0" y="0"/>
          <a:chExt cx="0" cy="0"/>
        </a:xfrm>
      </p:grpSpPr>
      <p:grpSp>
        <p:nvGrpSpPr>
          <p:cNvPr id="533" name="Google Shape;533;p17"/>
          <p:cNvGrpSpPr/>
          <p:nvPr/>
        </p:nvGrpSpPr>
        <p:grpSpPr>
          <a:xfrm rot="10800000" flipH="1">
            <a:off x="85292" y="163937"/>
            <a:ext cx="8973416" cy="4815626"/>
            <a:chOff x="85248" y="177907"/>
            <a:chExt cx="8973416" cy="4815626"/>
          </a:xfrm>
        </p:grpSpPr>
        <p:grpSp>
          <p:nvGrpSpPr>
            <p:cNvPr id="534" name="Google Shape;534;p17"/>
            <p:cNvGrpSpPr/>
            <p:nvPr/>
          </p:nvGrpSpPr>
          <p:grpSpPr>
            <a:xfrm>
              <a:off x="8430698" y="410688"/>
              <a:ext cx="627966" cy="628619"/>
              <a:chOff x="7456573" y="-961324"/>
              <a:chExt cx="627966" cy="628619"/>
            </a:xfrm>
          </p:grpSpPr>
          <p:sp>
            <p:nvSpPr>
              <p:cNvPr id="535" name="Google Shape;535;p17"/>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7"/>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7"/>
            <p:cNvGrpSpPr/>
            <p:nvPr/>
          </p:nvGrpSpPr>
          <p:grpSpPr>
            <a:xfrm flipH="1">
              <a:off x="85248" y="410688"/>
              <a:ext cx="627966" cy="628619"/>
              <a:chOff x="7456573" y="-961324"/>
              <a:chExt cx="627966" cy="628619"/>
            </a:xfrm>
          </p:grpSpPr>
          <p:sp>
            <p:nvSpPr>
              <p:cNvPr id="538" name="Google Shape;538;p17"/>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17"/>
            <p:cNvGrpSpPr/>
            <p:nvPr/>
          </p:nvGrpSpPr>
          <p:grpSpPr>
            <a:xfrm>
              <a:off x="8394567" y="4201583"/>
              <a:ext cx="558621" cy="791950"/>
              <a:chOff x="8394567" y="4201583"/>
              <a:chExt cx="558621" cy="791950"/>
            </a:xfrm>
          </p:grpSpPr>
          <p:grpSp>
            <p:nvGrpSpPr>
              <p:cNvPr id="541" name="Google Shape;541;p17"/>
              <p:cNvGrpSpPr/>
              <p:nvPr/>
            </p:nvGrpSpPr>
            <p:grpSpPr>
              <a:xfrm>
                <a:off x="8394567" y="4934362"/>
                <a:ext cx="72420" cy="59171"/>
                <a:chOff x="1081830" y="1265825"/>
                <a:chExt cx="72420" cy="59171"/>
              </a:xfrm>
            </p:grpSpPr>
            <p:sp>
              <p:nvSpPr>
                <p:cNvPr id="542" name="Google Shape;542;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7"/>
              <p:cNvGrpSpPr/>
              <p:nvPr/>
            </p:nvGrpSpPr>
            <p:grpSpPr>
              <a:xfrm>
                <a:off x="8676427" y="4649707"/>
                <a:ext cx="276760" cy="271622"/>
                <a:chOff x="3490002" y="196082"/>
                <a:chExt cx="276760" cy="271622"/>
              </a:xfrm>
            </p:grpSpPr>
            <p:sp>
              <p:nvSpPr>
                <p:cNvPr id="545" name="Google Shape;545;p1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17"/>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17"/>
            <p:cNvGrpSpPr/>
            <p:nvPr/>
          </p:nvGrpSpPr>
          <p:grpSpPr>
            <a:xfrm flipH="1">
              <a:off x="180742" y="4201583"/>
              <a:ext cx="558621" cy="791950"/>
              <a:chOff x="8394567" y="4201583"/>
              <a:chExt cx="558621" cy="791950"/>
            </a:xfrm>
          </p:grpSpPr>
          <p:grpSp>
            <p:nvGrpSpPr>
              <p:cNvPr id="549" name="Google Shape;549;p17"/>
              <p:cNvGrpSpPr/>
              <p:nvPr/>
            </p:nvGrpSpPr>
            <p:grpSpPr>
              <a:xfrm>
                <a:off x="8394567" y="4934362"/>
                <a:ext cx="72420" cy="59171"/>
                <a:chOff x="1081830" y="1265825"/>
                <a:chExt cx="72420" cy="59171"/>
              </a:xfrm>
            </p:grpSpPr>
            <p:sp>
              <p:nvSpPr>
                <p:cNvPr id="550" name="Google Shape;550;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7"/>
              <p:cNvGrpSpPr/>
              <p:nvPr/>
            </p:nvGrpSpPr>
            <p:grpSpPr>
              <a:xfrm>
                <a:off x="8676427" y="4649707"/>
                <a:ext cx="276760" cy="271622"/>
                <a:chOff x="3490002" y="196082"/>
                <a:chExt cx="276760" cy="271622"/>
              </a:xfrm>
            </p:grpSpPr>
            <p:sp>
              <p:nvSpPr>
                <p:cNvPr id="553" name="Google Shape;553;p1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17"/>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17"/>
            <p:cNvSpPr/>
            <p:nvPr/>
          </p:nvSpPr>
          <p:spPr>
            <a:xfrm flipH="1">
              <a:off x="872096" y="266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7"/>
            <p:cNvSpPr/>
            <p:nvPr/>
          </p:nvSpPr>
          <p:spPr>
            <a:xfrm flipH="1">
              <a:off x="8953196" y="13336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17"/>
            <p:cNvGrpSpPr/>
            <p:nvPr/>
          </p:nvGrpSpPr>
          <p:grpSpPr>
            <a:xfrm flipH="1">
              <a:off x="85257" y="1128257"/>
              <a:ext cx="72420" cy="59171"/>
              <a:chOff x="1081830" y="1265825"/>
              <a:chExt cx="72420" cy="59171"/>
            </a:xfrm>
          </p:grpSpPr>
          <p:sp>
            <p:nvSpPr>
              <p:cNvPr id="559" name="Google Shape;559;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17"/>
            <p:cNvGrpSpPr/>
            <p:nvPr/>
          </p:nvGrpSpPr>
          <p:grpSpPr>
            <a:xfrm flipH="1">
              <a:off x="8394570" y="177907"/>
              <a:ext cx="72420" cy="59171"/>
              <a:chOff x="1081830" y="1265825"/>
              <a:chExt cx="72420" cy="59171"/>
            </a:xfrm>
          </p:grpSpPr>
          <p:sp>
            <p:nvSpPr>
              <p:cNvPr id="562" name="Google Shape;562;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7"/>
            <p:cNvGrpSpPr/>
            <p:nvPr/>
          </p:nvGrpSpPr>
          <p:grpSpPr>
            <a:xfrm flipH="1">
              <a:off x="180745" y="2590857"/>
              <a:ext cx="72420" cy="59171"/>
              <a:chOff x="1081830" y="1265825"/>
              <a:chExt cx="72420" cy="59171"/>
            </a:xfrm>
          </p:grpSpPr>
          <p:sp>
            <p:nvSpPr>
              <p:cNvPr id="565" name="Google Shape;565;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17"/>
            <p:cNvGrpSpPr/>
            <p:nvPr/>
          </p:nvGrpSpPr>
          <p:grpSpPr>
            <a:xfrm flipH="1">
              <a:off x="8880770" y="2998369"/>
              <a:ext cx="72420" cy="59171"/>
              <a:chOff x="1081830" y="1265825"/>
              <a:chExt cx="72420" cy="59171"/>
            </a:xfrm>
          </p:grpSpPr>
          <p:sp>
            <p:nvSpPr>
              <p:cNvPr id="568" name="Google Shape;568;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0" name="Google Shape;570;p17"/>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71" name="Google Shape;571;p17"/>
          <p:cNvSpPr txBox="1">
            <a:spLocks noGrp="1"/>
          </p:cNvSpPr>
          <p:nvPr>
            <p:ph type="subTitle" idx="1"/>
          </p:nvPr>
        </p:nvSpPr>
        <p:spPr>
          <a:xfrm>
            <a:off x="781276"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2" name="Google Shape;572;p17"/>
          <p:cNvSpPr txBox="1">
            <a:spLocks noGrp="1"/>
          </p:cNvSpPr>
          <p:nvPr>
            <p:ph type="title" idx="2" hasCustomPrompt="1"/>
          </p:nvPr>
        </p:nvSpPr>
        <p:spPr>
          <a:xfrm>
            <a:off x="843376" y="1975525"/>
            <a:ext cx="21723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3" name="Google Shape;573;p17"/>
          <p:cNvSpPr txBox="1">
            <a:spLocks noGrp="1"/>
          </p:cNvSpPr>
          <p:nvPr>
            <p:ph type="subTitle" idx="3"/>
          </p:nvPr>
        </p:nvSpPr>
        <p:spPr>
          <a:xfrm>
            <a:off x="781276"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574" name="Google Shape;574;p17"/>
          <p:cNvSpPr txBox="1">
            <a:spLocks noGrp="1"/>
          </p:cNvSpPr>
          <p:nvPr>
            <p:ph type="subTitle" idx="4"/>
          </p:nvPr>
        </p:nvSpPr>
        <p:spPr>
          <a:xfrm>
            <a:off x="6066239"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17"/>
          <p:cNvSpPr txBox="1">
            <a:spLocks noGrp="1"/>
          </p:cNvSpPr>
          <p:nvPr>
            <p:ph type="title" idx="5" hasCustomPrompt="1"/>
          </p:nvPr>
        </p:nvSpPr>
        <p:spPr>
          <a:xfrm>
            <a:off x="6125189" y="1975519"/>
            <a:ext cx="21786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6" name="Google Shape;576;p17"/>
          <p:cNvSpPr txBox="1">
            <a:spLocks noGrp="1"/>
          </p:cNvSpPr>
          <p:nvPr>
            <p:ph type="subTitle" idx="6"/>
          </p:nvPr>
        </p:nvSpPr>
        <p:spPr>
          <a:xfrm>
            <a:off x="6066239"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577" name="Google Shape;577;p17"/>
          <p:cNvSpPr txBox="1">
            <a:spLocks noGrp="1"/>
          </p:cNvSpPr>
          <p:nvPr>
            <p:ph type="subTitle" idx="7"/>
          </p:nvPr>
        </p:nvSpPr>
        <p:spPr>
          <a:xfrm>
            <a:off x="3423750"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17"/>
          <p:cNvSpPr txBox="1">
            <a:spLocks noGrp="1"/>
          </p:cNvSpPr>
          <p:nvPr>
            <p:ph type="title" idx="8" hasCustomPrompt="1"/>
          </p:nvPr>
        </p:nvSpPr>
        <p:spPr>
          <a:xfrm>
            <a:off x="3482700" y="1975519"/>
            <a:ext cx="21786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9" name="Google Shape;579;p17"/>
          <p:cNvSpPr txBox="1">
            <a:spLocks noGrp="1"/>
          </p:cNvSpPr>
          <p:nvPr>
            <p:ph type="subTitle" idx="9"/>
          </p:nvPr>
        </p:nvSpPr>
        <p:spPr>
          <a:xfrm>
            <a:off x="3423750"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2">
  <p:cSld name="CUSTOM_2_1_2">
    <p:spTree>
      <p:nvGrpSpPr>
        <p:cNvPr id="1" name="Shape 621"/>
        <p:cNvGrpSpPr/>
        <p:nvPr/>
      </p:nvGrpSpPr>
      <p:grpSpPr>
        <a:xfrm>
          <a:off x="0" y="0"/>
          <a:ext cx="0" cy="0"/>
          <a:chOff x="0" y="0"/>
          <a:chExt cx="0" cy="0"/>
        </a:xfrm>
      </p:grpSpPr>
      <p:sp>
        <p:nvSpPr>
          <p:cNvPr id="622" name="Google Shape;622;p19"/>
          <p:cNvSpPr txBox="1">
            <a:spLocks noGrp="1"/>
          </p:cNvSpPr>
          <p:nvPr>
            <p:ph type="subTitle" idx="1"/>
          </p:nvPr>
        </p:nvSpPr>
        <p:spPr>
          <a:xfrm>
            <a:off x="4380375" y="1313000"/>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title" hasCustomPrompt="1"/>
          </p:nvPr>
        </p:nvSpPr>
        <p:spPr>
          <a:xfrm>
            <a:off x="4380375" y="509650"/>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624" name="Google Shape;624;p19"/>
          <p:cNvSpPr txBox="1">
            <a:spLocks noGrp="1"/>
          </p:cNvSpPr>
          <p:nvPr>
            <p:ph type="subTitle" idx="2"/>
          </p:nvPr>
        </p:nvSpPr>
        <p:spPr>
          <a:xfrm>
            <a:off x="4380375" y="4122750"/>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title" idx="3" hasCustomPrompt="1"/>
          </p:nvPr>
        </p:nvSpPr>
        <p:spPr>
          <a:xfrm>
            <a:off x="4380375" y="3319400"/>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626" name="Google Shape;626;p19"/>
          <p:cNvSpPr txBox="1">
            <a:spLocks noGrp="1"/>
          </p:cNvSpPr>
          <p:nvPr>
            <p:ph type="subTitle" idx="4"/>
          </p:nvPr>
        </p:nvSpPr>
        <p:spPr>
          <a:xfrm>
            <a:off x="4380375" y="2717875"/>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title" idx="5" hasCustomPrompt="1"/>
          </p:nvPr>
        </p:nvSpPr>
        <p:spPr>
          <a:xfrm>
            <a:off x="4380375" y="1914525"/>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grpSp>
        <p:nvGrpSpPr>
          <p:cNvPr id="628" name="Google Shape;628;p19"/>
          <p:cNvGrpSpPr/>
          <p:nvPr/>
        </p:nvGrpSpPr>
        <p:grpSpPr>
          <a:xfrm>
            <a:off x="169175" y="114863"/>
            <a:ext cx="8805650" cy="4913774"/>
            <a:chOff x="169175" y="114863"/>
            <a:chExt cx="8805650" cy="4913774"/>
          </a:xfrm>
        </p:grpSpPr>
        <p:grpSp>
          <p:nvGrpSpPr>
            <p:cNvPr id="629" name="Google Shape;629;p19"/>
            <p:cNvGrpSpPr/>
            <p:nvPr/>
          </p:nvGrpSpPr>
          <p:grpSpPr>
            <a:xfrm rot="10800000" flipH="1">
              <a:off x="289431" y="4622387"/>
              <a:ext cx="263928" cy="259027"/>
              <a:chOff x="8281224" y="4108656"/>
              <a:chExt cx="263928" cy="259027"/>
            </a:xfrm>
          </p:grpSpPr>
          <p:sp>
            <p:nvSpPr>
              <p:cNvPr id="630" name="Google Shape;630;p19"/>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9"/>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9"/>
            <p:cNvSpPr/>
            <p:nvPr/>
          </p:nvSpPr>
          <p:spPr>
            <a:xfrm rot="10800000" flipH="1">
              <a:off x="802775" y="494177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19"/>
            <p:cNvGrpSpPr/>
            <p:nvPr/>
          </p:nvGrpSpPr>
          <p:grpSpPr>
            <a:xfrm rot="10800000" flipH="1">
              <a:off x="8305031" y="4198200"/>
              <a:ext cx="669794" cy="830426"/>
              <a:chOff x="3553318" y="981747"/>
              <a:chExt cx="887615" cy="1100631"/>
            </a:xfrm>
          </p:grpSpPr>
          <p:sp>
            <p:nvSpPr>
              <p:cNvPr id="634" name="Google Shape;634;p19"/>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9"/>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9"/>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9"/>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19"/>
            <p:cNvGrpSpPr/>
            <p:nvPr/>
          </p:nvGrpSpPr>
          <p:grpSpPr>
            <a:xfrm rot="10800000" flipH="1">
              <a:off x="219831" y="114863"/>
              <a:ext cx="669794" cy="830426"/>
              <a:chOff x="3553318" y="981747"/>
              <a:chExt cx="887615" cy="1100631"/>
            </a:xfrm>
          </p:grpSpPr>
          <p:sp>
            <p:nvSpPr>
              <p:cNvPr id="642" name="Google Shape;642;p19"/>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9"/>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9"/>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19"/>
            <p:cNvGrpSpPr/>
            <p:nvPr/>
          </p:nvGrpSpPr>
          <p:grpSpPr>
            <a:xfrm rot="10800000" flipH="1">
              <a:off x="8179187" y="241397"/>
              <a:ext cx="681393" cy="672200"/>
              <a:chOff x="8195930" y="4292936"/>
              <a:chExt cx="681393" cy="672200"/>
            </a:xfrm>
          </p:grpSpPr>
          <p:grpSp>
            <p:nvGrpSpPr>
              <p:cNvPr id="647" name="Google Shape;647;p19"/>
              <p:cNvGrpSpPr/>
              <p:nvPr/>
            </p:nvGrpSpPr>
            <p:grpSpPr>
              <a:xfrm>
                <a:off x="8785880" y="4292936"/>
                <a:ext cx="91443" cy="76200"/>
                <a:chOff x="8870910" y="-843670"/>
                <a:chExt cx="54606" cy="44645"/>
              </a:xfrm>
            </p:grpSpPr>
            <p:sp>
              <p:nvSpPr>
                <p:cNvPr id="648" name="Google Shape;648;p19"/>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19"/>
              <p:cNvGrpSpPr/>
              <p:nvPr/>
            </p:nvGrpSpPr>
            <p:grpSpPr>
              <a:xfrm>
                <a:off x="8600552" y="4693512"/>
                <a:ext cx="276760" cy="271622"/>
                <a:chOff x="3490002" y="196082"/>
                <a:chExt cx="276760" cy="271622"/>
              </a:xfrm>
            </p:grpSpPr>
            <p:sp>
              <p:nvSpPr>
                <p:cNvPr id="651" name="Google Shape;651;p1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9"/>
              <p:cNvGrpSpPr/>
              <p:nvPr/>
            </p:nvGrpSpPr>
            <p:grpSpPr>
              <a:xfrm>
                <a:off x="8195930" y="4888936"/>
                <a:ext cx="91443" cy="76200"/>
                <a:chOff x="8870910" y="-843670"/>
                <a:chExt cx="54606" cy="44645"/>
              </a:xfrm>
            </p:grpSpPr>
            <p:sp>
              <p:nvSpPr>
                <p:cNvPr id="654" name="Google Shape;654;p19"/>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6" name="Google Shape;656;p19"/>
            <p:cNvSpPr/>
            <p:nvPr/>
          </p:nvSpPr>
          <p:spPr>
            <a:xfrm rot="10800000" flipH="1">
              <a:off x="8707700" y="33530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19"/>
            <p:cNvGrpSpPr/>
            <p:nvPr/>
          </p:nvGrpSpPr>
          <p:grpSpPr>
            <a:xfrm rot="10800000">
              <a:off x="217003" y="2225037"/>
              <a:ext cx="72420" cy="59171"/>
              <a:chOff x="1081830" y="1265825"/>
              <a:chExt cx="72420" cy="59171"/>
            </a:xfrm>
          </p:grpSpPr>
          <p:sp>
            <p:nvSpPr>
              <p:cNvPr id="658" name="Google Shape;658;p19"/>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19"/>
            <p:cNvSpPr/>
            <p:nvPr/>
          </p:nvSpPr>
          <p:spPr>
            <a:xfrm rot="10800000" flipH="1">
              <a:off x="169175" y="41417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2_1_1">
    <p:spTree>
      <p:nvGrpSpPr>
        <p:cNvPr id="1" name="Shape 661"/>
        <p:cNvGrpSpPr/>
        <p:nvPr/>
      </p:nvGrpSpPr>
      <p:grpSpPr>
        <a:xfrm>
          <a:off x="0" y="0"/>
          <a:ext cx="0" cy="0"/>
          <a:chOff x="0" y="0"/>
          <a:chExt cx="0" cy="0"/>
        </a:xfrm>
      </p:grpSpPr>
      <p:sp>
        <p:nvSpPr>
          <p:cNvPr id="662" name="Google Shape;662;p20"/>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63" name="Google Shape;663;p20"/>
          <p:cNvGrpSpPr/>
          <p:nvPr/>
        </p:nvGrpSpPr>
        <p:grpSpPr>
          <a:xfrm>
            <a:off x="85292" y="163937"/>
            <a:ext cx="8973416" cy="4815626"/>
            <a:chOff x="85248" y="177907"/>
            <a:chExt cx="8973416" cy="4815626"/>
          </a:xfrm>
        </p:grpSpPr>
        <p:grpSp>
          <p:nvGrpSpPr>
            <p:cNvPr id="664" name="Google Shape;664;p20"/>
            <p:cNvGrpSpPr/>
            <p:nvPr/>
          </p:nvGrpSpPr>
          <p:grpSpPr>
            <a:xfrm>
              <a:off x="8430698" y="410688"/>
              <a:ext cx="627966" cy="628619"/>
              <a:chOff x="7456573" y="-961324"/>
              <a:chExt cx="627966" cy="628619"/>
            </a:xfrm>
          </p:grpSpPr>
          <p:sp>
            <p:nvSpPr>
              <p:cNvPr id="665" name="Google Shape;665;p20"/>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0"/>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20"/>
            <p:cNvGrpSpPr/>
            <p:nvPr/>
          </p:nvGrpSpPr>
          <p:grpSpPr>
            <a:xfrm flipH="1">
              <a:off x="85248" y="410688"/>
              <a:ext cx="627966" cy="628619"/>
              <a:chOff x="7456573" y="-961324"/>
              <a:chExt cx="627966" cy="628619"/>
            </a:xfrm>
          </p:grpSpPr>
          <p:sp>
            <p:nvSpPr>
              <p:cNvPr id="668" name="Google Shape;668;p20"/>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0"/>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20"/>
            <p:cNvGrpSpPr/>
            <p:nvPr/>
          </p:nvGrpSpPr>
          <p:grpSpPr>
            <a:xfrm>
              <a:off x="8394567" y="4201583"/>
              <a:ext cx="558621" cy="791950"/>
              <a:chOff x="8394567" y="4201583"/>
              <a:chExt cx="558621" cy="791950"/>
            </a:xfrm>
          </p:grpSpPr>
          <p:grpSp>
            <p:nvGrpSpPr>
              <p:cNvPr id="671" name="Google Shape;671;p20"/>
              <p:cNvGrpSpPr/>
              <p:nvPr/>
            </p:nvGrpSpPr>
            <p:grpSpPr>
              <a:xfrm>
                <a:off x="8394567" y="4934362"/>
                <a:ext cx="72420" cy="59171"/>
                <a:chOff x="1081830" y="1265825"/>
                <a:chExt cx="72420" cy="59171"/>
              </a:xfrm>
            </p:grpSpPr>
            <p:sp>
              <p:nvSpPr>
                <p:cNvPr id="672" name="Google Shape;672;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20"/>
              <p:cNvGrpSpPr/>
              <p:nvPr/>
            </p:nvGrpSpPr>
            <p:grpSpPr>
              <a:xfrm>
                <a:off x="8676427" y="4649707"/>
                <a:ext cx="276760" cy="271622"/>
                <a:chOff x="3490002" y="196082"/>
                <a:chExt cx="276760" cy="271622"/>
              </a:xfrm>
            </p:grpSpPr>
            <p:sp>
              <p:nvSpPr>
                <p:cNvPr id="675" name="Google Shape;675;p2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20"/>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20"/>
            <p:cNvGrpSpPr/>
            <p:nvPr/>
          </p:nvGrpSpPr>
          <p:grpSpPr>
            <a:xfrm flipH="1">
              <a:off x="180742" y="4201583"/>
              <a:ext cx="558621" cy="791950"/>
              <a:chOff x="8394567" y="4201583"/>
              <a:chExt cx="558621" cy="791950"/>
            </a:xfrm>
          </p:grpSpPr>
          <p:grpSp>
            <p:nvGrpSpPr>
              <p:cNvPr id="679" name="Google Shape;679;p20"/>
              <p:cNvGrpSpPr/>
              <p:nvPr/>
            </p:nvGrpSpPr>
            <p:grpSpPr>
              <a:xfrm>
                <a:off x="8394567" y="4934362"/>
                <a:ext cx="72420" cy="59171"/>
                <a:chOff x="1081830" y="1265825"/>
                <a:chExt cx="72420" cy="59171"/>
              </a:xfrm>
            </p:grpSpPr>
            <p:sp>
              <p:nvSpPr>
                <p:cNvPr id="680" name="Google Shape;680;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0"/>
              <p:cNvGrpSpPr/>
              <p:nvPr/>
            </p:nvGrpSpPr>
            <p:grpSpPr>
              <a:xfrm>
                <a:off x="8676427" y="4649707"/>
                <a:ext cx="276760" cy="271622"/>
                <a:chOff x="3490002" y="196082"/>
                <a:chExt cx="276760" cy="271622"/>
              </a:xfrm>
            </p:grpSpPr>
            <p:sp>
              <p:nvSpPr>
                <p:cNvPr id="683" name="Google Shape;683;p2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0"/>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20"/>
            <p:cNvSpPr/>
            <p:nvPr/>
          </p:nvSpPr>
          <p:spPr>
            <a:xfrm flipH="1">
              <a:off x="872096" y="266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0"/>
            <p:cNvSpPr/>
            <p:nvPr/>
          </p:nvSpPr>
          <p:spPr>
            <a:xfrm flipH="1">
              <a:off x="8953196" y="13336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20"/>
            <p:cNvGrpSpPr/>
            <p:nvPr/>
          </p:nvGrpSpPr>
          <p:grpSpPr>
            <a:xfrm flipH="1">
              <a:off x="85257" y="1128257"/>
              <a:ext cx="72420" cy="59171"/>
              <a:chOff x="1081830" y="1265825"/>
              <a:chExt cx="72420" cy="59171"/>
            </a:xfrm>
          </p:grpSpPr>
          <p:sp>
            <p:nvSpPr>
              <p:cNvPr id="689" name="Google Shape;689;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0"/>
            <p:cNvGrpSpPr/>
            <p:nvPr/>
          </p:nvGrpSpPr>
          <p:grpSpPr>
            <a:xfrm flipH="1">
              <a:off x="8394570" y="177907"/>
              <a:ext cx="72420" cy="59171"/>
              <a:chOff x="1081830" y="1265825"/>
              <a:chExt cx="72420" cy="59171"/>
            </a:xfrm>
          </p:grpSpPr>
          <p:sp>
            <p:nvSpPr>
              <p:cNvPr id="692" name="Google Shape;692;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20"/>
            <p:cNvGrpSpPr/>
            <p:nvPr/>
          </p:nvGrpSpPr>
          <p:grpSpPr>
            <a:xfrm flipH="1">
              <a:off x="180745" y="2590857"/>
              <a:ext cx="72420" cy="59171"/>
              <a:chOff x="1081830" y="1265825"/>
              <a:chExt cx="72420" cy="59171"/>
            </a:xfrm>
          </p:grpSpPr>
          <p:sp>
            <p:nvSpPr>
              <p:cNvPr id="695" name="Google Shape;695;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0"/>
            <p:cNvGrpSpPr/>
            <p:nvPr/>
          </p:nvGrpSpPr>
          <p:grpSpPr>
            <a:xfrm flipH="1">
              <a:off x="8880770" y="2998369"/>
              <a:ext cx="72420" cy="59171"/>
              <a:chOff x="1081830" y="1265825"/>
              <a:chExt cx="72420" cy="59171"/>
            </a:xfrm>
          </p:grpSpPr>
          <p:sp>
            <p:nvSpPr>
              <p:cNvPr id="698" name="Google Shape;698;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700"/>
        <p:cNvGrpSpPr/>
        <p:nvPr/>
      </p:nvGrpSpPr>
      <p:grpSpPr>
        <a:xfrm>
          <a:off x="0" y="0"/>
          <a:ext cx="0" cy="0"/>
          <a:chOff x="0" y="0"/>
          <a:chExt cx="0" cy="0"/>
        </a:xfrm>
      </p:grpSpPr>
      <p:sp>
        <p:nvSpPr>
          <p:cNvPr id="701" name="Google Shape;701;p21"/>
          <p:cNvSpPr txBox="1">
            <a:spLocks noGrp="1"/>
          </p:cNvSpPr>
          <p:nvPr>
            <p:ph type="title"/>
          </p:nvPr>
        </p:nvSpPr>
        <p:spPr>
          <a:xfrm>
            <a:off x="904350" y="1335225"/>
            <a:ext cx="3287400" cy="1275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9200"/>
              <a:buNone/>
              <a:defRPr sz="83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702" name="Google Shape;702;p21"/>
          <p:cNvSpPr txBox="1">
            <a:spLocks noGrp="1"/>
          </p:cNvSpPr>
          <p:nvPr>
            <p:ph type="subTitle" idx="1"/>
          </p:nvPr>
        </p:nvSpPr>
        <p:spPr>
          <a:xfrm>
            <a:off x="904350" y="2725900"/>
            <a:ext cx="3287400" cy="8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grpSp>
        <p:nvGrpSpPr>
          <p:cNvPr id="703" name="Google Shape;703;p21"/>
          <p:cNvGrpSpPr/>
          <p:nvPr/>
        </p:nvGrpSpPr>
        <p:grpSpPr>
          <a:xfrm>
            <a:off x="6990292" y="383200"/>
            <a:ext cx="72420" cy="59171"/>
            <a:chOff x="1081830" y="1265825"/>
            <a:chExt cx="72420" cy="59171"/>
          </a:xfrm>
        </p:grpSpPr>
        <p:sp>
          <p:nvSpPr>
            <p:cNvPr id="704" name="Google Shape;704;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21"/>
          <p:cNvGrpSpPr/>
          <p:nvPr/>
        </p:nvGrpSpPr>
        <p:grpSpPr>
          <a:xfrm rot="10800000">
            <a:off x="192979" y="4163107"/>
            <a:ext cx="669794" cy="830426"/>
            <a:chOff x="3553318" y="981747"/>
            <a:chExt cx="887615" cy="1100631"/>
          </a:xfrm>
        </p:grpSpPr>
        <p:sp>
          <p:nvSpPr>
            <p:cNvPr id="707" name="Google Shape;707;p2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21"/>
          <p:cNvSpPr/>
          <p:nvPr/>
        </p:nvSpPr>
        <p:spPr>
          <a:xfrm rot="10800000">
            <a:off x="1839569"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1"/>
          <p:cNvGrpSpPr/>
          <p:nvPr/>
        </p:nvGrpSpPr>
        <p:grpSpPr>
          <a:xfrm>
            <a:off x="139234" y="196081"/>
            <a:ext cx="610196" cy="579450"/>
            <a:chOff x="139234" y="196081"/>
            <a:chExt cx="610196" cy="579450"/>
          </a:xfrm>
        </p:grpSpPr>
        <p:grpSp>
          <p:nvGrpSpPr>
            <p:cNvPr id="716" name="Google Shape;716;p21"/>
            <p:cNvGrpSpPr/>
            <p:nvPr/>
          </p:nvGrpSpPr>
          <p:grpSpPr>
            <a:xfrm rot="10800000">
              <a:off x="677010" y="196081"/>
              <a:ext cx="72420" cy="59171"/>
              <a:chOff x="1081830" y="1265825"/>
              <a:chExt cx="72420" cy="59171"/>
            </a:xfrm>
          </p:grpSpPr>
          <p:sp>
            <p:nvSpPr>
              <p:cNvPr id="717" name="Google Shape;717;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1"/>
            <p:cNvGrpSpPr/>
            <p:nvPr/>
          </p:nvGrpSpPr>
          <p:grpSpPr>
            <a:xfrm rot="10800000">
              <a:off x="139234" y="196085"/>
              <a:ext cx="276760" cy="271622"/>
              <a:chOff x="3490002" y="196082"/>
              <a:chExt cx="276760" cy="271622"/>
            </a:xfrm>
          </p:grpSpPr>
          <p:sp>
            <p:nvSpPr>
              <p:cNvPr id="720" name="Google Shape;720;p2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2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1"/>
          <p:cNvGrpSpPr/>
          <p:nvPr/>
        </p:nvGrpSpPr>
        <p:grpSpPr>
          <a:xfrm rot="10800000" flipH="1">
            <a:off x="8281227" y="233207"/>
            <a:ext cx="669794" cy="830426"/>
            <a:chOff x="3553318" y="981747"/>
            <a:chExt cx="887615" cy="1100631"/>
          </a:xfrm>
        </p:grpSpPr>
        <p:sp>
          <p:nvSpPr>
            <p:cNvPr id="724" name="Google Shape;724;p2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21"/>
          <p:cNvGrpSpPr/>
          <p:nvPr/>
        </p:nvGrpSpPr>
        <p:grpSpPr>
          <a:xfrm rot="5400000" flipH="1">
            <a:off x="8356209" y="4318856"/>
            <a:ext cx="610196" cy="579450"/>
            <a:chOff x="139234" y="196081"/>
            <a:chExt cx="610196" cy="579450"/>
          </a:xfrm>
        </p:grpSpPr>
        <p:grpSp>
          <p:nvGrpSpPr>
            <p:cNvPr id="730" name="Google Shape;730;p21"/>
            <p:cNvGrpSpPr/>
            <p:nvPr/>
          </p:nvGrpSpPr>
          <p:grpSpPr>
            <a:xfrm rot="10800000">
              <a:off x="677010" y="196081"/>
              <a:ext cx="72420" cy="59171"/>
              <a:chOff x="1081830" y="1265825"/>
              <a:chExt cx="72420" cy="59171"/>
            </a:xfrm>
          </p:grpSpPr>
          <p:sp>
            <p:nvSpPr>
              <p:cNvPr id="731" name="Google Shape;731;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1"/>
            <p:cNvGrpSpPr/>
            <p:nvPr/>
          </p:nvGrpSpPr>
          <p:grpSpPr>
            <a:xfrm rot="10800000">
              <a:off x="139234" y="196085"/>
              <a:ext cx="276760" cy="271622"/>
              <a:chOff x="3490002" y="196082"/>
              <a:chExt cx="276760" cy="271622"/>
            </a:xfrm>
          </p:grpSpPr>
          <p:sp>
            <p:nvSpPr>
              <p:cNvPr id="734" name="Google Shape;734;p2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2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21"/>
          <p:cNvSpPr/>
          <p:nvPr/>
        </p:nvSpPr>
        <p:spPr>
          <a:xfrm rot="10800000">
            <a:off x="8514394" y="22835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1"/>
          <p:cNvSpPr/>
          <p:nvPr/>
        </p:nvSpPr>
        <p:spPr>
          <a:xfrm rot="10800000">
            <a:off x="3761157" y="4423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739"/>
        <p:cNvGrpSpPr/>
        <p:nvPr/>
      </p:nvGrpSpPr>
      <p:grpSpPr>
        <a:xfrm>
          <a:off x="0" y="0"/>
          <a:ext cx="0" cy="0"/>
          <a:chOff x="0" y="0"/>
          <a:chExt cx="0" cy="0"/>
        </a:xfrm>
      </p:grpSpPr>
      <p:sp>
        <p:nvSpPr>
          <p:cNvPr id="740" name="Google Shape;740;p22"/>
          <p:cNvSpPr txBox="1">
            <a:spLocks noGrp="1"/>
          </p:cNvSpPr>
          <p:nvPr>
            <p:ph type="body" idx="1"/>
          </p:nvPr>
        </p:nvSpPr>
        <p:spPr>
          <a:xfrm>
            <a:off x="1247900" y="1788775"/>
            <a:ext cx="3894000" cy="2103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5"/>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741" name="Google Shape;741;p22"/>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742" name="Google Shape;742;p22"/>
          <p:cNvGrpSpPr/>
          <p:nvPr/>
        </p:nvGrpSpPr>
        <p:grpSpPr>
          <a:xfrm>
            <a:off x="118164" y="127090"/>
            <a:ext cx="8907672" cy="4889320"/>
            <a:chOff x="118164" y="127090"/>
            <a:chExt cx="8907672" cy="4889320"/>
          </a:xfrm>
        </p:grpSpPr>
        <p:grpSp>
          <p:nvGrpSpPr>
            <p:cNvPr id="743" name="Google Shape;743;p22"/>
            <p:cNvGrpSpPr/>
            <p:nvPr/>
          </p:nvGrpSpPr>
          <p:grpSpPr>
            <a:xfrm flipH="1">
              <a:off x="118164" y="127090"/>
              <a:ext cx="8907672" cy="4889320"/>
              <a:chOff x="118164" y="127090"/>
              <a:chExt cx="8907672" cy="4889320"/>
            </a:xfrm>
          </p:grpSpPr>
          <p:sp>
            <p:nvSpPr>
              <p:cNvPr id="744" name="Google Shape;744;p22"/>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22"/>
              <p:cNvGrpSpPr/>
              <p:nvPr/>
            </p:nvGrpSpPr>
            <p:grpSpPr>
              <a:xfrm>
                <a:off x="118164" y="127090"/>
                <a:ext cx="627972" cy="692132"/>
                <a:chOff x="85242" y="122526"/>
                <a:chExt cx="627972" cy="692132"/>
              </a:xfrm>
            </p:grpSpPr>
            <p:grpSp>
              <p:nvGrpSpPr>
                <p:cNvPr id="746" name="Google Shape;746;p22"/>
                <p:cNvGrpSpPr/>
                <p:nvPr/>
              </p:nvGrpSpPr>
              <p:grpSpPr>
                <a:xfrm>
                  <a:off x="85248" y="122526"/>
                  <a:ext cx="627966" cy="628619"/>
                  <a:chOff x="2185098" y="-1232949"/>
                  <a:chExt cx="627966" cy="628619"/>
                </a:xfrm>
              </p:grpSpPr>
              <p:sp>
                <p:nvSpPr>
                  <p:cNvPr id="747" name="Google Shape;747;p2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2"/>
                <p:cNvGrpSpPr/>
                <p:nvPr/>
              </p:nvGrpSpPr>
              <p:grpSpPr>
                <a:xfrm>
                  <a:off x="85242" y="755487"/>
                  <a:ext cx="72420" cy="59171"/>
                  <a:chOff x="1081830" y="1265825"/>
                  <a:chExt cx="72420" cy="59171"/>
                </a:xfrm>
              </p:grpSpPr>
              <p:sp>
                <p:nvSpPr>
                  <p:cNvPr id="750" name="Google Shape;750;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2" name="Google Shape;752;p22"/>
              <p:cNvGrpSpPr/>
              <p:nvPr/>
            </p:nvGrpSpPr>
            <p:grpSpPr>
              <a:xfrm flipH="1">
                <a:off x="8397864" y="4324278"/>
                <a:ext cx="627972" cy="692132"/>
                <a:chOff x="85242" y="122526"/>
                <a:chExt cx="627972" cy="692132"/>
              </a:xfrm>
            </p:grpSpPr>
            <p:grpSp>
              <p:nvGrpSpPr>
                <p:cNvPr id="753" name="Google Shape;753;p22"/>
                <p:cNvGrpSpPr/>
                <p:nvPr/>
              </p:nvGrpSpPr>
              <p:grpSpPr>
                <a:xfrm>
                  <a:off x="85248" y="122526"/>
                  <a:ext cx="627966" cy="628619"/>
                  <a:chOff x="2185098" y="-1232949"/>
                  <a:chExt cx="627966" cy="628619"/>
                </a:xfrm>
              </p:grpSpPr>
              <p:sp>
                <p:nvSpPr>
                  <p:cNvPr id="754" name="Google Shape;754;p2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22"/>
                <p:cNvGrpSpPr/>
                <p:nvPr/>
              </p:nvGrpSpPr>
              <p:grpSpPr>
                <a:xfrm>
                  <a:off x="85242" y="755487"/>
                  <a:ext cx="72420" cy="59171"/>
                  <a:chOff x="1081830" y="1265825"/>
                  <a:chExt cx="72420" cy="59171"/>
                </a:xfrm>
              </p:grpSpPr>
              <p:sp>
                <p:nvSpPr>
                  <p:cNvPr id="757" name="Google Shape;757;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9" name="Google Shape;759;p22"/>
              <p:cNvGrpSpPr/>
              <p:nvPr/>
            </p:nvGrpSpPr>
            <p:grpSpPr>
              <a:xfrm>
                <a:off x="464095" y="4732764"/>
                <a:ext cx="276760" cy="271622"/>
                <a:chOff x="3490002" y="196082"/>
                <a:chExt cx="276760" cy="271622"/>
              </a:xfrm>
            </p:grpSpPr>
            <p:sp>
              <p:nvSpPr>
                <p:cNvPr id="760" name="Google Shape;760;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22"/>
              <p:cNvGrpSpPr/>
              <p:nvPr/>
            </p:nvGrpSpPr>
            <p:grpSpPr>
              <a:xfrm>
                <a:off x="1180847" y="4732782"/>
                <a:ext cx="72420" cy="59171"/>
                <a:chOff x="1081830" y="1265825"/>
                <a:chExt cx="72420" cy="59171"/>
              </a:xfrm>
            </p:grpSpPr>
            <p:sp>
              <p:nvSpPr>
                <p:cNvPr id="763" name="Google Shape;763;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22"/>
              <p:cNvGrpSpPr/>
              <p:nvPr/>
            </p:nvGrpSpPr>
            <p:grpSpPr>
              <a:xfrm>
                <a:off x="176382" y="4468451"/>
                <a:ext cx="276760" cy="271622"/>
                <a:chOff x="3490002" y="196082"/>
                <a:chExt cx="276760" cy="271622"/>
              </a:xfrm>
            </p:grpSpPr>
            <p:sp>
              <p:nvSpPr>
                <p:cNvPr id="766" name="Google Shape;766;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22"/>
              <p:cNvGrpSpPr/>
              <p:nvPr/>
            </p:nvGrpSpPr>
            <p:grpSpPr>
              <a:xfrm rot="10800000">
                <a:off x="8103207" y="139114"/>
                <a:ext cx="864410" cy="535935"/>
                <a:chOff x="181652" y="4534532"/>
                <a:chExt cx="864410" cy="535935"/>
              </a:xfrm>
            </p:grpSpPr>
            <p:grpSp>
              <p:nvGrpSpPr>
                <p:cNvPr id="769" name="Google Shape;769;p22"/>
                <p:cNvGrpSpPr/>
                <p:nvPr/>
              </p:nvGrpSpPr>
              <p:grpSpPr>
                <a:xfrm>
                  <a:off x="469365" y="4798844"/>
                  <a:ext cx="276760" cy="271622"/>
                  <a:chOff x="3490002" y="196082"/>
                  <a:chExt cx="276760" cy="271622"/>
                </a:xfrm>
              </p:grpSpPr>
              <p:sp>
                <p:nvSpPr>
                  <p:cNvPr id="770" name="Google Shape;770;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22"/>
                <p:cNvGrpSpPr/>
                <p:nvPr/>
              </p:nvGrpSpPr>
              <p:grpSpPr>
                <a:xfrm>
                  <a:off x="973642" y="4739687"/>
                  <a:ext cx="72420" cy="59171"/>
                  <a:chOff x="1081830" y="1265825"/>
                  <a:chExt cx="72420" cy="59171"/>
                </a:xfrm>
              </p:grpSpPr>
              <p:sp>
                <p:nvSpPr>
                  <p:cNvPr id="773" name="Google Shape;773;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2"/>
                <p:cNvGrpSpPr/>
                <p:nvPr/>
              </p:nvGrpSpPr>
              <p:grpSpPr>
                <a:xfrm>
                  <a:off x="181652" y="4534532"/>
                  <a:ext cx="276760" cy="271622"/>
                  <a:chOff x="3490002" y="196082"/>
                  <a:chExt cx="276760" cy="271622"/>
                </a:xfrm>
              </p:grpSpPr>
              <p:sp>
                <p:nvSpPr>
                  <p:cNvPr id="776" name="Google Shape;776;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8" name="Google Shape;778;p22"/>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2"/>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0" name="Google Shape;780;p22"/>
              <p:cNvGrpSpPr/>
              <p:nvPr/>
            </p:nvGrpSpPr>
            <p:grpSpPr>
              <a:xfrm>
                <a:off x="8764222" y="1917744"/>
                <a:ext cx="72420" cy="59171"/>
                <a:chOff x="1081830" y="1265825"/>
                <a:chExt cx="72420" cy="59171"/>
              </a:xfrm>
            </p:grpSpPr>
            <p:sp>
              <p:nvSpPr>
                <p:cNvPr id="781" name="Google Shape;781;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22"/>
              <p:cNvGrpSpPr/>
              <p:nvPr/>
            </p:nvGrpSpPr>
            <p:grpSpPr>
              <a:xfrm>
                <a:off x="164660" y="3711857"/>
                <a:ext cx="72420" cy="59171"/>
                <a:chOff x="1081830" y="1265825"/>
                <a:chExt cx="72420" cy="59171"/>
              </a:xfrm>
            </p:grpSpPr>
            <p:sp>
              <p:nvSpPr>
                <p:cNvPr id="784" name="Google Shape;784;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6" name="Google Shape;786;p22"/>
            <p:cNvGrpSpPr/>
            <p:nvPr/>
          </p:nvGrpSpPr>
          <p:grpSpPr>
            <a:xfrm rot="10800000" flipH="1">
              <a:off x="3261089" y="4876026"/>
              <a:ext cx="72420" cy="59171"/>
              <a:chOff x="1081830" y="1265825"/>
              <a:chExt cx="72420" cy="59171"/>
            </a:xfrm>
          </p:grpSpPr>
          <p:sp>
            <p:nvSpPr>
              <p:cNvPr id="787" name="Google Shape;787;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2"/>
            <p:cNvSpPr/>
            <p:nvPr/>
          </p:nvSpPr>
          <p:spPr>
            <a:xfrm flipH="1">
              <a:off x="1171704" y="469124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2"/>
            <p:cNvSpPr/>
            <p:nvPr/>
          </p:nvSpPr>
          <p:spPr>
            <a:xfrm flipH="1">
              <a:off x="6015404" y="469124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837"/>
        <p:cNvGrpSpPr/>
        <p:nvPr/>
      </p:nvGrpSpPr>
      <p:grpSpPr>
        <a:xfrm>
          <a:off x="0" y="0"/>
          <a:ext cx="0" cy="0"/>
          <a:chOff x="0" y="0"/>
          <a:chExt cx="0" cy="0"/>
        </a:xfrm>
      </p:grpSpPr>
      <p:sp>
        <p:nvSpPr>
          <p:cNvPr id="838" name="Google Shape;838;p24"/>
          <p:cNvSpPr txBox="1">
            <a:spLocks noGrp="1"/>
          </p:cNvSpPr>
          <p:nvPr>
            <p:ph type="title"/>
          </p:nvPr>
        </p:nvSpPr>
        <p:spPr>
          <a:xfrm>
            <a:off x="931150" y="1370400"/>
            <a:ext cx="2835600" cy="1293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9" name="Google Shape;839;p24"/>
          <p:cNvSpPr txBox="1">
            <a:spLocks noGrp="1"/>
          </p:cNvSpPr>
          <p:nvPr>
            <p:ph type="subTitle" idx="1"/>
          </p:nvPr>
        </p:nvSpPr>
        <p:spPr>
          <a:xfrm>
            <a:off x="931150" y="2663392"/>
            <a:ext cx="28356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40" name="Google Shape;840;p24"/>
          <p:cNvGrpSpPr/>
          <p:nvPr/>
        </p:nvGrpSpPr>
        <p:grpSpPr>
          <a:xfrm flipH="1">
            <a:off x="102920" y="145751"/>
            <a:ext cx="8938160" cy="4851999"/>
            <a:chOff x="85267" y="192446"/>
            <a:chExt cx="8938160" cy="4851999"/>
          </a:xfrm>
        </p:grpSpPr>
        <p:grpSp>
          <p:nvGrpSpPr>
            <p:cNvPr id="841" name="Google Shape;841;p24"/>
            <p:cNvGrpSpPr/>
            <p:nvPr/>
          </p:nvGrpSpPr>
          <p:grpSpPr>
            <a:xfrm>
              <a:off x="8785880" y="4339631"/>
              <a:ext cx="91443" cy="76200"/>
              <a:chOff x="8870910" y="-843670"/>
              <a:chExt cx="54606" cy="44645"/>
            </a:xfrm>
          </p:grpSpPr>
          <p:sp>
            <p:nvSpPr>
              <p:cNvPr id="842" name="Google Shape;842;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24"/>
            <p:cNvGrpSpPr/>
            <p:nvPr/>
          </p:nvGrpSpPr>
          <p:grpSpPr>
            <a:xfrm>
              <a:off x="85267" y="4415826"/>
              <a:ext cx="627966" cy="628619"/>
              <a:chOff x="8323055" y="-897499"/>
              <a:chExt cx="627966" cy="628619"/>
            </a:xfrm>
          </p:grpSpPr>
          <p:sp>
            <p:nvSpPr>
              <p:cNvPr id="845" name="Google Shape;845;p24"/>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4"/>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24"/>
            <p:cNvSpPr/>
            <p:nvPr/>
          </p:nvSpPr>
          <p:spPr>
            <a:xfrm>
              <a:off x="873876" y="48432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4"/>
            <p:cNvSpPr/>
            <p:nvPr/>
          </p:nvSpPr>
          <p:spPr>
            <a:xfrm flipH="1">
              <a:off x="139636" y="388976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4"/>
            <p:cNvSpPr/>
            <p:nvPr/>
          </p:nvSpPr>
          <p:spPr>
            <a:xfrm>
              <a:off x="8936569" y="210607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24"/>
            <p:cNvGrpSpPr/>
            <p:nvPr/>
          </p:nvGrpSpPr>
          <p:grpSpPr>
            <a:xfrm>
              <a:off x="207430" y="192446"/>
              <a:ext cx="700416" cy="735600"/>
              <a:chOff x="173462" y="192446"/>
              <a:chExt cx="700416" cy="735600"/>
            </a:xfrm>
          </p:grpSpPr>
          <p:sp>
            <p:nvSpPr>
              <p:cNvPr id="851" name="Google Shape;851;p2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2" name="Google Shape;852;p24"/>
              <p:cNvGrpSpPr/>
              <p:nvPr/>
            </p:nvGrpSpPr>
            <p:grpSpPr>
              <a:xfrm>
                <a:off x="259705" y="279294"/>
                <a:ext cx="91443" cy="76200"/>
                <a:chOff x="8870910" y="-843670"/>
                <a:chExt cx="54606" cy="44645"/>
              </a:xfrm>
            </p:grpSpPr>
            <p:sp>
              <p:nvSpPr>
                <p:cNvPr id="853" name="Google Shape;853;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4"/>
              <p:cNvGrpSpPr/>
              <p:nvPr/>
            </p:nvGrpSpPr>
            <p:grpSpPr>
              <a:xfrm>
                <a:off x="173462" y="669019"/>
                <a:ext cx="263928" cy="259027"/>
                <a:chOff x="8281224" y="-1099319"/>
                <a:chExt cx="263928" cy="259027"/>
              </a:xfrm>
            </p:grpSpPr>
            <p:sp>
              <p:nvSpPr>
                <p:cNvPr id="856" name="Google Shape;856;p2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8" name="Google Shape;858;p24"/>
            <p:cNvGrpSpPr/>
            <p:nvPr/>
          </p:nvGrpSpPr>
          <p:grpSpPr>
            <a:xfrm>
              <a:off x="8600552" y="4740207"/>
              <a:ext cx="276760" cy="271622"/>
              <a:chOff x="3490002" y="196082"/>
              <a:chExt cx="276760" cy="271622"/>
            </a:xfrm>
          </p:grpSpPr>
          <p:sp>
            <p:nvSpPr>
              <p:cNvPr id="859" name="Google Shape;859;p2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24"/>
            <p:cNvGrpSpPr/>
            <p:nvPr/>
          </p:nvGrpSpPr>
          <p:grpSpPr>
            <a:xfrm>
              <a:off x="8195930" y="4935631"/>
              <a:ext cx="91443" cy="76200"/>
              <a:chOff x="8870910" y="-843670"/>
              <a:chExt cx="54606" cy="44645"/>
            </a:xfrm>
          </p:grpSpPr>
          <p:sp>
            <p:nvSpPr>
              <p:cNvPr id="862" name="Google Shape;862;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24"/>
            <p:cNvSpPr/>
            <p:nvPr/>
          </p:nvSpPr>
          <p:spPr>
            <a:xfrm>
              <a:off x="4452194" y="49302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5" name="Google Shape;865;p24"/>
            <p:cNvGrpSpPr/>
            <p:nvPr/>
          </p:nvGrpSpPr>
          <p:grpSpPr>
            <a:xfrm flipH="1">
              <a:off x="8236155" y="192446"/>
              <a:ext cx="700416" cy="735600"/>
              <a:chOff x="173462" y="192446"/>
              <a:chExt cx="700416" cy="735600"/>
            </a:xfrm>
          </p:grpSpPr>
          <p:sp>
            <p:nvSpPr>
              <p:cNvPr id="866" name="Google Shape;866;p2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4"/>
              <p:cNvGrpSpPr/>
              <p:nvPr/>
            </p:nvGrpSpPr>
            <p:grpSpPr>
              <a:xfrm>
                <a:off x="259705" y="279294"/>
                <a:ext cx="91443" cy="76200"/>
                <a:chOff x="8870910" y="-843670"/>
                <a:chExt cx="54606" cy="44645"/>
              </a:xfrm>
            </p:grpSpPr>
            <p:sp>
              <p:nvSpPr>
                <p:cNvPr id="868" name="Google Shape;868;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4"/>
              <p:cNvGrpSpPr/>
              <p:nvPr/>
            </p:nvGrpSpPr>
            <p:grpSpPr>
              <a:xfrm>
                <a:off x="173462" y="669019"/>
                <a:ext cx="263928" cy="259027"/>
                <a:chOff x="8281224" y="-1099319"/>
                <a:chExt cx="263928" cy="259027"/>
              </a:xfrm>
            </p:grpSpPr>
            <p:sp>
              <p:nvSpPr>
                <p:cNvPr id="871" name="Google Shape;871;p2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952"/>
        <p:cNvGrpSpPr/>
        <p:nvPr/>
      </p:nvGrpSpPr>
      <p:grpSpPr>
        <a:xfrm>
          <a:off x="0" y="0"/>
          <a:ext cx="0" cy="0"/>
          <a:chOff x="0" y="0"/>
          <a:chExt cx="0" cy="0"/>
        </a:xfrm>
      </p:grpSpPr>
      <p:sp>
        <p:nvSpPr>
          <p:cNvPr id="953" name="Google Shape;953;p27"/>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54" name="Google Shape;954;p27"/>
          <p:cNvSpPr txBox="1">
            <a:spLocks noGrp="1"/>
          </p:cNvSpPr>
          <p:nvPr>
            <p:ph type="subTitle" idx="1"/>
          </p:nvPr>
        </p:nvSpPr>
        <p:spPr>
          <a:xfrm>
            <a:off x="1106875" y="1531525"/>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5" name="Google Shape;955;p27"/>
          <p:cNvSpPr txBox="1">
            <a:spLocks noGrp="1"/>
          </p:cNvSpPr>
          <p:nvPr>
            <p:ph type="subTitle" idx="2"/>
          </p:nvPr>
        </p:nvSpPr>
        <p:spPr>
          <a:xfrm>
            <a:off x="4836725" y="1531525"/>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6" name="Google Shape;956;p27"/>
          <p:cNvGrpSpPr/>
          <p:nvPr/>
        </p:nvGrpSpPr>
        <p:grpSpPr>
          <a:xfrm>
            <a:off x="91466" y="196081"/>
            <a:ext cx="8961068" cy="4797451"/>
            <a:chOff x="91466" y="196081"/>
            <a:chExt cx="8961068" cy="4797451"/>
          </a:xfrm>
        </p:grpSpPr>
        <p:grpSp>
          <p:nvGrpSpPr>
            <p:cNvPr id="957" name="Google Shape;957;p27"/>
            <p:cNvGrpSpPr/>
            <p:nvPr/>
          </p:nvGrpSpPr>
          <p:grpSpPr>
            <a:xfrm rot="10800000" flipH="1">
              <a:off x="8382740" y="4163107"/>
              <a:ext cx="669794" cy="830426"/>
              <a:chOff x="3553318" y="981747"/>
              <a:chExt cx="887615" cy="1100631"/>
            </a:xfrm>
          </p:grpSpPr>
          <p:sp>
            <p:nvSpPr>
              <p:cNvPr id="958" name="Google Shape;958;p2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27"/>
            <p:cNvGrpSpPr/>
            <p:nvPr/>
          </p:nvGrpSpPr>
          <p:grpSpPr>
            <a:xfrm rot="10800000">
              <a:off x="91466" y="4079457"/>
              <a:ext cx="669794" cy="830426"/>
              <a:chOff x="3553318" y="981747"/>
              <a:chExt cx="887615" cy="1100631"/>
            </a:xfrm>
          </p:grpSpPr>
          <p:sp>
            <p:nvSpPr>
              <p:cNvPr id="966" name="Google Shape;966;p2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27"/>
            <p:cNvSpPr/>
            <p:nvPr/>
          </p:nvSpPr>
          <p:spPr>
            <a:xfrm rot="10800000">
              <a:off x="3122202" y="490989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p27"/>
            <p:cNvGrpSpPr/>
            <p:nvPr/>
          </p:nvGrpSpPr>
          <p:grpSpPr>
            <a:xfrm rot="10800000" flipH="1">
              <a:off x="8555268" y="309410"/>
              <a:ext cx="276760" cy="271622"/>
              <a:chOff x="3490002" y="196082"/>
              <a:chExt cx="276760" cy="271622"/>
            </a:xfrm>
          </p:grpSpPr>
          <p:sp>
            <p:nvSpPr>
              <p:cNvPr id="975" name="Google Shape;975;p2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 name="Google Shape;977;p27"/>
            <p:cNvSpPr/>
            <p:nvPr/>
          </p:nvSpPr>
          <p:spPr>
            <a:xfrm rot="10800000" flipH="1">
              <a:off x="8832034" y="2328635"/>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 name="Google Shape;978;p27"/>
            <p:cNvGrpSpPr/>
            <p:nvPr/>
          </p:nvGrpSpPr>
          <p:grpSpPr>
            <a:xfrm rot="10800000">
              <a:off x="219191" y="196081"/>
              <a:ext cx="463673" cy="791950"/>
              <a:chOff x="-5961833" y="4201583"/>
              <a:chExt cx="463673" cy="791950"/>
            </a:xfrm>
          </p:grpSpPr>
          <p:grpSp>
            <p:nvGrpSpPr>
              <p:cNvPr id="979" name="Google Shape;979;p27"/>
              <p:cNvGrpSpPr/>
              <p:nvPr/>
            </p:nvGrpSpPr>
            <p:grpSpPr>
              <a:xfrm>
                <a:off x="-5961833" y="4934362"/>
                <a:ext cx="72420" cy="59171"/>
                <a:chOff x="1081830" y="1265825"/>
                <a:chExt cx="72420" cy="59171"/>
              </a:xfrm>
            </p:grpSpPr>
            <p:sp>
              <p:nvSpPr>
                <p:cNvPr id="980" name="Google Shape;980;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27"/>
              <p:cNvGrpSpPr/>
              <p:nvPr/>
            </p:nvGrpSpPr>
            <p:grpSpPr>
              <a:xfrm>
                <a:off x="-5774923" y="4608582"/>
                <a:ext cx="276760" cy="271622"/>
                <a:chOff x="3490002" y="196082"/>
                <a:chExt cx="276760" cy="271622"/>
              </a:xfrm>
            </p:grpSpPr>
            <p:sp>
              <p:nvSpPr>
                <p:cNvPr id="983" name="Google Shape;983;p2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27"/>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27"/>
            <p:cNvGrpSpPr/>
            <p:nvPr/>
          </p:nvGrpSpPr>
          <p:grpSpPr>
            <a:xfrm>
              <a:off x="243230" y="3313175"/>
              <a:ext cx="72420" cy="59171"/>
              <a:chOff x="1081830" y="1265825"/>
              <a:chExt cx="72420" cy="59171"/>
            </a:xfrm>
          </p:grpSpPr>
          <p:sp>
            <p:nvSpPr>
              <p:cNvPr id="987" name="Google Shape;987;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27"/>
            <p:cNvGrpSpPr/>
            <p:nvPr/>
          </p:nvGrpSpPr>
          <p:grpSpPr>
            <a:xfrm>
              <a:off x="5731455" y="4689025"/>
              <a:ext cx="72420" cy="59171"/>
              <a:chOff x="1081830" y="1265825"/>
              <a:chExt cx="72420" cy="59171"/>
            </a:xfrm>
          </p:grpSpPr>
          <p:sp>
            <p:nvSpPr>
              <p:cNvPr id="990" name="Google Shape;990;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grpSp>
        <p:nvGrpSpPr>
          <p:cNvPr id="42" name="Google Shape;42;p3"/>
          <p:cNvGrpSpPr/>
          <p:nvPr/>
        </p:nvGrpSpPr>
        <p:grpSpPr>
          <a:xfrm>
            <a:off x="302599" y="177896"/>
            <a:ext cx="8754994" cy="4805887"/>
            <a:chOff x="302599" y="177896"/>
            <a:chExt cx="8754994" cy="4805887"/>
          </a:xfrm>
        </p:grpSpPr>
        <p:grpSp>
          <p:nvGrpSpPr>
            <p:cNvPr id="43" name="Google Shape;43;p3"/>
            <p:cNvGrpSpPr/>
            <p:nvPr/>
          </p:nvGrpSpPr>
          <p:grpSpPr>
            <a:xfrm>
              <a:off x="372199" y="2152806"/>
              <a:ext cx="263928" cy="259027"/>
              <a:chOff x="8281224" y="4108656"/>
              <a:chExt cx="263928" cy="259027"/>
            </a:xfrm>
          </p:grpSpPr>
          <p:sp>
            <p:nvSpPr>
              <p:cNvPr id="44" name="Google Shape;44;p3"/>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3"/>
            <p:cNvSpPr/>
            <p:nvPr/>
          </p:nvSpPr>
          <p:spPr>
            <a:xfrm>
              <a:off x="1963244" y="389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3"/>
            <p:cNvGrpSpPr/>
            <p:nvPr/>
          </p:nvGrpSpPr>
          <p:grpSpPr>
            <a:xfrm>
              <a:off x="8387799" y="177906"/>
              <a:ext cx="669794" cy="830426"/>
              <a:chOff x="3553318" y="981747"/>
              <a:chExt cx="887615" cy="1100631"/>
            </a:xfrm>
          </p:grpSpPr>
          <p:sp>
            <p:nvSpPr>
              <p:cNvPr id="48" name="Google Shape;48;p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3"/>
            <p:cNvSpPr/>
            <p:nvPr/>
          </p:nvSpPr>
          <p:spPr>
            <a:xfrm>
              <a:off x="488434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3"/>
            <p:cNvGrpSpPr/>
            <p:nvPr/>
          </p:nvGrpSpPr>
          <p:grpSpPr>
            <a:xfrm>
              <a:off x="302599" y="4153356"/>
              <a:ext cx="669794" cy="830426"/>
              <a:chOff x="3553318" y="981747"/>
              <a:chExt cx="887615" cy="1100631"/>
            </a:xfrm>
          </p:grpSpPr>
          <p:sp>
            <p:nvSpPr>
              <p:cNvPr id="57" name="Google Shape;57;p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350067" y="1303583"/>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195930" y="4292936"/>
              <a:ext cx="681393" cy="672200"/>
              <a:chOff x="8195930" y="4292936"/>
              <a:chExt cx="681393" cy="672200"/>
            </a:xfrm>
          </p:grpSpPr>
          <p:grpSp>
            <p:nvGrpSpPr>
              <p:cNvPr id="63" name="Google Shape;63;p3"/>
              <p:cNvGrpSpPr/>
              <p:nvPr/>
            </p:nvGrpSpPr>
            <p:grpSpPr>
              <a:xfrm>
                <a:off x="8785880" y="4292936"/>
                <a:ext cx="91443" cy="76200"/>
                <a:chOff x="8870910" y="-843670"/>
                <a:chExt cx="54606" cy="44645"/>
              </a:xfrm>
            </p:grpSpPr>
            <p:sp>
              <p:nvSpPr>
                <p:cNvPr id="64" name="Google Shape;64;p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a:off x="8600552" y="4693512"/>
                <a:ext cx="276760" cy="271622"/>
                <a:chOff x="3490002" y="196082"/>
                <a:chExt cx="276760" cy="271622"/>
              </a:xfrm>
            </p:grpSpPr>
            <p:sp>
              <p:nvSpPr>
                <p:cNvPr id="67" name="Google Shape;67;p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3"/>
              <p:cNvGrpSpPr/>
              <p:nvPr/>
            </p:nvGrpSpPr>
            <p:grpSpPr>
              <a:xfrm>
                <a:off x="8195930" y="4888936"/>
                <a:ext cx="91443" cy="76200"/>
                <a:chOff x="8870910" y="-843670"/>
                <a:chExt cx="54606" cy="44645"/>
              </a:xfrm>
            </p:grpSpPr>
            <p:sp>
              <p:nvSpPr>
                <p:cNvPr id="70" name="Google Shape;70;p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 name="Google Shape;72;p3"/>
            <p:cNvSpPr/>
            <p:nvPr/>
          </p:nvSpPr>
          <p:spPr>
            <a:xfrm>
              <a:off x="3125869" y="46330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87904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3"/>
          <p:cNvSpPr txBox="1">
            <a:spLocks noGrp="1"/>
          </p:cNvSpPr>
          <p:nvPr>
            <p:ph type="title"/>
          </p:nvPr>
        </p:nvSpPr>
        <p:spPr>
          <a:xfrm>
            <a:off x="4884350" y="2441125"/>
            <a:ext cx="3253200" cy="9543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50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75" name="Google Shape;75;p3"/>
          <p:cNvSpPr txBox="1">
            <a:spLocks noGrp="1"/>
          </p:cNvSpPr>
          <p:nvPr>
            <p:ph type="title" idx="2" hasCustomPrompt="1"/>
          </p:nvPr>
        </p:nvSpPr>
        <p:spPr>
          <a:xfrm>
            <a:off x="614225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76" name="Google Shape;76;p3"/>
          <p:cNvSpPr txBox="1">
            <a:spLocks noGrp="1"/>
          </p:cNvSpPr>
          <p:nvPr>
            <p:ph type="subTitle" idx="1"/>
          </p:nvPr>
        </p:nvSpPr>
        <p:spPr>
          <a:xfrm>
            <a:off x="488435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1078"/>
        <p:cNvGrpSpPr/>
        <p:nvPr/>
      </p:nvGrpSpPr>
      <p:grpSpPr>
        <a:xfrm>
          <a:off x="0" y="0"/>
          <a:ext cx="0" cy="0"/>
          <a:chOff x="0" y="0"/>
          <a:chExt cx="0" cy="0"/>
        </a:xfrm>
      </p:grpSpPr>
      <p:grpSp>
        <p:nvGrpSpPr>
          <p:cNvPr id="1079" name="Google Shape;1079;p30"/>
          <p:cNvGrpSpPr/>
          <p:nvPr/>
        </p:nvGrpSpPr>
        <p:grpSpPr>
          <a:xfrm>
            <a:off x="118164" y="127090"/>
            <a:ext cx="8907672" cy="4889320"/>
            <a:chOff x="118164" y="127090"/>
            <a:chExt cx="8907672" cy="4889320"/>
          </a:xfrm>
        </p:grpSpPr>
        <p:sp>
          <p:nvSpPr>
            <p:cNvPr id="1080" name="Google Shape;1080;p30"/>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 name="Google Shape;1081;p30"/>
            <p:cNvGrpSpPr/>
            <p:nvPr/>
          </p:nvGrpSpPr>
          <p:grpSpPr>
            <a:xfrm>
              <a:off x="118164" y="127090"/>
              <a:ext cx="627972" cy="692132"/>
              <a:chOff x="85242" y="122526"/>
              <a:chExt cx="627972" cy="692132"/>
            </a:xfrm>
          </p:grpSpPr>
          <p:grpSp>
            <p:nvGrpSpPr>
              <p:cNvPr id="1082" name="Google Shape;1082;p30"/>
              <p:cNvGrpSpPr/>
              <p:nvPr/>
            </p:nvGrpSpPr>
            <p:grpSpPr>
              <a:xfrm>
                <a:off x="85248" y="122526"/>
                <a:ext cx="627966" cy="628619"/>
                <a:chOff x="2185098" y="-1232949"/>
                <a:chExt cx="627966" cy="628619"/>
              </a:xfrm>
            </p:grpSpPr>
            <p:sp>
              <p:nvSpPr>
                <p:cNvPr id="1083" name="Google Shape;1083;p30"/>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0"/>
              <p:cNvGrpSpPr/>
              <p:nvPr/>
            </p:nvGrpSpPr>
            <p:grpSpPr>
              <a:xfrm>
                <a:off x="85242" y="755487"/>
                <a:ext cx="72420" cy="59171"/>
                <a:chOff x="1081830" y="1265825"/>
                <a:chExt cx="72420" cy="59171"/>
              </a:xfrm>
            </p:grpSpPr>
            <p:sp>
              <p:nvSpPr>
                <p:cNvPr id="1086" name="Google Shape;1086;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8" name="Google Shape;1088;p30"/>
            <p:cNvGrpSpPr/>
            <p:nvPr/>
          </p:nvGrpSpPr>
          <p:grpSpPr>
            <a:xfrm flipH="1">
              <a:off x="8397864" y="4324278"/>
              <a:ext cx="627972" cy="692132"/>
              <a:chOff x="85242" y="122526"/>
              <a:chExt cx="627972" cy="692132"/>
            </a:xfrm>
          </p:grpSpPr>
          <p:grpSp>
            <p:nvGrpSpPr>
              <p:cNvPr id="1089" name="Google Shape;1089;p30"/>
              <p:cNvGrpSpPr/>
              <p:nvPr/>
            </p:nvGrpSpPr>
            <p:grpSpPr>
              <a:xfrm>
                <a:off x="85248" y="122526"/>
                <a:ext cx="627966" cy="628619"/>
                <a:chOff x="2185098" y="-1232949"/>
                <a:chExt cx="627966" cy="628619"/>
              </a:xfrm>
            </p:grpSpPr>
            <p:sp>
              <p:nvSpPr>
                <p:cNvPr id="1090" name="Google Shape;1090;p30"/>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30"/>
              <p:cNvGrpSpPr/>
              <p:nvPr/>
            </p:nvGrpSpPr>
            <p:grpSpPr>
              <a:xfrm>
                <a:off x="85242" y="755487"/>
                <a:ext cx="72420" cy="59171"/>
                <a:chOff x="1081830" y="1265825"/>
                <a:chExt cx="72420" cy="59171"/>
              </a:xfrm>
            </p:grpSpPr>
            <p:sp>
              <p:nvSpPr>
                <p:cNvPr id="1093" name="Google Shape;1093;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5" name="Google Shape;1095;p30"/>
            <p:cNvGrpSpPr/>
            <p:nvPr/>
          </p:nvGrpSpPr>
          <p:grpSpPr>
            <a:xfrm>
              <a:off x="464095" y="4732764"/>
              <a:ext cx="276760" cy="271622"/>
              <a:chOff x="3490002" y="196082"/>
              <a:chExt cx="276760" cy="271622"/>
            </a:xfrm>
          </p:grpSpPr>
          <p:sp>
            <p:nvSpPr>
              <p:cNvPr id="1096" name="Google Shape;1096;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30"/>
            <p:cNvGrpSpPr/>
            <p:nvPr/>
          </p:nvGrpSpPr>
          <p:grpSpPr>
            <a:xfrm>
              <a:off x="1180847" y="4732782"/>
              <a:ext cx="72420" cy="59171"/>
              <a:chOff x="1081830" y="1265825"/>
              <a:chExt cx="72420" cy="59171"/>
            </a:xfrm>
          </p:grpSpPr>
          <p:sp>
            <p:nvSpPr>
              <p:cNvPr id="1099" name="Google Shape;1099;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30"/>
            <p:cNvGrpSpPr/>
            <p:nvPr/>
          </p:nvGrpSpPr>
          <p:grpSpPr>
            <a:xfrm>
              <a:off x="176382" y="4468451"/>
              <a:ext cx="276760" cy="271622"/>
              <a:chOff x="3490002" y="196082"/>
              <a:chExt cx="276760" cy="271622"/>
            </a:xfrm>
          </p:grpSpPr>
          <p:sp>
            <p:nvSpPr>
              <p:cNvPr id="1102" name="Google Shape;1102;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30"/>
            <p:cNvGrpSpPr/>
            <p:nvPr/>
          </p:nvGrpSpPr>
          <p:grpSpPr>
            <a:xfrm rot="10800000">
              <a:off x="8103207" y="139114"/>
              <a:ext cx="864410" cy="535935"/>
              <a:chOff x="181652" y="4534532"/>
              <a:chExt cx="864410" cy="535935"/>
            </a:xfrm>
          </p:grpSpPr>
          <p:grpSp>
            <p:nvGrpSpPr>
              <p:cNvPr id="1105" name="Google Shape;1105;p30"/>
              <p:cNvGrpSpPr/>
              <p:nvPr/>
            </p:nvGrpSpPr>
            <p:grpSpPr>
              <a:xfrm>
                <a:off x="469365" y="4798844"/>
                <a:ext cx="276760" cy="271622"/>
                <a:chOff x="3490002" y="196082"/>
                <a:chExt cx="276760" cy="271622"/>
              </a:xfrm>
            </p:grpSpPr>
            <p:sp>
              <p:nvSpPr>
                <p:cNvPr id="1106" name="Google Shape;1106;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30"/>
              <p:cNvGrpSpPr/>
              <p:nvPr/>
            </p:nvGrpSpPr>
            <p:grpSpPr>
              <a:xfrm>
                <a:off x="973642" y="4739687"/>
                <a:ext cx="72420" cy="59171"/>
                <a:chOff x="1081830" y="1265825"/>
                <a:chExt cx="72420" cy="59171"/>
              </a:xfrm>
            </p:grpSpPr>
            <p:sp>
              <p:nvSpPr>
                <p:cNvPr id="1109" name="Google Shape;1109;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0"/>
              <p:cNvGrpSpPr/>
              <p:nvPr/>
            </p:nvGrpSpPr>
            <p:grpSpPr>
              <a:xfrm>
                <a:off x="181652" y="4534532"/>
                <a:ext cx="276760" cy="271622"/>
                <a:chOff x="3490002" y="196082"/>
                <a:chExt cx="276760" cy="271622"/>
              </a:xfrm>
            </p:grpSpPr>
            <p:sp>
              <p:nvSpPr>
                <p:cNvPr id="1112" name="Google Shape;1112;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14" name="Google Shape;1114;p30"/>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0"/>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30"/>
            <p:cNvGrpSpPr/>
            <p:nvPr/>
          </p:nvGrpSpPr>
          <p:grpSpPr>
            <a:xfrm>
              <a:off x="8764222" y="1917744"/>
              <a:ext cx="72420" cy="59171"/>
              <a:chOff x="1081830" y="1265825"/>
              <a:chExt cx="72420" cy="59171"/>
            </a:xfrm>
          </p:grpSpPr>
          <p:sp>
            <p:nvSpPr>
              <p:cNvPr id="1117" name="Google Shape;1117;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30"/>
            <p:cNvGrpSpPr/>
            <p:nvPr/>
          </p:nvGrpSpPr>
          <p:grpSpPr>
            <a:xfrm>
              <a:off x="164660" y="3711857"/>
              <a:ext cx="72420" cy="59171"/>
              <a:chOff x="1081830" y="1265825"/>
              <a:chExt cx="72420" cy="59171"/>
            </a:xfrm>
          </p:grpSpPr>
          <p:sp>
            <p:nvSpPr>
              <p:cNvPr id="1120" name="Google Shape;1120;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22" name="Google Shape;1122;p30"/>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23" name="Google Shape;1123;p30"/>
          <p:cNvSpPr txBox="1">
            <a:spLocks noGrp="1"/>
          </p:cNvSpPr>
          <p:nvPr>
            <p:ph type="subTitle" idx="1"/>
          </p:nvPr>
        </p:nvSpPr>
        <p:spPr>
          <a:xfrm>
            <a:off x="1920026" y="1914552"/>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4" name="Google Shape;1124;p30"/>
          <p:cNvSpPr txBox="1">
            <a:spLocks noGrp="1"/>
          </p:cNvSpPr>
          <p:nvPr>
            <p:ph type="subTitle" idx="2"/>
          </p:nvPr>
        </p:nvSpPr>
        <p:spPr>
          <a:xfrm>
            <a:off x="1920026" y="1405125"/>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5" name="Google Shape;1125;p30"/>
          <p:cNvSpPr txBox="1">
            <a:spLocks noGrp="1"/>
          </p:cNvSpPr>
          <p:nvPr>
            <p:ph type="subTitle" idx="3"/>
          </p:nvPr>
        </p:nvSpPr>
        <p:spPr>
          <a:xfrm>
            <a:off x="1920026" y="3559451"/>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6" name="Google Shape;1126;p30"/>
          <p:cNvSpPr txBox="1">
            <a:spLocks noGrp="1"/>
          </p:cNvSpPr>
          <p:nvPr>
            <p:ph type="subTitle" idx="4"/>
          </p:nvPr>
        </p:nvSpPr>
        <p:spPr>
          <a:xfrm>
            <a:off x="1920026" y="3050024"/>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7" name="Google Shape;1127;p30"/>
          <p:cNvSpPr txBox="1">
            <a:spLocks noGrp="1"/>
          </p:cNvSpPr>
          <p:nvPr>
            <p:ph type="subTitle" idx="5"/>
          </p:nvPr>
        </p:nvSpPr>
        <p:spPr>
          <a:xfrm>
            <a:off x="6002451" y="1914552"/>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8" name="Google Shape;1128;p30"/>
          <p:cNvSpPr txBox="1">
            <a:spLocks noGrp="1"/>
          </p:cNvSpPr>
          <p:nvPr>
            <p:ph type="subTitle" idx="6"/>
          </p:nvPr>
        </p:nvSpPr>
        <p:spPr>
          <a:xfrm>
            <a:off x="6002451" y="1405125"/>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9" name="Google Shape;1129;p30"/>
          <p:cNvSpPr txBox="1">
            <a:spLocks noGrp="1"/>
          </p:cNvSpPr>
          <p:nvPr>
            <p:ph type="subTitle" idx="7"/>
          </p:nvPr>
        </p:nvSpPr>
        <p:spPr>
          <a:xfrm>
            <a:off x="6002451" y="3559451"/>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0" name="Google Shape;1130;p30"/>
          <p:cNvSpPr txBox="1">
            <a:spLocks noGrp="1"/>
          </p:cNvSpPr>
          <p:nvPr>
            <p:ph type="subTitle" idx="8"/>
          </p:nvPr>
        </p:nvSpPr>
        <p:spPr>
          <a:xfrm>
            <a:off x="6002451" y="3050024"/>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1131"/>
        <p:cNvGrpSpPr/>
        <p:nvPr/>
      </p:nvGrpSpPr>
      <p:grpSpPr>
        <a:xfrm>
          <a:off x="0" y="0"/>
          <a:ext cx="0" cy="0"/>
          <a:chOff x="0" y="0"/>
          <a:chExt cx="0" cy="0"/>
        </a:xfrm>
      </p:grpSpPr>
      <p:grpSp>
        <p:nvGrpSpPr>
          <p:cNvPr id="1132" name="Google Shape;1132;p31"/>
          <p:cNvGrpSpPr/>
          <p:nvPr/>
        </p:nvGrpSpPr>
        <p:grpSpPr>
          <a:xfrm flipH="1">
            <a:off x="79399" y="196081"/>
            <a:ext cx="8985202" cy="4886756"/>
            <a:chOff x="31762" y="196081"/>
            <a:chExt cx="8985202" cy="4886756"/>
          </a:xfrm>
        </p:grpSpPr>
        <p:grpSp>
          <p:nvGrpSpPr>
            <p:cNvPr id="1133" name="Google Shape;1133;p31"/>
            <p:cNvGrpSpPr/>
            <p:nvPr/>
          </p:nvGrpSpPr>
          <p:grpSpPr>
            <a:xfrm>
              <a:off x="4433620" y="4689282"/>
              <a:ext cx="276760" cy="271622"/>
              <a:chOff x="3490002" y="196082"/>
              <a:chExt cx="276760" cy="271622"/>
            </a:xfrm>
          </p:grpSpPr>
          <p:sp>
            <p:nvSpPr>
              <p:cNvPr id="1134" name="Google Shape;1134;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31"/>
            <p:cNvGrpSpPr/>
            <p:nvPr/>
          </p:nvGrpSpPr>
          <p:grpSpPr>
            <a:xfrm rot="10800000" flipH="1">
              <a:off x="8388976" y="4304251"/>
              <a:ext cx="627988" cy="778586"/>
              <a:chOff x="3553318" y="981747"/>
              <a:chExt cx="887615" cy="1100631"/>
            </a:xfrm>
          </p:grpSpPr>
          <p:sp>
            <p:nvSpPr>
              <p:cNvPr id="1137" name="Google Shape;1137;p3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31"/>
            <p:cNvGrpSpPr/>
            <p:nvPr/>
          </p:nvGrpSpPr>
          <p:grpSpPr>
            <a:xfrm flipH="1">
              <a:off x="8340836" y="295656"/>
              <a:ext cx="610196" cy="579450"/>
              <a:chOff x="139234" y="196081"/>
              <a:chExt cx="610196" cy="579450"/>
            </a:xfrm>
          </p:grpSpPr>
          <p:grpSp>
            <p:nvGrpSpPr>
              <p:cNvPr id="1144" name="Google Shape;1144;p31"/>
              <p:cNvGrpSpPr/>
              <p:nvPr/>
            </p:nvGrpSpPr>
            <p:grpSpPr>
              <a:xfrm rot="10800000">
                <a:off x="677010" y="196081"/>
                <a:ext cx="72420" cy="59171"/>
                <a:chOff x="1081830" y="1265825"/>
                <a:chExt cx="72420" cy="59171"/>
              </a:xfrm>
            </p:grpSpPr>
            <p:sp>
              <p:nvSpPr>
                <p:cNvPr id="1145" name="Google Shape;1145;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31"/>
              <p:cNvGrpSpPr/>
              <p:nvPr/>
            </p:nvGrpSpPr>
            <p:grpSpPr>
              <a:xfrm rot="10800000">
                <a:off x="139234" y="196085"/>
                <a:ext cx="276760" cy="271622"/>
                <a:chOff x="3490002" y="196082"/>
                <a:chExt cx="276760" cy="271622"/>
              </a:xfrm>
            </p:grpSpPr>
            <p:sp>
              <p:nvSpPr>
                <p:cNvPr id="1148" name="Google Shape;1148;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0" name="Google Shape;1150;p3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31"/>
            <p:cNvGrpSpPr/>
            <p:nvPr/>
          </p:nvGrpSpPr>
          <p:grpSpPr>
            <a:xfrm rot="10800000">
              <a:off x="31762" y="196081"/>
              <a:ext cx="689463" cy="765249"/>
              <a:chOff x="3466427" y="1000601"/>
              <a:chExt cx="974505" cy="1081776"/>
            </a:xfrm>
          </p:grpSpPr>
          <p:sp>
            <p:nvSpPr>
              <p:cNvPr id="1152" name="Google Shape;1152;p31"/>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1"/>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31"/>
            <p:cNvGrpSpPr/>
            <p:nvPr/>
          </p:nvGrpSpPr>
          <p:grpSpPr>
            <a:xfrm rot="-5400000">
              <a:off x="219186" y="4403814"/>
              <a:ext cx="610196" cy="579450"/>
              <a:chOff x="139234" y="196081"/>
              <a:chExt cx="610196" cy="579450"/>
            </a:xfrm>
          </p:grpSpPr>
          <p:grpSp>
            <p:nvGrpSpPr>
              <p:cNvPr id="1158" name="Google Shape;1158;p31"/>
              <p:cNvGrpSpPr/>
              <p:nvPr/>
            </p:nvGrpSpPr>
            <p:grpSpPr>
              <a:xfrm rot="10800000">
                <a:off x="677010" y="196081"/>
                <a:ext cx="72420" cy="59171"/>
                <a:chOff x="1081830" y="1265825"/>
                <a:chExt cx="72420" cy="59171"/>
              </a:xfrm>
            </p:grpSpPr>
            <p:sp>
              <p:nvSpPr>
                <p:cNvPr id="1159" name="Google Shape;1159;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1"/>
              <p:cNvGrpSpPr/>
              <p:nvPr/>
            </p:nvGrpSpPr>
            <p:grpSpPr>
              <a:xfrm rot="10800000">
                <a:off x="139234" y="196085"/>
                <a:ext cx="276760" cy="271622"/>
                <a:chOff x="3490002" y="196082"/>
                <a:chExt cx="276760" cy="271622"/>
              </a:xfrm>
            </p:grpSpPr>
            <p:sp>
              <p:nvSpPr>
                <p:cNvPr id="1162" name="Google Shape;1162;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3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31"/>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31"/>
            <p:cNvGrpSpPr/>
            <p:nvPr/>
          </p:nvGrpSpPr>
          <p:grpSpPr>
            <a:xfrm flipH="1">
              <a:off x="8878603" y="2336387"/>
              <a:ext cx="72420" cy="59171"/>
              <a:chOff x="1081830" y="1265825"/>
              <a:chExt cx="72420" cy="59171"/>
            </a:xfrm>
          </p:grpSpPr>
          <p:sp>
            <p:nvSpPr>
              <p:cNvPr id="1167" name="Google Shape;1167;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31"/>
            <p:cNvSpPr/>
            <p:nvPr/>
          </p:nvSpPr>
          <p:spPr>
            <a:xfrm rot="10800000" flipH="1">
              <a:off x="4302875"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31"/>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71" name="Google Shape;1171;p31"/>
          <p:cNvSpPr txBox="1">
            <a:spLocks noGrp="1"/>
          </p:cNvSpPr>
          <p:nvPr>
            <p:ph type="subTitle" idx="1"/>
          </p:nvPr>
        </p:nvSpPr>
        <p:spPr>
          <a:xfrm>
            <a:off x="7132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2" name="Google Shape;1172;p31"/>
          <p:cNvSpPr txBox="1">
            <a:spLocks noGrp="1"/>
          </p:cNvSpPr>
          <p:nvPr>
            <p:ph type="subTitle" idx="2"/>
          </p:nvPr>
        </p:nvSpPr>
        <p:spPr>
          <a:xfrm>
            <a:off x="7132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3" name="Google Shape;1173;p31"/>
          <p:cNvSpPr txBox="1">
            <a:spLocks noGrp="1"/>
          </p:cNvSpPr>
          <p:nvPr>
            <p:ph type="subTitle" idx="3"/>
          </p:nvPr>
        </p:nvSpPr>
        <p:spPr>
          <a:xfrm>
            <a:off x="60304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4" name="Google Shape;1174;p31"/>
          <p:cNvSpPr txBox="1">
            <a:spLocks noGrp="1"/>
          </p:cNvSpPr>
          <p:nvPr>
            <p:ph type="subTitle" idx="4"/>
          </p:nvPr>
        </p:nvSpPr>
        <p:spPr>
          <a:xfrm>
            <a:off x="60304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5" name="Google Shape;1175;p31"/>
          <p:cNvSpPr txBox="1">
            <a:spLocks noGrp="1"/>
          </p:cNvSpPr>
          <p:nvPr>
            <p:ph type="subTitle" idx="5"/>
          </p:nvPr>
        </p:nvSpPr>
        <p:spPr>
          <a:xfrm>
            <a:off x="33718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6" name="Google Shape;1176;p31"/>
          <p:cNvSpPr txBox="1">
            <a:spLocks noGrp="1"/>
          </p:cNvSpPr>
          <p:nvPr>
            <p:ph type="subTitle" idx="6"/>
          </p:nvPr>
        </p:nvSpPr>
        <p:spPr>
          <a:xfrm>
            <a:off x="33718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7" name="Google Shape;1177;p31"/>
          <p:cNvSpPr txBox="1">
            <a:spLocks noGrp="1"/>
          </p:cNvSpPr>
          <p:nvPr>
            <p:ph type="subTitle" idx="7"/>
          </p:nvPr>
        </p:nvSpPr>
        <p:spPr>
          <a:xfrm>
            <a:off x="2042538" y="1914552"/>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8" name="Google Shape;1178;p31"/>
          <p:cNvSpPr txBox="1">
            <a:spLocks noGrp="1"/>
          </p:cNvSpPr>
          <p:nvPr>
            <p:ph type="subTitle" idx="8"/>
          </p:nvPr>
        </p:nvSpPr>
        <p:spPr>
          <a:xfrm>
            <a:off x="2042538" y="1405125"/>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9" name="Google Shape;1179;p31"/>
          <p:cNvSpPr txBox="1">
            <a:spLocks noGrp="1"/>
          </p:cNvSpPr>
          <p:nvPr>
            <p:ph type="subTitle" idx="9"/>
          </p:nvPr>
        </p:nvSpPr>
        <p:spPr>
          <a:xfrm>
            <a:off x="4701163" y="1914552"/>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0" name="Google Shape;1180;p31"/>
          <p:cNvSpPr txBox="1">
            <a:spLocks noGrp="1"/>
          </p:cNvSpPr>
          <p:nvPr>
            <p:ph type="subTitle" idx="13"/>
          </p:nvPr>
        </p:nvSpPr>
        <p:spPr>
          <a:xfrm>
            <a:off x="4701163" y="1405125"/>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1"/>
        <p:cNvGrpSpPr/>
        <p:nvPr/>
      </p:nvGrpSpPr>
      <p:grpSpPr>
        <a:xfrm>
          <a:off x="0" y="0"/>
          <a:ext cx="0" cy="0"/>
          <a:chOff x="0" y="0"/>
          <a:chExt cx="0" cy="0"/>
        </a:xfrm>
      </p:grpSpPr>
      <p:grpSp>
        <p:nvGrpSpPr>
          <p:cNvPr id="1182" name="Google Shape;1182;p32"/>
          <p:cNvGrpSpPr/>
          <p:nvPr/>
        </p:nvGrpSpPr>
        <p:grpSpPr>
          <a:xfrm rot="10800000">
            <a:off x="118164" y="127090"/>
            <a:ext cx="8907672" cy="4889320"/>
            <a:chOff x="118164" y="127090"/>
            <a:chExt cx="8907672" cy="4889320"/>
          </a:xfrm>
        </p:grpSpPr>
        <p:sp>
          <p:nvSpPr>
            <p:cNvPr id="1183" name="Google Shape;1183;p32"/>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4" name="Google Shape;1184;p32"/>
            <p:cNvGrpSpPr/>
            <p:nvPr/>
          </p:nvGrpSpPr>
          <p:grpSpPr>
            <a:xfrm>
              <a:off x="118164" y="127090"/>
              <a:ext cx="627972" cy="692132"/>
              <a:chOff x="85242" y="122526"/>
              <a:chExt cx="627972" cy="692132"/>
            </a:xfrm>
          </p:grpSpPr>
          <p:grpSp>
            <p:nvGrpSpPr>
              <p:cNvPr id="1185" name="Google Shape;1185;p32"/>
              <p:cNvGrpSpPr/>
              <p:nvPr/>
            </p:nvGrpSpPr>
            <p:grpSpPr>
              <a:xfrm>
                <a:off x="85248" y="122526"/>
                <a:ext cx="627966" cy="628619"/>
                <a:chOff x="2185098" y="-1232949"/>
                <a:chExt cx="627966" cy="628619"/>
              </a:xfrm>
            </p:grpSpPr>
            <p:sp>
              <p:nvSpPr>
                <p:cNvPr id="1186" name="Google Shape;1186;p3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32"/>
              <p:cNvGrpSpPr/>
              <p:nvPr/>
            </p:nvGrpSpPr>
            <p:grpSpPr>
              <a:xfrm>
                <a:off x="85242" y="755487"/>
                <a:ext cx="72420" cy="59171"/>
                <a:chOff x="1081830" y="1265825"/>
                <a:chExt cx="72420" cy="59171"/>
              </a:xfrm>
            </p:grpSpPr>
            <p:sp>
              <p:nvSpPr>
                <p:cNvPr id="1189" name="Google Shape;1189;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1" name="Google Shape;1191;p32"/>
            <p:cNvGrpSpPr/>
            <p:nvPr/>
          </p:nvGrpSpPr>
          <p:grpSpPr>
            <a:xfrm flipH="1">
              <a:off x="8397864" y="4324278"/>
              <a:ext cx="627972" cy="692132"/>
              <a:chOff x="85242" y="122526"/>
              <a:chExt cx="627972" cy="692132"/>
            </a:xfrm>
          </p:grpSpPr>
          <p:grpSp>
            <p:nvGrpSpPr>
              <p:cNvPr id="1192" name="Google Shape;1192;p32"/>
              <p:cNvGrpSpPr/>
              <p:nvPr/>
            </p:nvGrpSpPr>
            <p:grpSpPr>
              <a:xfrm>
                <a:off x="85248" y="122526"/>
                <a:ext cx="627966" cy="628619"/>
                <a:chOff x="2185098" y="-1232949"/>
                <a:chExt cx="627966" cy="628619"/>
              </a:xfrm>
            </p:grpSpPr>
            <p:sp>
              <p:nvSpPr>
                <p:cNvPr id="1193" name="Google Shape;1193;p3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32"/>
              <p:cNvGrpSpPr/>
              <p:nvPr/>
            </p:nvGrpSpPr>
            <p:grpSpPr>
              <a:xfrm>
                <a:off x="85242" y="755487"/>
                <a:ext cx="72420" cy="59171"/>
                <a:chOff x="1081830" y="1265825"/>
                <a:chExt cx="72420" cy="59171"/>
              </a:xfrm>
            </p:grpSpPr>
            <p:sp>
              <p:nvSpPr>
                <p:cNvPr id="1196" name="Google Shape;1196;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8" name="Google Shape;1198;p32"/>
            <p:cNvGrpSpPr/>
            <p:nvPr/>
          </p:nvGrpSpPr>
          <p:grpSpPr>
            <a:xfrm>
              <a:off x="464095" y="4732764"/>
              <a:ext cx="276760" cy="271622"/>
              <a:chOff x="3490002" y="196082"/>
              <a:chExt cx="276760" cy="271622"/>
            </a:xfrm>
          </p:grpSpPr>
          <p:sp>
            <p:nvSpPr>
              <p:cNvPr id="1199" name="Google Shape;1199;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32"/>
            <p:cNvGrpSpPr/>
            <p:nvPr/>
          </p:nvGrpSpPr>
          <p:grpSpPr>
            <a:xfrm>
              <a:off x="1180847" y="4732782"/>
              <a:ext cx="72420" cy="59171"/>
              <a:chOff x="1081830" y="1265825"/>
              <a:chExt cx="72420" cy="59171"/>
            </a:xfrm>
          </p:grpSpPr>
          <p:sp>
            <p:nvSpPr>
              <p:cNvPr id="1202" name="Google Shape;1202;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32"/>
            <p:cNvGrpSpPr/>
            <p:nvPr/>
          </p:nvGrpSpPr>
          <p:grpSpPr>
            <a:xfrm>
              <a:off x="176382" y="4468451"/>
              <a:ext cx="276760" cy="271622"/>
              <a:chOff x="3490002" y="196082"/>
              <a:chExt cx="276760" cy="271622"/>
            </a:xfrm>
          </p:grpSpPr>
          <p:sp>
            <p:nvSpPr>
              <p:cNvPr id="1205" name="Google Shape;1205;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32"/>
            <p:cNvGrpSpPr/>
            <p:nvPr/>
          </p:nvGrpSpPr>
          <p:grpSpPr>
            <a:xfrm rot="10800000">
              <a:off x="8103207" y="139114"/>
              <a:ext cx="864410" cy="535935"/>
              <a:chOff x="181652" y="4534532"/>
              <a:chExt cx="864410" cy="535935"/>
            </a:xfrm>
          </p:grpSpPr>
          <p:grpSp>
            <p:nvGrpSpPr>
              <p:cNvPr id="1208" name="Google Shape;1208;p32"/>
              <p:cNvGrpSpPr/>
              <p:nvPr/>
            </p:nvGrpSpPr>
            <p:grpSpPr>
              <a:xfrm>
                <a:off x="469365" y="4798844"/>
                <a:ext cx="276760" cy="271622"/>
                <a:chOff x="3490002" y="196082"/>
                <a:chExt cx="276760" cy="271622"/>
              </a:xfrm>
            </p:grpSpPr>
            <p:sp>
              <p:nvSpPr>
                <p:cNvPr id="1209" name="Google Shape;1209;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32"/>
              <p:cNvGrpSpPr/>
              <p:nvPr/>
            </p:nvGrpSpPr>
            <p:grpSpPr>
              <a:xfrm>
                <a:off x="973642" y="4739687"/>
                <a:ext cx="72420" cy="59171"/>
                <a:chOff x="1081830" y="1265825"/>
                <a:chExt cx="72420" cy="59171"/>
              </a:xfrm>
            </p:grpSpPr>
            <p:sp>
              <p:nvSpPr>
                <p:cNvPr id="1212" name="Google Shape;1212;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32"/>
              <p:cNvGrpSpPr/>
              <p:nvPr/>
            </p:nvGrpSpPr>
            <p:grpSpPr>
              <a:xfrm>
                <a:off x="181652" y="4534532"/>
                <a:ext cx="276760" cy="271622"/>
                <a:chOff x="3490002" y="196082"/>
                <a:chExt cx="276760" cy="271622"/>
              </a:xfrm>
            </p:grpSpPr>
            <p:sp>
              <p:nvSpPr>
                <p:cNvPr id="1215" name="Google Shape;1215;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7" name="Google Shape;1217;p32"/>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32"/>
            <p:cNvGrpSpPr/>
            <p:nvPr/>
          </p:nvGrpSpPr>
          <p:grpSpPr>
            <a:xfrm>
              <a:off x="8764222" y="1917744"/>
              <a:ext cx="72420" cy="59171"/>
              <a:chOff x="1081830" y="1265825"/>
              <a:chExt cx="72420" cy="59171"/>
            </a:xfrm>
          </p:grpSpPr>
          <p:sp>
            <p:nvSpPr>
              <p:cNvPr id="1220" name="Google Shape;1220;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32"/>
            <p:cNvGrpSpPr/>
            <p:nvPr/>
          </p:nvGrpSpPr>
          <p:grpSpPr>
            <a:xfrm>
              <a:off x="164660" y="3711857"/>
              <a:ext cx="72420" cy="59171"/>
              <a:chOff x="1081830" y="1265825"/>
              <a:chExt cx="72420" cy="59171"/>
            </a:xfrm>
          </p:grpSpPr>
          <p:sp>
            <p:nvSpPr>
              <p:cNvPr id="1223" name="Google Shape;1223;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5" name="Google Shape;1225;p32"/>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26" name="Google Shape;1226;p32"/>
          <p:cNvSpPr txBox="1">
            <a:spLocks noGrp="1"/>
          </p:cNvSpPr>
          <p:nvPr>
            <p:ph type="subTitle" idx="1"/>
          </p:nvPr>
        </p:nvSpPr>
        <p:spPr>
          <a:xfrm>
            <a:off x="1709825" y="165570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7" name="Google Shape;1227;p32"/>
          <p:cNvSpPr txBox="1">
            <a:spLocks noGrp="1"/>
          </p:cNvSpPr>
          <p:nvPr>
            <p:ph type="subTitle" idx="2"/>
          </p:nvPr>
        </p:nvSpPr>
        <p:spPr>
          <a:xfrm>
            <a:off x="1709825" y="116880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28" name="Google Shape;1228;p32"/>
          <p:cNvSpPr txBox="1">
            <a:spLocks noGrp="1"/>
          </p:cNvSpPr>
          <p:nvPr>
            <p:ph type="subTitle" idx="3"/>
          </p:nvPr>
        </p:nvSpPr>
        <p:spPr>
          <a:xfrm>
            <a:off x="1709825" y="400185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9" name="Google Shape;1229;p32"/>
          <p:cNvSpPr txBox="1">
            <a:spLocks noGrp="1"/>
          </p:cNvSpPr>
          <p:nvPr>
            <p:ph type="subTitle" idx="4"/>
          </p:nvPr>
        </p:nvSpPr>
        <p:spPr>
          <a:xfrm>
            <a:off x="1709825" y="351495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0" name="Google Shape;1230;p32"/>
          <p:cNvSpPr txBox="1">
            <a:spLocks noGrp="1"/>
          </p:cNvSpPr>
          <p:nvPr>
            <p:ph type="subTitle" idx="5"/>
          </p:nvPr>
        </p:nvSpPr>
        <p:spPr>
          <a:xfrm>
            <a:off x="1709825" y="2828775"/>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1" name="Google Shape;1231;p32"/>
          <p:cNvSpPr txBox="1">
            <a:spLocks noGrp="1"/>
          </p:cNvSpPr>
          <p:nvPr>
            <p:ph type="subTitle" idx="6"/>
          </p:nvPr>
        </p:nvSpPr>
        <p:spPr>
          <a:xfrm>
            <a:off x="1709825" y="2341875"/>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2" name="Google Shape;1232;p32"/>
          <p:cNvSpPr txBox="1">
            <a:spLocks noGrp="1"/>
          </p:cNvSpPr>
          <p:nvPr>
            <p:ph type="subTitle" idx="7"/>
          </p:nvPr>
        </p:nvSpPr>
        <p:spPr>
          <a:xfrm>
            <a:off x="5924225" y="165570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3" name="Google Shape;1233;p32"/>
          <p:cNvSpPr txBox="1">
            <a:spLocks noGrp="1"/>
          </p:cNvSpPr>
          <p:nvPr>
            <p:ph type="subTitle" idx="8"/>
          </p:nvPr>
        </p:nvSpPr>
        <p:spPr>
          <a:xfrm>
            <a:off x="5924225" y="116880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4" name="Google Shape;1234;p32"/>
          <p:cNvSpPr txBox="1">
            <a:spLocks noGrp="1"/>
          </p:cNvSpPr>
          <p:nvPr>
            <p:ph type="subTitle" idx="9"/>
          </p:nvPr>
        </p:nvSpPr>
        <p:spPr>
          <a:xfrm>
            <a:off x="5924225" y="400185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5" name="Google Shape;1235;p32"/>
          <p:cNvSpPr txBox="1">
            <a:spLocks noGrp="1"/>
          </p:cNvSpPr>
          <p:nvPr>
            <p:ph type="subTitle" idx="13"/>
          </p:nvPr>
        </p:nvSpPr>
        <p:spPr>
          <a:xfrm>
            <a:off x="5924225" y="351495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6" name="Google Shape;1236;p32"/>
          <p:cNvSpPr txBox="1">
            <a:spLocks noGrp="1"/>
          </p:cNvSpPr>
          <p:nvPr>
            <p:ph type="subTitle" idx="14"/>
          </p:nvPr>
        </p:nvSpPr>
        <p:spPr>
          <a:xfrm>
            <a:off x="5924225" y="2828775"/>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7" name="Google Shape;1237;p32"/>
          <p:cNvSpPr txBox="1">
            <a:spLocks noGrp="1"/>
          </p:cNvSpPr>
          <p:nvPr>
            <p:ph type="subTitle" idx="15"/>
          </p:nvPr>
        </p:nvSpPr>
        <p:spPr>
          <a:xfrm>
            <a:off x="5924225" y="2341875"/>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1238"/>
        <p:cNvGrpSpPr/>
        <p:nvPr/>
      </p:nvGrpSpPr>
      <p:grpSpPr>
        <a:xfrm>
          <a:off x="0" y="0"/>
          <a:ext cx="0" cy="0"/>
          <a:chOff x="0" y="0"/>
          <a:chExt cx="0" cy="0"/>
        </a:xfrm>
      </p:grpSpPr>
      <p:sp>
        <p:nvSpPr>
          <p:cNvPr id="1239" name="Google Shape;1239;p33"/>
          <p:cNvSpPr txBox="1">
            <a:spLocks noGrp="1"/>
          </p:cNvSpPr>
          <p:nvPr>
            <p:ph type="title"/>
          </p:nvPr>
        </p:nvSpPr>
        <p:spPr>
          <a:xfrm>
            <a:off x="4606450" y="368525"/>
            <a:ext cx="3753900" cy="11889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sz="8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1240" name="Google Shape;1240;p33"/>
          <p:cNvSpPr txBox="1">
            <a:spLocks noGrp="1"/>
          </p:cNvSpPr>
          <p:nvPr>
            <p:ph type="subTitle" idx="1"/>
          </p:nvPr>
        </p:nvSpPr>
        <p:spPr>
          <a:xfrm>
            <a:off x="4606450" y="2513306"/>
            <a:ext cx="3753900" cy="8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b="1"/>
            </a:lvl1pPr>
            <a:lvl2pPr lvl="1" algn="ctr" rtl="0">
              <a:lnSpc>
                <a:spcPct val="100000"/>
              </a:lnSpc>
              <a:spcBef>
                <a:spcPts val="0"/>
              </a:spcBef>
              <a:spcAft>
                <a:spcPts val="0"/>
              </a:spcAft>
              <a:buSzPts val="1500"/>
              <a:buNone/>
              <a:defRPr sz="1500" b="1"/>
            </a:lvl2pPr>
            <a:lvl3pPr lvl="2" algn="ctr" rtl="0">
              <a:lnSpc>
                <a:spcPct val="100000"/>
              </a:lnSpc>
              <a:spcBef>
                <a:spcPts val="0"/>
              </a:spcBef>
              <a:spcAft>
                <a:spcPts val="0"/>
              </a:spcAft>
              <a:buSzPts val="1500"/>
              <a:buNone/>
              <a:defRPr sz="1500" b="1"/>
            </a:lvl3pPr>
            <a:lvl4pPr lvl="3" algn="ctr" rtl="0">
              <a:lnSpc>
                <a:spcPct val="100000"/>
              </a:lnSpc>
              <a:spcBef>
                <a:spcPts val="0"/>
              </a:spcBef>
              <a:spcAft>
                <a:spcPts val="0"/>
              </a:spcAft>
              <a:buSzPts val="1500"/>
              <a:buNone/>
              <a:defRPr sz="1500" b="1"/>
            </a:lvl4pPr>
            <a:lvl5pPr lvl="4" algn="ctr" rtl="0">
              <a:lnSpc>
                <a:spcPct val="100000"/>
              </a:lnSpc>
              <a:spcBef>
                <a:spcPts val="0"/>
              </a:spcBef>
              <a:spcAft>
                <a:spcPts val="0"/>
              </a:spcAft>
              <a:buSzPts val="1500"/>
              <a:buNone/>
              <a:defRPr sz="1500" b="1"/>
            </a:lvl5pPr>
            <a:lvl6pPr lvl="5" algn="ctr" rtl="0">
              <a:lnSpc>
                <a:spcPct val="100000"/>
              </a:lnSpc>
              <a:spcBef>
                <a:spcPts val="0"/>
              </a:spcBef>
              <a:spcAft>
                <a:spcPts val="0"/>
              </a:spcAft>
              <a:buSzPts val="1500"/>
              <a:buNone/>
              <a:defRPr sz="1500" b="1"/>
            </a:lvl6pPr>
            <a:lvl7pPr lvl="6" algn="ctr" rtl="0">
              <a:lnSpc>
                <a:spcPct val="100000"/>
              </a:lnSpc>
              <a:spcBef>
                <a:spcPts val="0"/>
              </a:spcBef>
              <a:spcAft>
                <a:spcPts val="0"/>
              </a:spcAft>
              <a:buSzPts val="1500"/>
              <a:buNone/>
              <a:defRPr sz="1500" b="1"/>
            </a:lvl7pPr>
            <a:lvl8pPr lvl="7" algn="ctr" rtl="0">
              <a:lnSpc>
                <a:spcPct val="100000"/>
              </a:lnSpc>
              <a:spcBef>
                <a:spcPts val="0"/>
              </a:spcBef>
              <a:spcAft>
                <a:spcPts val="0"/>
              </a:spcAft>
              <a:buSzPts val="1500"/>
              <a:buNone/>
              <a:defRPr sz="1500" b="1"/>
            </a:lvl8pPr>
            <a:lvl9pPr lvl="8" algn="ctr" rtl="0">
              <a:lnSpc>
                <a:spcPct val="100000"/>
              </a:lnSpc>
              <a:spcBef>
                <a:spcPts val="0"/>
              </a:spcBef>
              <a:spcAft>
                <a:spcPts val="0"/>
              </a:spcAft>
              <a:buSzPts val="1500"/>
              <a:buNone/>
              <a:defRPr sz="1500" b="1"/>
            </a:lvl9pPr>
          </a:lstStyle>
          <a:p>
            <a:endParaRPr/>
          </a:p>
        </p:txBody>
      </p:sp>
      <p:sp>
        <p:nvSpPr>
          <p:cNvPr id="1241" name="Google Shape;1241;p33"/>
          <p:cNvSpPr txBox="1">
            <a:spLocks noGrp="1"/>
          </p:cNvSpPr>
          <p:nvPr>
            <p:ph type="subTitle" idx="2"/>
          </p:nvPr>
        </p:nvSpPr>
        <p:spPr>
          <a:xfrm>
            <a:off x="4606450" y="4281825"/>
            <a:ext cx="3753900" cy="3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242" name="Google Shape;1242;p33"/>
          <p:cNvGrpSpPr/>
          <p:nvPr/>
        </p:nvGrpSpPr>
        <p:grpSpPr>
          <a:xfrm>
            <a:off x="194503" y="177896"/>
            <a:ext cx="8757822" cy="4913774"/>
            <a:chOff x="194503" y="177896"/>
            <a:chExt cx="8757822" cy="4913774"/>
          </a:xfrm>
        </p:grpSpPr>
        <p:grpSp>
          <p:nvGrpSpPr>
            <p:cNvPr id="1243" name="Google Shape;1243;p33"/>
            <p:cNvGrpSpPr/>
            <p:nvPr/>
          </p:nvGrpSpPr>
          <p:grpSpPr>
            <a:xfrm flipH="1">
              <a:off x="8615969" y="325119"/>
              <a:ext cx="263928" cy="259027"/>
              <a:chOff x="8281224" y="4108656"/>
              <a:chExt cx="263928" cy="259027"/>
            </a:xfrm>
          </p:grpSpPr>
          <p:sp>
            <p:nvSpPr>
              <p:cNvPr id="1244" name="Google Shape;1244;p33"/>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3"/>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6" name="Google Shape;1246;p33"/>
            <p:cNvSpPr/>
            <p:nvPr/>
          </p:nvSpPr>
          <p:spPr>
            <a:xfrm flipH="1">
              <a:off x="827969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7" name="Google Shape;1247;p33"/>
            <p:cNvGrpSpPr/>
            <p:nvPr/>
          </p:nvGrpSpPr>
          <p:grpSpPr>
            <a:xfrm flipH="1">
              <a:off x="194503" y="177906"/>
              <a:ext cx="669794" cy="830426"/>
              <a:chOff x="3553318" y="981747"/>
              <a:chExt cx="887615" cy="1100631"/>
            </a:xfrm>
          </p:grpSpPr>
          <p:sp>
            <p:nvSpPr>
              <p:cNvPr id="1248" name="Google Shape;1248;p3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33"/>
            <p:cNvGrpSpPr/>
            <p:nvPr/>
          </p:nvGrpSpPr>
          <p:grpSpPr>
            <a:xfrm flipH="1">
              <a:off x="8279703" y="4261244"/>
              <a:ext cx="669794" cy="830426"/>
              <a:chOff x="3553318" y="981747"/>
              <a:chExt cx="887615" cy="1100631"/>
            </a:xfrm>
          </p:grpSpPr>
          <p:sp>
            <p:nvSpPr>
              <p:cNvPr id="1256" name="Google Shape;1256;p3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33"/>
            <p:cNvGrpSpPr/>
            <p:nvPr/>
          </p:nvGrpSpPr>
          <p:grpSpPr>
            <a:xfrm flipH="1">
              <a:off x="308748" y="4292936"/>
              <a:ext cx="681393" cy="672200"/>
              <a:chOff x="8195930" y="4292936"/>
              <a:chExt cx="681393" cy="672200"/>
            </a:xfrm>
          </p:grpSpPr>
          <p:grpSp>
            <p:nvGrpSpPr>
              <p:cNvPr id="1261" name="Google Shape;1261;p33"/>
              <p:cNvGrpSpPr/>
              <p:nvPr/>
            </p:nvGrpSpPr>
            <p:grpSpPr>
              <a:xfrm>
                <a:off x="8785880" y="4292936"/>
                <a:ext cx="91443" cy="76200"/>
                <a:chOff x="8870910" y="-843670"/>
                <a:chExt cx="54606" cy="44645"/>
              </a:xfrm>
            </p:grpSpPr>
            <p:sp>
              <p:nvSpPr>
                <p:cNvPr id="1262" name="Google Shape;1262;p3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33"/>
              <p:cNvGrpSpPr/>
              <p:nvPr/>
            </p:nvGrpSpPr>
            <p:grpSpPr>
              <a:xfrm>
                <a:off x="8600552" y="4693512"/>
                <a:ext cx="276760" cy="271622"/>
                <a:chOff x="3490002" y="196082"/>
                <a:chExt cx="276760" cy="271622"/>
              </a:xfrm>
            </p:grpSpPr>
            <p:sp>
              <p:nvSpPr>
                <p:cNvPr id="1265" name="Google Shape;1265;p3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33"/>
              <p:cNvGrpSpPr/>
              <p:nvPr/>
            </p:nvGrpSpPr>
            <p:grpSpPr>
              <a:xfrm>
                <a:off x="8195930" y="4888936"/>
                <a:ext cx="91443" cy="76200"/>
                <a:chOff x="8870910" y="-843670"/>
                <a:chExt cx="54606" cy="44645"/>
              </a:xfrm>
            </p:grpSpPr>
            <p:sp>
              <p:nvSpPr>
                <p:cNvPr id="1268" name="Google Shape;1268;p3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0" name="Google Shape;1270;p33"/>
            <p:cNvSpPr/>
            <p:nvPr/>
          </p:nvSpPr>
          <p:spPr>
            <a:xfrm flipH="1">
              <a:off x="4112694" y="47117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flipH="1">
              <a:off x="3747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2" name="Google Shape;1272;p33"/>
            <p:cNvGrpSpPr/>
            <p:nvPr/>
          </p:nvGrpSpPr>
          <p:grpSpPr>
            <a:xfrm>
              <a:off x="8879905" y="2922325"/>
              <a:ext cx="72420" cy="59171"/>
              <a:chOff x="1081830" y="1265825"/>
              <a:chExt cx="72420" cy="59171"/>
            </a:xfrm>
          </p:grpSpPr>
          <p:sp>
            <p:nvSpPr>
              <p:cNvPr id="1273" name="Google Shape;1273;p3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5" name="Google Shape;1275;p33"/>
          <p:cNvSpPr txBox="1"/>
          <p:nvPr/>
        </p:nvSpPr>
        <p:spPr>
          <a:xfrm>
            <a:off x="4606450" y="3498247"/>
            <a:ext cx="3753900" cy="738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18"/>
              <a:buNone/>
            </a:pPr>
            <a:r>
              <a:rPr lang="en" sz="1200">
                <a:solidFill>
                  <a:schemeClr val="dk1"/>
                </a:solidFill>
                <a:latin typeface="Open Sans"/>
                <a:ea typeface="Open Sans"/>
                <a:cs typeface="Open Sans"/>
                <a:sym typeface="Open Sans"/>
              </a:rPr>
              <a:t>Credits: This presentation template was created by </a:t>
            </a:r>
            <a:r>
              <a:rPr lang="en" sz="1200" b="1" u="sng">
                <a:solidFill>
                  <a:schemeClr val="dk1"/>
                </a:solid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Open Sans"/>
                <a:ea typeface="Open Sans"/>
                <a:cs typeface="Open Sans"/>
                <a:sym typeface="Open Sans"/>
              </a:rPr>
              <a:t>, including icons by </a:t>
            </a:r>
            <a:r>
              <a:rPr lang="en" sz="1200" b="1"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Open Sans"/>
                <a:ea typeface="Open Sans"/>
                <a:cs typeface="Open Sans"/>
                <a:sym typeface="Open Sans"/>
              </a:rPr>
              <a:t>, and infographics &amp; images by </a:t>
            </a:r>
            <a:r>
              <a:rPr lang="en" sz="1200" b="1"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sz="1200">
              <a:solidFill>
                <a:schemeClr val="dk1"/>
              </a:solidFill>
              <a:latin typeface="Open Sans"/>
              <a:ea typeface="Open Sans"/>
              <a:cs typeface="Open Sans"/>
              <a:sym typeface="Open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76"/>
        <p:cNvGrpSpPr/>
        <p:nvPr/>
      </p:nvGrpSpPr>
      <p:grpSpPr>
        <a:xfrm>
          <a:off x="0" y="0"/>
          <a:ext cx="0" cy="0"/>
          <a:chOff x="0" y="0"/>
          <a:chExt cx="0" cy="0"/>
        </a:xfrm>
      </p:grpSpPr>
      <p:grpSp>
        <p:nvGrpSpPr>
          <p:cNvPr id="1277" name="Google Shape;1277;p34"/>
          <p:cNvGrpSpPr/>
          <p:nvPr/>
        </p:nvGrpSpPr>
        <p:grpSpPr>
          <a:xfrm>
            <a:off x="302599" y="177896"/>
            <a:ext cx="8754994" cy="4805887"/>
            <a:chOff x="302599" y="177896"/>
            <a:chExt cx="8754994" cy="4805887"/>
          </a:xfrm>
        </p:grpSpPr>
        <p:grpSp>
          <p:nvGrpSpPr>
            <p:cNvPr id="1278" name="Google Shape;1278;p34"/>
            <p:cNvGrpSpPr/>
            <p:nvPr/>
          </p:nvGrpSpPr>
          <p:grpSpPr>
            <a:xfrm>
              <a:off x="372199" y="2152806"/>
              <a:ext cx="263928" cy="259027"/>
              <a:chOff x="8281224" y="4108656"/>
              <a:chExt cx="263928" cy="259027"/>
            </a:xfrm>
          </p:grpSpPr>
          <p:sp>
            <p:nvSpPr>
              <p:cNvPr id="1279" name="Google Shape;1279;p34"/>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4"/>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34"/>
            <p:cNvSpPr/>
            <p:nvPr/>
          </p:nvSpPr>
          <p:spPr>
            <a:xfrm>
              <a:off x="1963244" y="389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34"/>
            <p:cNvGrpSpPr/>
            <p:nvPr/>
          </p:nvGrpSpPr>
          <p:grpSpPr>
            <a:xfrm>
              <a:off x="8387799" y="177906"/>
              <a:ext cx="669794" cy="830426"/>
              <a:chOff x="3553318" y="981747"/>
              <a:chExt cx="887615" cy="1100631"/>
            </a:xfrm>
          </p:grpSpPr>
          <p:sp>
            <p:nvSpPr>
              <p:cNvPr id="1283" name="Google Shape;1283;p34"/>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4"/>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4"/>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4"/>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4"/>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4"/>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4"/>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34"/>
            <p:cNvSpPr/>
            <p:nvPr/>
          </p:nvSpPr>
          <p:spPr>
            <a:xfrm>
              <a:off x="488434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34"/>
            <p:cNvGrpSpPr/>
            <p:nvPr/>
          </p:nvGrpSpPr>
          <p:grpSpPr>
            <a:xfrm>
              <a:off x="302599" y="4153356"/>
              <a:ext cx="669794" cy="830426"/>
              <a:chOff x="3553318" y="981747"/>
              <a:chExt cx="887615" cy="1100631"/>
            </a:xfrm>
          </p:grpSpPr>
          <p:sp>
            <p:nvSpPr>
              <p:cNvPr id="1292" name="Google Shape;1292;p34"/>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4"/>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4"/>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4"/>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4"/>
              <p:cNvSpPr/>
              <p:nvPr/>
            </p:nvSpPr>
            <p:spPr>
              <a:xfrm>
                <a:off x="4350067" y="1303583"/>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34"/>
            <p:cNvGrpSpPr/>
            <p:nvPr/>
          </p:nvGrpSpPr>
          <p:grpSpPr>
            <a:xfrm>
              <a:off x="8195930" y="4292936"/>
              <a:ext cx="681393" cy="672200"/>
              <a:chOff x="8195930" y="4292936"/>
              <a:chExt cx="681393" cy="672200"/>
            </a:xfrm>
          </p:grpSpPr>
          <p:grpSp>
            <p:nvGrpSpPr>
              <p:cNvPr id="1298" name="Google Shape;1298;p34"/>
              <p:cNvGrpSpPr/>
              <p:nvPr/>
            </p:nvGrpSpPr>
            <p:grpSpPr>
              <a:xfrm>
                <a:off x="8785880" y="4292936"/>
                <a:ext cx="91443" cy="76200"/>
                <a:chOff x="8870910" y="-843670"/>
                <a:chExt cx="54606" cy="44645"/>
              </a:xfrm>
            </p:grpSpPr>
            <p:sp>
              <p:nvSpPr>
                <p:cNvPr id="1299" name="Google Shape;1299;p3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4"/>
              <p:cNvGrpSpPr/>
              <p:nvPr/>
            </p:nvGrpSpPr>
            <p:grpSpPr>
              <a:xfrm>
                <a:off x="8600552" y="4693512"/>
                <a:ext cx="276760" cy="271622"/>
                <a:chOff x="3490002" y="196082"/>
                <a:chExt cx="276760" cy="271622"/>
              </a:xfrm>
            </p:grpSpPr>
            <p:sp>
              <p:nvSpPr>
                <p:cNvPr id="1302" name="Google Shape;1302;p3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4"/>
              <p:cNvGrpSpPr/>
              <p:nvPr/>
            </p:nvGrpSpPr>
            <p:grpSpPr>
              <a:xfrm>
                <a:off x="8195930" y="4888936"/>
                <a:ext cx="91443" cy="76200"/>
                <a:chOff x="8870910" y="-843670"/>
                <a:chExt cx="54606" cy="44645"/>
              </a:xfrm>
            </p:grpSpPr>
            <p:sp>
              <p:nvSpPr>
                <p:cNvPr id="1305" name="Google Shape;1305;p3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7" name="Google Shape;1307;p34"/>
            <p:cNvSpPr/>
            <p:nvPr/>
          </p:nvSpPr>
          <p:spPr>
            <a:xfrm>
              <a:off x="3125869" y="46330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4"/>
            <p:cNvSpPr/>
            <p:nvPr/>
          </p:nvSpPr>
          <p:spPr>
            <a:xfrm>
              <a:off x="87904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1309"/>
        <p:cNvGrpSpPr/>
        <p:nvPr/>
      </p:nvGrpSpPr>
      <p:grpSpPr>
        <a:xfrm>
          <a:off x="0" y="0"/>
          <a:ext cx="0" cy="0"/>
          <a:chOff x="0" y="0"/>
          <a:chExt cx="0" cy="0"/>
        </a:xfrm>
      </p:grpSpPr>
      <p:grpSp>
        <p:nvGrpSpPr>
          <p:cNvPr id="1310" name="Google Shape;1310;p35"/>
          <p:cNvGrpSpPr/>
          <p:nvPr/>
        </p:nvGrpSpPr>
        <p:grpSpPr>
          <a:xfrm>
            <a:off x="79399" y="128372"/>
            <a:ext cx="8985202" cy="4886756"/>
            <a:chOff x="79399" y="128372"/>
            <a:chExt cx="8985202" cy="4886756"/>
          </a:xfrm>
        </p:grpSpPr>
        <p:grpSp>
          <p:nvGrpSpPr>
            <p:cNvPr id="1311" name="Google Shape;1311;p35"/>
            <p:cNvGrpSpPr/>
            <p:nvPr/>
          </p:nvGrpSpPr>
          <p:grpSpPr>
            <a:xfrm flipH="1">
              <a:off x="79399" y="128372"/>
              <a:ext cx="627988" cy="778586"/>
              <a:chOff x="3553318" y="981747"/>
              <a:chExt cx="887615" cy="1100631"/>
            </a:xfrm>
          </p:grpSpPr>
          <p:sp>
            <p:nvSpPr>
              <p:cNvPr id="1312" name="Google Shape;1312;p35"/>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35"/>
            <p:cNvGrpSpPr/>
            <p:nvPr/>
          </p:nvGrpSpPr>
          <p:grpSpPr>
            <a:xfrm rot="10800000" flipH="1">
              <a:off x="145331" y="4336103"/>
              <a:ext cx="610196" cy="579450"/>
              <a:chOff x="139234" y="196081"/>
              <a:chExt cx="610196" cy="579450"/>
            </a:xfrm>
          </p:grpSpPr>
          <p:grpSp>
            <p:nvGrpSpPr>
              <p:cNvPr id="1319" name="Google Shape;1319;p35"/>
              <p:cNvGrpSpPr/>
              <p:nvPr/>
            </p:nvGrpSpPr>
            <p:grpSpPr>
              <a:xfrm rot="10800000">
                <a:off x="677010" y="196081"/>
                <a:ext cx="72420" cy="59171"/>
                <a:chOff x="1081830" y="1265825"/>
                <a:chExt cx="72420" cy="59171"/>
              </a:xfrm>
            </p:grpSpPr>
            <p:sp>
              <p:nvSpPr>
                <p:cNvPr id="1320" name="Google Shape;1320;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5"/>
              <p:cNvGrpSpPr/>
              <p:nvPr/>
            </p:nvGrpSpPr>
            <p:grpSpPr>
              <a:xfrm rot="10800000">
                <a:off x="139234" y="196085"/>
                <a:ext cx="276760" cy="271622"/>
                <a:chOff x="3490002" y="196082"/>
                <a:chExt cx="276760" cy="271622"/>
              </a:xfrm>
            </p:grpSpPr>
            <p:sp>
              <p:nvSpPr>
                <p:cNvPr id="1323" name="Google Shape;1323;p3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5" name="Google Shape;1325;p3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35"/>
            <p:cNvGrpSpPr/>
            <p:nvPr/>
          </p:nvGrpSpPr>
          <p:grpSpPr>
            <a:xfrm>
              <a:off x="8375138" y="4249879"/>
              <a:ext cx="689463" cy="765249"/>
              <a:chOff x="3466427" y="1000601"/>
              <a:chExt cx="974505" cy="1081776"/>
            </a:xfrm>
          </p:grpSpPr>
          <p:sp>
            <p:nvSpPr>
              <p:cNvPr id="1327" name="Google Shape;1327;p35"/>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5"/>
            <p:cNvGrpSpPr/>
            <p:nvPr/>
          </p:nvGrpSpPr>
          <p:grpSpPr>
            <a:xfrm rot="5400000">
              <a:off x="8266981" y="227945"/>
              <a:ext cx="610196" cy="579450"/>
              <a:chOff x="139234" y="196081"/>
              <a:chExt cx="610196" cy="579450"/>
            </a:xfrm>
          </p:grpSpPr>
          <p:grpSp>
            <p:nvGrpSpPr>
              <p:cNvPr id="1333" name="Google Shape;1333;p35"/>
              <p:cNvGrpSpPr/>
              <p:nvPr/>
            </p:nvGrpSpPr>
            <p:grpSpPr>
              <a:xfrm rot="10800000">
                <a:off x="677010" y="196081"/>
                <a:ext cx="72420" cy="59171"/>
                <a:chOff x="1081830" y="1265825"/>
                <a:chExt cx="72420" cy="59171"/>
              </a:xfrm>
            </p:grpSpPr>
            <p:sp>
              <p:nvSpPr>
                <p:cNvPr id="1334" name="Google Shape;1334;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35"/>
              <p:cNvGrpSpPr/>
              <p:nvPr/>
            </p:nvGrpSpPr>
            <p:grpSpPr>
              <a:xfrm rot="10800000">
                <a:off x="139234" y="196085"/>
                <a:ext cx="276760" cy="271622"/>
                <a:chOff x="3490002" y="196082"/>
                <a:chExt cx="276760" cy="271622"/>
              </a:xfrm>
            </p:grpSpPr>
            <p:sp>
              <p:nvSpPr>
                <p:cNvPr id="1337" name="Google Shape;1337;p3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3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35"/>
            <p:cNvSpPr/>
            <p:nvPr/>
          </p:nvSpPr>
          <p:spPr>
            <a:xfrm flipH="1">
              <a:off x="8715179" y="183850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5"/>
            <p:cNvGrpSpPr/>
            <p:nvPr/>
          </p:nvGrpSpPr>
          <p:grpSpPr>
            <a:xfrm rot="10800000" flipH="1">
              <a:off x="145339" y="2812526"/>
              <a:ext cx="72420" cy="59171"/>
              <a:chOff x="1081830" y="1265825"/>
              <a:chExt cx="72420" cy="59171"/>
            </a:xfrm>
          </p:grpSpPr>
          <p:sp>
            <p:nvSpPr>
              <p:cNvPr id="1342" name="Google Shape;1342;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35"/>
            <p:cNvSpPr/>
            <p:nvPr/>
          </p:nvSpPr>
          <p:spPr>
            <a:xfrm flipH="1">
              <a:off x="6501954" y="47862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35"/>
            <p:cNvGrpSpPr/>
            <p:nvPr/>
          </p:nvGrpSpPr>
          <p:grpSpPr>
            <a:xfrm rot="10800000" flipH="1">
              <a:off x="7457614" y="488076"/>
              <a:ext cx="72420" cy="59171"/>
              <a:chOff x="1081830" y="1265825"/>
              <a:chExt cx="72420" cy="59171"/>
            </a:xfrm>
          </p:grpSpPr>
          <p:sp>
            <p:nvSpPr>
              <p:cNvPr id="1346" name="Google Shape;1346;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8" name="Google Shape;1348;p35"/>
            <p:cNvSpPr/>
            <p:nvPr/>
          </p:nvSpPr>
          <p:spPr>
            <a:xfrm flipH="1">
              <a:off x="3646229" y="2917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2"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1"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373252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3715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1"/>
            <a:ext cx="3886200" cy="681038"/>
          </a:xfrm>
        </p:spPr>
        <p:txBody>
          <a:bodyPr anchor="t"/>
          <a:lstStyle>
            <a:lvl1pPr algn="l">
              <a:defRPr sz="2001"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2" indent="0">
              <a:buNone/>
              <a:defRPr sz="900">
                <a:solidFill>
                  <a:schemeClr val="tx1">
                    <a:tint val="75000"/>
                  </a:schemeClr>
                </a:solidFill>
              </a:defRPr>
            </a:lvl2pPr>
            <a:lvl3pPr marL="457223" indent="0">
              <a:buNone/>
              <a:defRPr sz="801">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1"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83390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63139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1" name="Google Shape;121;p5"/>
          <p:cNvSpPr txBox="1">
            <a:spLocks noGrp="1"/>
          </p:cNvSpPr>
          <p:nvPr>
            <p:ph type="subTitle" idx="1"/>
          </p:nvPr>
        </p:nvSpPr>
        <p:spPr>
          <a:xfrm>
            <a:off x="1826881" y="3281852"/>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5"/>
          <p:cNvSpPr txBox="1">
            <a:spLocks noGrp="1"/>
          </p:cNvSpPr>
          <p:nvPr>
            <p:ph type="subTitle" idx="2"/>
          </p:nvPr>
        </p:nvSpPr>
        <p:spPr>
          <a:xfrm>
            <a:off x="1826881" y="2769500"/>
            <a:ext cx="2400300" cy="5586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 name="Google Shape;123;p5"/>
          <p:cNvSpPr txBox="1">
            <a:spLocks noGrp="1"/>
          </p:cNvSpPr>
          <p:nvPr>
            <p:ph type="subTitle" idx="3"/>
          </p:nvPr>
        </p:nvSpPr>
        <p:spPr>
          <a:xfrm>
            <a:off x="4916819" y="3281852"/>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5"/>
          <p:cNvSpPr txBox="1">
            <a:spLocks noGrp="1"/>
          </p:cNvSpPr>
          <p:nvPr>
            <p:ph type="subTitle" idx="4"/>
          </p:nvPr>
        </p:nvSpPr>
        <p:spPr>
          <a:xfrm>
            <a:off x="4916819" y="2769500"/>
            <a:ext cx="2400300" cy="5586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grpSp>
        <p:nvGrpSpPr>
          <p:cNvPr id="125" name="Google Shape;125;p5"/>
          <p:cNvGrpSpPr/>
          <p:nvPr/>
        </p:nvGrpSpPr>
        <p:grpSpPr>
          <a:xfrm>
            <a:off x="228127" y="270224"/>
            <a:ext cx="8830568" cy="4649230"/>
            <a:chOff x="228127" y="270224"/>
            <a:chExt cx="8830568" cy="4649230"/>
          </a:xfrm>
        </p:grpSpPr>
        <p:grpSp>
          <p:nvGrpSpPr>
            <p:cNvPr id="126" name="Google Shape;126;p5"/>
            <p:cNvGrpSpPr/>
            <p:nvPr/>
          </p:nvGrpSpPr>
          <p:grpSpPr>
            <a:xfrm>
              <a:off x="234549" y="2620556"/>
              <a:ext cx="263928" cy="259027"/>
              <a:chOff x="8676874" y="-2744444"/>
              <a:chExt cx="263928" cy="259027"/>
            </a:xfrm>
          </p:grpSpPr>
          <p:sp>
            <p:nvSpPr>
              <p:cNvPr id="127" name="Google Shape;127;p5"/>
              <p:cNvSpPr/>
              <p:nvPr/>
            </p:nvSpPr>
            <p:spPr>
              <a:xfrm>
                <a:off x="8676874" y="-2744444"/>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8695973" y="-2730217"/>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8430730" y="410701"/>
              <a:ext cx="627966" cy="628619"/>
              <a:chOff x="8718705" y="-2542624"/>
              <a:chExt cx="627966" cy="628619"/>
            </a:xfrm>
          </p:grpSpPr>
          <p:sp>
            <p:nvSpPr>
              <p:cNvPr id="130" name="Google Shape;130;p5"/>
              <p:cNvSpPr/>
              <p:nvPr/>
            </p:nvSpPr>
            <p:spPr>
              <a:xfrm>
                <a:off x="8735112" y="-25282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8718705" y="-25426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5"/>
            <p:cNvSpPr/>
            <p:nvPr/>
          </p:nvSpPr>
          <p:spPr>
            <a:xfrm>
              <a:off x="7730569" y="48325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5"/>
            <p:cNvGrpSpPr/>
            <p:nvPr/>
          </p:nvGrpSpPr>
          <p:grpSpPr>
            <a:xfrm>
              <a:off x="228127" y="403694"/>
              <a:ext cx="276760" cy="271622"/>
              <a:chOff x="3490002" y="196082"/>
              <a:chExt cx="276760" cy="271622"/>
            </a:xfrm>
          </p:grpSpPr>
          <p:sp>
            <p:nvSpPr>
              <p:cNvPr id="134" name="Google Shape;134;p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5"/>
            <p:cNvSpPr/>
            <p:nvPr/>
          </p:nvSpPr>
          <p:spPr>
            <a:xfrm flipH="1">
              <a:off x="1025086" y="27022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8796244" y="39391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a:off x="8606327" y="4608569"/>
              <a:ext cx="276760" cy="271622"/>
              <a:chOff x="3490002" y="196082"/>
              <a:chExt cx="276760" cy="271622"/>
            </a:xfrm>
          </p:grpSpPr>
          <p:sp>
            <p:nvSpPr>
              <p:cNvPr id="139" name="Google Shape;139;p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flipH="1">
              <a:off x="8803466" y="1432562"/>
              <a:ext cx="72420" cy="59171"/>
              <a:chOff x="1081830" y="1265825"/>
              <a:chExt cx="72420" cy="59171"/>
            </a:xfrm>
          </p:grpSpPr>
          <p:sp>
            <p:nvSpPr>
              <p:cNvPr id="142" name="Google Shape;142;p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5"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4" name="Content Placeholder 3"/>
          <p:cNvSpPr>
            <a:spLocks noGrp="1"/>
          </p:cNvSpPr>
          <p:nvPr>
            <p:ph sz="half" idx="2"/>
          </p:nvPr>
        </p:nvSpPr>
        <p:spPr>
          <a:xfrm>
            <a:off x="228601" y="1087438"/>
            <a:ext cx="2020095"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7"/>
            <a:ext cx="2020888"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6" name="Content Placeholder 5"/>
          <p:cNvSpPr>
            <a:spLocks noGrp="1"/>
          </p:cNvSpPr>
          <p:nvPr>
            <p:ph sz="quarter" idx="4"/>
          </p:nvPr>
        </p:nvSpPr>
        <p:spPr>
          <a:xfrm>
            <a:off x="2322514" y="1087438"/>
            <a:ext cx="2020888"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55839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414374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10172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7"/>
          </a:xfrm>
        </p:spPr>
        <p:txBody>
          <a:bodyPr/>
          <a:lstStyle>
            <a:lvl1pPr>
              <a:defRPr sz="1600"/>
            </a:lvl1pPr>
            <a:lvl2pPr>
              <a:defRPr sz="1401"/>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04003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5"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5" y="306388"/>
            <a:ext cx="2743200" cy="2057400"/>
          </a:xfrm>
        </p:spPr>
        <p:txBody>
          <a:bodyPr/>
          <a:lstStyle>
            <a:lvl1pPr marL="0" indent="0">
              <a:buNone/>
              <a:defRPr sz="1600"/>
            </a:lvl1pPr>
            <a:lvl2pPr marL="228612" indent="0">
              <a:buNone/>
              <a:defRPr sz="1401"/>
            </a:lvl2pPr>
            <a:lvl3pPr marL="457223" indent="0">
              <a:buNone/>
              <a:defRPr sz="1200"/>
            </a:lvl3pPr>
            <a:lvl4pPr marL="685835" indent="0">
              <a:buNone/>
              <a:defRPr sz="1000"/>
            </a:lvl4pPr>
            <a:lvl5pPr marL="914446" indent="0">
              <a:buNone/>
              <a:defRPr sz="1000"/>
            </a:lvl5pPr>
            <a:lvl6pPr marL="1143057" indent="0">
              <a:buNone/>
              <a:defRPr sz="1000"/>
            </a:lvl6pPr>
            <a:lvl7pPr marL="1371669" indent="0">
              <a:buNone/>
              <a:defRPr sz="1000"/>
            </a:lvl7pPr>
            <a:lvl8pPr marL="1600281"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5" y="2683669"/>
            <a:ext cx="2743200" cy="4024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55531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06186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12044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2"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1"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79384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2094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1"/>
            <a:ext cx="3886200" cy="681038"/>
          </a:xfrm>
        </p:spPr>
        <p:txBody>
          <a:bodyPr anchor="t"/>
          <a:lstStyle>
            <a:lvl1pPr algn="l">
              <a:defRPr sz="2001"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2" indent="0">
              <a:buNone/>
              <a:defRPr sz="900">
                <a:solidFill>
                  <a:schemeClr val="tx1">
                    <a:tint val="75000"/>
                  </a:schemeClr>
                </a:solidFill>
              </a:defRPr>
            </a:lvl2pPr>
            <a:lvl3pPr marL="457223" indent="0">
              <a:buNone/>
              <a:defRPr sz="801">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1"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761849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146" name="Google Shape;146;p6"/>
          <p:cNvGrpSpPr/>
          <p:nvPr/>
        </p:nvGrpSpPr>
        <p:grpSpPr>
          <a:xfrm>
            <a:off x="85267" y="4369131"/>
            <a:ext cx="627966" cy="628619"/>
            <a:chOff x="8323055" y="-897499"/>
            <a:chExt cx="627966" cy="628619"/>
          </a:xfrm>
        </p:grpSpPr>
        <p:sp>
          <p:nvSpPr>
            <p:cNvPr id="147" name="Google Shape;147;p6"/>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6"/>
          <p:cNvSpPr/>
          <p:nvPr/>
        </p:nvSpPr>
        <p:spPr>
          <a:xfrm>
            <a:off x="873876" y="479656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flipH="1">
            <a:off x="139636" y="3843067"/>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8936569" y="205937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207430" y="145751"/>
            <a:ext cx="700416" cy="735600"/>
            <a:chOff x="173462" y="192446"/>
            <a:chExt cx="700416" cy="735600"/>
          </a:xfrm>
        </p:grpSpPr>
        <p:sp>
          <p:nvSpPr>
            <p:cNvPr id="153" name="Google Shape;153;p6"/>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6"/>
            <p:cNvGrpSpPr/>
            <p:nvPr/>
          </p:nvGrpSpPr>
          <p:grpSpPr>
            <a:xfrm>
              <a:off x="259705" y="279294"/>
              <a:ext cx="91443" cy="76200"/>
              <a:chOff x="8870910" y="-843670"/>
              <a:chExt cx="54606" cy="44645"/>
            </a:xfrm>
          </p:grpSpPr>
          <p:sp>
            <p:nvSpPr>
              <p:cNvPr id="155" name="Google Shape;155;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6"/>
            <p:cNvGrpSpPr/>
            <p:nvPr/>
          </p:nvGrpSpPr>
          <p:grpSpPr>
            <a:xfrm>
              <a:off x="173462" y="669019"/>
              <a:ext cx="263928" cy="259027"/>
              <a:chOff x="8281224" y="-1099319"/>
              <a:chExt cx="263928" cy="259027"/>
            </a:xfrm>
          </p:grpSpPr>
          <p:sp>
            <p:nvSpPr>
              <p:cNvPr id="158" name="Google Shape;158;p6"/>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6"/>
          <p:cNvGrpSpPr/>
          <p:nvPr/>
        </p:nvGrpSpPr>
        <p:grpSpPr>
          <a:xfrm>
            <a:off x="8195930" y="4292936"/>
            <a:ext cx="681393" cy="672200"/>
            <a:chOff x="8195930" y="4292936"/>
            <a:chExt cx="681393" cy="672200"/>
          </a:xfrm>
        </p:grpSpPr>
        <p:grpSp>
          <p:nvGrpSpPr>
            <p:cNvPr id="161" name="Google Shape;161;p6"/>
            <p:cNvGrpSpPr/>
            <p:nvPr/>
          </p:nvGrpSpPr>
          <p:grpSpPr>
            <a:xfrm>
              <a:off x="8785880" y="4292936"/>
              <a:ext cx="91443" cy="76200"/>
              <a:chOff x="8870910" y="-843670"/>
              <a:chExt cx="54606" cy="44645"/>
            </a:xfrm>
          </p:grpSpPr>
          <p:sp>
            <p:nvSpPr>
              <p:cNvPr id="162" name="Google Shape;162;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6"/>
            <p:cNvGrpSpPr/>
            <p:nvPr/>
          </p:nvGrpSpPr>
          <p:grpSpPr>
            <a:xfrm>
              <a:off x="8600552" y="4693512"/>
              <a:ext cx="276760" cy="271622"/>
              <a:chOff x="3490002" y="196082"/>
              <a:chExt cx="276760" cy="271622"/>
            </a:xfrm>
          </p:grpSpPr>
          <p:sp>
            <p:nvSpPr>
              <p:cNvPr id="165" name="Google Shape;165;p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6"/>
            <p:cNvGrpSpPr/>
            <p:nvPr/>
          </p:nvGrpSpPr>
          <p:grpSpPr>
            <a:xfrm>
              <a:off x="8195930" y="4888936"/>
              <a:ext cx="91443" cy="76200"/>
              <a:chOff x="8870910" y="-843670"/>
              <a:chExt cx="54606" cy="44645"/>
            </a:xfrm>
          </p:grpSpPr>
          <p:sp>
            <p:nvSpPr>
              <p:cNvPr id="168" name="Google Shape;168;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0" name="Google Shape;170;p6"/>
          <p:cNvSpPr/>
          <p:nvPr/>
        </p:nvSpPr>
        <p:spPr>
          <a:xfrm>
            <a:off x="4452194" y="488360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flipH="1">
            <a:off x="8236155" y="145751"/>
            <a:ext cx="700416" cy="735600"/>
            <a:chOff x="173462" y="192446"/>
            <a:chExt cx="700416" cy="735600"/>
          </a:xfrm>
        </p:grpSpPr>
        <p:sp>
          <p:nvSpPr>
            <p:cNvPr id="172" name="Google Shape;172;p6"/>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6"/>
            <p:cNvGrpSpPr/>
            <p:nvPr/>
          </p:nvGrpSpPr>
          <p:grpSpPr>
            <a:xfrm>
              <a:off x="259705" y="279294"/>
              <a:ext cx="91443" cy="76200"/>
              <a:chOff x="8870910" y="-843670"/>
              <a:chExt cx="54606" cy="44645"/>
            </a:xfrm>
          </p:grpSpPr>
          <p:sp>
            <p:nvSpPr>
              <p:cNvPr id="174" name="Google Shape;174;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6"/>
            <p:cNvGrpSpPr/>
            <p:nvPr/>
          </p:nvGrpSpPr>
          <p:grpSpPr>
            <a:xfrm>
              <a:off x="173462" y="669019"/>
              <a:ext cx="263928" cy="259027"/>
              <a:chOff x="8281224" y="-1099319"/>
              <a:chExt cx="263928" cy="259027"/>
            </a:xfrm>
          </p:grpSpPr>
          <p:sp>
            <p:nvSpPr>
              <p:cNvPr id="177" name="Google Shape;177;p6"/>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366118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5"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4" name="Content Placeholder 3"/>
          <p:cNvSpPr>
            <a:spLocks noGrp="1"/>
          </p:cNvSpPr>
          <p:nvPr>
            <p:ph sz="half" idx="2"/>
          </p:nvPr>
        </p:nvSpPr>
        <p:spPr>
          <a:xfrm>
            <a:off x="228601" y="1087438"/>
            <a:ext cx="2020095"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7"/>
            <a:ext cx="2020888"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6" name="Content Placeholder 5"/>
          <p:cNvSpPr>
            <a:spLocks noGrp="1"/>
          </p:cNvSpPr>
          <p:nvPr>
            <p:ph sz="quarter" idx="4"/>
          </p:nvPr>
        </p:nvSpPr>
        <p:spPr>
          <a:xfrm>
            <a:off x="2322514" y="1087438"/>
            <a:ext cx="2020888"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277591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479876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257950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7"/>
          </a:xfrm>
        </p:spPr>
        <p:txBody>
          <a:bodyPr/>
          <a:lstStyle>
            <a:lvl1pPr>
              <a:defRPr sz="1600"/>
            </a:lvl1pPr>
            <a:lvl2pPr>
              <a:defRPr sz="1401"/>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9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5"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5" y="306388"/>
            <a:ext cx="2743200" cy="2057400"/>
          </a:xfrm>
        </p:spPr>
        <p:txBody>
          <a:bodyPr/>
          <a:lstStyle>
            <a:lvl1pPr marL="0" indent="0">
              <a:buNone/>
              <a:defRPr sz="1600"/>
            </a:lvl1pPr>
            <a:lvl2pPr marL="228612" indent="0">
              <a:buNone/>
              <a:defRPr sz="1401"/>
            </a:lvl2pPr>
            <a:lvl3pPr marL="457223" indent="0">
              <a:buNone/>
              <a:defRPr sz="1200"/>
            </a:lvl3pPr>
            <a:lvl4pPr marL="685835" indent="0">
              <a:buNone/>
              <a:defRPr sz="1000"/>
            </a:lvl4pPr>
            <a:lvl5pPr marL="914446" indent="0">
              <a:buNone/>
              <a:defRPr sz="1000"/>
            </a:lvl5pPr>
            <a:lvl6pPr marL="1143057" indent="0">
              <a:buNone/>
              <a:defRPr sz="1000"/>
            </a:lvl6pPr>
            <a:lvl7pPr marL="1371669" indent="0">
              <a:buNone/>
              <a:defRPr sz="1000"/>
            </a:lvl7pPr>
            <a:lvl8pPr marL="1600281"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5" y="2683669"/>
            <a:ext cx="2743200" cy="4024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0072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33714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64941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grpSp>
        <p:nvGrpSpPr>
          <p:cNvPr id="180" name="Google Shape;180;p7"/>
          <p:cNvGrpSpPr/>
          <p:nvPr/>
        </p:nvGrpSpPr>
        <p:grpSpPr>
          <a:xfrm flipH="1">
            <a:off x="91466" y="196081"/>
            <a:ext cx="8961068" cy="4797451"/>
            <a:chOff x="91466" y="196081"/>
            <a:chExt cx="8961068" cy="4797451"/>
          </a:xfrm>
        </p:grpSpPr>
        <p:grpSp>
          <p:nvGrpSpPr>
            <p:cNvPr id="181" name="Google Shape;181;p7"/>
            <p:cNvGrpSpPr/>
            <p:nvPr/>
          </p:nvGrpSpPr>
          <p:grpSpPr>
            <a:xfrm rot="10800000" flipH="1">
              <a:off x="8368358" y="196081"/>
              <a:ext cx="72420" cy="59171"/>
              <a:chOff x="1081830" y="1265825"/>
              <a:chExt cx="72420" cy="59171"/>
            </a:xfrm>
          </p:grpSpPr>
          <p:sp>
            <p:nvSpPr>
              <p:cNvPr id="182" name="Google Shape;182;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7"/>
            <p:cNvGrpSpPr/>
            <p:nvPr/>
          </p:nvGrpSpPr>
          <p:grpSpPr>
            <a:xfrm rot="10800000" flipH="1">
              <a:off x="8382740" y="4163107"/>
              <a:ext cx="669794" cy="830426"/>
              <a:chOff x="3553318" y="981747"/>
              <a:chExt cx="887615" cy="1100631"/>
            </a:xfrm>
          </p:grpSpPr>
          <p:sp>
            <p:nvSpPr>
              <p:cNvPr id="185" name="Google Shape;185;p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7"/>
            <p:cNvGrpSpPr/>
            <p:nvPr/>
          </p:nvGrpSpPr>
          <p:grpSpPr>
            <a:xfrm rot="10800000">
              <a:off x="91466" y="4079457"/>
              <a:ext cx="669794" cy="830426"/>
              <a:chOff x="3553318" y="981747"/>
              <a:chExt cx="887615" cy="1100631"/>
            </a:xfrm>
          </p:grpSpPr>
          <p:sp>
            <p:nvSpPr>
              <p:cNvPr id="193" name="Google Shape;193;p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7"/>
            <p:cNvSpPr/>
            <p:nvPr/>
          </p:nvSpPr>
          <p:spPr>
            <a:xfrm rot="10800000">
              <a:off x="3122202" y="490989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7"/>
            <p:cNvGrpSpPr/>
            <p:nvPr/>
          </p:nvGrpSpPr>
          <p:grpSpPr>
            <a:xfrm rot="10800000" flipH="1">
              <a:off x="8555268" y="309410"/>
              <a:ext cx="276760" cy="271622"/>
              <a:chOff x="3490002" y="196082"/>
              <a:chExt cx="276760" cy="271622"/>
            </a:xfrm>
          </p:grpSpPr>
          <p:sp>
            <p:nvSpPr>
              <p:cNvPr id="202" name="Google Shape;202;p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7"/>
            <p:cNvSpPr/>
            <p:nvPr/>
          </p:nvSpPr>
          <p:spPr>
            <a:xfrm rot="10800000" flipH="1">
              <a:off x="8832034" y="2328635"/>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rot="10800000" flipH="1">
              <a:off x="8745172" y="9011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7"/>
            <p:cNvGrpSpPr/>
            <p:nvPr/>
          </p:nvGrpSpPr>
          <p:grpSpPr>
            <a:xfrm rot="10800000">
              <a:off x="219191" y="196081"/>
              <a:ext cx="463673" cy="791950"/>
              <a:chOff x="-5961833" y="4201583"/>
              <a:chExt cx="463673" cy="791950"/>
            </a:xfrm>
          </p:grpSpPr>
          <p:grpSp>
            <p:nvGrpSpPr>
              <p:cNvPr id="207" name="Google Shape;207;p7"/>
              <p:cNvGrpSpPr/>
              <p:nvPr/>
            </p:nvGrpSpPr>
            <p:grpSpPr>
              <a:xfrm>
                <a:off x="-5961833" y="4934362"/>
                <a:ext cx="72420" cy="59171"/>
                <a:chOff x="1081830" y="1265825"/>
                <a:chExt cx="72420" cy="59171"/>
              </a:xfrm>
            </p:grpSpPr>
            <p:sp>
              <p:nvSpPr>
                <p:cNvPr id="208" name="Google Shape;208;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7"/>
              <p:cNvGrpSpPr/>
              <p:nvPr/>
            </p:nvGrpSpPr>
            <p:grpSpPr>
              <a:xfrm>
                <a:off x="-5774923" y="4608582"/>
                <a:ext cx="276760" cy="271622"/>
                <a:chOff x="3490002" y="196082"/>
                <a:chExt cx="276760" cy="271622"/>
              </a:xfrm>
            </p:grpSpPr>
            <p:sp>
              <p:nvSpPr>
                <p:cNvPr id="211" name="Google Shape;211;p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7"/>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7"/>
            <p:cNvGrpSpPr/>
            <p:nvPr/>
          </p:nvGrpSpPr>
          <p:grpSpPr>
            <a:xfrm>
              <a:off x="243230" y="3313175"/>
              <a:ext cx="72420" cy="59171"/>
              <a:chOff x="1081830" y="1265825"/>
              <a:chExt cx="72420" cy="59171"/>
            </a:xfrm>
          </p:grpSpPr>
          <p:sp>
            <p:nvSpPr>
              <p:cNvPr id="215" name="Google Shape;215;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7"/>
            <p:cNvGrpSpPr/>
            <p:nvPr/>
          </p:nvGrpSpPr>
          <p:grpSpPr>
            <a:xfrm>
              <a:off x="5731455" y="4689025"/>
              <a:ext cx="72420" cy="59171"/>
              <a:chOff x="1081830" y="1265825"/>
              <a:chExt cx="72420" cy="59171"/>
            </a:xfrm>
          </p:grpSpPr>
          <p:sp>
            <p:nvSpPr>
              <p:cNvPr id="218" name="Google Shape;218;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 name="Google Shape;220;p7"/>
          <p:cNvSpPr txBox="1">
            <a:spLocks noGrp="1"/>
          </p:cNvSpPr>
          <p:nvPr>
            <p:ph type="title"/>
          </p:nvPr>
        </p:nvSpPr>
        <p:spPr>
          <a:xfrm>
            <a:off x="956325" y="1096350"/>
            <a:ext cx="2413200" cy="1680900"/>
          </a:xfrm>
          <a:prstGeom prst="rect">
            <a:avLst/>
          </a:prstGeom>
        </p:spPr>
        <p:txBody>
          <a:bodyPr spcFirstLastPara="1" wrap="square" lIns="91425" tIns="91425" rIns="91425" bIns="91425" anchor="t" anchorCtr="0">
            <a:noAutofit/>
          </a:bodyPr>
          <a:lstStyle>
            <a:lvl1pPr lvl="0" algn="l" rtl="0">
              <a:lnSpc>
                <a:spcPct val="90000"/>
              </a:lnSpc>
              <a:spcBef>
                <a:spcPts val="0"/>
              </a:spcBef>
              <a:spcAft>
                <a:spcPts val="0"/>
              </a:spcAft>
              <a:buSzPts val="3600"/>
              <a:buNone/>
              <a:defRPr/>
            </a:lvl1pPr>
            <a:lvl2pPr lvl="1" rtl="0">
              <a:lnSpc>
                <a:spcPct val="90000"/>
              </a:lnSpc>
              <a:spcBef>
                <a:spcPts val="0"/>
              </a:spcBef>
              <a:spcAft>
                <a:spcPts val="0"/>
              </a:spcAft>
              <a:buSzPts val="3600"/>
              <a:buNone/>
              <a:defRPr/>
            </a:lvl2pPr>
            <a:lvl3pPr lvl="2" rtl="0">
              <a:lnSpc>
                <a:spcPct val="90000"/>
              </a:lnSpc>
              <a:spcBef>
                <a:spcPts val="0"/>
              </a:spcBef>
              <a:spcAft>
                <a:spcPts val="0"/>
              </a:spcAft>
              <a:buSzPts val="3600"/>
              <a:buNone/>
              <a:defRPr/>
            </a:lvl3pPr>
            <a:lvl4pPr lvl="3" rtl="0">
              <a:lnSpc>
                <a:spcPct val="90000"/>
              </a:lnSpc>
              <a:spcBef>
                <a:spcPts val="0"/>
              </a:spcBef>
              <a:spcAft>
                <a:spcPts val="0"/>
              </a:spcAft>
              <a:buSzPts val="3600"/>
              <a:buNone/>
              <a:defRPr/>
            </a:lvl4pPr>
            <a:lvl5pPr lvl="4" rtl="0">
              <a:lnSpc>
                <a:spcPct val="90000"/>
              </a:lnSpc>
              <a:spcBef>
                <a:spcPts val="0"/>
              </a:spcBef>
              <a:spcAft>
                <a:spcPts val="0"/>
              </a:spcAft>
              <a:buSzPts val="3600"/>
              <a:buNone/>
              <a:defRPr/>
            </a:lvl5pPr>
            <a:lvl6pPr lvl="5" rtl="0">
              <a:lnSpc>
                <a:spcPct val="90000"/>
              </a:lnSpc>
              <a:spcBef>
                <a:spcPts val="0"/>
              </a:spcBef>
              <a:spcAft>
                <a:spcPts val="0"/>
              </a:spcAft>
              <a:buSzPts val="3600"/>
              <a:buNone/>
              <a:defRPr/>
            </a:lvl6pPr>
            <a:lvl7pPr lvl="6" rtl="0">
              <a:lnSpc>
                <a:spcPct val="90000"/>
              </a:lnSpc>
              <a:spcBef>
                <a:spcPts val="0"/>
              </a:spcBef>
              <a:spcAft>
                <a:spcPts val="0"/>
              </a:spcAft>
              <a:buSzPts val="3600"/>
              <a:buNone/>
              <a:defRPr/>
            </a:lvl7pPr>
            <a:lvl8pPr lvl="7" rtl="0">
              <a:lnSpc>
                <a:spcPct val="90000"/>
              </a:lnSpc>
              <a:spcBef>
                <a:spcPts val="0"/>
              </a:spcBef>
              <a:spcAft>
                <a:spcPts val="0"/>
              </a:spcAft>
              <a:buSzPts val="3600"/>
              <a:buNone/>
              <a:defRPr/>
            </a:lvl8pPr>
            <a:lvl9pPr lvl="8" rtl="0">
              <a:lnSpc>
                <a:spcPct val="90000"/>
              </a:lnSpc>
              <a:spcBef>
                <a:spcPts val="0"/>
              </a:spcBef>
              <a:spcAft>
                <a:spcPts val="0"/>
              </a:spcAft>
              <a:buSzPts val="3600"/>
              <a:buNone/>
              <a:defRPr/>
            </a:lvl9pPr>
          </a:lstStyle>
          <a:p>
            <a:endParaRPr/>
          </a:p>
        </p:txBody>
      </p:sp>
      <p:sp>
        <p:nvSpPr>
          <p:cNvPr id="221" name="Google Shape;221;p7"/>
          <p:cNvSpPr txBox="1">
            <a:spLocks noGrp="1"/>
          </p:cNvSpPr>
          <p:nvPr>
            <p:ph type="subTitle" idx="1"/>
          </p:nvPr>
        </p:nvSpPr>
        <p:spPr>
          <a:xfrm>
            <a:off x="956325" y="2768050"/>
            <a:ext cx="2413200" cy="126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7"/>
          <p:cNvSpPr>
            <a:spLocks noGrp="1"/>
          </p:cNvSpPr>
          <p:nvPr>
            <p:ph type="pic" idx="2"/>
          </p:nvPr>
        </p:nvSpPr>
        <p:spPr>
          <a:xfrm>
            <a:off x="4498200" y="869550"/>
            <a:ext cx="3404400" cy="34044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3"/>
        <p:cNvGrpSpPr/>
        <p:nvPr/>
      </p:nvGrpSpPr>
      <p:grpSpPr>
        <a:xfrm>
          <a:off x="0" y="0"/>
          <a:ext cx="0" cy="0"/>
          <a:chOff x="0" y="0"/>
          <a:chExt cx="0" cy="0"/>
        </a:xfrm>
      </p:grpSpPr>
      <p:sp>
        <p:nvSpPr>
          <p:cNvPr id="224" name="Google Shape;224;p8"/>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6000"/>
            </a:lvl1pPr>
            <a:lvl2pPr lvl="1">
              <a:lnSpc>
                <a:spcPct val="90000"/>
              </a:lnSpc>
              <a:spcBef>
                <a:spcPts val="0"/>
              </a:spcBef>
              <a:spcAft>
                <a:spcPts val="0"/>
              </a:spcAft>
              <a:buSzPts val="9600"/>
              <a:buNone/>
              <a:defRPr sz="9600"/>
            </a:lvl2pPr>
            <a:lvl3pPr lvl="2">
              <a:lnSpc>
                <a:spcPct val="90000"/>
              </a:lnSpc>
              <a:spcBef>
                <a:spcPts val="0"/>
              </a:spcBef>
              <a:spcAft>
                <a:spcPts val="0"/>
              </a:spcAft>
              <a:buSzPts val="9600"/>
              <a:buNone/>
              <a:defRPr sz="9600"/>
            </a:lvl3pPr>
            <a:lvl4pPr lvl="3">
              <a:lnSpc>
                <a:spcPct val="90000"/>
              </a:lnSpc>
              <a:spcBef>
                <a:spcPts val="0"/>
              </a:spcBef>
              <a:spcAft>
                <a:spcPts val="0"/>
              </a:spcAft>
              <a:buSzPts val="9600"/>
              <a:buNone/>
              <a:defRPr sz="9600"/>
            </a:lvl4pPr>
            <a:lvl5pPr lvl="4">
              <a:lnSpc>
                <a:spcPct val="90000"/>
              </a:lnSpc>
              <a:spcBef>
                <a:spcPts val="0"/>
              </a:spcBef>
              <a:spcAft>
                <a:spcPts val="0"/>
              </a:spcAft>
              <a:buSzPts val="9600"/>
              <a:buNone/>
              <a:defRPr sz="9600"/>
            </a:lvl5pPr>
            <a:lvl6pPr lvl="5">
              <a:lnSpc>
                <a:spcPct val="90000"/>
              </a:lnSpc>
              <a:spcBef>
                <a:spcPts val="0"/>
              </a:spcBef>
              <a:spcAft>
                <a:spcPts val="0"/>
              </a:spcAft>
              <a:buSzPts val="9600"/>
              <a:buNone/>
              <a:defRPr sz="9600"/>
            </a:lvl6pPr>
            <a:lvl7pPr lvl="6">
              <a:lnSpc>
                <a:spcPct val="90000"/>
              </a:lnSpc>
              <a:spcBef>
                <a:spcPts val="0"/>
              </a:spcBef>
              <a:spcAft>
                <a:spcPts val="0"/>
              </a:spcAft>
              <a:buSzPts val="9600"/>
              <a:buNone/>
              <a:defRPr sz="9600"/>
            </a:lvl7pPr>
            <a:lvl8pPr lvl="7">
              <a:lnSpc>
                <a:spcPct val="90000"/>
              </a:lnSpc>
              <a:spcBef>
                <a:spcPts val="0"/>
              </a:spcBef>
              <a:spcAft>
                <a:spcPts val="0"/>
              </a:spcAft>
              <a:buSzPts val="9600"/>
              <a:buNone/>
              <a:defRPr sz="9600"/>
            </a:lvl8pPr>
            <a:lvl9pPr lvl="8">
              <a:lnSpc>
                <a:spcPct val="90000"/>
              </a:lnSpc>
              <a:spcBef>
                <a:spcPts val="0"/>
              </a:spcBef>
              <a:spcAft>
                <a:spcPts val="0"/>
              </a:spcAft>
              <a:buSzPts val="9600"/>
              <a:buNone/>
              <a:defRPr sz="9600"/>
            </a:lvl9pPr>
          </a:lstStyle>
          <a:p>
            <a:endParaRPr/>
          </a:p>
        </p:txBody>
      </p:sp>
      <p:grpSp>
        <p:nvGrpSpPr>
          <p:cNvPr id="225" name="Google Shape;225;p8"/>
          <p:cNvGrpSpPr/>
          <p:nvPr/>
        </p:nvGrpSpPr>
        <p:grpSpPr>
          <a:xfrm>
            <a:off x="91466" y="196081"/>
            <a:ext cx="8961068" cy="4797451"/>
            <a:chOff x="91466" y="196081"/>
            <a:chExt cx="8961068" cy="4797451"/>
          </a:xfrm>
        </p:grpSpPr>
        <p:grpSp>
          <p:nvGrpSpPr>
            <p:cNvPr id="226" name="Google Shape;226;p8"/>
            <p:cNvGrpSpPr/>
            <p:nvPr/>
          </p:nvGrpSpPr>
          <p:grpSpPr>
            <a:xfrm>
              <a:off x="8368358" y="4934362"/>
              <a:ext cx="72420" cy="59171"/>
              <a:chOff x="1081830" y="1265825"/>
              <a:chExt cx="72420" cy="59171"/>
            </a:xfrm>
          </p:grpSpPr>
          <p:sp>
            <p:nvSpPr>
              <p:cNvPr id="227" name="Google Shape;227;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8"/>
            <p:cNvGrpSpPr/>
            <p:nvPr/>
          </p:nvGrpSpPr>
          <p:grpSpPr>
            <a:xfrm>
              <a:off x="8382740" y="196081"/>
              <a:ext cx="669794" cy="830426"/>
              <a:chOff x="3553318" y="981747"/>
              <a:chExt cx="887615" cy="1100631"/>
            </a:xfrm>
          </p:grpSpPr>
          <p:sp>
            <p:nvSpPr>
              <p:cNvPr id="230" name="Google Shape;230;p8"/>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8"/>
            <p:cNvGrpSpPr/>
            <p:nvPr/>
          </p:nvGrpSpPr>
          <p:grpSpPr>
            <a:xfrm flipH="1">
              <a:off x="91466" y="279731"/>
              <a:ext cx="669794" cy="830426"/>
              <a:chOff x="3553318" y="981747"/>
              <a:chExt cx="887615" cy="1100631"/>
            </a:xfrm>
          </p:grpSpPr>
          <p:sp>
            <p:nvSpPr>
              <p:cNvPr id="238" name="Google Shape;238;p8"/>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8"/>
            <p:cNvSpPr/>
            <p:nvPr/>
          </p:nvSpPr>
          <p:spPr>
            <a:xfrm flipH="1">
              <a:off x="2330252" y="27972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8"/>
            <p:cNvGrpSpPr/>
            <p:nvPr/>
          </p:nvGrpSpPr>
          <p:grpSpPr>
            <a:xfrm>
              <a:off x="8555268" y="4608582"/>
              <a:ext cx="276760" cy="271622"/>
              <a:chOff x="3490002" y="196082"/>
              <a:chExt cx="276760" cy="271622"/>
            </a:xfrm>
          </p:grpSpPr>
          <p:sp>
            <p:nvSpPr>
              <p:cNvPr id="247" name="Google Shape;247;p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 name="Google Shape;249;p8"/>
            <p:cNvSpPr/>
            <p:nvPr/>
          </p:nvSpPr>
          <p:spPr>
            <a:xfrm>
              <a:off x="8832034" y="27741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8745172"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8"/>
            <p:cNvGrpSpPr/>
            <p:nvPr/>
          </p:nvGrpSpPr>
          <p:grpSpPr>
            <a:xfrm flipH="1">
              <a:off x="219191" y="4201583"/>
              <a:ext cx="463673" cy="791950"/>
              <a:chOff x="-5961833" y="4201583"/>
              <a:chExt cx="463673" cy="791950"/>
            </a:xfrm>
          </p:grpSpPr>
          <p:grpSp>
            <p:nvGrpSpPr>
              <p:cNvPr id="252" name="Google Shape;252;p8"/>
              <p:cNvGrpSpPr/>
              <p:nvPr/>
            </p:nvGrpSpPr>
            <p:grpSpPr>
              <a:xfrm>
                <a:off x="-5961833" y="4934362"/>
                <a:ext cx="72420" cy="59171"/>
                <a:chOff x="1081830" y="1265825"/>
                <a:chExt cx="72420" cy="59171"/>
              </a:xfrm>
            </p:grpSpPr>
            <p:sp>
              <p:nvSpPr>
                <p:cNvPr id="253" name="Google Shape;253;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8"/>
              <p:cNvGrpSpPr/>
              <p:nvPr/>
            </p:nvGrpSpPr>
            <p:grpSpPr>
              <a:xfrm>
                <a:off x="-5774923" y="4608582"/>
                <a:ext cx="276760" cy="271622"/>
                <a:chOff x="3490002" y="196082"/>
                <a:chExt cx="276760" cy="271622"/>
              </a:xfrm>
            </p:grpSpPr>
            <p:sp>
              <p:nvSpPr>
                <p:cNvPr id="256" name="Google Shape;256;p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8"/>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8"/>
            <p:cNvGrpSpPr/>
            <p:nvPr/>
          </p:nvGrpSpPr>
          <p:grpSpPr>
            <a:xfrm rot="10800000" flipH="1">
              <a:off x="243230" y="1817269"/>
              <a:ext cx="72420" cy="59171"/>
              <a:chOff x="1081830" y="1265825"/>
              <a:chExt cx="72420" cy="59171"/>
            </a:xfrm>
          </p:grpSpPr>
          <p:sp>
            <p:nvSpPr>
              <p:cNvPr id="260" name="Google Shape;260;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8"/>
            <p:cNvGrpSpPr/>
            <p:nvPr/>
          </p:nvGrpSpPr>
          <p:grpSpPr>
            <a:xfrm rot="10800000" flipH="1">
              <a:off x="6298680" y="480331"/>
              <a:ext cx="72420" cy="59171"/>
              <a:chOff x="1081830" y="1265825"/>
              <a:chExt cx="72420" cy="59171"/>
            </a:xfrm>
          </p:grpSpPr>
          <p:sp>
            <p:nvSpPr>
              <p:cNvPr id="263" name="Google Shape;263;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8"/>
            <p:cNvSpPr/>
            <p:nvPr/>
          </p:nvSpPr>
          <p:spPr>
            <a:xfrm rot="10800000" flipH="1">
              <a:off x="6003635" y="484165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8"/>
            <p:cNvGrpSpPr/>
            <p:nvPr/>
          </p:nvGrpSpPr>
          <p:grpSpPr>
            <a:xfrm flipH="1">
              <a:off x="2765852" y="4578987"/>
              <a:ext cx="72420" cy="59171"/>
              <a:chOff x="1081830" y="1265825"/>
              <a:chExt cx="72420" cy="59171"/>
            </a:xfrm>
          </p:grpSpPr>
          <p:sp>
            <p:nvSpPr>
              <p:cNvPr id="267" name="Google Shape;267;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grpSp>
        <p:nvGrpSpPr>
          <p:cNvPr id="315" name="Google Shape;315;p11"/>
          <p:cNvGrpSpPr/>
          <p:nvPr/>
        </p:nvGrpSpPr>
        <p:grpSpPr>
          <a:xfrm flipH="1">
            <a:off x="79399" y="196081"/>
            <a:ext cx="8985202" cy="4886756"/>
            <a:chOff x="31762" y="196081"/>
            <a:chExt cx="8985202" cy="4886756"/>
          </a:xfrm>
        </p:grpSpPr>
        <p:grpSp>
          <p:nvGrpSpPr>
            <p:cNvPr id="316" name="Google Shape;316;p11"/>
            <p:cNvGrpSpPr/>
            <p:nvPr/>
          </p:nvGrpSpPr>
          <p:grpSpPr>
            <a:xfrm rot="10800000" flipH="1">
              <a:off x="8388976" y="4304251"/>
              <a:ext cx="627988" cy="778586"/>
              <a:chOff x="3553318" y="981747"/>
              <a:chExt cx="887615" cy="1100631"/>
            </a:xfrm>
          </p:grpSpPr>
          <p:sp>
            <p:nvSpPr>
              <p:cNvPr id="317" name="Google Shape;317;p1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11"/>
            <p:cNvGrpSpPr/>
            <p:nvPr/>
          </p:nvGrpSpPr>
          <p:grpSpPr>
            <a:xfrm flipH="1">
              <a:off x="8340836" y="295656"/>
              <a:ext cx="610196" cy="579450"/>
              <a:chOff x="139234" y="196081"/>
              <a:chExt cx="610196" cy="579450"/>
            </a:xfrm>
          </p:grpSpPr>
          <p:grpSp>
            <p:nvGrpSpPr>
              <p:cNvPr id="324" name="Google Shape;324;p11"/>
              <p:cNvGrpSpPr/>
              <p:nvPr/>
            </p:nvGrpSpPr>
            <p:grpSpPr>
              <a:xfrm rot="10800000">
                <a:off x="677010" y="196081"/>
                <a:ext cx="72420" cy="59171"/>
                <a:chOff x="1081830" y="1265825"/>
                <a:chExt cx="72420" cy="59171"/>
              </a:xfrm>
            </p:grpSpPr>
            <p:sp>
              <p:nvSpPr>
                <p:cNvPr id="325" name="Google Shape;325;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11"/>
              <p:cNvGrpSpPr/>
              <p:nvPr/>
            </p:nvGrpSpPr>
            <p:grpSpPr>
              <a:xfrm rot="10800000">
                <a:off x="139234" y="196085"/>
                <a:ext cx="276760" cy="271622"/>
                <a:chOff x="3490002" y="196082"/>
                <a:chExt cx="276760" cy="271622"/>
              </a:xfrm>
            </p:grpSpPr>
            <p:sp>
              <p:nvSpPr>
                <p:cNvPr id="328" name="Google Shape;328;p1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11"/>
            <p:cNvGrpSpPr/>
            <p:nvPr/>
          </p:nvGrpSpPr>
          <p:grpSpPr>
            <a:xfrm rot="10800000">
              <a:off x="31762" y="196081"/>
              <a:ext cx="689463" cy="765249"/>
              <a:chOff x="3466427" y="1000601"/>
              <a:chExt cx="974505" cy="1081776"/>
            </a:xfrm>
          </p:grpSpPr>
          <p:sp>
            <p:nvSpPr>
              <p:cNvPr id="332" name="Google Shape;332;p11"/>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1"/>
            <p:cNvGrpSpPr/>
            <p:nvPr/>
          </p:nvGrpSpPr>
          <p:grpSpPr>
            <a:xfrm rot="-5400000">
              <a:off x="219186" y="4403814"/>
              <a:ext cx="610196" cy="579450"/>
              <a:chOff x="139234" y="196081"/>
              <a:chExt cx="610196" cy="579450"/>
            </a:xfrm>
          </p:grpSpPr>
          <p:grpSp>
            <p:nvGrpSpPr>
              <p:cNvPr id="338" name="Google Shape;338;p11"/>
              <p:cNvGrpSpPr/>
              <p:nvPr/>
            </p:nvGrpSpPr>
            <p:grpSpPr>
              <a:xfrm rot="10800000">
                <a:off x="677010" y="196081"/>
                <a:ext cx="72420" cy="59171"/>
                <a:chOff x="1081830" y="1265825"/>
                <a:chExt cx="72420" cy="59171"/>
              </a:xfrm>
            </p:grpSpPr>
            <p:sp>
              <p:nvSpPr>
                <p:cNvPr id="339" name="Google Shape;339;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11"/>
              <p:cNvGrpSpPr/>
              <p:nvPr/>
            </p:nvGrpSpPr>
            <p:grpSpPr>
              <a:xfrm rot="10800000">
                <a:off x="139234" y="196085"/>
                <a:ext cx="276760" cy="271622"/>
                <a:chOff x="3490002" y="196082"/>
                <a:chExt cx="276760" cy="271622"/>
              </a:xfrm>
            </p:grpSpPr>
            <p:sp>
              <p:nvSpPr>
                <p:cNvPr id="342" name="Google Shape;342;p1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1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11"/>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11"/>
            <p:cNvGrpSpPr/>
            <p:nvPr/>
          </p:nvGrpSpPr>
          <p:grpSpPr>
            <a:xfrm flipH="1">
              <a:off x="8878603" y="2339512"/>
              <a:ext cx="72420" cy="59171"/>
              <a:chOff x="1081830" y="1265825"/>
              <a:chExt cx="72420" cy="59171"/>
            </a:xfrm>
          </p:grpSpPr>
          <p:sp>
            <p:nvSpPr>
              <p:cNvPr id="347" name="Google Shape;347;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1"/>
            <p:cNvSpPr/>
            <p:nvPr/>
          </p:nvSpPr>
          <p:spPr>
            <a:xfrm rot="10800000" flipH="1">
              <a:off x="2507550" y="3380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1"/>
            <p:cNvGrpSpPr/>
            <p:nvPr/>
          </p:nvGrpSpPr>
          <p:grpSpPr>
            <a:xfrm flipH="1">
              <a:off x="1566328" y="4663962"/>
              <a:ext cx="72420" cy="59171"/>
              <a:chOff x="1081830" y="1265825"/>
              <a:chExt cx="72420" cy="59171"/>
            </a:xfrm>
          </p:grpSpPr>
          <p:sp>
            <p:nvSpPr>
              <p:cNvPr id="351" name="Google Shape;351;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11"/>
            <p:cNvSpPr/>
            <p:nvPr/>
          </p:nvSpPr>
          <p:spPr>
            <a:xfrm rot="10800000" flipH="1">
              <a:off x="5363275" y="48325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11"/>
          <p:cNvSpPr txBox="1">
            <a:spLocks noGrp="1"/>
          </p:cNvSpPr>
          <p:nvPr>
            <p:ph type="title" hasCustomPrompt="1"/>
          </p:nvPr>
        </p:nvSpPr>
        <p:spPr>
          <a:xfrm>
            <a:off x="2317500" y="1394900"/>
            <a:ext cx="4509000" cy="1768500"/>
          </a:xfrm>
          <a:prstGeom prst="rect">
            <a:avLst/>
          </a:prstGeom>
        </p:spPr>
        <p:txBody>
          <a:bodyPr spcFirstLastPara="1" wrap="square" lIns="91425" tIns="91425" rIns="91425" bIns="91425" anchor="b" anchorCtr="0">
            <a:noAutofit/>
          </a:bodyPr>
          <a:lstStyle>
            <a:lvl1pPr lvl="0" algn="ctr">
              <a:spcBef>
                <a:spcPts val="0"/>
              </a:spcBef>
              <a:spcAft>
                <a:spcPts val="0"/>
              </a:spcAft>
              <a:buSzPts val="13000"/>
              <a:buNone/>
              <a:defRPr sz="130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355" name="Google Shape;355;p11"/>
          <p:cNvSpPr txBox="1">
            <a:spLocks noGrp="1"/>
          </p:cNvSpPr>
          <p:nvPr>
            <p:ph type="subTitle" idx="1"/>
          </p:nvPr>
        </p:nvSpPr>
        <p:spPr>
          <a:xfrm>
            <a:off x="2317560" y="3183356"/>
            <a:ext cx="4509000" cy="415500"/>
          </a:xfrm>
          <a:prstGeom prst="rect">
            <a:avLst/>
          </a:prstGeom>
          <a:solidFill>
            <a:schemeClr val="accent5"/>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solidFill>
                  <a:schemeClr val="dk2"/>
                </a:solidFill>
              </a:defRPr>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57"/>
        <p:cNvGrpSpPr/>
        <p:nvPr/>
      </p:nvGrpSpPr>
      <p:grpSpPr>
        <a:xfrm>
          <a:off x="0" y="0"/>
          <a:ext cx="0" cy="0"/>
          <a:chOff x="0" y="0"/>
          <a:chExt cx="0" cy="0"/>
        </a:xfrm>
      </p:grpSpPr>
      <p:grpSp>
        <p:nvGrpSpPr>
          <p:cNvPr id="358" name="Google Shape;358;p13"/>
          <p:cNvGrpSpPr/>
          <p:nvPr/>
        </p:nvGrpSpPr>
        <p:grpSpPr>
          <a:xfrm>
            <a:off x="31762" y="196081"/>
            <a:ext cx="8985202" cy="4886756"/>
            <a:chOff x="31762" y="196081"/>
            <a:chExt cx="8985202" cy="4886756"/>
          </a:xfrm>
        </p:grpSpPr>
        <p:grpSp>
          <p:nvGrpSpPr>
            <p:cNvPr id="359" name="Google Shape;359;p13"/>
            <p:cNvGrpSpPr/>
            <p:nvPr/>
          </p:nvGrpSpPr>
          <p:grpSpPr>
            <a:xfrm>
              <a:off x="4433620" y="4689282"/>
              <a:ext cx="276760" cy="271622"/>
              <a:chOff x="3490002" y="196082"/>
              <a:chExt cx="276760" cy="271622"/>
            </a:xfrm>
          </p:grpSpPr>
          <p:sp>
            <p:nvSpPr>
              <p:cNvPr id="360" name="Google Shape;360;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3"/>
            <p:cNvGrpSpPr/>
            <p:nvPr/>
          </p:nvGrpSpPr>
          <p:grpSpPr>
            <a:xfrm rot="10800000" flipH="1">
              <a:off x="8388976" y="4304251"/>
              <a:ext cx="627988" cy="778586"/>
              <a:chOff x="3553318" y="981747"/>
              <a:chExt cx="887615" cy="1100631"/>
            </a:xfrm>
          </p:grpSpPr>
          <p:sp>
            <p:nvSpPr>
              <p:cNvPr id="363" name="Google Shape;363;p1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13"/>
            <p:cNvGrpSpPr/>
            <p:nvPr/>
          </p:nvGrpSpPr>
          <p:grpSpPr>
            <a:xfrm flipH="1">
              <a:off x="8340836" y="295656"/>
              <a:ext cx="610196" cy="579450"/>
              <a:chOff x="139234" y="196081"/>
              <a:chExt cx="610196" cy="579450"/>
            </a:xfrm>
          </p:grpSpPr>
          <p:grpSp>
            <p:nvGrpSpPr>
              <p:cNvPr id="370" name="Google Shape;370;p13"/>
              <p:cNvGrpSpPr/>
              <p:nvPr/>
            </p:nvGrpSpPr>
            <p:grpSpPr>
              <a:xfrm rot="10800000">
                <a:off x="677010" y="196081"/>
                <a:ext cx="72420" cy="59171"/>
                <a:chOff x="1081830" y="1265825"/>
                <a:chExt cx="72420" cy="59171"/>
              </a:xfrm>
            </p:grpSpPr>
            <p:sp>
              <p:nvSpPr>
                <p:cNvPr id="371" name="Google Shape;371;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3"/>
              <p:cNvGrpSpPr/>
              <p:nvPr/>
            </p:nvGrpSpPr>
            <p:grpSpPr>
              <a:xfrm rot="10800000">
                <a:off x="139234" y="196085"/>
                <a:ext cx="276760" cy="271622"/>
                <a:chOff x="3490002" y="196082"/>
                <a:chExt cx="276760" cy="271622"/>
              </a:xfrm>
            </p:grpSpPr>
            <p:sp>
              <p:nvSpPr>
                <p:cNvPr id="374" name="Google Shape;374;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13"/>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3"/>
            <p:cNvGrpSpPr/>
            <p:nvPr/>
          </p:nvGrpSpPr>
          <p:grpSpPr>
            <a:xfrm rot="10800000">
              <a:off x="31762" y="196081"/>
              <a:ext cx="689463" cy="765249"/>
              <a:chOff x="3466427" y="1000601"/>
              <a:chExt cx="974505" cy="1081776"/>
            </a:xfrm>
          </p:grpSpPr>
          <p:sp>
            <p:nvSpPr>
              <p:cNvPr id="378" name="Google Shape;378;p13"/>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13"/>
            <p:cNvGrpSpPr/>
            <p:nvPr/>
          </p:nvGrpSpPr>
          <p:grpSpPr>
            <a:xfrm rot="-5400000">
              <a:off x="219186" y="4403814"/>
              <a:ext cx="610196" cy="579450"/>
              <a:chOff x="139234" y="196081"/>
              <a:chExt cx="610196" cy="579450"/>
            </a:xfrm>
          </p:grpSpPr>
          <p:grpSp>
            <p:nvGrpSpPr>
              <p:cNvPr id="384" name="Google Shape;384;p13"/>
              <p:cNvGrpSpPr/>
              <p:nvPr/>
            </p:nvGrpSpPr>
            <p:grpSpPr>
              <a:xfrm rot="10800000">
                <a:off x="677010" y="196081"/>
                <a:ext cx="72420" cy="59171"/>
                <a:chOff x="1081830" y="1265825"/>
                <a:chExt cx="72420" cy="59171"/>
              </a:xfrm>
            </p:grpSpPr>
            <p:sp>
              <p:nvSpPr>
                <p:cNvPr id="385" name="Google Shape;385;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13"/>
              <p:cNvGrpSpPr/>
              <p:nvPr/>
            </p:nvGrpSpPr>
            <p:grpSpPr>
              <a:xfrm rot="10800000">
                <a:off x="139234" y="196085"/>
                <a:ext cx="276760" cy="271622"/>
                <a:chOff x="3490002" y="196082"/>
                <a:chExt cx="276760" cy="271622"/>
              </a:xfrm>
            </p:grpSpPr>
            <p:sp>
              <p:nvSpPr>
                <p:cNvPr id="388" name="Google Shape;388;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13"/>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13"/>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13"/>
            <p:cNvGrpSpPr/>
            <p:nvPr/>
          </p:nvGrpSpPr>
          <p:grpSpPr>
            <a:xfrm flipH="1">
              <a:off x="8878603" y="2336387"/>
              <a:ext cx="72420" cy="59171"/>
              <a:chOff x="1081830" y="1265825"/>
              <a:chExt cx="72420" cy="59171"/>
            </a:xfrm>
          </p:grpSpPr>
          <p:sp>
            <p:nvSpPr>
              <p:cNvPr id="393" name="Google Shape;393;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13"/>
            <p:cNvSpPr/>
            <p:nvPr/>
          </p:nvSpPr>
          <p:spPr>
            <a:xfrm rot="10800000" flipH="1">
              <a:off x="4302875"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13"/>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97" name="Google Shape;397;p13"/>
          <p:cNvSpPr txBox="1">
            <a:spLocks noGrp="1"/>
          </p:cNvSpPr>
          <p:nvPr>
            <p:ph type="subTitle" idx="1"/>
          </p:nvPr>
        </p:nvSpPr>
        <p:spPr>
          <a:xfrm>
            <a:off x="2040125" y="2040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8" name="Google Shape;398;p13"/>
          <p:cNvSpPr txBox="1">
            <a:spLocks noGrp="1"/>
          </p:cNvSpPr>
          <p:nvPr>
            <p:ph type="subTitle" idx="2"/>
          </p:nvPr>
        </p:nvSpPr>
        <p:spPr>
          <a:xfrm>
            <a:off x="2040125" y="15552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399" name="Google Shape;399;p13"/>
          <p:cNvSpPr txBox="1">
            <a:spLocks noGrp="1"/>
          </p:cNvSpPr>
          <p:nvPr>
            <p:ph type="title" idx="3" hasCustomPrompt="1"/>
          </p:nvPr>
        </p:nvSpPr>
        <p:spPr>
          <a:xfrm>
            <a:off x="1078200" y="1894475"/>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0" name="Google Shape;400;p13"/>
          <p:cNvSpPr txBox="1">
            <a:spLocks noGrp="1"/>
          </p:cNvSpPr>
          <p:nvPr>
            <p:ph type="subTitle" idx="4"/>
          </p:nvPr>
        </p:nvSpPr>
        <p:spPr>
          <a:xfrm>
            <a:off x="2040125" y="36397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 name="Google Shape;401;p13"/>
          <p:cNvSpPr txBox="1">
            <a:spLocks noGrp="1"/>
          </p:cNvSpPr>
          <p:nvPr>
            <p:ph type="subTitle" idx="5"/>
          </p:nvPr>
        </p:nvSpPr>
        <p:spPr>
          <a:xfrm>
            <a:off x="2040125" y="31549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2" name="Google Shape;402;p13"/>
          <p:cNvSpPr txBox="1">
            <a:spLocks noGrp="1"/>
          </p:cNvSpPr>
          <p:nvPr>
            <p:ph type="title" idx="6" hasCustomPrompt="1"/>
          </p:nvPr>
        </p:nvSpPr>
        <p:spPr>
          <a:xfrm>
            <a:off x="1078200" y="3490150"/>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3" name="Google Shape;403;p13"/>
          <p:cNvSpPr txBox="1">
            <a:spLocks noGrp="1"/>
          </p:cNvSpPr>
          <p:nvPr>
            <p:ph type="subTitle" idx="7"/>
          </p:nvPr>
        </p:nvSpPr>
        <p:spPr>
          <a:xfrm>
            <a:off x="5982575" y="2040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13"/>
          <p:cNvSpPr txBox="1">
            <a:spLocks noGrp="1"/>
          </p:cNvSpPr>
          <p:nvPr>
            <p:ph type="subTitle" idx="8"/>
          </p:nvPr>
        </p:nvSpPr>
        <p:spPr>
          <a:xfrm>
            <a:off x="5982575" y="15552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5" name="Google Shape;405;p13"/>
          <p:cNvSpPr txBox="1">
            <a:spLocks noGrp="1"/>
          </p:cNvSpPr>
          <p:nvPr>
            <p:ph type="title" idx="9" hasCustomPrompt="1"/>
          </p:nvPr>
        </p:nvSpPr>
        <p:spPr>
          <a:xfrm>
            <a:off x="5020650" y="1894475"/>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6" name="Google Shape;406;p13"/>
          <p:cNvSpPr txBox="1">
            <a:spLocks noGrp="1"/>
          </p:cNvSpPr>
          <p:nvPr>
            <p:ph type="subTitle" idx="13"/>
          </p:nvPr>
        </p:nvSpPr>
        <p:spPr>
          <a:xfrm>
            <a:off x="5982575" y="36397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7" name="Google Shape;407;p13"/>
          <p:cNvSpPr txBox="1">
            <a:spLocks noGrp="1"/>
          </p:cNvSpPr>
          <p:nvPr>
            <p:ph type="subTitle" idx="14"/>
          </p:nvPr>
        </p:nvSpPr>
        <p:spPr>
          <a:xfrm>
            <a:off x="5982575" y="31549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8" name="Google Shape;408;p13"/>
          <p:cNvSpPr txBox="1">
            <a:spLocks noGrp="1"/>
          </p:cNvSpPr>
          <p:nvPr>
            <p:ph type="title" idx="15" hasCustomPrompt="1"/>
          </p:nvPr>
        </p:nvSpPr>
        <p:spPr>
          <a:xfrm>
            <a:off x="5020650" y="3490150"/>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17200"/>
            <a:ext cx="7717500" cy="615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1pPr>
            <a:lvl2pPr lvl="1"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2pPr>
            <a:lvl3pPr lvl="2"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3pPr>
            <a:lvl4pPr lvl="3"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4pPr>
            <a:lvl5pPr lvl="4"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5pPr>
            <a:lvl6pPr lvl="5"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6pPr>
            <a:lvl7pPr lvl="6"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7pPr>
            <a:lvl8pPr lvl="7"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8pPr>
            <a:lvl9pPr lvl="8"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 id="2147483662" r:id="rId12"/>
    <p:sldLayoutId id="2147483663" r:id="rId13"/>
    <p:sldLayoutId id="2147483665" r:id="rId14"/>
    <p:sldLayoutId id="2147483666" r:id="rId15"/>
    <p:sldLayoutId id="2147483667" r:id="rId16"/>
    <p:sldLayoutId id="2147483668" r:id="rId17"/>
    <p:sldLayoutId id="2147483670" r:id="rId18"/>
    <p:sldLayoutId id="2147483673" r:id="rId19"/>
    <p:sldLayoutId id="2147483676" r:id="rId20"/>
    <p:sldLayoutId id="2147483677" r:id="rId21"/>
    <p:sldLayoutId id="2147483678" r:id="rId22"/>
    <p:sldLayoutId id="2147483679" r:id="rId23"/>
    <p:sldLayoutId id="2147483680" r:id="rId24"/>
    <p:sldLayoutId id="214748368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1"/>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9/13/2023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62307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med">
    <p:randomBar dir="vert"/>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1"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5"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2"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1"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1"/>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9/13/2023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141816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randomBar dir="vert"/>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1"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5"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2"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1"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9.svg"/><Relationship Id="rId2" Type="http://schemas.openxmlformats.org/officeDocument/2006/relationships/image" Target="../media/image55.png"/><Relationship Id="rId1" Type="http://schemas.openxmlformats.org/officeDocument/2006/relationships/slideLayout" Target="../slideLayouts/slideLayout3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slide" Target="slide34.xml"/><Relationship Id="rId18" Type="http://schemas.openxmlformats.org/officeDocument/2006/relationships/image" Target="../media/image78.png"/><Relationship Id="rId3" Type="http://schemas.openxmlformats.org/officeDocument/2006/relationships/image" Target="../media/image69.png"/><Relationship Id="rId21" Type="http://schemas.openxmlformats.org/officeDocument/2006/relationships/slide" Target="slide38.xml"/><Relationship Id="rId7" Type="http://schemas.openxmlformats.org/officeDocument/2006/relationships/image" Target="../media/image72.png"/><Relationship Id="rId12" Type="http://schemas.openxmlformats.org/officeDocument/2006/relationships/image" Target="../media/image78.svg"/><Relationship Id="rId17" Type="http://schemas.openxmlformats.org/officeDocument/2006/relationships/slide" Target="slide36.xml"/><Relationship Id="rId2" Type="http://schemas.openxmlformats.org/officeDocument/2006/relationships/image" Target="../media/image55.png"/><Relationship Id="rId16" Type="http://schemas.openxmlformats.org/officeDocument/2006/relationships/image" Target="../media/image77.png"/><Relationship Id="rId20" Type="http://schemas.openxmlformats.org/officeDocument/2006/relationships/image" Target="../media/image79.png"/><Relationship Id="rId1" Type="http://schemas.openxmlformats.org/officeDocument/2006/relationships/slideLayout" Target="../slideLayouts/slideLayout43.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66.png"/><Relationship Id="rId15" Type="http://schemas.openxmlformats.org/officeDocument/2006/relationships/slide" Target="slide35.xml"/><Relationship Id="rId10" Type="http://schemas.openxmlformats.org/officeDocument/2006/relationships/slide" Target="slide39.xml"/><Relationship Id="rId19" Type="http://schemas.openxmlformats.org/officeDocument/2006/relationships/slide" Target="slide37.xml"/><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6.png"/><Relationship Id="rId22"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87.png"/><Relationship Id="rId12"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43.xml"/><Relationship Id="rId6" Type="http://schemas.openxmlformats.org/officeDocument/2006/relationships/image" Target="../media/image86.png"/><Relationship Id="rId11" Type="http://schemas.openxmlformats.org/officeDocument/2006/relationships/slide" Target="slide33.xml"/><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1.png"/><Relationship Id="rId9" Type="http://schemas.openxmlformats.org/officeDocument/2006/relationships/image" Target="../media/image89.png"/><Relationship Id="rId1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94.png"/><Relationship Id="rId12"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43.xml"/><Relationship Id="rId6" Type="http://schemas.openxmlformats.org/officeDocument/2006/relationships/image" Target="../media/image93.png"/><Relationship Id="rId11" Type="http://schemas.openxmlformats.org/officeDocument/2006/relationships/slide" Target="slide33.xml"/><Relationship Id="rId5" Type="http://schemas.openxmlformats.org/officeDocument/2006/relationships/image" Target="../media/image830.png"/><Relationship Id="rId10"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70.png"/><Relationship Id="rId1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99.png"/><Relationship Id="rId12"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43.xml"/><Relationship Id="rId6" Type="http://schemas.openxmlformats.org/officeDocument/2006/relationships/image" Target="../media/image98.png"/><Relationship Id="rId11" Type="http://schemas.openxmlformats.org/officeDocument/2006/relationships/slide" Target="slide33.xml"/><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81.png"/><Relationship Id="rId9" Type="http://schemas.openxmlformats.org/officeDocument/2006/relationships/image" Target="../media/image101.png"/><Relationship Id="rId1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105.png"/><Relationship Id="rId12"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43.xml"/><Relationship Id="rId6" Type="http://schemas.openxmlformats.org/officeDocument/2006/relationships/image" Target="../media/image104.png"/><Relationship Id="rId11" Type="http://schemas.openxmlformats.org/officeDocument/2006/relationships/slide" Target="slide33.xml"/><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81.png"/><Relationship Id="rId9" Type="http://schemas.openxmlformats.org/officeDocument/2006/relationships/image" Target="../media/image107.png"/><Relationship Id="rId1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111.png"/><Relationship Id="rId12"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43.xml"/><Relationship Id="rId6" Type="http://schemas.openxmlformats.org/officeDocument/2006/relationships/image" Target="../media/image110.png"/><Relationship Id="rId11" Type="http://schemas.openxmlformats.org/officeDocument/2006/relationships/slide" Target="slide33.xml"/><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81.png"/><Relationship Id="rId9" Type="http://schemas.openxmlformats.org/officeDocument/2006/relationships/image" Target="../media/image113.png"/><Relationship Id="rId1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122.pn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125.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8"/>
        <p:cNvGrpSpPr/>
        <p:nvPr/>
      </p:nvGrpSpPr>
      <p:grpSpPr>
        <a:xfrm>
          <a:off x="0" y="0"/>
          <a:ext cx="0" cy="0"/>
          <a:chOff x="0" y="0"/>
          <a:chExt cx="0" cy="0"/>
        </a:xfrm>
      </p:grpSpPr>
      <p:sp>
        <p:nvSpPr>
          <p:cNvPr id="1362" name="Google Shape;1362;p39"/>
          <p:cNvSpPr txBox="1">
            <a:spLocks noGrp="1"/>
          </p:cNvSpPr>
          <p:nvPr>
            <p:ph type="ctrTitle"/>
          </p:nvPr>
        </p:nvSpPr>
        <p:spPr>
          <a:xfrm>
            <a:off x="248900" y="1349961"/>
            <a:ext cx="8646195" cy="1817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dirty="0">
                <a:latin typeface="+mj-lt"/>
              </a:rPr>
              <a:t>NHIỆT LIỆT CHÀO MỪNG CÁC EM</a:t>
            </a:r>
            <a:br>
              <a:rPr lang="en" sz="4000" dirty="0">
                <a:latin typeface="+mj-lt"/>
              </a:rPr>
            </a:br>
            <a:r>
              <a:rPr lang="en" sz="4000" dirty="0">
                <a:latin typeface="+mj-lt"/>
              </a:rPr>
              <a:t>ĐẾN VỚI BÀI HỌC MỚI</a:t>
            </a:r>
            <a:endParaRPr sz="4000" dirty="0">
              <a:latin typeface="+mj-lt"/>
            </a:endParaRPr>
          </a:p>
        </p:txBody>
      </p:sp>
      <p:sp>
        <p:nvSpPr>
          <p:cNvPr id="1364" name="Google Shape;1364;p39"/>
          <p:cNvSpPr/>
          <p:nvPr/>
        </p:nvSpPr>
        <p:spPr>
          <a:xfrm>
            <a:off x="12308250" y="-2820287"/>
            <a:ext cx="38350" cy="38350"/>
          </a:xfrm>
          <a:custGeom>
            <a:avLst/>
            <a:gdLst/>
            <a:ahLst/>
            <a:cxnLst/>
            <a:rect l="l" t="t" r="r" b="b"/>
            <a:pathLst>
              <a:path w="1534" h="1534" extrusionOk="0">
                <a:moveTo>
                  <a:pt x="64" y="0"/>
                </a:moveTo>
                <a:cubicBezTo>
                  <a:pt x="64" y="0"/>
                  <a:pt x="43" y="0"/>
                  <a:pt x="43" y="22"/>
                </a:cubicBezTo>
                <a:cubicBezTo>
                  <a:pt x="43" y="22"/>
                  <a:pt x="64" y="43"/>
                  <a:pt x="64" y="43"/>
                </a:cubicBezTo>
                <a:cubicBezTo>
                  <a:pt x="107" y="128"/>
                  <a:pt x="171" y="192"/>
                  <a:pt x="213" y="277"/>
                </a:cubicBezTo>
                <a:cubicBezTo>
                  <a:pt x="277" y="384"/>
                  <a:pt x="362" y="490"/>
                  <a:pt x="426" y="618"/>
                </a:cubicBezTo>
                <a:cubicBezTo>
                  <a:pt x="469" y="661"/>
                  <a:pt x="490" y="703"/>
                  <a:pt x="511" y="746"/>
                </a:cubicBezTo>
                <a:cubicBezTo>
                  <a:pt x="490" y="746"/>
                  <a:pt x="490" y="767"/>
                  <a:pt x="469" y="788"/>
                </a:cubicBezTo>
                <a:cubicBezTo>
                  <a:pt x="426" y="873"/>
                  <a:pt x="384" y="959"/>
                  <a:pt x="341" y="1044"/>
                </a:cubicBezTo>
                <a:cubicBezTo>
                  <a:pt x="256" y="1172"/>
                  <a:pt x="192" y="1278"/>
                  <a:pt x="85" y="1406"/>
                </a:cubicBezTo>
                <a:cubicBezTo>
                  <a:pt x="64" y="1427"/>
                  <a:pt x="43" y="1449"/>
                  <a:pt x="22" y="1491"/>
                </a:cubicBezTo>
                <a:cubicBezTo>
                  <a:pt x="22" y="1491"/>
                  <a:pt x="22" y="1491"/>
                  <a:pt x="0" y="1512"/>
                </a:cubicBezTo>
                <a:lnTo>
                  <a:pt x="43" y="1512"/>
                </a:lnTo>
                <a:cubicBezTo>
                  <a:pt x="43" y="1512"/>
                  <a:pt x="64" y="1491"/>
                  <a:pt x="85" y="1470"/>
                </a:cubicBezTo>
                <a:cubicBezTo>
                  <a:pt x="149" y="1427"/>
                  <a:pt x="213" y="1363"/>
                  <a:pt x="298" y="1299"/>
                </a:cubicBezTo>
                <a:cubicBezTo>
                  <a:pt x="405" y="1214"/>
                  <a:pt x="511" y="1129"/>
                  <a:pt x="618" y="1065"/>
                </a:cubicBezTo>
                <a:cubicBezTo>
                  <a:pt x="639" y="1044"/>
                  <a:pt x="660" y="1023"/>
                  <a:pt x="703" y="1001"/>
                </a:cubicBezTo>
                <a:cubicBezTo>
                  <a:pt x="703" y="1001"/>
                  <a:pt x="724" y="1023"/>
                  <a:pt x="724" y="1023"/>
                </a:cubicBezTo>
                <a:cubicBezTo>
                  <a:pt x="767" y="1044"/>
                  <a:pt x="788" y="1065"/>
                  <a:pt x="831" y="1086"/>
                </a:cubicBezTo>
                <a:cubicBezTo>
                  <a:pt x="895" y="1129"/>
                  <a:pt x="980"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48" y="1491"/>
                  <a:pt x="1427" y="1470"/>
                </a:cubicBezTo>
                <a:cubicBezTo>
                  <a:pt x="1406" y="1427"/>
                  <a:pt x="1363" y="1385"/>
                  <a:pt x="1342" y="1342"/>
                </a:cubicBezTo>
                <a:cubicBezTo>
                  <a:pt x="1278" y="1257"/>
                  <a:pt x="1214" y="1172"/>
                  <a:pt x="1150" y="1108"/>
                </a:cubicBezTo>
                <a:cubicBezTo>
                  <a:pt x="1086" y="1023"/>
                  <a:pt x="1044" y="937"/>
                  <a:pt x="980" y="852"/>
                </a:cubicBezTo>
                <a:cubicBezTo>
                  <a:pt x="959" y="831"/>
                  <a:pt x="959" y="810"/>
                  <a:pt x="959" y="788"/>
                </a:cubicBezTo>
                <a:cubicBezTo>
                  <a:pt x="959" y="788"/>
                  <a:pt x="980" y="767"/>
                  <a:pt x="980" y="767"/>
                </a:cubicBezTo>
                <a:cubicBezTo>
                  <a:pt x="1044" y="703"/>
                  <a:pt x="1086" y="639"/>
                  <a:pt x="1150" y="575"/>
                </a:cubicBezTo>
                <a:cubicBezTo>
                  <a:pt x="1193" y="533"/>
                  <a:pt x="1235" y="469"/>
                  <a:pt x="1278" y="426"/>
                </a:cubicBezTo>
                <a:cubicBezTo>
                  <a:pt x="1342" y="341"/>
                  <a:pt x="1406" y="277"/>
                  <a:pt x="1470" y="213"/>
                </a:cubicBezTo>
                <a:cubicBezTo>
                  <a:pt x="1491" y="192"/>
                  <a:pt x="1512" y="171"/>
                  <a:pt x="1512" y="149"/>
                </a:cubicBezTo>
                <a:cubicBezTo>
                  <a:pt x="1512" y="128"/>
                  <a:pt x="1534" y="128"/>
                  <a:pt x="1534" y="128"/>
                </a:cubicBezTo>
                <a:cubicBezTo>
                  <a:pt x="1534" y="107"/>
                  <a:pt x="1534" y="107"/>
                  <a:pt x="1512" y="107"/>
                </a:cubicBezTo>
                <a:lnTo>
                  <a:pt x="1491" y="107"/>
                </a:lnTo>
                <a:cubicBezTo>
                  <a:pt x="1470" y="107"/>
                  <a:pt x="1470" y="128"/>
                  <a:pt x="1448" y="128"/>
                </a:cubicBezTo>
                <a:cubicBezTo>
                  <a:pt x="1363" y="171"/>
                  <a:pt x="1299" y="213"/>
                  <a:pt x="1214" y="277"/>
                </a:cubicBezTo>
                <a:cubicBezTo>
                  <a:pt x="1065" y="362"/>
                  <a:pt x="937" y="448"/>
                  <a:pt x="788" y="511"/>
                </a:cubicBezTo>
                <a:cubicBezTo>
                  <a:pt x="767" y="533"/>
                  <a:pt x="767" y="533"/>
                  <a:pt x="746" y="533"/>
                </a:cubicBezTo>
                <a:cubicBezTo>
                  <a:pt x="746" y="533"/>
                  <a:pt x="724" y="511"/>
                  <a:pt x="703" y="511"/>
                </a:cubicBezTo>
                <a:cubicBezTo>
                  <a:pt x="660" y="469"/>
                  <a:pt x="618" y="448"/>
                  <a:pt x="575" y="405"/>
                </a:cubicBezTo>
                <a:cubicBezTo>
                  <a:pt x="511" y="341"/>
                  <a:pt x="447" y="277"/>
                  <a:pt x="362" y="235"/>
                </a:cubicBezTo>
                <a:cubicBezTo>
                  <a:pt x="277" y="149"/>
                  <a:pt x="192" y="85"/>
                  <a:pt x="107" y="22"/>
                </a:cubicBezTo>
                <a:cubicBezTo>
                  <a:pt x="107" y="0"/>
                  <a:pt x="85"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a:off x="2258744" y="127005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9"/>
          <p:cNvSpPr/>
          <p:nvPr/>
        </p:nvSpPr>
        <p:spPr>
          <a:xfrm>
            <a:off x="1999492" y="3600869"/>
            <a:ext cx="85670" cy="87425"/>
          </a:xfrm>
          <a:custGeom>
            <a:avLst/>
            <a:gdLst/>
            <a:ahLst/>
            <a:cxnLst/>
            <a:rect l="l" t="t" r="r" b="b"/>
            <a:pathLst>
              <a:path w="1513" h="1544" extrusionOk="0">
                <a:moveTo>
                  <a:pt x="50" y="1"/>
                </a:moveTo>
                <a:cubicBezTo>
                  <a:pt x="43" y="1"/>
                  <a:pt x="43" y="16"/>
                  <a:pt x="43" y="31"/>
                </a:cubicBezTo>
                <a:cubicBezTo>
                  <a:pt x="43" y="31"/>
                  <a:pt x="43" y="52"/>
                  <a:pt x="64" y="52"/>
                </a:cubicBezTo>
                <a:cubicBezTo>
                  <a:pt x="107" y="137"/>
                  <a:pt x="149" y="201"/>
                  <a:pt x="192" y="265"/>
                </a:cubicBezTo>
                <a:cubicBezTo>
                  <a:pt x="277" y="393"/>
                  <a:pt x="341" y="499"/>
                  <a:pt x="426" y="627"/>
                </a:cubicBezTo>
                <a:cubicBezTo>
                  <a:pt x="447" y="670"/>
                  <a:pt x="469" y="712"/>
                  <a:pt x="490" y="734"/>
                </a:cubicBezTo>
                <a:cubicBezTo>
                  <a:pt x="490" y="755"/>
                  <a:pt x="469" y="776"/>
                  <a:pt x="469" y="798"/>
                </a:cubicBezTo>
                <a:cubicBezTo>
                  <a:pt x="405" y="883"/>
                  <a:pt x="362" y="968"/>
                  <a:pt x="320" y="1053"/>
                </a:cubicBezTo>
                <a:cubicBezTo>
                  <a:pt x="256" y="1181"/>
                  <a:pt x="171" y="1287"/>
                  <a:pt x="85" y="1415"/>
                </a:cubicBezTo>
                <a:cubicBezTo>
                  <a:pt x="43" y="1437"/>
                  <a:pt x="21" y="1458"/>
                  <a:pt x="0" y="1500"/>
                </a:cubicBezTo>
                <a:cubicBezTo>
                  <a:pt x="0" y="1500"/>
                  <a:pt x="0" y="1500"/>
                  <a:pt x="0" y="1522"/>
                </a:cubicBezTo>
                <a:lnTo>
                  <a:pt x="21" y="1522"/>
                </a:lnTo>
                <a:cubicBezTo>
                  <a:pt x="43" y="1500"/>
                  <a:pt x="43" y="1500"/>
                  <a:pt x="64" y="1479"/>
                </a:cubicBezTo>
                <a:cubicBezTo>
                  <a:pt x="128" y="1437"/>
                  <a:pt x="213" y="1373"/>
                  <a:pt x="277" y="1309"/>
                </a:cubicBezTo>
                <a:cubicBezTo>
                  <a:pt x="383" y="1224"/>
                  <a:pt x="490" y="1138"/>
                  <a:pt x="596" y="1053"/>
                </a:cubicBezTo>
                <a:cubicBezTo>
                  <a:pt x="639" y="1053"/>
                  <a:pt x="660" y="1032"/>
                  <a:pt x="682" y="1011"/>
                </a:cubicBezTo>
                <a:cubicBezTo>
                  <a:pt x="703" y="1011"/>
                  <a:pt x="703" y="1032"/>
                  <a:pt x="724" y="1032"/>
                </a:cubicBezTo>
                <a:cubicBezTo>
                  <a:pt x="746" y="1053"/>
                  <a:pt x="788" y="1074"/>
                  <a:pt x="809" y="1096"/>
                </a:cubicBezTo>
                <a:cubicBezTo>
                  <a:pt x="895" y="1138"/>
                  <a:pt x="959" y="1202"/>
                  <a:pt x="1022" y="1245"/>
                </a:cubicBezTo>
                <a:cubicBezTo>
                  <a:pt x="1086" y="1287"/>
                  <a:pt x="1129" y="1330"/>
                  <a:pt x="1193" y="1373"/>
                </a:cubicBezTo>
                <a:lnTo>
                  <a:pt x="1406" y="1522"/>
                </a:lnTo>
                <a:cubicBezTo>
                  <a:pt x="1406" y="1522"/>
                  <a:pt x="1406" y="1522"/>
                  <a:pt x="1427" y="1543"/>
                </a:cubicBezTo>
                <a:cubicBezTo>
                  <a:pt x="1448" y="1522"/>
                  <a:pt x="1448" y="1522"/>
                  <a:pt x="1448" y="1522"/>
                </a:cubicBezTo>
                <a:cubicBezTo>
                  <a:pt x="1448" y="1522"/>
                  <a:pt x="1427" y="1500"/>
                  <a:pt x="1427" y="1479"/>
                </a:cubicBezTo>
                <a:cubicBezTo>
                  <a:pt x="1384" y="1437"/>
                  <a:pt x="1363" y="1394"/>
                  <a:pt x="1321" y="1351"/>
                </a:cubicBezTo>
                <a:cubicBezTo>
                  <a:pt x="1257" y="1266"/>
                  <a:pt x="1214" y="1181"/>
                  <a:pt x="1150" y="1117"/>
                </a:cubicBezTo>
                <a:cubicBezTo>
                  <a:pt x="1086" y="1032"/>
                  <a:pt x="1022" y="947"/>
                  <a:pt x="959" y="862"/>
                </a:cubicBezTo>
                <a:cubicBezTo>
                  <a:pt x="937" y="840"/>
                  <a:pt x="937" y="819"/>
                  <a:pt x="937" y="798"/>
                </a:cubicBezTo>
                <a:cubicBezTo>
                  <a:pt x="959" y="798"/>
                  <a:pt x="959" y="776"/>
                  <a:pt x="980" y="776"/>
                </a:cubicBezTo>
                <a:cubicBezTo>
                  <a:pt x="1022" y="712"/>
                  <a:pt x="1086" y="649"/>
                  <a:pt x="1129" y="585"/>
                </a:cubicBezTo>
                <a:cubicBezTo>
                  <a:pt x="1172" y="542"/>
                  <a:pt x="1214" y="478"/>
                  <a:pt x="1257" y="436"/>
                </a:cubicBezTo>
                <a:cubicBezTo>
                  <a:pt x="1321" y="350"/>
                  <a:pt x="1384" y="286"/>
                  <a:pt x="1448" y="201"/>
                </a:cubicBezTo>
                <a:cubicBezTo>
                  <a:pt x="1470" y="201"/>
                  <a:pt x="1491" y="180"/>
                  <a:pt x="1512" y="159"/>
                </a:cubicBezTo>
                <a:cubicBezTo>
                  <a:pt x="1512" y="137"/>
                  <a:pt x="1512" y="137"/>
                  <a:pt x="1512" y="137"/>
                </a:cubicBezTo>
                <a:cubicBezTo>
                  <a:pt x="1512" y="116"/>
                  <a:pt x="1512" y="116"/>
                  <a:pt x="1512" y="116"/>
                </a:cubicBezTo>
                <a:lnTo>
                  <a:pt x="1491" y="116"/>
                </a:lnTo>
                <a:cubicBezTo>
                  <a:pt x="1470" y="116"/>
                  <a:pt x="1448" y="137"/>
                  <a:pt x="1448" y="137"/>
                </a:cubicBezTo>
                <a:cubicBezTo>
                  <a:pt x="1363" y="180"/>
                  <a:pt x="1278" y="223"/>
                  <a:pt x="1193" y="286"/>
                </a:cubicBezTo>
                <a:cubicBezTo>
                  <a:pt x="1065" y="372"/>
                  <a:pt x="916" y="457"/>
                  <a:pt x="767" y="521"/>
                </a:cubicBezTo>
                <a:cubicBezTo>
                  <a:pt x="767" y="542"/>
                  <a:pt x="746" y="542"/>
                  <a:pt x="746" y="542"/>
                </a:cubicBezTo>
                <a:cubicBezTo>
                  <a:pt x="724" y="542"/>
                  <a:pt x="703" y="521"/>
                  <a:pt x="703" y="521"/>
                </a:cubicBezTo>
                <a:cubicBezTo>
                  <a:pt x="660" y="478"/>
                  <a:pt x="618" y="436"/>
                  <a:pt x="575" y="414"/>
                </a:cubicBezTo>
                <a:cubicBezTo>
                  <a:pt x="490" y="350"/>
                  <a:pt x="426" y="286"/>
                  <a:pt x="362" y="244"/>
                </a:cubicBezTo>
                <a:cubicBezTo>
                  <a:pt x="277" y="159"/>
                  <a:pt x="192" y="95"/>
                  <a:pt x="107" y="31"/>
                </a:cubicBezTo>
                <a:cubicBezTo>
                  <a:pt x="85" y="10"/>
                  <a:pt x="64" y="10"/>
                  <a:pt x="64" y="10"/>
                </a:cubicBezTo>
                <a:cubicBezTo>
                  <a:pt x="58" y="3"/>
                  <a:pt x="53"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9"/>
          <p:cNvSpPr/>
          <p:nvPr/>
        </p:nvSpPr>
        <p:spPr>
          <a:xfrm>
            <a:off x="4528569" y="7404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8" name="Google Shape;1598;p39"/>
          <p:cNvGrpSpPr/>
          <p:nvPr/>
        </p:nvGrpSpPr>
        <p:grpSpPr>
          <a:xfrm>
            <a:off x="3750602" y="682482"/>
            <a:ext cx="276760" cy="271622"/>
            <a:chOff x="3490002" y="196082"/>
            <a:chExt cx="276760" cy="271622"/>
          </a:xfrm>
        </p:grpSpPr>
        <p:sp>
          <p:nvSpPr>
            <p:cNvPr id="1599" name="Google Shape;1599;p3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1" name="Google Shape;1601;p39"/>
          <p:cNvSpPr/>
          <p:nvPr/>
        </p:nvSpPr>
        <p:spPr>
          <a:xfrm>
            <a:off x="4455006" y="40769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2" name="Google Shape;1602;p39"/>
          <p:cNvGrpSpPr/>
          <p:nvPr/>
        </p:nvGrpSpPr>
        <p:grpSpPr>
          <a:xfrm>
            <a:off x="2642015" y="4378082"/>
            <a:ext cx="276760" cy="271622"/>
            <a:chOff x="3490002" y="196082"/>
            <a:chExt cx="276760" cy="271622"/>
          </a:xfrm>
        </p:grpSpPr>
        <p:sp>
          <p:nvSpPr>
            <p:cNvPr id="1603" name="Google Shape;1603;p3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343DDF61-EDD5-72C2-80EB-3BAFAFAF20CB}"/>
              </a:ext>
            </a:extLst>
          </p:cNvPr>
          <p:cNvPicPr>
            <a:picLocks noChangeAspect="1"/>
          </p:cNvPicPr>
          <p:nvPr/>
        </p:nvPicPr>
        <p:blipFill>
          <a:blip r:embed="rId3"/>
          <a:stretch>
            <a:fillRect/>
          </a:stretch>
        </p:blipFill>
        <p:spPr>
          <a:xfrm>
            <a:off x="-451177" y="3383127"/>
            <a:ext cx="3129552" cy="1760373"/>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0" name="TextBox 19">
            <a:extLst>
              <a:ext uri="{FF2B5EF4-FFF2-40B4-BE49-F238E27FC236}">
                <a16:creationId xmlns:a16="http://schemas.microsoft.com/office/drawing/2014/main" id="{025FBC33-0929-B882-302A-AD3100BF1848}"/>
              </a:ext>
            </a:extLst>
          </p:cNvPr>
          <p:cNvSpPr txBox="1"/>
          <p:nvPr/>
        </p:nvSpPr>
        <p:spPr>
          <a:xfrm>
            <a:off x="3108415" y="497787"/>
            <a:ext cx="281232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Rectangle 20">
            <a:extLst>
              <a:ext uri="{FF2B5EF4-FFF2-40B4-BE49-F238E27FC236}">
                <a16:creationId xmlns:a16="http://schemas.microsoft.com/office/drawing/2014/main" id="{42A0D765-38CF-6DD0-CA0B-6C18E0CDFC4F}"/>
              </a:ext>
            </a:extLst>
          </p:cNvPr>
          <p:cNvSpPr/>
          <p:nvPr/>
        </p:nvSpPr>
        <p:spPr>
          <a:xfrm>
            <a:off x="6228825" y="1100914"/>
            <a:ext cx="778826" cy="537391"/>
          </a:xfrm>
          <a:prstGeom prst="rect">
            <a:avLst/>
          </a:prstGeom>
        </p:spPr>
        <p:txBody>
          <a:bodyPr wrap="square">
            <a:spAutoFit/>
          </a:bodyPr>
          <a:lstStyle/>
          <a:p>
            <a:pPr algn="just" defTabSz="609630">
              <a:lnSpc>
                <a:spcPct val="150000"/>
              </a:lnSpc>
              <a:buClrTx/>
              <a:buFontTx/>
              <a:buNone/>
              <a:defRPr/>
            </a:pPr>
            <a:r>
              <a:rPr lang="vi-VN" sz="2200" b="1" u="sng" kern="1200" dirty="0">
                <a:solidFill>
                  <a:prstClr val="black"/>
                </a:solidFill>
                <a:latin typeface="Arial" panose="020B0604020202020204" pitchFamily="34" charset="0"/>
                <a:ea typeface="+mn-ea"/>
                <a:cs typeface="Arial" panose="020B0604020202020204" pitchFamily="34" charset="0"/>
              </a:rPr>
              <a:t>Giải</a:t>
            </a:r>
            <a:endParaRPr lang="en-US" sz="2200" b="1" u="sng"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B244DB4-A826-D7B7-04AA-BD8C4292621F}"/>
              </a:ext>
            </a:extLst>
          </p:cNvPr>
          <p:cNvGrpSpPr/>
          <p:nvPr/>
        </p:nvGrpSpPr>
        <p:grpSpPr>
          <a:xfrm>
            <a:off x="891305" y="376715"/>
            <a:ext cx="2114343" cy="739140"/>
            <a:chOff x="1624734" y="1360680"/>
            <a:chExt cx="5309466" cy="1569778"/>
          </a:xfrm>
        </p:grpSpPr>
        <p:sp>
          <p:nvSpPr>
            <p:cNvPr id="23" name="Rectangle 22">
              <a:extLst>
                <a:ext uri="{FF2B5EF4-FFF2-40B4-BE49-F238E27FC236}">
                  <a16:creationId xmlns:a16="http://schemas.microsoft.com/office/drawing/2014/main" id="{23D28A3F-BF9E-9E8E-CBC8-D310E8D521D0}"/>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Rectangle 23">
              <a:extLst>
                <a:ext uri="{FF2B5EF4-FFF2-40B4-BE49-F238E27FC236}">
                  <a16:creationId xmlns:a16="http://schemas.microsoft.com/office/drawing/2014/main" id="{1D19F0CA-3C75-2BE2-AB11-8EC342D4188E}"/>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FC28EB0-9866-F51D-780F-283CEFC61537}"/>
                  </a:ext>
                </a:extLst>
              </p:cNvPr>
              <p:cNvSpPr txBox="1"/>
              <p:nvPr/>
            </p:nvSpPr>
            <p:spPr>
              <a:xfrm>
                <a:off x="541796" y="1206728"/>
                <a:ext cx="3189106" cy="2730043"/>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+4</m:t>
                        </m:r>
                      </m:e>
                    </m:d>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2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−6</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200" i="1">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p:txBody>
          </p:sp>
        </mc:Choice>
        <mc:Fallback xmlns="">
          <p:sp>
            <p:nvSpPr>
              <p:cNvPr id="33" name="TextBox 32">
                <a:extLst>
                  <a:ext uri="{FF2B5EF4-FFF2-40B4-BE49-F238E27FC236}">
                    <a16:creationId xmlns:a16="http://schemas.microsoft.com/office/drawing/2014/main" id="{6FC28EB0-9866-F51D-780F-283CEFC61537}"/>
                  </a:ext>
                </a:extLst>
              </p:cNvPr>
              <p:cNvSpPr txBox="1">
                <a:spLocks noRot="1" noChangeAspect="1" noMove="1" noResize="1" noEditPoints="1" noAdjustHandles="1" noChangeArrowheads="1" noChangeShapeType="1" noTextEdit="1"/>
              </p:cNvSpPr>
              <p:nvPr/>
            </p:nvSpPr>
            <p:spPr>
              <a:xfrm>
                <a:off x="541796" y="1206728"/>
                <a:ext cx="3189106" cy="2730043"/>
              </a:xfrm>
              <a:prstGeom prst="rect">
                <a:avLst/>
              </a:prstGeom>
              <a:blipFill>
                <a:blip r:embed="rId3"/>
                <a:stretch>
                  <a:fillRect l="-2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15BFDDA-F350-5C83-4D70-B9D44DAD4E94}"/>
                  </a:ext>
                </a:extLst>
              </p:cNvPr>
              <p:cNvSpPr txBox="1"/>
              <p:nvPr/>
            </p:nvSpPr>
            <p:spPr>
              <a:xfrm>
                <a:off x="4514577" y="1744852"/>
                <a:ext cx="4600576" cy="2625591"/>
              </a:xfrm>
              <a:prstGeom prst="rect">
                <a:avLst/>
              </a:prstGeom>
              <a:noFill/>
            </p:spPr>
            <p:txBody>
              <a:bodyPr wrap="square">
                <a:spAutoFit/>
              </a:bodyPr>
              <a:lstStyle/>
              <a:p>
                <a:pPr>
                  <a:lnSpc>
                    <a:spcPct val="150000"/>
                  </a:lnSpc>
                  <a:spcBef>
                    <a:spcPts val="600"/>
                  </a:spcBef>
                  <a:spcAft>
                    <a:spcPts val="300"/>
                  </a:spcAft>
                </a:pPr>
                <a:r>
                  <a:rPr lang="pt-BR" sz="2200" kern="100" dirty="0">
                    <a:latin typeface="+mj-lt"/>
                    <a:ea typeface="Times New Roman" panose="02020603050405020304" pitchFamily="18" charset="0"/>
                    <a:cs typeface="Times New Roman" panose="02020603050405020304" pitchFamily="18" charset="0"/>
                  </a:rPr>
                  <a:t>b) </a:t>
                </a:r>
                <a14:m>
                  <m:oMath xmlns:m="http://schemas.openxmlformats.org/officeDocument/2006/math">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pt-BR" sz="22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e>
                        </m:d>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pt-BR" sz="22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2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e>
                        </m:d>
                      </m:num>
                      <m:den>
                        <m:r>
                          <a:rPr lang="pt-BR" sz="22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−4</m:t>
                        </m:r>
                      </m:num>
                      <m:den>
                        <m:r>
                          <a:rPr lang="pt-BR" sz="22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B15BFDDA-F350-5C83-4D70-B9D44DAD4E94}"/>
                  </a:ext>
                </a:extLst>
              </p:cNvPr>
              <p:cNvSpPr txBox="1">
                <a:spLocks noRot="1" noChangeAspect="1" noMove="1" noResize="1" noEditPoints="1" noAdjustHandles="1" noChangeArrowheads="1" noChangeShapeType="1" noTextEdit="1"/>
              </p:cNvSpPr>
              <p:nvPr/>
            </p:nvSpPr>
            <p:spPr>
              <a:xfrm>
                <a:off x="4514577" y="1744852"/>
                <a:ext cx="4600576" cy="2625591"/>
              </a:xfrm>
              <a:prstGeom prst="rect">
                <a:avLst/>
              </a:prstGeom>
              <a:blipFill>
                <a:blip r:embed="rId4"/>
                <a:stretch>
                  <a:fillRect l="-172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62143DD-A89E-4B58-B68E-F3D85796ABE7}"/>
              </a:ext>
            </a:extLst>
          </p:cNvPr>
          <p:cNvPicPr>
            <a:picLocks noChangeAspect="1"/>
          </p:cNvPicPr>
          <p:nvPr/>
        </p:nvPicPr>
        <p:blipFill>
          <a:blip r:embed="rId5"/>
          <a:stretch>
            <a:fillRect/>
          </a:stretch>
        </p:blipFill>
        <p:spPr>
          <a:xfrm flipH="1">
            <a:off x="28847" y="3619326"/>
            <a:ext cx="2316478" cy="1303019"/>
          </a:xfrm>
          <a:prstGeom prst="rect">
            <a:avLst/>
          </a:prstGeom>
        </p:spPr>
      </p:pic>
    </p:spTree>
    <p:extLst>
      <p:ext uri="{BB962C8B-B14F-4D97-AF65-F5344CB8AC3E}">
        <p14:creationId xmlns:p14="http://schemas.microsoft.com/office/powerpoint/2010/main" val="22734321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1567542" y="318329"/>
            <a:ext cx="6008913"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dirty="0" err="1">
                <a:solidFill>
                  <a:srgbClr val="FFFFFF"/>
                </a:solidFill>
                <a:latin typeface="Arial (Body)"/>
              </a:rPr>
              <a:t>Tính</a:t>
            </a:r>
            <a:r>
              <a:rPr lang="en-US" sz="2300" b="1" dirty="0">
                <a:solidFill>
                  <a:srgbClr val="FFFFFF"/>
                </a:solidFill>
                <a:latin typeface="Arial (Body)"/>
              </a:rPr>
              <a:t> </a:t>
            </a:r>
            <a:r>
              <a:rPr lang="en-US" sz="2300" b="1" dirty="0" err="1">
                <a:solidFill>
                  <a:srgbClr val="FFFFFF"/>
                </a:solidFill>
                <a:latin typeface="Arial (Body)"/>
              </a:rPr>
              <a:t>chất</a:t>
            </a:r>
            <a:r>
              <a:rPr lang="en-US" sz="2300" b="1" dirty="0">
                <a:solidFill>
                  <a:srgbClr val="FFFFFF"/>
                </a:solidFill>
                <a:latin typeface="Arial (Body)"/>
              </a:rPr>
              <a:t> </a:t>
            </a:r>
            <a:r>
              <a:rPr lang="en-US" sz="2300" b="1" dirty="0" err="1">
                <a:solidFill>
                  <a:srgbClr val="FFFFFF"/>
                </a:solidFill>
                <a:latin typeface="Arial (Body)"/>
              </a:rPr>
              <a:t>của</a:t>
            </a:r>
            <a:r>
              <a:rPr lang="en-US" sz="2300" b="1" dirty="0">
                <a:solidFill>
                  <a:srgbClr val="FFFFFF"/>
                </a:solidFill>
                <a:latin typeface="Arial (Body)"/>
              </a:rPr>
              <a:t> </a:t>
            </a:r>
            <a:r>
              <a:rPr lang="en-US" sz="2300" b="1" dirty="0" err="1">
                <a:solidFill>
                  <a:srgbClr val="FFFFFF"/>
                </a:solidFill>
                <a:latin typeface="Arial (Body)"/>
              </a:rPr>
              <a:t>phép</a:t>
            </a:r>
            <a:r>
              <a:rPr lang="en-US" sz="2300" b="1" dirty="0">
                <a:solidFill>
                  <a:srgbClr val="FFFFFF"/>
                </a:solidFill>
                <a:latin typeface="Arial (Body)"/>
              </a:rPr>
              <a:t> </a:t>
            </a:r>
            <a:r>
              <a:rPr lang="en-US" sz="2300" b="1" dirty="0" err="1">
                <a:solidFill>
                  <a:srgbClr val="FFFFFF"/>
                </a:solidFill>
                <a:latin typeface="Arial (Body)"/>
              </a:rPr>
              <a:t>nhân</a:t>
            </a:r>
            <a:r>
              <a:rPr lang="en-US" sz="2300" b="1" dirty="0">
                <a:solidFill>
                  <a:srgbClr val="FFFFFF"/>
                </a:solidFill>
                <a:latin typeface="Arial (Body)"/>
              </a:rPr>
              <a:t> </a:t>
            </a:r>
            <a:r>
              <a:rPr lang="en-US" sz="2300" b="1" dirty="0" err="1">
                <a:solidFill>
                  <a:srgbClr val="FFFFFF"/>
                </a:solidFill>
                <a:latin typeface="Arial (Body)"/>
              </a:rPr>
              <a:t>phân</a:t>
            </a:r>
            <a:r>
              <a:rPr lang="en-US" sz="2300" b="1" dirty="0">
                <a:solidFill>
                  <a:srgbClr val="FFFFFF"/>
                </a:solidFill>
                <a:latin typeface="Arial (Body)"/>
              </a:rPr>
              <a:t> </a:t>
            </a:r>
            <a:r>
              <a:rPr lang="en-US" sz="2300" b="1"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8" name="Rectangle 7">
            <a:extLst>
              <a:ext uri="{FF2B5EF4-FFF2-40B4-BE49-F238E27FC236}">
                <a16:creationId xmlns:a16="http://schemas.microsoft.com/office/drawing/2014/main" id="{7E658A07-6609-1672-A261-CEB03FCAE64F}"/>
              </a:ext>
            </a:extLst>
          </p:cNvPr>
          <p:cNvSpPr/>
          <p:nvPr/>
        </p:nvSpPr>
        <p:spPr>
          <a:xfrm>
            <a:off x="746524" y="1257616"/>
            <a:ext cx="84029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noProof="0" dirty="0">
                <a:solidFill>
                  <a:prstClr val="black"/>
                </a:solidFill>
                <a:ea typeface="+mn-ea"/>
                <a:cs typeface="Arial" panose="020B0604020202020204" pitchFamily="34" charset="0"/>
              </a:rPr>
              <a:t>2</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F2CB9D84-533A-8059-1B72-EEE5A86F44FB}"/>
              </a:ext>
            </a:extLst>
          </p:cNvPr>
          <p:cNvSpPr/>
          <p:nvPr/>
        </p:nvSpPr>
        <p:spPr>
          <a:xfrm>
            <a:off x="1518430" y="1151112"/>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10" name="Group 9">
            <a:extLst>
              <a:ext uri="{FF2B5EF4-FFF2-40B4-BE49-F238E27FC236}">
                <a16:creationId xmlns:a16="http://schemas.microsoft.com/office/drawing/2014/main" id="{CAE3C506-F857-DE64-2064-D05E1909F41C}"/>
              </a:ext>
            </a:extLst>
          </p:cNvPr>
          <p:cNvGrpSpPr/>
          <p:nvPr/>
        </p:nvGrpSpPr>
        <p:grpSpPr>
          <a:xfrm flipH="1">
            <a:off x="7578150" y="1282361"/>
            <a:ext cx="1080645" cy="537264"/>
            <a:chOff x="8441668" y="4587774"/>
            <a:chExt cx="1263473" cy="823613"/>
          </a:xfrm>
        </p:grpSpPr>
        <p:pic>
          <p:nvPicPr>
            <p:cNvPr id="15" name="Picture 14">
              <a:extLst>
                <a:ext uri="{FF2B5EF4-FFF2-40B4-BE49-F238E27FC236}">
                  <a16:creationId xmlns:a16="http://schemas.microsoft.com/office/drawing/2014/main" id="{1521735F-B2F4-60A6-07FB-BCD739FAD7A3}"/>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019B1F36-9697-399D-5ED3-5869630B530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7C088D-572A-80A4-F43C-0C92FA28F53B}"/>
                  </a:ext>
                </a:extLst>
              </p:cNvPr>
              <p:cNvSpPr txBox="1"/>
              <p:nvPr/>
            </p:nvSpPr>
            <p:spPr>
              <a:xfrm>
                <a:off x="615865" y="1819625"/>
                <a:ext cx="7912270" cy="3195427"/>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Với </a:t>
                </a:r>
                <a:r>
                  <a:rPr lang="en-US" sz="1800" kern="100" dirty="0" err="1">
                    <a:effectLst/>
                    <a:latin typeface="+mj-lt"/>
                    <a:ea typeface="Calibri" panose="020F0502020204030204" pitchFamily="34" charset="0"/>
                    <a:cs typeface="Times New Roman" panose="02020603050405020304" pitchFamily="18" charset="0"/>
                  </a:rPr>
                  <a:t>các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 0),</m:t>
                    </m:r>
                  </m:oMath>
                </a14:m>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latin typeface="+mj-lt"/>
                    <a:ea typeface="Calibri" panose="020F0502020204030204" pitchFamily="34" charset="0"/>
                    <a:cs typeface="Times New Roman" panose="02020603050405020304" pitchFamily="18" charset="0"/>
                  </a:rPr>
                  <a:t>+ </a:t>
                </a:r>
                <a:r>
                  <a:rPr lang="en-US" sz="1800" kern="100" dirty="0">
                    <a:effectLst/>
                    <a:latin typeface="+mj-lt"/>
                    <a:ea typeface="Calibri" panose="020F0502020204030204" pitchFamily="34" charset="0"/>
                    <a:cs typeface="Times New Roman" panose="02020603050405020304" pitchFamily="18" charset="0"/>
                  </a:rPr>
                  <a:t>Giao </a:t>
                </a:r>
                <a:r>
                  <a:rPr lang="en-US" sz="1800" kern="100" dirty="0" err="1">
                    <a:effectLst/>
                    <a:latin typeface="+mj-lt"/>
                    <a:ea typeface="Calibri" panose="020F0502020204030204" pitchFamily="34" charset="0"/>
                    <a:cs typeface="Times New Roman" panose="02020603050405020304" pitchFamily="18" charset="0"/>
                  </a:rPr>
                  <a:t>hoán</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den>
                      </m:f>
                    </m:oMath>
                  </m:oMathPara>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1800" kern="100" dirty="0">
                    <a:latin typeface="+mj-lt"/>
                    <a:ea typeface="Calibri" panose="020F0502020204030204" pitchFamily="34" charset="0"/>
                    <a:cs typeface="Times New Roman" panose="02020603050405020304" pitchFamily="18" charset="0"/>
                  </a:rPr>
                  <a:t>+ </a:t>
                </a:r>
                <a:r>
                  <a:rPr lang="nl-NL" sz="1800" kern="100" dirty="0" err="1">
                    <a:effectLst/>
                    <a:latin typeface="+mj-lt"/>
                    <a:ea typeface="Calibri" panose="020F0502020204030204" pitchFamily="34" charset="0"/>
                    <a:cs typeface="Times New Roman" panose="02020603050405020304" pitchFamily="18" charset="0"/>
                  </a:rPr>
                  <a:t>Kết</a:t>
                </a:r>
                <a:r>
                  <a:rPr lang="nl-NL" sz="1800" kern="100" dirty="0">
                    <a:effectLst/>
                    <a:latin typeface="+mj-lt"/>
                    <a:ea typeface="Calibri" panose="020F0502020204030204" pitchFamily="34" charset="0"/>
                    <a:cs typeface="Times New Roman" panose="02020603050405020304" pitchFamily="18" charset="0"/>
                  </a:rPr>
                  <a:t> </a:t>
                </a:r>
                <a:r>
                  <a:rPr lang="nl-NL" sz="1800" kern="100" dirty="0" err="1">
                    <a:effectLst/>
                    <a:latin typeface="+mj-lt"/>
                    <a:ea typeface="Calibri" panose="020F0502020204030204" pitchFamily="34" charset="0"/>
                    <a:cs typeface="Times New Roman" panose="02020603050405020304" pitchFamily="18" charset="0"/>
                  </a:rPr>
                  <a:t>hợp</a:t>
                </a:r>
                <a:r>
                  <a:rPr lang="nl-NL"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d>
                        <m:dPr>
                          <m:ctrlPr>
                            <a:rPr lang="nl-NL" sz="18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den>
                          </m:f>
                        </m:e>
                      </m:d>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67C088D-572A-80A4-F43C-0C92FA28F53B}"/>
                  </a:ext>
                </a:extLst>
              </p:cNvPr>
              <p:cNvSpPr txBox="1">
                <a:spLocks noRot="1" noChangeAspect="1" noMove="1" noResize="1" noEditPoints="1" noAdjustHandles="1" noChangeArrowheads="1" noChangeShapeType="1" noTextEdit="1"/>
              </p:cNvSpPr>
              <p:nvPr/>
            </p:nvSpPr>
            <p:spPr>
              <a:xfrm>
                <a:off x="615865" y="1819625"/>
                <a:ext cx="7912270" cy="3195427"/>
              </a:xfrm>
              <a:prstGeom prst="rect">
                <a:avLst/>
              </a:prstGeom>
              <a:blipFill>
                <a:blip r:embed="rId4"/>
                <a:stretch>
                  <a:fillRect l="-616"/>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88A4296-41DE-9310-C7EC-3198C8FF9C03}"/>
              </a:ext>
            </a:extLst>
          </p:cNvPr>
          <p:cNvPicPr>
            <a:picLocks noChangeAspect="1"/>
          </p:cNvPicPr>
          <p:nvPr/>
        </p:nvPicPr>
        <p:blipFill>
          <a:blip r:embed="rId5"/>
          <a:stretch>
            <a:fillRect/>
          </a:stretch>
        </p:blipFill>
        <p:spPr>
          <a:xfrm>
            <a:off x="7231287" y="3886140"/>
            <a:ext cx="1936928" cy="1089522"/>
          </a:xfrm>
          <a:prstGeom prst="rect">
            <a:avLst/>
          </a:prstGeom>
        </p:spPr>
      </p:pic>
    </p:spTree>
    <p:extLst>
      <p:ext uri="{BB962C8B-B14F-4D97-AF65-F5344CB8AC3E}">
        <p14:creationId xmlns:p14="http://schemas.microsoft.com/office/powerpoint/2010/main" val="11429104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fade">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fade">
                                      <p:cBhvr>
                                        <p:cTn id="44" dur="500"/>
                                        <p:tgtEl>
                                          <p:spTgt spid="1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xEl>
                                              <p:pRg st="4" end="4"/>
                                            </p:txEl>
                                          </p:spTgt>
                                        </p:tgtEl>
                                        <p:attrNameLst>
                                          <p:attrName>style.visibility</p:attrName>
                                        </p:attrNameLst>
                                      </p:cBhvr>
                                      <p:to>
                                        <p:strVal val="visible"/>
                                      </p:to>
                                    </p:set>
                                    <p:animEffect transition="in" filter="fade">
                                      <p:cBhvr>
                                        <p:cTn id="49"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1567542" y="318329"/>
            <a:ext cx="6008913"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dirty="0" err="1">
                <a:solidFill>
                  <a:srgbClr val="FFFFFF"/>
                </a:solidFill>
                <a:latin typeface="Arial (Body)"/>
              </a:rPr>
              <a:t>Tính</a:t>
            </a:r>
            <a:r>
              <a:rPr lang="en-US" sz="2300" b="1" dirty="0">
                <a:solidFill>
                  <a:srgbClr val="FFFFFF"/>
                </a:solidFill>
                <a:latin typeface="Arial (Body)"/>
              </a:rPr>
              <a:t> </a:t>
            </a:r>
            <a:r>
              <a:rPr lang="en-US" sz="2300" b="1" dirty="0" err="1">
                <a:solidFill>
                  <a:srgbClr val="FFFFFF"/>
                </a:solidFill>
                <a:latin typeface="Arial (Body)"/>
              </a:rPr>
              <a:t>chất</a:t>
            </a:r>
            <a:r>
              <a:rPr lang="en-US" sz="2300" b="1" dirty="0">
                <a:solidFill>
                  <a:srgbClr val="FFFFFF"/>
                </a:solidFill>
                <a:latin typeface="Arial (Body)"/>
              </a:rPr>
              <a:t> </a:t>
            </a:r>
            <a:r>
              <a:rPr lang="en-US" sz="2300" b="1" dirty="0" err="1">
                <a:solidFill>
                  <a:srgbClr val="FFFFFF"/>
                </a:solidFill>
                <a:latin typeface="Arial (Body)"/>
              </a:rPr>
              <a:t>của</a:t>
            </a:r>
            <a:r>
              <a:rPr lang="en-US" sz="2300" b="1" dirty="0">
                <a:solidFill>
                  <a:srgbClr val="FFFFFF"/>
                </a:solidFill>
                <a:latin typeface="Arial (Body)"/>
              </a:rPr>
              <a:t> </a:t>
            </a:r>
            <a:r>
              <a:rPr lang="en-US" sz="2300" b="1" dirty="0" err="1">
                <a:solidFill>
                  <a:srgbClr val="FFFFFF"/>
                </a:solidFill>
                <a:latin typeface="Arial (Body)"/>
              </a:rPr>
              <a:t>phép</a:t>
            </a:r>
            <a:r>
              <a:rPr lang="en-US" sz="2300" b="1" dirty="0">
                <a:solidFill>
                  <a:srgbClr val="FFFFFF"/>
                </a:solidFill>
                <a:latin typeface="Arial (Body)"/>
              </a:rPr>
              <a:t> </a:t>
            </a:r>
            <a:r>
              <a:rPr lang="en-US" sz="2300" b="1" dirty="0" err="1">
                <a:solidFill>
                  <a:srgbClr val="FFFFFF"/>
                </a:solidFill>
                <a:latin typeface="Arial (Body)"/>
              </a:rPr>
              <a:t>nhân</a:t>
            </a:r>
            <a:r>
              <a:rPr lang="en-US" sz="2300" b="1" dirty="0">
                <a:solidFill>
                  <a:srgbClr val="FFFFFF"/>
                </a:solidFill>
                <a:latin typeface="Arial (Body)"/>
              </a:rPr>
              <a:t> </a:t>
            </a:r>
            <a:r>
              <a:rPr lang="en-US" sz="2300" b="1" dirty="0" err="1">
                <a:solidFill>
                  <a:srgbClr val="FFFFFF"/>
                </a:solidFill>
                <a:latin typeface="Arial (Body)"/>
              </a:rPr>
              <a:t>phân</a:t>
            </a:r>
            <a:r>
              <a:rPr lang="en-US" sz="2300" b="1" dirty="0">
                <a:solidFill>
                  <a:srgbClr val="FFFFFF"/>
                </a:solidFill>
                <a:latin typeface="Arial (Body)"/>
              </a:rPr>
              <a:t> </a:t>
            </a:r>
            <a:r>
              <a:rPr lang="en-US" sz="2300" b="1"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8" name="Rectangle 7">
            <a:extLst>
              <a:ext uri="{FF2B5EF4-FFF2-40B4-BE49-F238E27FC236}">
                <a16:creationId xmlns:a16="http://schemas.microsoft.com/office/drawing/2014/main" id="{7E658A07-6609-1672-A261-CEB03FCAE64F}"/>
              </a:ext>
            </a:extLst>
          </p:cNvPr>
          <p:cNvSpPr/>
          <p:nvPr/>
        </p:nvSpPr>
        <p:spPr>
          <a:xfrm>
            <a:off x="746524" y="1257616"/>
            <a:ext cx="84029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noProof="0" dirty="0">
                <a:solidFill>
                  <a:prstClr val="black"/>
                </a:solidFill>
                <a:ea typeface="+mn-ea"/>
                <a:cs typeface="Arial" panose="020B0604020202020204" pitchFamily="34" charset="0"/>
              </a:rPr>
              <a:t>2</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F2CB9D84-533A-8059-1B72-EEE5A86F44FB}"/>
              </a:ext>
            </a:extLst>
          </p:cNvPr>
          <p:cNvSpPr/>
          <p:nvPr/>
        </p:nvSpPr>
        <p:spPr>
          <a:xfrm>
            <a:off x="1518430" y="1151112"/>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10" name="Group 9">
            <a:extLst>
              <a:ext uri="{FF2B5EF4-FFF2-40B4-BE49-F238E27FC236}">
                <a16:creationId xmlns:a16="http://schemas.microsoft.com/office/drawing/2014/main" id="{CAE3C506-F857-DE64-2064-D05E1909F41C}"/>
              </a:ext>
            </a:extLst>
          </p:cNvPr>
          <p:cNvGrpSpPr/>
          <p:nvPr/>
        </p:nvGrpSpPr>
        <p:grpSpPr>
          <a:xfrm flipH="1">
            <a:off x="7578150" y="1282361"/>
            <a:ext cx="1080645" cy="537264"/>
            <a:chOff x="8441668" y="4587774"/>
            <a:chExt cx="1263473" cy="823613"/>
          </a:xfrm>
        </p:grpSpPr>
        <p:pic>
          <p:nvPicPr>
            <p:cNvPr id="15" name="Picture 14">
              <a:extLst>
                <a:ext uri="{FF2B5EF4-FFF2-40B4-BE49-F238E27FC236}">
                  <a16:creationId xmlns:a16="http://schemas.microsoft.com/office/drawing/2014/main" id="{1521735F-B2F4-60A6-07FB-BCD739FAD7A3}"/>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019B1F36-9697-399D-5ED3-5869630B530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7C088D-572A-80A4-F43C-0C92FA28F53B}"/>
                  </a:ext>
                </a:extLst>
              </p:cNvPr>
              <p:cNvSpPr txBox="1"/>
              <p:nvPr/>
            </p:nvSpPr>
            <p:spPr>
              <a:xfrm>
                <a:off x="746525" y="1786660"/>
                <a:ext cx="7912270" cy="3074431"/>
              </a:xfrm>
              <a:prstGeom prst="rect">
                <a:avLst/>
              </a:prstGeom>
              <a:noFill/>
            </p:spPr>
            <p:txBody>
              <a:bodyPr wrap="square">
                <a:spAutoFit/>
              </a:bodyPr>
              <a:lstStyle/>
              <a:p>
                <a:pPr algn="just">
                  <a:lnSpc>
                    <a:spcPct val="150000"/>
                  </a:lnSpc>
                  <a:spcBef>
                    <a:spcPts val="600"/>
                  </a:spcBef>
                  <a:spcAft>
                    <a:spcPts val="300"/>
                  </a:spcAft>
                </a:pP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Phân</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phối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đối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với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phép</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cộng</a:t>
                </a:r>
                <a:r>
                  <a:rPr lang="nl-NL"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 . </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𝑔</m:t>
                              </m:r>
                            </m:den>
                          </m:f>
                        </m:e>
                      </m:d>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𝑔</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latin typeface="+mj-lt"/>
                    <a:ea typeface="Times New Roman" panose="02020603050405020304" pitchFamily="18" charset="0"/>
                    <a:cs typeface="Times New Roman" panose="02020603050405020304" pitchFamily="18" charset="0"/>
                  </a:rPr>
                  <a:t>+ </a:t>
                </a:r>
                <a:r>
                  <a:rPr lang="nl-NL" sz="2000" kern="100" dirty="0" err="1">
                    <a:latin typeface="+mj-lt"/>
                    <a:ea typeface="Times New Roman" panose="02020603050405020304" pitchFamily="18" charset="0"/>
                    <a:cs typeface="Times New Roman" panose="02020603050405020304" pitchFamily="18" charset="0"/>
                  </a:rPr>
                  <a:t>Nhân</a:t>
                </a:r>
                <a:r>
                  <a:rPr lang="nl-NL" sz="2000" kern="100" dirty="0">
                    <a:latin typeface="+mj-lt"/>
                    <a:ea typeface="Times New Roman" panose="02020603050405020304" pitchFamily="18" charset="0"/>
                    <a:cs typeface="Times New Roman" panose="02020603050405020304" pitchFamily="18" charset="0"/>
                  </a:rPr>
                  <a:t> </a:t>
                </a:r>
                <a:r>
                  <a:rPr lang="nl-NL" sz="2000" kern="100" dirty="0" err="1">
                    <a:latin typeface="+mj-lt"/>
                    <a:ea typeface="Times New Roman" panose="02020603050405020304" pitchFamily="18" charset="0"/>
                    <a:cs typeface="Times New Roman" panose="02020603050405020304" pitchFamily="18" charset="0"/>
                  </a:rPr>
                  <a:t>với</a:t>
                </a:r>
                <a:r>
                  <a:rPr lang="nl-NL" sz="2000" kern="100" dirty="0">
                    <a:latin typeface="+mj-lt"/>
                    <a:ea typeface="Times New Roman" panose="02020603050405020304" pitchFamily="18" charset="0"/>
                    <a:cs typeface="Times New Roman" panose="02020603050405020304" pitchFamily="18" charset="0"/>
                  </a:rPr>
                  <a:t> 1: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den>
                      </m:f>
                      <m:r>
                        <a:rPr lang="nl-NL" sz="2000" i="1" kern="100">
                          <a:latin typeface="Cambria Math" panose="02040503050406030204" pitchFamily="18" charset="0"/>
                          <a:ea typeface="Times New Roman" panose="02020603050405020304" pitchFamily="18" charset="0"/>
                          <a:cs typeface="Times New Roman" panose="02020603050405020304" pitchFamily="18" charset="0"/>
                        </a:rPr>
                        <m:t> . 1=1.</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den>
                      </m:f>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67C088D-572A-80A4-F43C-0C92FA28F53B}"/>
                  </a:ext>
                </a:extLst>
              </p:cNvPr>
              <p:cNvSpPr txBox="1">
                <a:spLocks noRot="1" noChangeAspect="1" noMove="1" noResize="1" noEditPoints="1" noAdjustHandles="1" noChangeArrowheads="1" noChangeShapeType="1" noTextEdit="1"/>
              </p:cNvSpPr>
              <p:nvPr/>
            </p:nvSpPr>
            <p:spPr>
              <a:xfrm>
                <a:off x="746525" y="1786660"/>
                <a:ext cx="7912270" cy="3074431"/>
              </a:xfrm>
              <a:prstGeom prst="rect">
                <a:avLst/>
              </a:prstGeom>
              <a:blipFill>
                <a:blip r:embed="rId4"/>
                <a:stretch>
                  <a:fillRect l="-770"/>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88A4296-41DE-9310-C7EC-3198C8FF9C03}"/>
              </a:ext>
            </a:extLst>
          </p:cNvPr>
          <p:cNvPicPr>
            <a:picLocks noChangeAspect="1"/>
          </p:cNvPicPr>
          <p:nvPr/>
        </p:nvPicPr>
        <p:blipFill>
          <a:blip r:embed="rId5"/>
          <a:stretch>
            <a:fillRect/>
          </a:stretch>
        </p:blipFill>
        <p:spPr>
          <a:xfrm>
            <a:off x="6532673" y="3313425"/>
            <a:ext cx="2414089" cy="1357925"/>
          </a:xfrm>
          <a:prstGeom prst="rect">
            <a:avLst/>
          </a:prstGeom>
        </p:spPr>
      </p:pic>
    </p:spTree>
    <p:extLst>
      <p:ext uri="{BB962C8B-B14F-4D97-AF65-F5344CB8AC3E}">
        <p14:creationId xmlns:p14="http://schemas.microsoft.com/office/powerpoint/2010/main" val="3794117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fade">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fade">
                                      <p:cBhvr>
                                        <p:cTn id="4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ACB87D5-CA94-6428-BFC4-FAA7DD35FD03}"/>
              </a:ext>
            </a:extLst>
          </p:cNvPr>
          <p:cNvSpPr txBox="1"/>
          <p:nvPr/>
        </p:nvSpPr>
        <p:spPr>
          <a:xfrm>
            <a:off x="1325052" y="472962"/>
            <a:ext cx="6493891"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Phép</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nhân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phân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cũng</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tính</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chất</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96F2F83-A1A0-D718-1A0E-FC478DC43321}"/>
                  </a:ext>
                </a:extLst>
              </p:cNvPr>
              <p:cNvSpPr txBox="1"/>
              <p:nvPr/>
            </p:nvSpPr>
            <p:spPr>
              <a:xfrm>
                <a:off x="615863" y="1240403"/>
                <a:ext cx="7912270" cy="3430683"/>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 </a:t>
                </a:r>
                <a:r>
                  <a:rPr lang="en-US" sz="2200" kern="100" dirty="0">
                    <a:effectLst/>
                    <a:latin typeface="+mj-lt"/>
                    <a:ea typeface="Calibri" panose="020F0502020204030204" pitchFamily="34" charset="0"/>
                    <a:cs typeface="Times New Roman" panose="02020603050405020304" pitchFamily="18" charset="0"/>
                  </a:rPr>
                  <a:t>Giao </a:t>
                </a:r>
                <a:r>
                  <a:rPr lang="en-US" sz="2200" kern="100" dirty="0" err="1">
                    <a:effectLst/>
                    <a:latin typeface="+mj-lt"/>
                    <a:ea typeface="Calibri" panose="020F0502020204030204" pitchFamily="34" charset="0"/>
                    <a:cs typeface="Times New Roman" panose="02020603050405020304" pitchFamily="18" charset="0"/>
                  </a:rPr>
                  <a:t>hoán</a:t>
                </a:r>
                <a:r>
                  <a:rPr lang="en-US"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oMath>
                  </m:oMathPara>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200" kern="100" dirty="0">
                    <a:latin typeface="+mj-lt"/>
                    <a:ea typeface="Calibri" panose="020F0502020204030204" pitchFamily="34" charset="0"/>
                    <a:cs typeface="Times New Roman" panose="02020603050405020304" pitchFamily="18" charset="0"/>
                  </a:rPr>
                  <a:t>+ </a:t>
                </a:r>
                <a:r>
                  <a:rPr lang="nl-NL" sz="2200" kern="100" dirty="0" err="1">
                    <a:effectLst/>
                    <a:latin typeface="+mj-lt"/>
                    <a:ea typeface="Calibri" panose="020F0502020204030204" pitchFamily="34" charset="0"/>
                    <a:cs typeface="Times New Roman" panose="02020603050405020304" pitchFamily="18" charset="0"/>
                  </a:rPr>
                  <a:t>Kết</a:t>
                </a:r>
                <a:r>
                  <a:rPr lang="nl-NL" sz="2200" kern="100" dirty="0">
                    <a:effectLst/>
                    <a:latin typeface="+mj-lt"/>
                    <a:ea typeface="Calibri" panose="020F0502020204030204" pitchFamily="34" charset="0"/>
                    <a:cs typeface="Times New Roman" panose="02020603050405020304" pitchFamily="18" charset="0"/>
                  </a:rPr>
                  <a:t> </a:t>
                </a:r>
                <a:r>
                  <a:rPr lang="nl-NL" sz="2200" kern="100" dirty="0" err="1">
                    <a:effectLst/>
                    <a:latin typeface="+mj-lt"/>
                    <a:ea typeface="Calibri" panose="020F0502020204030204" pitchFamily="34" charset="0"/>
                    <a:cs typeface="Times New Roman" panose="02020603050405020304" pitchFamily="18" charset="0"/>
                  </a:rPr>
                  <a:t>hợp</a:t>
                </a:r>
                <a:r>
                  <a:rPr lang="nl-NL"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d>
                        <m:dPr>
                          <m:ctrlPr>
                            <a:rPr lang="nl-NL" sz="22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e>
                      </m:d>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𝐸</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𝐺</m:t>
                          </m:r>
                        </m:den>
                      </m:f>
                      <m:r>
                        <a:rPr lang="nl-NL" sz="22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d>
                        <m:dPr>
                          <m:ctrlPr>
                            <a:rPr lang="nl-NL" sz="2200" b="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𝐸</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𝐺</m:t>
                              </m:r>
                            </m:den>
                          </m:f>
                        </m:e>
                      </m:d>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96F2F83-A1A0-D718-1A0E-FC478DC43321}"/>
                  </a:ext>
                </a:extLst>
              </p:cNvPr>
              <p:cNvSpPr txBox="1">
                <a:spLocks noRot="1" noChangeAspect="1" noMove="1" noResize="1" noEditPoints="1" noAdjustHandles="1" noChangeArrowheads="1" noChangeShapeType="1" noTextEdit="1"/>
              </p:cNvSpPr>
              <p:nvPr/>
            </p:nvSpPr>
            <p:spPr>
              <a:xfrm>
                <a:off x="615863" y="1240403"/>
                <a:ext cx="7912270" cy="3430683"/>
              </a:xfrm>
              <a:prstGeom prst="rect">
                <a:avLst/>
              </a:prstGeom>
              <a:blipFill>
                <a:blip r:embed="rId3"/>
                <a:stretch>
                  <a:fillRect l="-100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AE4C94D-891A-D9ED-E2F2-651D40A6C6A4}"/>
              </a:ext>
            </a:extLst>
          </p:cNvPr>
          <p:cNvPicPr>
            <a:picLocks noChangeAspect="1"/>
          </p:cNvPicPr>
          <p:nvPr/>
        </p:nvPicPr>
        <p:blipFill rotWithShape="1">
          <a:blip r:embed="rId4"/>
          <a:srcRect l="32972" t="1759" r="32857" b="-1759"/>
          <a:stretch/>
        </p:blipFill>
        <p:spPr>
          <a:xfrm>
            <a:off x="7246125" y="1805465"/>
            <a:ext cx="1469568" cy="2419122"/>
          </a:xfrm>
          <a:prstGeom prst="rect">
            <a:avLst/>
          </a:prstGeom>
        </p:spPr>
      </p:pic>
    </p:spTree>
    <p:extLst>
      <p:ext uri="{BB962C8B-B14F-4D97-AF65-F5344CB8AC3E}">
        <p14:creationId xmlns:p14="http://schemas.microsoft.com/office/powerpoint/2010/main" val="1835154670"/>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3AE4C94D-891A-D9ED-E2F2-651D40A6C6A4}"/>
              </a:ext>
            </a:extLst>
          </p:cNvPr>
          <p:cNvPicPr>
            <a:picLocks noChangeAspect="1"/>
          </p:cNvPicPr>
          <p:nvPr/>
        </p:nvPicPr>
        <p:blipFill rotWithShape="1">
          <a:blip r:embed="rId3"/>
          <a:srcRect l="32972" t="1759" r="32857" b="-1759"/>
          <a:stretch/>
        </p:blipFill>
        <p:spPr>
          <a:xfrm>
            <a:off x="7246125" y="1805465"/>
            <a:ext cx="1469568" cy="2419122"/>
          </a:xfrm>
          <a:prstGeom prst="rect">
            <a:avLst/>
          </a:prstGeom>
        </p:spPr>
      </p:pic>
      <p:sp>
        <p:nvSpPr>
          <p:cNvPr id="3" name="TextBox 2">
            <a:extLst>
              <a:ext uri="{FF2B5EF4-FFF2-40B4-BE49-F238E27FC236}">
                <a16:creationId xmlns:a16="http://schemas.microsoft.com/office/drawing/2014/main" id="{0BAE2C39-3B27-B134-C691-1366168FE1DF}"/>
              </a:ext>
            </a:extLst>
          </p:cNvPr>
          <p:cNvSpPr txBox="1"/>
          <p:nvPr/>
        </p:nvSpPr>
        <p:spPr>
          <a:xfrm>
            <a:off x="1325052" y="472962"/>
            <a:ext cx="6493891"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Phép</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nhân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phân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cũng</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tính</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chất</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7E7BF9-CD14-F0E4-7BD7-6F11D73AE590}"/>
                  </a:ext>
                </a:extLst>
              </p:cNvPr>
              <p:cNvSpPr txBox="1"/>
              <p:nvPr/>
            </p:nvSpPr>
            <p:spPr>
              <a:xfrm>
                <a:off x="615863" y="1240403"/>
                <a:ext cx="7912270" cy="3430683"/>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phối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đối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phép</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cộng</a:t>
                </a:r>
                <a:r>
                  <a:rPr lang="en-US"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 </m:t>
                      </m:r>
                      <m:d>
                        <m:d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D</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N</m:t>
                              </m:r>
                            </m:den>
                          </m:f>
                        </m:e>
                      </m:d>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A</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B</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D</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A</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B</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N</m:t>
                          </m:r>
                        </m:den>
                      </m:f>
                    </m:oMath>
                  </m:oMathPara>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Nhân</a:t>
                </a: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với</a:t>
                </a: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số</a:t>
                </a:r>
                <a:r>
                  <a:rPr lang="nl-NL" sz="2200" kern="100" dirty="0">
                    <a:latin typeface="+mj-lt"/>
                    <a:ea typeface="Calibri" panose="020F0502020204030204" pitchFamily="34" charset="0"/>
                    <a:cs typeface="Times New Roman" panose="02020603050405020304" pitchFamily="18" charset="0"/>
                  </a:rPr>
                  <a:t> 1</a:t>
                </a:r>
                <a:r>
                  <a:rPr lang="nl-NL"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1=1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87E7BF9-CD14-F0E4-7BD7-6F11D73AE590}"/>
                  </a:ext>
                </a:extLst>
              </p:cNvPr>
              <p:cNvSpPr txBox="1">
                <a:spLocks noRot="1" noChangeAspect="1" noMove="1" noResize="1" noEditPoints="1" noAdjustHandles="1" noChangeArrowheads="1" noChangeShapeType="1" noTextEdit="1"/>
              </p:cNvSpPr>
              <p:nvPr/>
            </p:nvSpPr>
            <p:spPr>
              <a:xfrm>
                <a:off x="615863" y="1240403"/>
                <a:ext cx="7912270" cy="3430683"/>
              </a:xfrm>
              <a:prstGeom prst="rect">
                <a:avLst/>
              </a:prstGeom>
              <a:blipFill>
                <a:blip r:embed="rId4"/>
                <a:stretch>
                  <a:fillRect l="-1002"/>
                </a:stretch>
              </a:blipFill>
            </p:spPr>
            <p:txBody>
              <a:bodyPr/>
              <a:lstStyle/>
              <a:p>
                <a:r>
                  <a:rPr lang="en-US">
                    <a:noFill/>
                  </a:rPr>
                  <a:t> </a:t>
                </a:r>
              </a:p>
            </p:txBody>
          </p:sp>
        </mc:Fallback>
      </mc:AlternateContent>
    </p:spTree>
    <p:extLst>
      <p:ext uri="{BB962C8B-B14F-4D97-AF65-F5344CB8AC3E}">
        <p14:creationId xmlns:p14="http://schemas.microsoft.com/office/powerpoint/2010/main" val="26378361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BE8B2D-405A-7EFD-D14A-91254A76F939}"/>
              </a:ext>
            </a:extLst>
          </p:cNvPr>
          <p:cNvSpPr txBox="1"/>
          <p:nvPr/>
        </p:nvSpPr>
        <p:spPr>
          <a:xfrm>
            <a:off x="719999" y="1849251"/>
            <a:ext cx="7704001" cy="1762790"/>
          </a:xfrm>
          <a:prstGeom prst="rect">
            <a:avLst/>
          </a:prstGeom>
          <a:solidFill>
            <a:srgbClr val="FFFFFF"/>
          </a:solidFill>
          <a:ln w="19050" cap="flat" cmpd="sng" algn="ctr">
            <a:solidFill>
              <a:srgbClr val="F999B5">
                <a:lumMod val="75000"/>
              </a:srgbClr>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kumimoji="0" lang="en-US" sz="2400" b="1" i="0" u="sng" strike="noStrike" kern="0" cap="none" spc="0" normalizeH="0" baseline="0" noProof="0" dirty="0" err="1">
                <a:ln>
                  <a:noFill/>
                </a:ln>
                <a:solidFill>
                  <a:srgbClr val="EEEEEE">
                    <a:lumMod val="10000"/>
                  </a:srgbClr>
                </a:solidFill>
                <a:effectLst/>
                <a:uLnTx/>
                <a:uFillTx/>
                <a:ea typeface="Arial" panose="020B0604020202020204" pitchFamily="34" charset="0"/>
                <a:cs typeface="Times New Roman" panose="02020603050405020304" pitchFamily="18" charset="0"/>
              </a:rPr>
              <a:t>Lưu</a:t>
            </a:r>
            <a:r>
              <a:rPr kumimoji="0" lang="en-US" sz="2400" b="1" i="0" u="sng" strike="noStrike" kern="0" cap="none" spc="0" normalizeH="0" baseline="0" noProof="0" dirty="0">
                <a:ln>
                  <a:noFill/>
                </a:ln>
                <a:solidFill>
                  <a:srgbClr val="EEEEEE">
                    <a:lumMod val="10000"/>
                  </a:srgbClr>
                </a:solidFill>
                <a:effectLst/>
                <a:uLnTx/>
                <a:uFillTx/>
                <a:ea typeface="Arial" panose="020B0604020202020204" pitchFamily="34" charset="0"/>
                <a:cs typeface="Times New Roman" panose="02020603050405020304" pitchFamily="18" charset="0"/>
              </a:rPr>
              <a:t> ý:</a:t>
            </a:r>
            <a:r>
              <a:rPr kumimoji="0" lang="en-US" sz="2400" b="0" i="0" u="none" strike="noStrike" kern="0" cap="none" spc="0" normalizeH="0" baseline="0" noProof="0" dirty="0">
                <a:ln>
                  <a:noFill/>
                </a:ln>
                <a:solidFill>
                  <a:srgbClr val="EEEEEE">
                    <a:lumMod val="10000"/>
                  </a:srgbClr>
                </a:solidFill>
                <a:effectLst/>
                <a:uLnTx/>
                <a:uFillTx/>
                <a:ea typeface="Arial" panose="020B0604020202020204" pitchFamily="34" charset="0"/>
                <a:cs typeface="Times New Roman" panose="02020603050405020304" pitchFamily="18" charset="0"/>
              </a:rPr>
              <a:t> </a:t>
            </a:r>
            <a:endParaRPr kumimoji="0" lang="pt-BR" sz="2400" b="0" i="0" u="none" strike="noStrike" kern="100" cap="none" spc="0" normalizeH="0" baseline="0" noProof="0" dirty="0">
              <a:ln>
                <a:noFill/>
              </a:ln>
              <a:solidFill>
                <a:srgbClr val="EEEEEE">
                  <a:lumMod val="10000"/>
                </a:srgbClr>
              </a:solidFill>
              <a:effectLst/>
              <a:uLnTx/>
              <a:uFillTx/>
              <a:ea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50000"/>
              </a:lnSpc>
              <a:spcBef>
                <a:spcPts val="0"/>
              </a:spcBef>
              <a:spcAft>
                <a:spcPts val="600"/>
              </a:spcAft>
              <a:buClrTx/>
              <a:buSzTx/>
              <a:buFontTx/>
              <a:buNone/>
              <a:tabLst/>
              <a:defRPr/>
            </a:pP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Nhờ</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tính</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chất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kết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hợp</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nên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trong</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một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dãy</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lang="nl-NL" sz="2400" dirty="0" err="1">
                <a:solidFill>
                  <a:sysClr val="windowText" lastClr="000000"/>
                </a:solidFill>
                <a:ea typeface="Times New Roman" panose="02020603050405020304" pitchFamily="18" charset="0"/>
              </a:rPr>
              <a:t>phép</a:t>
            </a:r>
            <a:r>
              <a:rPr lang="nl-NL" sz="2400" dirty="0">
                <a:solidFill>
                  <a:sysClr val="windowText" lastClr="000000"/>
                </a:solidFill>
                <a:ea typeface="Times New Roman" panose="02020603050405020304" pitchFamily="18" charset="0"/>
              </a:rPr>
              <a:t> </a:t>
            </a:r>
            <a:r>
              <a:rPr lang="nl-NL" sz="2400" dirty="0" err="1">
                <a:solidFill>
                  <a:sysClr val="windowText" lastClr="000000"/>
                </a:solidFill>
                <a:ea typeface="Times New Roman" panose="02020603050405020304" pitchFamily="18" charset="0"/>
              </a:rPr>
              <a:t>nhân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nhiều</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phân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thức</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ta có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thể</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không</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cần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đặt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dấu</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ngoặc</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a:t>
            </a:r>
            <a:endParaRPr kumimoji="0" lang="en-US" sz="2400" b="0" i="0" u="none" strike="noStrike" kern="100" cap="none" spc="0" normalizeH="0" baseline="0" noProof="0" dirty="0">
              <a:ln>
                <a:noFill/>
              </a:ln>
              <a:solidFill>
                <a:srgbClr val="EEEEEE">
                  <a:lumMod val="10000"/>
                </a:srgbClr>
              </a:solidFill>
              <a:effectLst/>
              <a:uLnTx/>
              <a:uFillTx/>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ADF515B-F792-25D8-7406-6CA942645231}"/>
              </a:ext>
            </a:extLst>
          </p:cNvPr>
          <p:cNvPicPr>
            <a:picLocks noChangeAspect="1"/>
          </p:cNvPicPr>
          <p:nvPr/>
        </p:nvPicPr>
        <p:blipFill>
          <a:blip r:embed="rId2"/>
          <a:stretch>
            <a:fillRect/>
          </a:stretch>
        </p:blipFill>
        <p:spPr>
          <a:xfrm>
            <a:off x="4034538" y="1089886"/>
            <a:ext cx="1317601" cy="777954"/>
          </a:xfrm>
          <a:prstGeom prst="rect">
            <a:avLst/>
          </a:prstGeom>
        </p:spPr>
      </p:pic>
      <p:pic>
        <p:nvPicPr>
          <p:cNvPr id="8" name="Picture 7">
            <a:extLst>
              <a:ext uri="{FF2B5EF4-FFF2-40B4-BE49-F238E27FC236}">
                <a16:creationId xmlns:a16="http://schemas.microsoft.com/office/drawing/2014/main" id="{5A7C7E49-9933-35BD-2264-BBCB0CE952D4}"/>
              </a:ext>
            </a:extLst>
          </p:cNvPr>
          <p:cNvPicPr>
            <a:picLocks noChangeAspect="1"/>
          </p:cNvPicPr>
          <p:nvPr/>
        </p:nvPicPr>
        <p:blipFill rotWithShape="1">
          <a:blip r:embed="rId3"/>
          <a:srcRect l="41039" t="8543" r="41468" b="7879"/>
          <a:stretch/>
        </p:blipFill>
        <p:spPr>
          <a:xfrm>
            <a:off x="7992092" y="1348591"/>
            <a:ext cx="281937" cy="757725"/>
          </a:xfrm>
          <a:prstGeom prst="rect">
            <a:avLst/>
          </a:prstGeom>
        </p:spPr>
      </p:pic>
    </p:spTree>
    <p:extLst>
      <p:ext uri="{BB962C8B-B14F-4D97-AF65-F5344CB8AC3E}">
        <p14:creationId xmlns:p14="http://schemas.microsoft.com/office/powerpoint/2010/main" val="3845679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12" name="TextBox 11">
            <a:extLst>
              <a:ext uri="{FF2B5EF4-FFF2-40B4-BE49-F238E27FC236}">
                <a16:creationId xmlns:a16="http://schemas.microsoft.com/office/drawing/2014/main" id="{54FE4B4C-FDFA-D527-623C-EC1EB3F27040}"/>
              </a:ext>
            </a:extLst>
          </p:cNvPr>
          <p:cNvSpPr txBox="1"/>
          <p:nvPr/>
        </p:nvSpPr>
        <p:spPr>
          <a:xfrm>
            <a:off x="562114" y="748075"/>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2: SGK – tr.45</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648215" y="703780"/>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một</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cách</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hợp</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lí</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334167" y="1599499"/>
            <a:ext cx="972752" cy="425555"/>
          </a:xfrm>
          <a:prstGeom prst="wedgeEllipseCallout">
            <a:avLst>
              <a:gd name="adj1" fmla="val 266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2221CF-97D4-EE74-8159-37FD64D081CF}"/>
                  </a:ext>
                </a:extLst>
              </p:cNvPr>
              <p:cNvSpPr txBox="1"/>
              <p:nvPr/>
            </p:nvSpPr>
            <p:spPr>
              <a:xfrm>
                <a:off x="6398616" y="537227"/>
                <a:ext cx="2239547" cy="8704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−25</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−5</m:t>
                        </m:r>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p>
            </p:txBody>
          </p:sp>
        </mc:Choice>
        <mc:Fallback xmlns="">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6398616" y="537227"/>
                <a:ext cx="2239547" cy="8704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397FB-01DF-BA81-D8FD-372F477DEBB7}"/>
                  </a:ext>
                </a:extLst>
              </p:cNvPr>
              <p:cNvSpPr txBox="1"/>
              <p:nvPr/>
            </p:nvSpPr>
            <p:spPr>
              <a:xfrm>
                <a:off x="1357642" y="2557205"/>
                <a:ext cx="6924043" cy="658257"/>
              </a:xfrm>
              <a:prstGeom prst="rect">
                <a:avLst/>
              </a:prstGeom>
              <a:noFill/>
            </p:spPr>
            <p:txBody>
              <a:bodyPr wrap="square">
                <a:spAutoFit/>
              </a:bodyPr>
              <a:lstStyle/>
              <a:p>
                <a:pPr lvl="0"/>
                <a14:m>
                  <m:oMath xmlns:m="http://schemas.openxmlformats.org/officeDocument/2006/math">
                    <m:f>
                      <m:fPr>
                        <m:ctrlPr>
                          <a:rPr lang="en-US" sz="2200" i="1" kern="1200" smtClean="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𝑦</m:t>
                        </m:r>
                        <m:r>
                          <a:rPr lang="en-US" sz="2200" i="1" kern="1200">
                            <a:solidFill>
                              <a:prstClr val="black"/>
                            </a:solidFill>
                            <a:latin typeface="Cambria Math" panose="02040503050406030204" pitchFamily="18" charset="0"/>
                            <a:cs typeface="Arial" panose="020B0604020202020204" pitchFamily="34" charset="0"/>
                          </a:rPr>
                          <m:t>−3</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−25</m:t>
                        </m:r>
                      </m:num>
                      <m:den>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𝑦</m:t>
                        </m:r>
                        <m:r>
                          <a:rPr lang="en-US" sz="2200" i="1" kern="1200">
                            <a:solidFill>
                              <a:prstClr val="black"/>
                            </a:solidFill>
                            <a:latin typeface="Cambria Math" panose="02040503050406030204" pitchFamily="18" charset="0"/>
                            <a:cs typeface="Arial" panose="020B0604020202020204" pitchFamily="34" charset="0"/>
                          </a:rPr>
                          <m:t>−3</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−5</m:t>
                        </m:r>
                      </m:den>
                    </m:f>
                    <m:r>
                      <a:rPr lang="en-US" sz="2200" b="0" i="1" kern="1200" smtClean="0">
                        <a:solidFill>
                          <a:prstClr val="black"/>
                        </a:solidFill>
                        <a:latin typeface="Cambria Math" panose="02040503050406030204" pitchFamily="18" charset="0"/>
                        <a:cs typeface="Arial" panose="020B0604020202020204" pitchFamily="34" charset="0"/>
                      </a:rPr>
                      <m:t>=</m:t>
                    </m:r>
                    <m:d>
                      <m:dPr>
                        <m:ctrlPr>
                          <a:rPr lang="en-US" sz="2200" b="0" i="1" kern="1200" smtClean="0">
                            <a:solidFill>
                              <a:prstClr val="black"/>
                            </a:solidFill>
                            <a:latin typeface="Cambria Math" panose="02040503050406030204" pitchFamily="18" charset="0"/>
                            <a:cs typeface="Arial" panose="020B0604020202020204" pitchFamily="34" charset="0"/>
                          </a:rPr>
                        </m:ctrlPr>
                      </m:dPr>
                      <m:e>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𝑦</m:t>
                            </m:r>
                            <m:r>
                              <a:rPr lang="en-US" sz="2200" b="0" i="1" kern="1200" smtClean="0">
                                <a:solidFill>
                                  <a:prstClr val="black"/>
                                </a:solidFill>
                                <a:latin typeface="Cambria Math" panose="02040503050406030204" pitchFamily="18" charset="0"/>
                                <a:cs typeface="Arial" panose="020B0604020202020204" pitchFamily="34" charset="0"/>
                              </a:rPr>
                              <m:t>−3</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𝑦</m:t>
                            </m:r>
                            <m:r>
                              <a:rPr lang="en-US" sz="2200" b="0" i="1" kern="1200" smtClean="0">
                                <a:solidFill>
                                  <a:prstClr val="black"/>
                                </a:solidFill>
                                <a:latin typeface="Cambria Math" panose="02040503050406030204" pitchFamily="18" charset="0"/>
                                <a:cs typeface="Arial" panose="020B0604020202020204" pitchFamily="34" charset="0"/>
                              </a:rPr>
                              <m:t>−3</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−5</m:t>
                            </m:r>
                          </m:den>
                        </m:f>
                      </m:e>
                    </m:d>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−25</m:t>
                        </m:r>
                      </m:num>
                      <m:den>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𝑥</m:t>
                        </m:r>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𝑦</m:t>
                            </m:r>
                            <m:r>
                              <a:rPr lang="en-US" sz="2200" b="0" i="1" kern="1200" smtClean="0">
                                <a:solidFill>
                                  <a:prstClr val="black"/>
                                </a:solidFill>
                                <a:latin typeface="Cambria Math" panose="02040503050406030204" pitchFamily="18" charset="0"/>
                                <a:cs typeface="Arial" panose="020B0604020202020204" pitchFamily="34" charset="0"/>
                              </a:rPr>
                              <m:t>−3</m:t>
                            </m:r>
                          </m:e>
                        </m:d>
                      </m:num>
                      <m:den>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𝑦</m:t>
                            </m:r>
                            <m:r>
                              <a:rPr lang="en-US" sz="2200" b="0" i="1" kern="1200" smtClean="0">
                                <a:solidFill>
                                  <a:prstClr val="black"/>
                                </a:solidFill>
                                <a:latin typeface="Cambria Math" panose="02040503050406030204" pitchFamily="18" charset="0"/>
                                <a:cs typeface="Arial" panose="020B0604020202020204" pitchFamily="34" charset="0"/>
                              </a:rPr>
                              <m:t>−3</m:t>
                            </m:r>
                          </m:e>
                        </m:d>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−5</m:t>
                            </m:r>
                          </m:e>
                        </m:d>
                      </m:den>
                    </m:f>
                    <m:r>
                      <a:rPr lang="en-US" sz="2200" b="0" i="1" kern="1200" smtClean="0">
                        <a:solidFill>
                          <a:prstClr val="black"/>
                        </a:solidFill>
                        <a:latin typeface="Cambria Math" panose="02040503050406030204" pitchFamily="18" charset="0"/>
                        <a:cs typeface="Arial" panose="020B0604020202020204" pitchFamily="34" charset="0"/>
                      </a:rPr>
                      <m:t> .</m:t>
                    </m:r>
                    <m:f>
                      <m:fPr>
                        <m:ctrlPr>
                          <a:rPr lang="en-US" sz="2200" b="0" i="1" kern="1200" smtClean="0">
                            <a:solidFill>
                              <a:prstClr val="black"/>
                            </a:solidFill>
                            <a:latin typeface="Cambria Math" panose="02040503050406030204" pitchFamily="18" charset="0"/>
                            <a:cs typeface="Arial" panose="020B0604020202020204" pitchFamily="34" charset="0"/>
                          </a:rPr>
                        </m:ctrlPr>
                      </m:fPr>
                      <m:num>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−25</m:t>
                        </m:r>
                      </m:num>
                      <m:den>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oMath>
                </a14:m>
                <a:r>
                  <a:rPr kumimoji="0" lang="en-US" sz="2200" b="0" i="1" u="none" strike="noStrike" kern="0" cap="none" spc="0" normalizeH="0" baseline="0" noProof="0" dirty="0">
                    <a:ln>
                      <a:noFill/>
                    </a:ln>
                    <a:solidFill>
                      <a:srgbClr val="000000"/>
                    </a:solidFill>
                    <a:effectLst/>
                    <a:uLnTx/>
                    <a:uFillTx/>
                    <a:sym typeface="Arial"/>
                  </a:rPr>
                  <a:t> </a:t>
                </a:r>
              </a:p>
            </p:txBody>
          </p:sp>
        </mc:Choice>
        <mc:Fallback xmlns="">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357642" y="2557205"/>
                <a:ext cx="6924043" cy="65825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552BF4-2168-6DE7-D4E5-8821D22B2764}"/>
                  </a:ext>
                </a:extLst>
              </p:cNvPr>
              <p:cNvSpPr txBox="1"/>
              <p:nvPr/>
            </p:nvSpPr>
            <p:spPr>
              <a:xfrm>
                <a:off x="3268482" y="3430339"/>
                <a:ext cx="4923911" cy="8339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e>
                        </m:d>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p>
            </p:txBody>
          </p:sp>
        </mc:Choice>
        <mc:Fallback xmlns="">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3268482" y="3430339"/>
                <a:ext cx="4923911" cy="833946"/>
              </a:xfrm>
              <a:prstGeom prst="rect">
                <a:avLst/>
              </a:prstGeom>
              <a:blipFill>
                <a:blip r:embed="rId5"/>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C6F64E5-B16D-1739-3AB4-0F51F0E11C4D}"/>
              </a:ext>
            </a:extLst>
          </p:cNvPr>
          <p:cNvPicPr>
            <a:picLocks noChangeAspect="1"/>
          </p:cNvPicPr>
          <p:nvPr/>
        </p:nvPicPr>
        <p:blipFill>
          <a:blip r:embed="rId6"/>
          <a:stretch>
            <a:fillRect/>
          </a:stretch>
        </p:blipFill>
        <p:spPr>
          <a:xfrm>
            <a:off x="-64758" y="3543300"/>
            <a:ext cx="2844800" cy="1600200"/>
          </a:xfrm>
          <a:prstGeom prst="rect">
            <a:avLst/>
          </a:prstGeom>
        </p:spPr>
      </p:pic>
    </p:spTree>
    <p:extLst>
      <p:ext uri="{BB962C8B-B14F-4D97-AF65-F5344CB8AC3E}">
        <p14:creationId xmlns:p14="http://schemas.microsoft.com/office/powerpoint/2010/main" val="339240611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grpSp>
        <p:nvGrpSpPr>
          <p:cNvPr id="2358" name="Google Shape;2358;p51"/>
          <p:cNvGrpSpPr/>
          <p:nvPr/>
        </p:nvGrpSpPr>
        <p:grpSpPr>
          <a:xfrm flipH="1">
            <a:off x="537729" y="1155078"/>
            <a:ext cx="943948" cy="945907"/>
            <a:chOff x="1181112" y="-5606169"/>
            <a:chExt cx="1323168" cy="1225268"/>
          </a:xfrm>
        </p:grpSpPr>
        <p:sp>
          <p:nvSpPr>
            <p:cNvPr id="2359" name="Google Shape;2359;p51"/>
            <p:cNvSpPr/>
            <p:nvPr/>
          </p:nvSpPr>
          <p:spPr>
            <a:xfrm>
              <a:off x="1297087" y="-5547551"/>
              <a:ext cx="1207192" cy="1166650"/>
            </a:xfrm>
            <a:custGeom>
              <a:avLst/>
              <a:gdLst/>
              <a:ahLst/>
              <a:cxnLst/>
              <a:rect l="l" t="t" r="r" b="b"/>
              <a:pathLst>
                <a:path w="21320" h="20604" extrusionOk="0">
                  <a:moveTo>
                    <a:pt x="17920" y="0"/>
                  </a:moveTo>
                  <a:cubicBezTo>
                    <a:pt x="17734" y="0"/>
                    <a:pt x="17551" y="20"/>
                    <a:pt x="17380" y="51"/>
                  </a:cubicBezTo>
                  <a:cubicBezTo>
                    <a:pt x="16847" y="136"/>
                    <a:pt x="16315" y="221"/>
                    <a:pt x="15782" y="307"/>
                  </a:cubicBezTo>
                  <a:cubicBezTo>
                    <a:pt x="14526" y="520"/>
                    <a:pt x="13291" y="796"/>
                    <a:pt x="12055" y="1137"/>
                  </a:cubicBezTo>
                  <a:cubicBezTo>
                    <a:pt x="11267" y="1350"/>
                    <a:pt x="10479" y="1521"/>
                    <a:pt x="9670" y="1670"/>
                  </a:cubicBezTo>
                  <a:cubicBezTo>
                    <a:pt x="8925" y="1797"/>
                    <a:pt x="8179" y="1925"/>
                    <a:pt x="7412" y="2053"/>
                  </a:cubicBezTo>
                  <a:cubicBezTo>
                    <a:pt x="7008" y="2117"/>
                    <a:pt x="6603" y="2202"/>
                    <a:pt x="6198" y="2287"/>
                  </a:cubicBezTo>
                  <a:cubicBezTo>
                    <a:pt x="5197" y="2458"/>
                    <a:pt x="4196" y="2628"/>
                    <a:pt x="3195" y="2841"/>
                  </a:cubicBezTo>
                  <a:cubicBezTo>
                    <a:pt x="2471" y="2990"/>
                    <a:pt x="1747" y="3182"/>
                    <a:pt x="1002" y="3352"/>
                  </a:cubicBezTo>
                  <a:cubicBezTo>
                    <a:pt x="725" y="3416"/>
                    <a:pt x="448" y="3480"/>
                    <a:pt x="150" y="3501"/>
                  </a:cubicBezTo>
                  <a:cubicBezTo>
                    <a:pt x="107" y="3501"/>
                    <a:pt x="43" y="3501"/>
                    <a:pt x="1" y="3523"/>
                  </a:cubicBezTo>
                  <a:cubicBezTo>
                    <a:pt x="1" y="3565"/>
                    <a:pt x="1" y="3586"/>
                    <a:pt x="1" y="3629"/>
                  </a:cubicBezTo>
                  <a:cubicBezTo>
                    <a:pt x="1" y="3991"/>
                    <a:pt x="1" y="4353"/>
                    <a:pt x="43" y="4715"/>
                  </a:cubicBezTo>
                  <a:cubicBezTo>
                    <a:pt x="86" y="5546"/>
                    <a:pt x="171" y="6355"/>
                    <a:pt x="235" y="7164"/>
                  </a:cubicBezTo>
                  <a:cubicBezTo>
                    <a:pt x="342" y="8378"/>
                    <a:pt x="491" y="9592"/>
                    <a:pt x="576" y="10806"/>
                  </a:cubicBezTo>
                  <a:cubicBezTo>
                    <a:pt x="661" y="11935"/>
                    <a:pt x="789" y="13043"/>
                    <a:pt x="981" y="14171"/>
                  </a:cubicBezTo>
                  <a:cubicBezTo>
                    <a:pt x="1151" y="15194"/>
                    <a:pt x="1343" y="16195"/>
                    <a:pt x="1598" y="17196"/>
                  </a:cubicBezTo>
                  <a:cubicBezTo>
                    <a:pt x="1705" y="17558"/>
                    <a:pt x="1769" y="17941"/>
                    <a:pt x="1854" y="18303"/>
                  </a:cubicBezTo>
                  <a:cubicBezTo>
                    <a:pt x="1939" y="18644"/>
                    <a:pt x="2024" y="19006"/>
                    <a:pt x="2109" y="19347"/>
                  </a:cubicBezTo>
                  <a:cubicBezTo>
                    <a:pt x="2194" y="19730"/>
                    <a:pt x="2301" y="20092"/>
                    <a:pt x="2322" y="20497"/>
                  </a:cubicBezTo>
                  <a:cubicBezTo>
                    <a:pt x="2322" y="20518"/>
                    <a:pt x="2344" y="20561"/>
                    <a:pt x="2344" y="20603"/>
                  </a:cubicBezTo>
                  <a:cubicBezTo>
                    <a:pt x="2663" y="20561"/>
                    <a:pt x="2940" y="20518"/>
                    <a:pt x="3238" y="20475"/>
                  </a:cubicBezTo>
                  <a:cubicBezTo>
                    <a:pt x="4772" y="20199"/>
                    <a:pt x="6326" y="19964"/>
                    <a:pt x="7881" y="19773"/>
                  </a:cubicBezTo>
                  <a:cubicBezTo>
                    <a:pt x="9904" y="19517"/>
                    <a:pt x="11906" y="19240"/>
                    <a:pt x="13908" y="18921"/>
                  </a:cubicBezTo>
                  <a:cubicBezTo>
                    <a:pt x="15143" y="18750"/>
                    <a:pt x="16357" y="18537"/>
                    <a:pt x="17571" y="18260"/>
                  </a:cubicBezTo>
                  <a:cubicBezTo>
                    <a:pt x="18658" y="18005"/>
                    <a:pt x="19765" y="17813"/>
                    <a:pt x="20894" y="17728"/>
                  </a:cubicBezTo>
                  <a:cubicBezTo>
                    <a:pt x="21000" y="17728"/>
                    <a:pt x="21085" y="17707"/>
                    <a:pt x="21192" y="17685"/>
                  </a:cubicBezTo>
                  <a:cubicBezTo>
                    <a:pt x="21235" y="17685"/>
                    <a:pt x="21277" y="17643"/>
                    <a:pt x="21320" y="17622"/>
                  </a:cubicBezTo>
                  <a:cubicBezTo>
                    <a:pt x="21320" y="17579"/>
                    <a:pt x="21320" y="17536"/>
                    <a:pt x="21320" y="17494"/>
                  </a:cubicBezTo>
                  <a:cubicBezTo>
                    <a:pt x="21298" y="17366"/>
                    <a:pt x="21277" y="17217"/>
                    <a:pt x="21256" y="17089"/>
                  </a:cubicBezTo>
                  <a:cubicBezTo>
                    <a:pt x="21022" y="15982"/>
                    <a:pt x="20809" y="14874"/>
                    <a:pt x="20574" y="13767"/>
                  </a:cubicBezTo>
                  <a:cubicBezTo>
                    <a:pt x="20148" y="11765"/>
                    <a:pt x="19744" y="9763"/>
                    <a:pt x="19403" y="7761"/>
                  </a:cubicBezTo>
                  <a:cubicBezTo>
                    <a:pt x="19105" y="5972"/>
                    <a:pt x="18807" y="4161"/>
                    <a:pt x="18508" y="2372"/>
                  </a:cubicBezTo>
                  <a:cubicBezTo>
                    <a:pt x="18381" y="1648"/>
                    <a:pt x="18253" y="946"/>
                    <a:pt x="18189" y="221"/>
                  </a:cubicBezTo>
                  <a:cubicBezTo>
                    <a:pt x="18189" y="158"/>
                    <a:pt x="18146" y="72"/>
                    <a:pt x="18125" y="8"/>
                  </a:cubicBezTo>
                  <a:cubicBezTo>
                    <a:pt x="18057" y="3"/>
                    <a:pt x="17988" y="0"/>
                    <a:pt x="1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1"/>
            <p:cNvSpPr/>
            <p:nvPr/>
          </p:nvSpPr>
          <p:spPr>
            <a:xfrm>
              <a:off x="1181112" y="-5606169"/>
              <a:ext cx="1226500" cy="1183580"/>
            </a:xfrm>
            <a:custGeom>
              <a:avLst/>
              <a:gdLst/>
              <a:ahLst/>
              <a:cxnLst/>
              <a:rect l="l" t="t" r="r" b="b"/>
              <a:pathLst>
                <a:path w="21661" h="20903" extrusionOk="0">
                  <a:moveTo>
                    <a:pt x="18090" y="150"/>
                  </a:moveTo>
                  <a:cubicBezTo>
                    <a:pt x="18158" y="150"/>
                    <a:pt x="18227" y="153"/>
                    <a:pt x="18295" y="158"/>
                  </a:cubicBezTo>
                  <a:cubicBezTo>
                    <a:pt x="18316" y="222"/>
                    <a:pt x="18359" y="308"/>
                    <a:pt x="18359" y="371"/>
                  </a:cubicBezTo>
                  <a:cubicBezTo>
                    <a:pt x="18423" y="1096"/>
                    <a:pt x="18551" y="1798"/>
                    <a:pt x="18678" y="2522"/>
                  </a:cubicBezTo>
                  <a:cubicBezTo>
                    <a:pt x="18977" y="4311"/>
                    <a:pt x="19275" y="6122"/>
                    <a:pt x="19573" y="7911"/>
                  </a:cubicBezTo>
                  <a:cubicBezTo>
                    <a:pt x="19914" y="9913"/>
                    <a:pt x="20318" y="11915"/>
                    <a:pt x="20744" y="13917"/>
                  </a:cubicBezTo>
                  <a:cubicBezTo>
                    <a:pt x="20957" y="15024"/>
                    <a:pt x="21192" y="16132"/>
                    <a:pt x="21426" y="17239"/>
                  </a:cubicBezTo>
                  <a:cubicBezTo>
                    <a:pt x="21447" y="17367"/>
                    <a:pt x="21468" y="17516"/>
                    <a:pt x="21490" y="17644"/>
                  </a:cubicBezTo>
                  <a:cubicBezTo>
                    <a:pt x="21490" y="17686"/>
                    <a:pt x="21490" y="17729"/>
                    <a:pt x="21490" y="17772"/>
                  </a:cubicBezTo>
                  <a:cubicBezTo>
                    <a:pt x="21447" y="17793"/>
                    <a:pt x="21405" y="17835"/>
                    <a:pt x="21362" y="17835"/>
                  </a:cubicBezTo>
                  <a:cubicBezTo>
                    <a:pt x="21255" y="17857"/>
                    <a:pt x="21170" y="17878"/>
                    <a:pt x="21064" y="17878"/>
                  </a:cubicBezTo>
                  <a:cubicBezTo>
                    <a:pt x="19935" y="17963"/>
                    <a:pt x="18828" y="18155"/>
                    <a:pt x="17741" y="18410"/>
                  </a:cubicBezTo>
                  <a:cubicBezTo>
                    <a:pt x="16527" y="18687"/>
                    <a:pt x="15292" y="18900"/>
                    <a:pt x="14078" y="19071"/>
                  </a:cubicBezTo>
                  <a:cubicBezTo>
                    <a:pt x="12076" y="19390"/>
                    <a:pt x="10074" y="19667"/>
                    <a:pt x="8051" y="19923"/>
                  </a:cubicBezTo>
                  <a:cubicBezTo>
                    <a:pt x="6496" y="20114"/>
                    <a:pt x="4942" y="20349"/>
                    <a:pt x="3387" y="20625"/>
                  </a:cubicBezTo>
                  <a:cubicBezTo>
                    <a:pt x="3110" y="20668"/>
                    <a:pt x="2833" y="20711"/>
                    <a:pt x="2514" y="20753"/>
                  </a:cubicBezTo>
                  <a:cubicBezTo>
                    <a:pt x="2492" y="20711"/>
                    <a:pt x="2492" y="20668"/>
                    <a:pt x="2492" y="20647"/>
                  </a:cubicBezTo>
                  <a:cubicBezTo>
                    <a:pt x="2471" y="20242"/>
                    <a:pt x="2364" y="19880"/>
                    <a:pt x="2258" y="19497"/>
                  </a:cubicBezTo>
                  <a:cubicBezTo>
                    <a:pt x="2194" y="19156"/>
                    <a:pt x="2109" y="18794"/>
                    <a:pt x="2024" y="18453"/>
                  </a:cubicBezTo>
                  <a:cubicBezTo>
                    <a:pt x="1939" y="18091"/>
                    <a:pt x="1875" y="17708"/>
                    <a:pt x="1768" y="17346"/>
                  </a:cubicBezTo>
                  <a:cubicBezTo>
                    <a:pt x="1491" y="16345"/>
                    <a:pt x="1321" y="15344"/>
                    <a:pt x="1151" y="14321"/>
                  </a:cubicBezTo>
                  <a:cubicBezTo>
                    <a:pt x="959" y="13193"/>
                    <a:pt x="831" y="12085"/>
                    <a:pt x="746" y="10956"/>
                  </a:cubicBezTo>
                  <a:cubicBezTo>
                    <a:pt x="661" y="9742"/>
                    <a:pt x="512" y="8528"/>
                    <a:pt x="405" y="7314"/>
                  </a:cubicBezTo>
                  <a:cubicBezTo>
                    <a:pt x="341" y="6505"/>
                    <a:pt x="256" y="5696"/>
                    <a:pt x="192" y="4865"/>
                  </a:cubicBezTo>
                  <a:cubicBezTo>
                    <a:pt x="171" y="4503"/>
                    <a:pt x="171" y="4141"/>
                    <a:pt x="171" y="3779"/>
                  </a:cubicBezTo>
                  <a:cubicBezTo>
                    <a:pt x="171" y="3736"/>
                    <a:pt x="171" y="3715"/>
                    <a:pt x="171" y="3673"/>
                  </a:cubicBezTo>
                  <a:cubicBezTo>
                    <a:pt x="213" y="3651"/>
                    <a:pt x="277" y="3651"/>
                    <a:pt x="320" y="3651"/>
                  </a:cubicBezTo>
                  <a:cubicBezTo>
                    <a:pt x="597" y="3630"/>
                    <a:pt x="895" y="3566"/>
                    <a:pt x="1172" y="3502"/>
                  </a:cubicBezTo>
                  <a:cubicBezTo>
                    <a:pt x="1896" y="3332"/>
                    <a:pt x="2641" y="3140"/>
                    <a:pt x="3365" y="2991"/>
                  </a:cubicBezTo>
                  <a:cubicBezTo>
                    <a:pt x="4366" y="2778"/>
                    <a:pt x="5367" y="2608"/>
                    <a:pt x="6368" y="2437"/>
                  </a:cubicBezTo>
                  <a:cubicBezTo>
                    <a:pt x="6773" y="2352"/>
                    <a:pt x="7178" y="2267"/>
                    <a:pt x="7582" y="2203"/>
                  </a:cubicBezTo>
                  <a:cubicBezTo>
                    <a:pt x="8349" y="2075"/>
                    <a:pt x="9095" y="1947"/>
                    <a:pt x="9840" y="1820"/>
                  </a:cubicBezTo>
                  <a:cubicBezTo>
                    <a:pt x="10649" y="1671"/>
                    <a:pt x="11437" y="1500"/>
                    <a:pt x="12225" y="1287"/>
                  </a:cubicBezTo>
                  <a:cubicBezTo>
                    <a:pt x="13461" y="946"/>
                    <a:pt x="14696" y="670"/>
                    <a:pt x="15952" y="457"/>
                  </a:cubicBezTo>
                  <a:cubicBezTo>
                    <a:pt x="16485" y="371"/>
                    <a:pt x="17017" y="286"/>
                    <a:pt x="17528" y="201"/>
                  </a:cubicBezTo>
                  <a:cubicBezTo>
                    <a:pt x="17715" y="170"/>
                    <a:pt x="17903" y="150"/>
                    <a:pt x="18090" y="150"/>
                  </a:cubicBezTo>
                  <a:close/>
                  <a:moveTo>
                    <a:pt x="18098" y="1"/>
                  </a:moveTo>
                  <a:cubicBezTo>
                    <a:pt x="17901" y="1"/>
                    <a:pt x="17710" y="21"/>
                    <a:pt x="17507" y="52"/>
                  </a:cubicBezTo>
                  <a:cubicBezTo>
                    <a:pt x="16975" y="158"/>
                    <a:pt x="16442" y="244"/>
                    <a:pt x="15910" y="329"/>
                  </a:cubicBezTo>
                  <a:cubicBezTo>
                    <a:pt x="14653" y="542"/>
                    <a:pt x="13439" y="797"/>
                    <a:pt x="12225" y="1138"/>
                  </a:cubicBezTo>
                  <a:cubicBezTo>
                    <a:pt x="11480" y="1330"/>
                    <a:pt x="10734" y="1521"/>
                    <a:pt x="9968" y="1649"/>
                  </a:cubicBezTo>
                  <a:cubicBezTo>
                    <a:pt x="9350" y="1756"/>
                    <a:pt x="8754" y="1841"/>
                    <a:pt x="8136" y="1947"/>
                  </a:cubicBezTo>
                  <a:cubicBezTo>
                    <a:pt x="6816" y="2182"/>
                    <a:pt x="5517" y="2437"/>
                    <a:pt x="4196" y="2672"/>
                  </a:cubicBezTo>
                  <a:cubicBezTo>
                    <a:pt x="3429" y="2821"/>
                    <a:pt x="2684" y="2991"/>
                    <a:pt x="1939" y="3161"/>
                  </a:cubicBezTo>
                  <a:cubicBezTo>
                    <a:pt x="1364" y="3310"/>
                    <a:pt x="767" y="3481"/>
                    <a:pt x="171" y="3502"/>
                  </a:cubicBezTo>
                  <a:cubicBezTo>
                    <a:pt x="43" y="3523"/>
                    <a:pt x="0" y="3566"/>
                    <a:pt x="22" y="3673"/>
                  </a:cubicBezTo>
                  <a:cubicBezTo>
                    <a:pt x="22" y="4077"/>
                    <a:pt x="22" y="4503"/>
                    <a:pt x="64" y="4908"/>
                  </a:cubicBezTo>
                  <a:cubicBezTo>
                    <a:pt x="128" y="5696"/>
                    <a:pt x="192" y="6505"/>
                    <a:pt x="256" y="7293"/>
                  </a:cubicBezTo>
                  <a:cubicBezTo>
                    <a:pt x="384" y="8571"/>
                    <a:pt x="512" y="9828"/>
                    <a:pt x="618" y="11084"/>
                  </a:cubicBezTo>
                  <a:cubicBezTo>
                    <a:pt x="682" y="12128"/>
                    <a:pt x="810" y="13171"/>
                    <a:pt x="980" y="14194"/>
                  </a:cubicBezTo>
                  <a:cubicBezTo>
                    <a:pt x="1172" y="15301"/>
                    <a:pt x="1364" y="16387"/>
                    <a:pt x="1662" y="17452"/>
                  </a:cubicBezTo>
                  <a:cubicBezTo>
                    <a:pt x="1747" y="17814"/>
                    <a:pt x="1811" y="18176"/>
                    <a:pt x="1896" y="18560"/>
                  </a:cubicBezTo>
                  <a:cubicBezTo>
                    <a:pt x="1981" y="18858"/>
                    <a:pt x="2045" y="19177"/>
                    <a:pt x="2130" y="19497"/>
                  </a:cubicBezTo>
                  <a:cubicBezTo>
                    <a:pt x="2215" y="19880"/>
                    <a:pt x="2322" y="20263"/>
                    <a:pt x="2343" y="20647"/>
                  </a:cubicBezTo>
                  <a:cubicBezTo>
                    <a:pt x="2343" y="20689"/>
                    <a:pt x="2343" y="20732"/>
                    <a:pt x="2364" y="20774"/>
                  </a:cubicBezTo>
                  <a:cubicBezTo>
                    <a:pt x="2386" y="20860"/>
                    <a:pt x="2428" y="20902"/>
                    <a:pt x="2535" y="20902"/>
                  </a:cubicBezTo>
                  <a:cubicBezTo>
                    <a:pt x="2577" y="20902"/>
                    <a:pt x="2620" y="20881"/>
                    <a:pt x="2663" y="20881"/>
                  </a:cubicBezTo>
                  <a:cubicBezTo>
                    <a:pt x="2833" y="20860"/>
                    <a:pt x="2982" y="20838"/>
                    <a:pt x="3131" y="20817"/>
                  </a:cubicBezTo>
                  <a:cubicBezTo>
                    <a:pt x="4856" y="20519"/>
                    <a:pt x="6603" y="20242"/>
                    <a:pt x="8328" y="20029"/>
                  </a:cubicBezTo>
                  <a:cubicBezTo>
                    <a:pt x="10202" y="19795"/>
                    <a:pt x="12076" y="19518"/>
                    <a:pt x="13950" y="19241"/>
                  </a:cubicBezTo>
                  <a:cubicBezTo>
                    <a:pt x="15292" y="19049"/>
                    <a:pt x="16613" y="18815"/>
                    <a:pt x="17933" y="18517"/>
                  </a:cubicBezTo>
                  <a:cubicBezTo>
                    <a:pt x="18955" y="18261"/>
                    <a:pt x="19999" y="18112"/>
                    <a:pt x="21064" y="18027"/>
                  </a:cubicBezTo>
                  <a:cubicBezTo>
                    <a:pt x="21149" y="18006"/>
                    <a:pt x="21255" y="18006"/>
                    <a:pt x="21362" y="17985"/>
                  </a:cubicBezTo>
                  <a:cubicBezTo>
                    <a:pt x="21405" y="17985"/>
                    <a:pt x="21468" y="17963"/>
                    <a:pt x="21511" y="17942"/>
                  </a:cubicBezTo>
                  <a:cubicBezTo>
                    <a:pt x="21618" y="17899"/>
                    <a:pt x="21660" y="17835"/>
                    <a:pt x="21639" y="17708"/>
                  </a:cubicBezTo>
                  <a:cubicBezTo>
                    <a:pt x="21639" y="17644"/>
                    <a:pt x="21618" y="17580"/>
                    <a:pt x="21618" y="17495"/>
                  </a:cubicBezTo>
                  <a:cubicBezTo>
                    <a:pt x="21468" y="16749"/>
                    <a:pt x="21319" y="16004"/>
                    <a:pt x="21170" y="15258"/>
                  </a:cubicBezTo>
                  <a:cubicBezTo>
                    <a:pt x="20702" y="13022"/>
                    <a:pt x="20212" y="10807"/>
                    <a:pt x="19829" y="8550"/>
                  </a:cubicBezTo>
                  <a:cubicBezTo>
                    <a:pt x="19616" y="7400"/>
                    <a:pt x="19445" y="6250"/>
                    <a:pt x="19253" y="5099"/>
                  </a:cubicBezTo>
                  <a:cubicBezTo>
                    <a:pt x="19041" y="3843"/>
                    <a:pt x="18828" y="2586"/>
                    <a:pt x="18636" y="1330"/>
                  </a:cubicBezTo>
                  <a:cubicBezTo>
                    <a:pt x="18572" y="925"/>
                    <a:pt x="18465" y="542"/>
                    <a:pt x="18508" y="137"/>
                  </a:cubicBezTo>
                  <a:cubicBezTo>
                    <a:pt x="18529" y="73"/>
                    <a:pt x="18465" y="31"/>
                    <a:pt x="18402" y="9"/>
                  </a:cubicBezTo>
                  <a:lnTo>
                    <a:pt x="18316" y="9"/>
                  </a:lnTo>
                  <a:cubicBezTo>
                    <a:pt x="18242" y="4"/>
                    <a:pt x="18170" y="1"/>
                    <a:pt x="18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1"/>
            <p:cNvSpPr/>
            <p:nvPr/>
          </p:nvSpPr>
          <p:spPr>
            <a:xfrm>
              <a:off x="1190737" y="-5597676"/>
              <a:ext cx="1207192" cy="1166650"/>
            </a:xfrm>
            <a:custGeom>
              <a:avLst/>
              <a:gdLst/>
              <a:ahLst/>
              <a:cxnLst/>
              <a:rect l="l" t="t" r="r" b="b"/>
              <a:pathLst>
                <a:path w="21320" h="20604" extrusionOk="0">
                  <a:moveTo>
                    <a:pt x="17920" y="0"/>
                  </a:moveTo>
                  <a:cubicBezTo>
                    <a:pt x="17734" y="0"/>
                    <a:pt x="17551" y="20"/>
                    <a:pt x="17380" y="51"/>
                  </a:cubicBezTo>
                  <a:cubicBezTo>
                    <a:pt x="16847" y="136"/>
                    <a:pt x="16315" y="221"/>
                    <a:pt x="15782" y="307"/>
                  </a:cubicBezTo>
                  <a:cubicBezTo>
                    <a:pt x="14526" y="520"/>
                    <a:pt x="13291" y="796"/>
                    <a:pt x="12055" y="1137"/>
                  </a:cubicBezTo>
                  <a:cubicBezTo>
                    <a:pt x="11267" y="1350"/>
                    <a:pt x="10479" y="1521"/>
                    <a:pt x="9670" y="1670"/>
                  </a:cubicBezTo>
                  <a:cubicBezTo>
                    <a:pt x="8925" y="1797"/>
                    <a:pt x="8179" y="1925"/>
                    <a:pt x="7412" y="2053"/>
                  </a:cubicBezTo>
                  <a:cubicBezTo>
                    <a:pt x="7008" y="2117"/>
                    <a:pt x="6603" y="2202"/>
                    <a:pt x="6198" y="2287"/>
                  </a:cubicBezTo>
                  <a:cubicBezTo>
                    <a:pt x="5197" y="2458"/>
                    <a:pt x="4196" y="2628"/>
                    <a:pt x="3195" y="2841"/>
                  </a:cubicBezTo>
                  <a:cubicBezTo>
                    <a:pt x="2471" y="2990"/>
                    <a:pt x="1747" y="3182"/>
                    <a:pt x="1002" y="3352"/>
                  </a:cubicBezTo>
                  <a:cubicBezTo>
                    <a:pt x="725" y="3416"/>
                    <a:pt x="448" y="3480"/>
                    <a:pt x="150" y="3501"/>
                  </a:cubicBezTo>
                  <a:cubicBezTo>
                    <a:pt x="107" y="3501"/>
                    <a:pt x="43" y="3501"/>
                    <a:pt x="1" y="3523"/>
                  </a:cubicBezTo>
                  <a:cubicBezTo>
                    <a:pt x="1" y="3565"/>
                    <a:pt x="1" y="3586"/>
                    <a:pt x="1" y="3629"/>
                  </a:cubicBezTo>
                  <a:cubicBezTo>
                    <a:pt x="1" y="3991"/>
                    <a:pt x="1" y="4353"/>
                    <a:pt x="43" y="4715"/>
                  </a:cubicBezTo>
                  <a:cubicBezTo>
                    <a:pt x="86" y="5546"/>
                    <a:pt x="171" y="6355"/>
                    <a:pt x="235" y="7164"/>
                  </a:cubicBezTo>
                  <a:cubicBezTo>
                    <a:pt x="342" y="8378"/>
                    <a:pt x="491" y="9592"/>
                    <a:pt x="576" y="10806"/>
                  </a:cubicBezTo>
                  <a:cubicBezTo>
                    <a:pt x="661" y="11935"/>
                    <a:pt x="789" y="13043"/>
                    <a:pt x="981" y="14171"/>
                  </a:cubicBezTo>
                  <a:cubicBezTo>
                    <a:pt x="1151" y="15194"/>
                    <a:pt x="1343" y="16195"/>
                    <a:pt x="1598" y="17196"/>
                  </a:cubicBezTo>
                  <a:cubicBezTo>
                    <a:pt x="1705" y="17558"/>
                    <a:pt x="1769" y="17941"/>
                    <a:pt x="1854" y="18303"/>
                  </a:cubicBezTo>
                  <a:cubicBezTo>
                    <a:pt x="1939" y="18644"/>
                    <a:pt x="2024" y="19006"/>
                    <a:pt x="2109" y="19347"/>
                  </a:cubicBezTo>
                  <a:cubicBezTo>
                    <a:pt x="2194" y="19730"/>
                    <a:pt x="2301" y="20092"/>
                    <a:pt x="2322" y="20497"/>
                  </a:cubicBezTo>
                  <a:cubicBezTo>
                    <a:pt x="2322" y="20518"/>
                    <a:pt x="2344" y="20561"/>
                    <a:pt x="2344" y="20603"/>
                  </a:cubicBezTo>
                  <a:cubicBezTo>
                    <a:pt x="2663" y="20561"/>
                    <a:pt x="2940" y="20518"/>
                    <a:pt x="3238" y="20475"/>
                  </a:cubicBezTo>
                  <a:cubicBezTo>
                    <a:pt x="4772" y="20199"/>
                    <a:pt x="6326" y="19964"/>
                    <a:pt x="7881" y="19773"/>
                  </a:cubicBezTo>
                  <a:cubicBezTo>
                    <a:pt x="9904" y="19517"/>
                    <a:pt x="11906" y="19240"/>
                    <a:pt x="13908" y="18921"/>
                  </a:cubicBezTo>
                  <a:cubicBezTo>
                    <a:pt x="15143" y="18750"/>
                    <a:pt x="16357" y="18537"/>
                    <a:pt x="17571" y="18260"/>
                  </a:cubicBezTo>
                  <a:cubicBezTo>
                    <a:pt x="18658" y="18005"/>
                    <a:pt x="19765" y="17813"/>
                    <a:pt x="20894" y="17728"/>
                  </a:cubicBezTo>
                  <a:cubicBezTo>
                    <a:pt x="21000" y="17728"/>
                    <a:pt x="21085" y="17707"/>
                    <a:pt x="21192" y="17685"/>
                  </a:cubicBezTo>
                  <a:cubicBezTo>
                    <a:pt x="21235" y="17685"/>
                    <a:pt x="21277" y="17643"/>
                    <a:pt x="21320" y="17622"/>
                  </a:cubicBezTo>
                  <a:cubicBezTo>
                    <a:pt x="21320" y="17579"/>
                    <a:pt x="21320" y="17536"/>
                    <a:pt x="21320" y="17494"/>
                  </a:cubicBezTo>
                  <a:cubicBezTo>
                    <a:pt x="21298" y="17366"/>
                    <a:pt x="21277" y="17217"/>
                    <a:pt x="21256" y="17089"/>
                  </a:cubicBezTo>
                  <a:cubicBezTo>
                    <a:pt x="21022" y="15982"/>
                    <a:pt x="20809" y="14874"/>
                    <a:pt x="20574" y="13767"/>
                  </a:cubicBezTo>
                  <a:cubicBezTo>
                    <a:pt x="20148" y="11765"/>
                    <a:pt x="19744" y="9763"/>
                    <a:pt x="19403" y="7761"/>
                  </a:cubicBezTo>
                  <a:cubicBezTo>
                    <a:pt x="19105" y="5972"/>
                    <a:pt x="18807" y="4161"/>
                    <a:pt x="18508" y="2372"/>
                  </a:cubicBezTo>
                  <a:cubicBezTo>
                    <a:pt x="18381" y="1648"/>
                    <a:pt x="18253" y="946"/>
                    <a:pt x="18189" y="221"/>
                  </a:cubicBezTo>
                  <a:cubicBezTo>
                    <a:pt x="18189" y="158"/>
                    <a:pt x="18146" y="72"/>
                    <a:pt x="18125" y="8"/>
                  </a:cubicBezTo>
                  <a:cubicBezTo>
                    <a:pt x="18057" y="3"/>
                    <a:pt x="17988" y="0"/>
                    <a:pt x="17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1"/>
            <p:cNvSpPr/>
            <p:nvPr/>
          </p:nvSpPr>
          <p:spPr>
            <a:xfrm>
              <a:off x="1362022" y="-5410820"/>
              <a:ext cx="853811" cy="824197"/>
            </a:xfrm>
            <a:custGeom>
              <a:avLst/>
              <a:gdLst/>
              <a:ahLst/>
              <a:cxnLst/>
              <a:rect l="l" t="t" r="r" b="b"/>
              <a:pathLst>
                <a:path w="15079" h="14556" extrusionOk="0">
                  <a:moveTo>
                    <a:pt x="12653" y="1"/>
                  </a:moveTo>
                  <a:cubicBezTo>
                    <a:pt x="12519" y="1"/>
                    <a:pt x="12388" y="16"/>
                    <a:pt x="12268" y="31"/>
                  </a:cubicBezTo>
                  <a:cubicBezTo>
                    <a:pt x="11905" y="95"/>
                    <a:pt x="11522" y="159"/>
                    <a:pt x="11160" y="223"/>
                  </a:cubicBezTo>
                  <a:cubicBezTo>
                    <a:pt x="10266" y="372"/>
                    <a:pt x="9392" y="563"/>
                    <a:pt x="8519" y="798"/>
                  </a:cubicBezTo>
                  <a:cubicBezTo>
                    <a:pt x="7965" y="947"/>
                    <a:pt x="7412" y="1074"/>
                    <a:pt x="6837" y="1181"/>
                  </a:cubicBezTo>
                  <a:cubicBezTo>
                    <a:pt x="6304" y="1266"/>
                    <a:pt x="5772" y="1351"/>
                    <a:pt x="5239" y="1458"/>
                  </a:cubicBezTo>
                  <a:cubicBezTo>
                    <a:pt x="4962" y="1500"/>
                    <a:pt x="4664" y="1564"/>
                    <a:pt x="4366" y="1607"/>
                  </a:cubicBezTo>
                  <a:cubicBezTo>
                    <a:pt x="3663" y="1735"/>
                    <a:pt x="2960" y="1862"/>
                    <a:pt x="2258" y="2012"/>
                  </a:cubicBezTo>
                  <a:cubicBezTo>
                    <a:pt x="1747" y="2118"/>
                    <a:pt x="1235" y="2246"/>
                    <a:pt x="703" y="2374"/>
                  </a:cubicBezTo>
                  <a:cubicBezTo>
                    <a:pt x="511" y="2416"/>
                    <a:pt x="298" y="2459"/>
                    <a:pt x="107" y="2480"/>
                  </a:cubicBezTo>
                  <a:lnTo>
                    <a:pt x="0" y="2480"/>
                  </a:lnTo>
                  <a:cubicBezTo>
                    <a:pt x="0" y="2523"/>
                    <a:pt x="0" y="2544"/>
                    <a:pt x="0" y="2565"/>
                  </a:cubicBezTo>
                  <a:cubicBezTo>
                    <a:pt x="0" y="2821"/>
                    <a:pt x="0" y="3076"/>
                    <a:pt x="21" y="3332"/>
                  </a:cubicBezTo>
                  <a:cubicBezTo>
                    <a:pt x="64" y="3907"/>
                    <a:pt x="128" y="4482"/>
                    <a:pt x="170" y="5057"/>
                  </a:cubicBezTo>
                  <a:cubicBezTo>
                    <a:pt x="256" y="5909"/>
                    <a:pt x="341" y="6782"/>
                    <a:pt x="405" y="7634"/>
                  </a:cubicBezTo>
                  <a:cubicBezTo>
                    <a:pt x="469" y="8422"/>
                    <a:pt x="554" y="9210"/>
                    <a:pt x="682" y="9998"/>
                  </a:cubicBezTo>
                  <a:cubicBezTo>
                    <a:pt x="809" y="10722"/>
                    <a:pt x="937" y="11446"/>
                    <a:pt x="1129" y="12149"/>
                  </a:cubicBezTo>
                  <a:cubicBezTo>
                    <a:pt x="1214" y="12405"/>
                    <a:pt x="1257" y="12682"/>
                    <a:pt x="1321" y="12937"/>
                  </a:cubicBezTo>
                  <a:cubicBezTo>
                    <a:pt x="1384" y="13171"/>
                    <a:pt x="1427" y="13427"/>
                    <a:pt x="1491" y="13661"/>
                  </a:cubicBezTo>
                  <a:cubicBezTo>
                    <a:pt x="1555" y="13938"/>
                    <a:pt x="1619" y="14194"/>
                    <a:pt x="1640" y="14471"/>
                  </a:cubicBezTo>
                  <a:cubicBezTo>
                    <a:pt x="1640" y="14492"/>
                    <a:pt x="1661" y="14513"/>
                    <a:pt x="1661" y="14556"/>
                  </a:cubicBezTo>
                  <a:cubicBezTo>
                    <a:pt x="1874" y="14535"/>
                    <a:pt x="2087" y="14492"/>
                    <a:pt x="2279" y="14449"/>
                  </a:cubicBezTo>
                  <a:lnTo>
                    <a:pt x="2279" y="14471"/>
                  </a:lnTo>
                  <a:cubicBezTo>
                    <a:pt x="3386" y="14279"/>
                    <a:pt x="4473" y="14109"/>
                    <a:pt x="5580" y="13959"/>
                  </a:cubicBezTo>
                  <a:cubicBezTo>
                    <a:pt x="7007" y="13789"/>
                    <a:pt x="8413" y="13597"/>
                    <a:pt x="9840" y="13384"/>
                  </a:cubicBezTo>
                  <a:cubicBezTo>
                    <a:pt x="10691" y="13257"/>
                    <a:pt x="11565" y="13108"/>
                    <a:pt x="12417" y="12895"/>
                  </a:cubicBezTo>
                  <a:cubicBezTo>
                    <a:pt x="13183" y="12724"/>
                    <a:pt x="13971" y="12596"/>
                    <a:pt x="14759" y="12533"/>
                  </a:cubicBezTo>
                  <a:cubicBezTo>
                    <a:pt x="14845" y="12533"/>
                    <a:pt x="14908" y="12511"/>
                    <a:pt x="14972" y="12511"/>
                  </a:cubicBezTo>
                  <a:cubicBezTo>
                    <a:pt x="15015" y="12490"/>
                    <a:pt x="15036" y="12469"/>
                    <a:pt x="15079" y="12469"/>
                  </a:cubicBezTo>
                  <a:cubicBezTo>
                    <a:pt x="15079" y="12426"/>
                    <a:pt x="15079" y="12383"/>
                    <a:pt x="15058" y="12362"/>
                  </a:cubicBezTo>
                  <a:cubicBezTo>
                    <a:pt x="15058" y="12277"/>
                    <a:pt x="15036" y="12170"/>
                    <a:pt x="15015" y="12085"/>
                  </a:cubicBezTo>
                  <a:cubicBezTo>
                    <a:pt x="14866" y="11297"/>
                    <a:pt x="14695" y="10509"/>
                    <a:pt x="14525" y="9743"/>
                  </a:cubicBezTo>
                  <a:cubicBezTo>
                    <a:pt x="14248" y="8316"/>
                    <a:pt x="13950" y="6910"/>
                    <a:pt x="13716" y="5483"/>
                  </a:cubicBezTo>
                  <a:cubicBezTo>
                    <a:pt x="13503" y="4226"/>
                    <a:pt x="13290" y="2949"/>
                    <a:pt x="13077" y="1671"/>
                  </a:cubicBezTo>
                  <a:cubicBezTo>
                    <a:pt x="12992" y="1181"/>
                    <a:pt x="12906" y="670"/>
                    <a:pt x="12843" y="159"/>
                  </a:cubicBezTo>
                  <a:cubicBezTo>
                    <a:pt x="12843" y="116"/>
                    <a:pt x="12821" y="52"/>
                    <a:pt x="12821" y="10"/>
                  </a:cubicBezTo>
                  <a:cubicBezTo>
                    <a:pt x="12765" y="3"/>
                    <a:pt x="12709" y="1"/>
                    <a:pt x="12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1"/>
            <p:cNvSpPr/>
            <p:nvPr/>
          </p:nvSpPr>
          <p:spPr>
            <a:xfrm>
              <a:off x="1372837" y="-5400684"/>
              <a:ext cx="832181" cy="803247"/>
            </a:xfrm>
            <a:custGeom>
              <a:avLst/>
              <a:gdLst/>
              <a:ahLst/>
              <a:cxnLst/>
              <a:rect l="l" t="t" r="r" b="b"/>
              <a:pathLst>
                <a:path w="14697" h="14186" extrusionOk="0">
                  <a:moveTo>
                    <a:pt x="12481" y="1"/>
                  </a:moveTo>
                  <a:cubicBezTo>
                    <a:pt x="12353" y="1"/>
                    <a:pt x="12226" y="22"/>
                    <a:pt x="12119" y="44"/>
                  </a:cubicBezTo>
                  <a:cubicBezTo>
                    <a:pt x="11949" y="65"/>
                    <a:pt x="11800" y="107"/>
                    <a:pt x="11629" y="129"/>
                  </a:cubicBezTo>
                  <a:cubicBezTo>
                    <a:pt x="11416" y="171"/>
                    <a:pt x="11203" y="193"/>
                    <a:pt x="10990" y="235"/>
                  </a:cubicBezTo>
                  <a:cubicBezTo>
                    <a:pt x="10160" y="363"/>
                    <a:pt x="9287" y="555"/>
                    <a:pt x="8392" y="810"/>
                  </a:cubicBezTo>
                  <a:cubicBezTo>
                    <a:pt x="7796" y="959"/>
                    <a:pt x="7242" y="1087"/>
                    <a:pt x="6688" y="1194"/>
                  </a:cubicBezTo>
                  <a:cubicBezTo>
                    <a:pt x="6390" y="1236"/>
                    <a:pt x="6092" y="1300"/>
                    <a:pt x="5794" y="1343"/>
                  </a:cubicBezTo>
                  <a:cubicBezTo>
                    <a:pt x="5559" y="1385"/>
                    <a:pt x="5325" y="1428"/>
                    <a:pt x="5091" y="1470"/>
                  </a:cubicBezTo>
                  <a:cubicBezTo>
                    <a:pt x="4857" y="1492"/>
                    <a:pt x="4644" y="1534"/>
                    <a:pt x="4431" y="1577"/>
                  </a:cubicBezTo>
                  <a:lnTo>
                    <a:pt x="4218" y="1620"/>
                  </a:lnTo>
                  <a:lnTo>
                    <a:pt x="3600" y="1726"/>
                  </a:lnTo>
                  <a:cubicBezTo>
                    <a:pt x="3110" y="1811"/>
                    <a:pt x="2620" y="1918"/>
                    <a:pt x="2109" y="2003"/>
                  </a:cubicBezTo>
                  <a:cubicBezTo>
                    <a:pt x="1747" y="2088"/>
                    <a:pt x="1385" y="2173"/>
                    <a:pt x="1044" y="2258"/>
                  </a:cubicBezTo>
                  <a:cubicBezTo>
                    <a:pt x="874" y="2301"/>
                    <a:pt x="725" y="2344"/>
                    <a:pt x="576" y="2386"/>
                  </a:cubicBezTo>
                  <a:cubicBezTo>
                    <a:pt x="342" y="2429"/>
                    <a:pt x="171" y="2450"/>
                    <a:pt x="1" y="2471"/>
                  </a:cubicBezTo>
                  <a:cubicBezTo>
                    <a:pt x="1" y="2514"/>
                    <a:pt x="1" y="2557"/>
                    <a:pt x="1" y="2621"/>
                  </a:cubicBezTo>
                  <a:cubicBezTo>
                    <a:pt x="1" y="2791"/>
                    <a:pt x="1" y="2983"/>
                    <a:pt x="22" y="3153"/>
                  </a:cubicBezTo>
                  <a:cubicBezTo>
                    <a:pt x="65" y="3707"/>
                    <a:pt x="107" y="4260"/>
                    <a:pt x="171" y="4793"/>
                  </a:cubicBezTo>
                  <a:lnTo>
                    <a:pt x="171" y="4878"/>
                  </a:lnTo>
                  <a:cubicBezTo>
                    <a:pt x="192" y="5176"/>
                    <a:pt x="214" y="5453"/>
                    <a:pt x="256" y="5751"/>
                  </a:cubicBezTo>
                  <a:cubicBezTo>
                    <a:pt x="299" y="6305"/>
                    <a:pt x="363" y="6880"/>
                    <a:pt x="405" y="7434"/>
                  </a:cubicBezTo>
                  <a:cubicBezTo>
                    <a:pt x="469" y="8286"/>
                    <a:pt x="555" y="9052"/>
                    <a:pt x="682" y="9798"/>
                  </a:cubicBezTo>
                  <a:cubicBezTo>
                    <a:pt x="789" y="10458"/>
                    <a:pt x="938" y="11203"/>
                    <a:pt x="1130" y="11928"/>
                  </a:cubicBezTo>
                  <a:cubicBezTo>
                    <a:pt x="1172" y="12119"/>
                    <a:pt x="1215" y="12311"/>
                    <a:pt x="1257" y="12481"/>
                  </a:cubicBezTo>
                  <a:cubicBezTo>
                    <a:pt x="1279" y="12567"/>
                    <a:pt x="1300" y="12630"/>
                    <a:pt x="1321" y="12716"/>
                  </a:cubicBezTo>
                  <a:lnTo>
                    <a:pt x="1364" y="12950"/>
                  </a:lnTo>
                  <a:cubicBezTo>
                    <a:pt x="1406" y="13120"/>
                    <a:pt x="1449" y="13291"/>
                    <a:pt x="1470" y="13440"/>
                  </a:cubicBezTo>
                  <a:lnTo>
                    <a:pt x="1513" y="13546"/>
                  </a:lnTo>
                  <a:cubicBezTo>
                    <a:pt x="1556" y="13759"/>
                    <a:pt x="1598" y="13951"/>
                    <a:pt x="1619" y="14185"/>
                  </a:cubicBezTo>
                  <a:lnTo>
                    <a:pt x="1662" y="14164"/>
                  </a:lnTo>
                  <a:cubicBezTo>
                    <a:pt x="1790" y="14143"/>
                    <a:pt x="1939" y="14121"/>
                    <a:pt x="2067" y="14100"/>
                  </a:cubicBezTo>
                  <a:cubicBezTo>
                    <a:pt x="3345" y="13887"/>
                    <a:pt x="4388" y="13717"/>
                    <a:pt x="5368" y="13610"/>
                  </a:cubicBezTo>
                  <a:cubicBezTo>
                    <a:pt x="6795" y="13440"/>
                    <a:pt x="8222" y="13227"/>
                    <a:pt x="9606" y="13014"/>
                  </a:cubicBezTo>
                  <a:cubicBezTo>
                    <a:pt x="10437" y="12886"/>
                    <a:pt x="11310" y="12758"/>
                    <a:pt x="12183" y="12545"/>
                  </a:cubicBezTo>
                  <a:cubicBezTo>
                    <a:pt x="12992" y="12354"/>
                    <a:pt x="13780" y="12226"/>
                    <a:pt x="14568" y="12162"/>
                  </a:cubicBezTo>
                  <a:lnTo>
                    <a:pt x="14696" y="12162"/>
                  </a:lnTo>
                  <a:cubicBezTo>
                    <a:pt x="14675" y="12077"/>
                    <a:pt x="14675" y="12013"/>
                    <a:pt x="14654" y="11928"/>
                  </a:cubicBezTo>
                  <a:lnTo>
                    <a:pt x="14526" y="11353"/>
                  </a:lnTo>
                  <a:cubicBezTo>
                    <a:pt x="14419" y="10778"/>
                    <a:pt x="14291" y="10181"/>
                    <a:pt x="14164" y="9585"/>
                  </a:cubicBezTo>
                  <a:cubicBezTo>
                    <a:pt x="13887" y="8286"/>
                    <a:pt x="13589" y="6816"/>
                    <a:pt x="13333" y="5347"/>
                  </a:cubicBezTo>
                  <a:cubicBezTo>
                    <a:pt x="13184" y="4452"/>
                    <a:pt x="13056" y="3579"/>
                    <a:pt x="12907" y="2684"/>
                  </a:cubicBezTo>
                  <a:lnTo>
                    <a:pt x="12715" y="1534"/>
                  </a:lnTo>
                  <a:lnTo>
                    <a:pt x="12673" y="1279"/>
                  </a:lnTo>
                  <a:cubicBezTo>
                    <a:pt x="12609" y="874"/>
                    <a:pt x="12524" y="427"/>
                    <a:pt x="12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1"/>
            <p:cNvSpPr/>
            <p:nvPr/>
          </p:nvSpPr>
          <p:spPr>
            <a:xfrm>
              <a:off x="1393335" y="-5378941"/>
              <a:ext cx="788751" cy="758572"/>
            </a:xfrm>
            <a:custGeom>
              <a:avLst/>
              <a:gdLst/>
              <a:ahLst/>
              <a:cxnLst/>
              <a:rect l="l" t="t" r="r" b="b"/>
              <a:pathLst>
                <a:path w="13930" h="13397" extrusionOk="0">
                  <a:moveTo>
                    <a:pt x="11842" y="0"/>
                  </a:moveTo>
                  <a:cubicBezTo>
                    <a:pt x="11778" y="0"/>
                    <a:pt x="11715" y="0"/>
                    <a:pt x="11672" y="22"/>
                  </a:cubicBezTo>
                  <a:cubicBezTo>
                    <a:pt x="11502" y="43"/>
                    <a:pt x="11352" y="64"/>
                    <a:pt x="11203" y="107"/>
                  </a:cubicBezTo>
                  <a:lnTo>
                    <a:pt x="11182" y="107"/>
                  </a:lnTo>
                  <a:cubicBezTo>
                    <a:pt x="10969" y="128"/>
                    <a:pt x="10777" y="171"/>
                    <a:pt x="10564" y="192"/>
                  </a:cubicBezTo>
                  <a:cubicBezTo>
                    <a:pt x="9755" y="341"/>
                    <a:pt x="8925" y="511"/>
                    <a:pt x="8051" y="746"/>
                  </a:cubicBezTo>
                  <a:cubicBezTo>
                    <a:pt x="7455" y="916"/>
                    <a:pt x="6901" y="1044"/>
                    <a:pt x="6369" y="1129"/>
                  </a:cubicBezTo>
                  <a:cubicBezTo>
                    <a:pt x="6071" y="1193"/>
                    <a:pt x="5794" y="1236"/>
                    <a:pt x="5496" y="1278"/>
                  </a:cubicBezTo>
                  <a:cubicBezTo>
                    <a:pt x="5283" y="1321"/>
                    <a:pt x="5048" y="1363"/>
                    <a:pt x="4814" y="1406"/>
                  </a:cubicBezTo>
                  <a:cubicBezTo>
                    <a:pt x="4601" y="1427"/>
                    <a:pt x="4388" y="1470"/>
                    <a:pt x="4175" y="1512"/>
                  </a:cubicBezTo>
                  <a:lnTo>
                    <a:pt x="3983" y="1555"/>
                  </a:lnTo>
                  <a:cubicBezTo>
                    <a:pt x="3771" y="1598"/>
                    <a:pt x="3579" y="1619"/>
                    <a:pt x="3366" y="1662"/>
                  </a:cubicBezTo>
                  <a:cubicBezTo>
                    <a:pt x="2897" y="1747"/>
                    <a:pt x="2407" y="1832"/>
                    <a:pt x="1918" y="1938"/>
                  </a:cubicBezTo>
                  <a:cubicBezTo>
                    <a:pt x="1577" y="2002"/>
                    <a:pt x="1215" y="2087"/>
                    <a:pt x="874" y="2173"/>
                  </a:cubicBezTo>
                  <a:cubicBezTo>
                    <a:pt x="725" y="2215"/>
                    <a:pt x="576" y="2258"/>
                    <a:pt x="427" y="2279"/>
                  </a:cubicBezTo>
                  <a:cubicBezTo>
                    <a:pt x="278" y="2322"/>
                    <a:pt x="129" y="2343"/>
                    <a:pt x="1" y="2364"/>
                  </a:cubicBezTo>
                  <a:cubicBezTo>
                    <a:pt x="22" y="2535"/>
                    <a:pt x="22" y="2684"/>
                    <a:pt x="22" y="2854"/>
                  </a:cubicBezTo>
                  <a:cubicBezTo>
                    <a:pt x="65" y="3387"/>
                    <a:pt x="107" y="3919"/>
                    <a:pt x="171" y="4430"/>
                  </a:cubicBezTo>
                  <a:lnTo>
                    <a:pt x="171" y="4537"/>
                  </a:lnTo>
                  <a:cubicBezTo>
                    <a:pt x="193" y="4792"/>
                    <a:pt x="214" y="5069"/>
                    <a:pt x="256" y="5346"/>
                  </a:cubicBezTo>
                  <a:lnTo>
                    <a:pt x="256" y="5410"/>
                  </a:lnTo>
                  <a:cubicBezTo>
                    <a:pt x="299" y="5942"/>
                    <a:pt x="363" y="6496"/>
                    <a:pt x="405" y="7028"/>
                  </a:cubicBezTo>
                  <a:cubicBezTo>
                    <a:pt x="469" y="7859"/>
                    <a:pt x="555" y="8605"/>
                    <a:pt x="682" y="9307"/>
                  </a:cubicBezTo>
                  <a:cubicBezTo>
                    <a:pt x="768" y="9946"/>
                    <a:pt x="917" y="10670"/>
                    <a:pt x="1108" y="11373"/>
                  </a:cubicBezTo>
                  <a:cubicBezTo>
                    <a:pt x="1151" y="11565"/>
                    <a:pt x="1194" y="11735"/>
                    <a:pt x="1236" y="11927"/>
                  </a:cubicBezTo>
                  <a:lnTo>
                    <a:pt x="1236" y="11948"/>
                  </a:lnTo>
                  <a:cubicBezTo>
                    <a:pt x="1257" y="12012"/>
                    <a:pt x="1257" y="12076"/>
                    <a:pt x="1279" y="12140"/>
                  </a:cubicBezTo>
                  <a:lnTo>
                    <a:pt x="1321" y="12374"/>
                  </a:lnTo>
                  <a:cubicBezTo>
                    <a:pt x="1364" y="12545"/>
                    <a:pt x="1406" y="12694"/>
                    <a:pt x="1449" y="12843"/>
                  </a:cubicBezTo>
                  <a:lnTo>
                    <a:pt x="1470" y="12949"/>
                  </a:lnTo>
                  <a:cubicBezTo>
                    <a:pt x="1492" y="13098"/>
                    <a:pt x="1534" y="13247"/>
                    <a:pt x="1556" y="13396"/>
                  </a:cubicBezTo>
                  <a:cubicBezTo>
                    <a:pt x="1641" y="13396"/>
                    <a:pt x="1726" y="13375"/>
                    <a:pt x="1811" y="13354"/>
                  </a:cubicBezTo>
                  <a:cubicBezTo>
                    <a:pt x="3068" y="13141"/>
                    <a:pt x="4090" y="12992"/>
                    <a:pt x="5027" y="12885"/>
                  </a:cubicBezTo>
                  <a:cubicBezTo>
                    <a:pt x="6411" y="12715"/>
                    <a:pt x="7817" y="12523"/>
                    <a:pt x="9159" y="12310"/>
                  </a:cubicBezTo>
                  <a:cubicBezTo>
                    <a:pt x="9968" y="12183"/>
                    <a:pt x="10820" y="12055"/>
                    <a:pt x="11651" y="11842"/>
                  </a:cubicBezTo>
                  <a:cubicBezTo>
                    <a:pt x="12417" y="11671"/>
                    <a:pt x="13184" y="11544"/>
                    <a:pt x="13929" y="11480"/>
                  </a:cubicBezTo>
                  <a:cubicBezTo>
                    <a:pt x="13929" y="11480"/>
                    <a:pt x="13802" y="10883"/>
                    <a:pt x="13802" y="10883"/>
                  </a:cubicBezTo>
                  <a:cubicBezTo>
                    <a:pt x="13695" y="10308"/>
                    <a:pt x="13567" y="9755"/>
                    <a:pt x="13461" y="9180"/>
                  </a:cubicBezTo>
                  <a:cubicBezTo>
                    <a:pt x="13184" y="7902"/>
                    <a:pt x="12886" y="6475"/>
                    <a:pt x="12652" y="5027"/>
                  </a:cubicBezTo>
                  <a:cubicBezTo>
                    <a:pt x="12503" y="4196"/>
                    <a:pt x="12375" y="3365"/>
                    <a:pt x="12247" y="2513"/>
                  </a:cubicBezTo>
                  <a:lnTo>
                    <a:pt x="12034" y="1321"/>
                  </a:lnTo>
                  <a:lnTo>
                    <a:pt x="11991" y="1065"/>
                  </a:lnTo>
                  <a:cubicBezTo>
                    <a:pt x="11949" y="724"/>
                    <a:pt x="11885" y="362"/>
                    <a:pt x="1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5" name="Google Shape;2365;p51"/>
          <p:cNvGrpSpPr/>
          <p:nvPr/>
        </p:nvGrpSpPr>
        <p:grpSpPr>
          <a:xfrm>
            <a:off x="8251282" y="1531258"/>
            <a:ext cx="1041915" cy="1153191"/>
            <a:chOff x="8022682" y="1912258"/>
            <a:chExt cx="1041915" cy="1153191"/>
          </a:xfrm>
        </p:grpSpPr>
        <p:sp>
          <p:nvSpPr>
            <p:cNvPr id="2366" name="Google Shape;2366;p51"/>
            <p:cNvSpPr/>
            <p:nvPr/>
          </p:nvSpPr>
          <p:spPr>
            <a:xfrm>
              <a:off x="8063436" y="2010454"/>
              <a:ext cx="1001160" cy="105499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1"/>
            <p:cNvSpPr/>
            <p:nvPr/>
          </p:nvSpPr>
          <p:spPr>
            <a:xfrm>
              <a:off x="8022682" y="1912258"/>
              <a:ext cx="1016427" cy="1071570"/>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1"/>
            <p:cNvSpPr/>
            <p:nvPr/>
          </p:nvSpPr>
          <p:spPr>
            <a:xfrm>
              <a:off x="8031661" y="1922208"/>
              <a:ext cx="1001166" cy="1055002"/>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1"/>
            <p:cNvSpPr/>
            <p:nvPr/>
          </p:nvSpPr>
          <p:spPr>
            <a:xfrm>
              <a:off x="8185202" y="2081103"/>
              <a:ext cx="706651" cy="745268"/>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1"/>
            <p:cNvSpPr/>
            <p:nvPr/>
          </p:nvSpPr>
          <p:spPr>
            <a:xfrm>
              <a:off x="8195067" y="2090968"/>
              <a:ext cx="687806" cy="725538"/>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1"/>
            <p:cNvSpPr/>
            <p:nvPr/>
          </p:nvSpPr>
          <p:spPr>
            <a:xfrm>
              <a:off x="8213912" y="2110740"/>
              <a:ext cx="649232" cy="685994"/>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5063CCF3-D4B4-CDA3-5166-F99174AB2210}"/>
              </a:ext>
            </a:extLst>
          </p:cNvPr>
          <p:cNvSpPr txBox="1"/>
          <p:nvPr/>
        </p:nvSpPr>
        <p:spPr>
          <a:xfrm>
            <a:off x="3069770" y="424651"/>
            <a:ext cx="3004459" cy="584269"/>
          </a:xfrm>
          <a:prstGeom prst="flowChartTerminator">
            <a:avLst/>
          </a:prstGeom>
          <a:solidFill>
            <a:schemeClr val="bg2"/>
          </a:solidFill>
          <a:ln w="38100">
            <a:solidFill>
              <a:srgbClr val="0070C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3: SGK – tr.45</a:t>
            </a:r>
            <a:endParaRPr lang="en-US" sz="2100" kern="1200" dirty="0">
              <a:solidFill>
                <a:prstClr val="black"/>
              </a:solidFill>
              <a:latin typeface="+mj-lt"/>
              <a:ea typeface="+mn-ea"/>
              <a:cs typeface="Arial" panose="020B0604020202020204" pitchFamily="34" charset="0"/>
            </a:endParaRPr>
          </a:p>
        </p:txBody>
      </p:sp>
      <p:sp>
        <p:nvSpPr>
          <p:cNvPr id="25" name="TextBox 24">
            <a:extLst>
              <a:ext uri="{FF2B5EF4-FFF2-40B4-BE49-F238E27FC236}">
                <a16:creationId xmlns:a16="http://schemas.microsoft.com/office/drawing/2014/main" id="{F326FF59-A79B-240E-27DE-6C467FF1725C}"/>
              </a:ext>
            </a:extLst>
          </p:cNvPr>
          <p:cNvSpPr txBox="1"/>
          <p:nvPr/>
        </p:nvSpPr>
        <p:spPr>
          <a:xfrm>
            <a:off x="1881182" y="1285517"/>
            <a:ext cx="2834155"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endParaRPr lang="en-US" sz="2200" kern="1200" dirty="0">
              <a:solidFill>
                <a:prstClr val="black"/>
              </a:solidFill>
              <a:latin typeface="+mj-lt"/>
              <a:ea typeface="+mn-ea"/>
              <a:cs typeface="Arial" panose="020B0604020202020204" pitchFamily="34" charset="0"/>
            </a:endParaRPr>
          </a:p>
        </p:txBody>
      </p:sp>
      <p:sp>
        <p:nvSpPr>
          <p:cNvPr id="26" name="Oval Callout 29">
            <a:extLst>
              <a:ext uri="{FF2B5EF4-FFF2-40B4-BE49-F238E27FC236}">
                <a16:creationId xmlns:a16="http://schemas.microsoft.com/office/drawing/2014/main" id="{8B0FE468-4E6F-7334-6914-0B552EF09EEE}"/>
              </a:ext>
            </a:extLst>
          </p:cNvPr>
          <p:cNvSpPr/>
          <p:nvPr/>
        </p:nvSpPr>
        <p:spPr>
          <a:xfrm>
            <a:off x="357525" y="2177273"/>
            <a:ext cx="972752" cy="425555"/>
          </a:xfrm>
          <a:prstGeom prst="wedgeEllipseCallout">
            <a:avLst>
              <a:gd name="adj1" fmla="val 36738"/>
              <a:gd name="adj2" fmla="val 59193"/>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0A38D41-A88A-695E-9260-8B222FAB7981}"/>
                  </a:ext>
                </a:extLst>
              </p:cNvPr>
              <p:cNvSpPr txBox="1"/>
              <p:nvPr/>
            </p:nvSpPr>
            <p:spPr>
              <a:xfrm>
                <a:off x="4618255" y="1188947"/>
                <a:ext cx="3004459" cy="753220"/>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+23</m:t>
                        </m:r>
                      </m:den>
                    </m:f>
                    <m:r>
                      <a:rPr lang="en-US" sz="2200" b="0" i="1" kern="1200" smtClean="0">
                        <a:solidFill>
                          <a:prstClr val="black"/>
                        </a:solidFill>
                        <a:latin typeface="Cambria Math" panose="02040503050406030204" pitchFamily="18" charset="0"/>
                        <a:ea typeface="+mn-ea"/>
                        <a:cs typeface="Arial" panose="020B0604020202020204" pitchFamily="34" charset="0"/>
                      </a:rPr>
                      <m:t> .</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+23</m:t>
                        </m:r>
                      </m:den>
                    </m:f>
                    <m:r>
                      <a:rPr lang="en-US" sz="2200" b="0" i="1" kern="1200" smtClean="0">
                        <a:solidFill>
                          <a:prstClr val="black"/>
                        </a:solidFill>
                        <a:latin typeface="Cambria Math" panose="02040503050406030204" pitchFamily="18" charset="0"/>
                        <a:ea typeface="+mn-ea"/>
                        <a:cs typeface="Arial" panose="020B0604020202020204" pitchFamily="34" charset="0"/>
                      </a:rPr>
                      <m:t> .</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23−2</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200" kern="1200" dirty="0">
                    <a:solidFill>
                      <a:prstClr val="black"/>
                    </a:solidFill>
                    <a:latin typeface="+mj-lt"/>
                    <a:ea typeface="+mn-ea"/>
                    <a:cs typeface="Arial" panose="020B0604020202020204" pitchFamily="34" charset="0"/>
                  </a:rPr>
                  <a:t> </a:t>
                </a:r>
              </a:p>
            </p:txBody>
          </p:sp>
        </mc:Choice>
        <mc:Fallback xmlns="">
          <p:sp>
            <p:nvSpPr>
              <p:cNvPr id="27" name="TextBox 26">
                <a:extLst>
                  <a:ext uri="{FF2B5EF4-FFF2-40B4-BE49-F238E27FC236}">
                    <a16:creationId xmlns:a16="http://schemas.microsoft.com/office/drawing/2014/main" id="{E0A38D41-A88A-695E-9260-8B222FAB7981}"/>
                  </a:ext>
                </a:extLst>
              </p:cNvPr>
              <p:cNvSpPr txBox="1">
                <a:spLocks noRot="1" noChangeAspect="1" noMove="1" noResize="1" noEditPoints="1" noAdjustHandles="1" noChangeArrowheads="1" noChangeShapeType="1" noTextEdit="1"/>
              </p:cNvSpPr>
              <p:nvPr/>
            </p:nvSpPr>
            <p:spPr>
              <a:xfrm>
                <a:off x="4618255" y="1188947"/>
                <a:ext cx="3004459" cy="75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9F061B7-28C3-F32B-A059-16A63611BB12}"/>
                  </a:ext>
                </a:extLst>
              </p:cNvPr>
              <p:cNvSpPr txBox="1"/>
              <p:nvPr/>
            </p:nvSpPr>
            <p:spPr>
              <a:xfrm>
                <a:off x="843901" y="2877955"/>
                <a:ext cx="7904782" cy="599010"/>
              </a:xfrm>
              <a:prstGeom prst="rect">
                <a:avLst/>
              </a:prstGeom>
              <a:noFill/>
            </p:spPr>
            <p:txBody>
              <a:bodyPr wrap="square">
                <a:spAutoFit/>
              </a:bodyPr>
              <a:lstStyle/>
              <a:p>
                <a14:m>
                  <m:oMath xmlns:m="http://schemas.openxmlformats.org/officeDocument/2006/math">
                    <m:f>
                      <m:fPr>
                        <m:ctrlPr>
                          <a:rPr lang="en-US" sz="2200" i="1" kern="1200" smtClean="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+23</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den>
                    </m:f>
                    <m:r>
                      <a:rPr lang="en-US" sz="2200" i="1" kern="1200">
                        <a:solidFill>
                          <a:prstClr val="black"/>
                        </a:solidFill>
                        <a:latin typeface="Cambria Math" panose="02040503050406030204" pitchFamily="18" charset="0"/>
                        <a:cs typeface="Arial" panose="020B0604020202020204" pitchFamily="34" charset="0"/>
                      </a:rPr>
                      <m:t>+</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+23</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23−2</m:t>
                        </m:r>
                        <m:r>
                          <a:rPr lang="en-US" sz="2200" i="1" kern="1200">
                            <a:solidFill>
                              <a:prstClr val="black"/>
                            </a:solidFill>
                            <a:latin typeface="Cambria Math" panose="02040503050406030204" pitchFamily="18" charset="0"/>
                            <a:cs typeface="Arial" panose="020B0604020202020204" pitchFamily="34" charset="0"/>
                          </a:rPr>
                          <m:t>𝑥</m:t>
                        </m:r>
                      </m:num>
                      <m:den>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−1</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+23</m:t>
                        </m:r>
                      </m:den>
                    </m:f>
                    <m:r>
                      <a:rPr lang="en-US" sz="2200" b="0" i="1" kern="1200" smtClean="0">
                        <a:solidFill>
                          <a:prstClr val="black"/>
                        </a:solidFill>
                        <a:latin typeface="Cambria Math" panose="02040503050406030204" pitchFamily="18" charset="0"/>
                        <a:cs typeface="Arial" panose="020B0604020202020204" pitchFamily="34" charset="0"/>
                      </a:rPr>
                      <m:t> . </m:t>
                    </m:r>
                    <m:d>
                      <m:dPr>
                        <m:ctrlPr>
                          <a:rPr lang="en-US" sz="2200" b="0" i="1" kern="1200" smtClean="0">
                            <a:solidFill>
                              <a:prstClr val="black"/>
                            </a:solidFill>
                            <a:latin typeface="Cambria Math" panose="02040503050406030204" pitchFamily="18" charset="0"/>
                            <a:cs typeface="Arial" panose="020B0604020202020204" pitchFamily="34" charset="0"/>
                          </a:rPr>
                        </m:ctrlPr>
                      </m:dPr>
                      <m:e>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23−2</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e>
                    </m:d>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+23</m:t>
                        </m:r>
                      </m:den>
                    </m:f>
                    <m:r>
                      <a:rPr lang="en-US" sz="2200" b="0" i="1" kern="1200" smtClean="0">
                        <a:solidFill>
                          <a:prstClr val="black"/>
                        </a:solidFill>
                        <a:latin typeface="Cambria Math" panose="02040503050406030204" pitchFamily="18" charset="0"/>
                        <a:cs typeface="Arial" panose="020B0604020202020204" pitchFamily="34" charset="0"/>
                      </a:rPr>
                      <m:t> .</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+23−2</m:t>
                        </m:r>
                        <m:r>
                          <a:rPr lang="en-US" sz="2200" b="0" i="1" kern="1200" smtClean="0">
                            <a:solidFill>
                              <a:prstClr val="black"/>
                            </a:solidFill>
                            <a:latin typeface="Cambria Math" panose="02040503050406030204" pitchFamily="18" charset="0"/>
                            <a:cs typeface="Arial" panose="020B0604020202020204" pitchFamily="34" charset="0"/>
                          </a:rPr>
                          <m:t>𝑥</m:t>
                        </m:r>
                      </m:num>
                      <m:den>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−1</m:t>
                        </m:r>
                      </m:den>
                    </m:f>
                  </m:oMath>
                </a14:m>
                <a:r>
                  <a:rPr lang="en-US" sz="2200" kern="1200" dirty="0">
                    <a:solidFill>
                      <a:prstClr val="black"/>
                    </a:solidFill>
                    <a:latin typeface="+mj-lt"/>
                    <a:ea typeface="+mn-ea"/>
                    <a:cs typeface="Arial" panose="020B0604020202020204" pitchFamily="34" charset="0"/>
                  </a:rPr>
                  <a:t> </a:t>
                </a:r>
                <a:endParaRPr lang="en-US" sz="2200" dirty="0">
                  <a:latin typeface="+mj-lt"/>
                </a:endParaRPr>
              </a:p>
            </p:txBody>
          </p:sp>
        </mc:Choice>
        <mc:Fallback xmlns="">
          <p:sp>
            <p:nvSpPr>
              <p:cNvPr id="28" name="TextBox 27">
                <a:extLst>
                  <a:ext uri="{FF2B5EF4-FFF2-40B4-BE49-F238E27FC236}">
                    <a16:creationId xmlns:a16="http://schemas.microsoft.com/office/drawing/2014/main" id="{F9F061B7-28C3-F32B-A059-16A63611BB12}"/>
                  </a:ext>
                </a:extLst>
              </p:cNvPr>
              <p:cNvSpPr txBox="1">
                <a:spLocks noRot="1" noChangeAspect="1" noMove="1" noResize="1" noEditPoints="1" noAdjustHandles="1" noChangeArrowheads="1" noChangeShapeType="1" noTextEdit="1"/>
              </p:cNvSpPr>
              <p:nvPr/>
            </p:nvSpPr>
            <p:spPr>
              <a:xfrm>
                <a:off x="843901" y="2877955"/>
                <a:ext cx="7904782" cy="5990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B44A692-671B-E1D0-AA0B-B549E5D77D67}"/>
                  </a:ext>
                </a:extLst>
              </p:cNvPr>
              <p:cNvSpPr txBox="1"/>
              <p:nvPr/>
            </p:nvSpPr>
            <p:spPr>
              <a:xfrm>
                <a:off x="3695085" y="3578807"/>
                <a:ext cx="4100175" cy="833946"/>
              </a:xfrm>
              <a:prstGeom prst="rect">
                <a:avLst/>
              </a:prstGeom>
              <a:noFill/>
            </p:spPr>
            <p:txBody>
              <a:bodyPr wrap="square">
                <a:spAutoFit/>
              </a:bodyPr>
              <a:lstStyle/>
              <a:p>
                <a:pPr>
                  <a:lnSpc>
                    <a:spcPct val="150000"/>
                  </a:lnSpc>
                </a:pPr>
                <a14:m>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num>
                      <m:den>
                        <m:r>
                          <a:rPr lang="en-US" sz="2200" b="0" i="1" smtClean="0">
                            <a:latin typeface="Cambria Math" panose="02040503050406030204" pitchFamily="18" charset="0"/>
                          </a:rPr>
                          <m:t>𝑥</m:t>
                        </m:r>
                        <m:r>
                          <a:rPr lang="en-US" sz="2200" b="0" i="1" smtClean="0">
                            <a:latin typeface="Cambria Math" panose="02040503050406030204" pitchFamily="18" charset="0"/>
                          </a:rPr>
                          <m:t>+23</m:t>
                        </m:r>
                      </m:den>
                    </m:f>
                    <m:r>
                      <a:rPr lang="en-US" sz="2200" b="0" i="1" smtClean="0">
                        <a:latin typeface="Cambria Math" panose="02040503050406030204" pitchFamily="18" charset="0"/>
                      </a:rPr>
                      <m:t> .</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+23</m:t>
                        </m:r>
                      </m:num>
                      <m:den>
                        <m:r>
                          <a:rPr lang="en-US" sz="2200" b="0" i="1" smtClean="0">
                            <a:latin typeface="Cambria Math" panose="02040503050406030204" pitchFamily="18" charset="0"/>
                          </a:rPr>
                          <m:t>𝑥</m:t>
                        </m:r>
                        <m:r>
                          <a:rPr lang="en-US" sz="2200" b="0" i="1" smtClean="0">
                            <a:latin typeface="Cambria Math" panose="02040503050406030204" pitchFamily="18" charset="0"/>
                          </a:rPr>
                          <m:t>−1</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+23</m:t>
                            </m:r>
                          </m:e>
                        </m:d>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+23</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num>
                      <m:den>
                        <m:r>
                          <a:rPr lang="en-US" sz="2200" b="0" i="1" smtClean="0">
                            <a:latin typeface="Cambria Math" panose="02040503050406030204" pitchFamily="18" charset="0"/>
                          </a:rPr>
                          <m:t>𝑥</m:t>
                        </m:r>
                        <m:r>
                          <a:rPr lang="en-US" sz="2200" b="0" i="1" smtClean="0">
                            <a:latin typeface="Cambria Math" panose="02040503050406030204" pitchFamily="18" charset="0"/>
                          </a:rPr>
                          <m:t>−1</m:t>
                        </m:r>
                      </m:den>
                    </m:f>
                  </m:oMath>
                </a14:m>
                <a:r>
                  <a:rPr lang="en-US" sz="2200" dirty="0">
                    <a:latin typeface="+mj-lt"/>
                  </a:rPr>
                  <a:t> </a:t>
                </a:r>
              </a:p>
            </p:txBody>
          </p:sp>
        </mc:Choice>
        <mc:Fallback xmlns="">
          <p:sp>
            <p:nvSpPr>
              <p:cNvPr id="29" name="TextBox 28">
                <a:extLst>
                  <a:ext uri="{FF2B5EF4-FFF2-40B4-BE49-F238E27FC236}">
                    <a16:creationId xmlns:a16="http://schemas.microsoft.com/office/drawing/2014/main" id="{9B44A692-671B-E1D0-AA0B-B549E5D77D67}"/>
                  </a:ext>
                </a:extLst>
              </p:cNvPr>
              <p:cNvSpPr txBox="1">
                <a:spLocks noRot="1" noChangeAspect="1" noMove="1" noResize="1" noEditPoints="1" noAdjustHandles="1" noChangeArrowheads="1" noChangeShapeType="1" noTextEdit="1"/>
              </p:cNvSpPr>
              <p:nvPr/>
            </p:nvSpPr>
            <p:spPr>
              <a:xfrm>
                <a:off x="3695085" y="3578807"/>
                <a:ext cx="4100175" cy="833946"/>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heel(1)">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8" name="TextBox 7">
            <a:extLst>
              <a:ext uri="{FF2B5EF4-FFF2-40B4-BE49-F238E27FC236}">
                <a16:creationId xmlns:a16="http://schemas.microsoft.com/office/drawing/2014/main" id="{26356832-E1CC-6E27-E42F-4DAE285E712B}"/>
              </a:ext>
            </a:extLst>
          </p:cNvPr>
          <p:cNvSpPr txBox="1"/>
          <p:nvPr/>
        </p:nvSpPr>
        <p:spPr>
          <a:xfrm>
            <a:off x="662018" y="1578031"/>
            <a:ext cx="2629057"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grpSp>
        <p:nvGrpSpPr>
          <p:cNvPr id="10" name="Group 9">
            <a:extLst>
              <a:ext uri="{FF2B5EF4-FFF2-40B4-BE49-F238E27FC236}">
                <a16:creationId xmlns:a16="http://schemas.microsoft.com/office/drawing/2014/main" id="{64A52FD8-CDA6-5FB2-B300-A315F9D664D5}"/>
              </a:ext>
            </a:extLst>
          </p:cNvPr>
          <p:cNvGrpSpPr/>
          <p:nvPr/>
        </p:nvGrpSpPr>
        <p:grpSpPr>
          <a:xfrm>
            <a:off x="947414" y="462907"/>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dirty="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100" b="1" kern="1200" dirty="0">
                  <a:solidFill>
                    <a:prstClr val="black"/>
                  </a:solidFill>
                  <a:latin typeface="+mj-lt"/>
                  <a:ea typeface="+mn-ea"/>
                  <a:cs typeface="Arial" panose="020B0604020202020204" pitchFamily="34" charset="0"/>
                </a:rPr>
                <a:t>2</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C176941-B5B0-772B-3C24-94721F5818AD}"/>
                  </a:ext>
                </a:extLst>
              </p:cNvPr>
              <p:cNvSpPr txBox="1"/>
              <p:nvPr/>
            </p:nvSpPr>
            <p:spPr>
              <a:xfrm>
                <a:off x="662018" y="2095224"/>
                <a:ext cx="3103963" cy="2215799"/>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𝑦</m:t>
                        </m:r>
                        <m:r>
                          <a:rPr lang="en-US" sz="2200" i="1">
                            <a:latin typeface="Cambria Math" panose="02040503050406030204" pitchFamily="18" charset="0"/>
                          </a:rPr>
                          <m:t>+6</m:t>
                        </m:r>
                      </m:num>
                      <m:den>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−4</m:t>
                        </m:r>
                        <m:r>
                          <a:rPr lang="en-US" sz="2200" i="1">
                            <a:latin typeface="Cambria Math" panose="02040503050406030204" pitchFamily="18" charset="0"/>
                          </a:rPr>
                          <m:t>𝑥</m:t>
                        </m:r>
                        <m:r>
                          <a:rPr lang="en-US" sz="2200" i="1">
                            <a:latin typeface="Cambria Math" panose="02040503050406030204" pitchFamily="18" charset="0"/>
                          </a:rPr>
                          <m:t>+4</m:t>
                        </m:r>
                      </m:den>
                    </m:f>
                    <m:r>
                      <a:rPr lang="en-US" sz="2200" i="1">
                        <a:latin typeface="Cambria Math" panose="02040503050406030204" pitchFamily="18" charset="0"/>
                      </a:rPr>
                      <m:t> .</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−4</m:t>
                        </m:r>
                      </m:num>
                      <m:den>
                        <m:r>
                          <a:rPr lang="en-US" sz="2200" i="1">
                            <a:latin typeface="Cambria Math" panose="02040503050406030204" pitchFamily="18" charset="0"/>
                          </a:rPr>
                          <m:t>𝑥</m:t>
                        </m:r>
                        <m:r>
                          <a:rPr lang="en-US" sz="2200" i="1">
                            <a:latin typeface="Cambria Math" panose="02040503050406030204" pitchFamily="18" charset="0"/>
                          </a:rPr>
                          <m:t>+1</m:t>
                        </m:r>
                      </m:den>
                    </m:f>
                    <m:r>
                      <a:rPr lang="en-US" sz="2200" i="1">
                        <a:latin typeface="Cambria Math" panose="02040503050406030204" pitchFamily="18" charset="0"/>
                      </a:rPr>
                      <m:t> .</m:t>
                    </m:r>
                    <m:f>
                      <m:fPr>
                        <m:ctrlPr>
                          <a:rPr lang="en-US" sz="2200" i="1">
                            <a:latin typeface="Cambria Math" panose="02040503050406030204" pitchFamily="18" charset="0"/>
                          </a:rPr>
                        </m:ctrlPr>
                      </m:fPr>
                      <m:num>
                        <m:r>
                          <a:rPr lang="en-US" sz="2200" i="1">
                            <a:latin typeface="Cambria Math" panose="02040503050406030204" pitchFamily="18" charset="0"/>
                          </a:rPr>
                          <m:t>𝑥</m:t>
                        </m:r>
                        <m:r>
                          <a:rPr lang="en-US" sz="2200" i="1">
                            <a:latin typeface="Cambria Math" panose="02040503050406030204" pitchFamily="18" charset="0"/>
                          </a:rPr>
                          <m:t>−2</m:t>
                        </m:r>
                      </m:num>
                      <m:den>
                        <m:r>
                          <a:rPr lang="en-US" sz="2200" i="1">
                            <a:latin typeface="Cambria Math" panose="02040503050406030204" pitchFamily="18" charset="0"/>
                          </a:rPr>
                          <m:t>𝑦</m:t>
                        </m:r>
                        <m:r>
                          <a:rPr lang="en-US" sz="2200" i="1">
                            <a:latin typeface="Cambria Math" panose="02040503050406030204" pitchFamily="18" charset="0"/>
                          </a:rPr>
                          <m:t>+6</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num>
                          <m:den>
                            <m:r>
                              <a:rPr lang="nl-NL" sz="2200" i="1">
                                <a:latin typeface="Cambria Math" panose="02040503050406030204" pitchFamily="18" charset="0"/>
                              </a:rPr>
                              <m:t>𝑥</m:t>
                            </m:r>
                            <m:r>
                              <a:rPr lang="en-US" sz="2200" i="1">
                                <a:latin typeface="Cambria Math" panose="02040503050406030204" pitchFamily="18" charset="0"/>
                              </a:rPr>
                              <m:t>−3</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num>
                          <m:den>
                            <m:r>
                              <a:rPr lang="nl-NL" sz="2200" i="1">
                                <a:latin typeface="Cambria Math" panose="02040503050406030204" pitchFamily="18" charset="0"/>
                              </a:rPr>
                              <m:t>𝑥</m:t>
                            </m:r>
                            <m:r>
                              <a:rPr lang="en-US" sz="2200" i="1">
                                <a:latin typeface="Cambria Math" panose="02040503050406030204" pitchFamily="18" charset="0"/>
                              </a:rPr>
                              <m:t>+3</m:t>
                            </m:r>
                          </m:den>
                        </m:f>
                      </m:e>
                    </m:d>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nl-NL"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−9</m:t>
                        </m:r>
                      </m:num>
                      <m:den>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1C176941-B5B0-772B-3C24-94721F5818AD}"/>
                  </a:ext>
                </a:extLst>
              </p:cNvPr>
              <p:cNvSpPr txBox="1">
                <a:spLocks noRot="1" noChangeAspect="1" noMove="1" noResize="1" noEditPoints="1" noAdjustHandles="1" noChangeArrowheads="1" noChangeShapeType="1" noTextEdit="1"/>
              </p:cNvSpPr>
              <p:nvPr/>
            </p:nvSpPr>
            <p:spPr>
              <a:xfrm>
                <a:off x="662018" y="2095224"/>
                <a:ext cx="3103963" cy="2215799"/>
              </a:xfrm>
              <a:prstGeom prst="rect">
                <a:avLst/>
              </a:prstGeom>
              <a:blipFill>
                <a:blip r:embed="rId3"/>
                <a:stretch>
                  <a:fillRect l="-2554" b="-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3B16AA-2995-D725-DF14-9100DBAAEF60}"/>
                  </a:ext>
                </a:extLst>
              </p:cNvPr>
              <p:cNvSpPr txBox="1"/>
              <p:nvPr/>
            </p:nvSpPr>
            <p:spPr>
              <a:xfrm>
                <a:off x="4652372" y="753606"/>
                <a:ext cx="3829610" cy="2683235"/>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+6</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+4</m:t>
                        </m:r>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−4</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+6</m:t>
                        </m:r>
                      </m:den>
                    </m:f>
                  </m:oMath>
                </a14:m>
                <a:endParaRPr lang="en-US" sz="22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+6</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200" i="1"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F03B16AA-2995-D725-DF14-9100DBAAEF60}"/>
                  </a:ext>
                </a:extLst>
              </p:cNvPr>
              <p:cNvSpPr txBox="1">
                <a:spLocks noRot="1" noChangeAspect="1" noMove="1" noResize="1" noEditPoints="1" noAdjustHandles="1" noChangeArrowheads="1" noChangeShapeType="1" noTextEdit="1"/>
              </p:cNvSpPr>
              <p:nvPr/>
            </p:nvSpPr>
            <p:spPr>
              <a:xfrm>
                <a:off x="4652372" y="753606"/>
                <a:ext cx="3829610" cy="2683235"/>
              </a:xfrm>
              <a:prstGeom prst="rect">
                <a:avLst/>
              </a:prstGeom>
              <a:blipFill>
                <a:blip r:embed="rId4"/>
                <a:stretch>
                  <a:fillRect l="-207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B5640BE-A276-5E5A-EE8E-D2A4D0F3C0FD}"/>
              </a:ext>
            </a:extLst>
          </p:cNvPr>
          <p:cNvSpPr/>
          <p:nvPr/>
        </p:nvSpPr>
        <p:spPr>
          <a:xfrm>
            <a:off x="3830961" y="386908"/>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A64D14A-D0F0-B03D-873E-3B7A3CF67150}"/>
              </a:ext>
            </a:extLst>
          </p:cNvPr>
          <p:cNvPicPr>
            <a:picLocks noChangeAspect="1"/>
          </p:cNvPicPr>
          <p:nvPr/>
        </p:nvPicPr>
        <p:blipFill>
          <a:blip r:embed="rId5"/>
          <a:stretch>
            <a:fillRect/>
          </a:stretch>
        </p:blipFill>
        <p:spPr>
          <a:xfrm>
            <a:off x="5875021" y="3340817"/>
            <a:ext cx="3268980" cy="1838801"/>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8" name="TextBox 7">
            <a:extLst>
              <a:ext uri="{FF2B5EF4-FFF2-40B4-BE49-F238E27FC236}">
                <a16:creationId xmlns:a16="http://schemas.microsoft.com/office/drawing/2014/main" id="{26356832-E1CC-6E27-E42F-4DAE285E712B}"/>
              </a:ext>
            </a:extLst>
          </p:cNvPr>
          <p:cNvSpPr txBox="1"/>
          <p:nvPr/>
        </p:nvSpPr>
        <p:spPr>
          <a:xfrm>
            <a:off x="662018" y="1578031"/>
            <a:ext cx="2629057"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1A4B246-47C0-B792-D945-E3AC2E098665}"/>
              </a:ext>
            </a:extLst>
          </p:cNvPr>
          <p:cNvSpPr/>
          <p:nvPr/>
        </p:nvSpPr>
        <p:spPr>
          <a:xfrm>
            <a:off x="3830961" y="386908"/>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64A52FD8-CDA6-5FB2-B300-A315F9D664D5}"/>
              </a:ext>
            </a:extLst>
          </p:cNvPr>
          <p:cNvGrpSpPr/>
          <p:nvPr/>
        </p:nvGrpSpPr>
        <p:grpSpPr>
          <a:xfrm>
            <a:off x="947414" y="462907"/>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dirty="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100" b="1" kern="1200" dirty="0">
                  <a:solidFill>
                    <a:prstClr val="black"/>
                  </a:solidFill>
                  <a:latin typeface="+mj-lt"/>
                  <a:ea typeface="+mn-ea"/>
                  <a:cs typeface="Arial" panose="020B0604020202020204" pitchFamily="34" charset="0"/>
                </a:rPr>
                <a:t>2</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C176941-B5B0-772B-3C24-94721F5818AD}"/>
                  </a:ext>
                </a:extLst>
              </p:cNvPr>
              <p:cNvSpPr txBox="1"/>
              <p:nvPr/>
            </p:nvSpPr>
            <p:spPr>
              <a:xfrm>
                <a:off x="662018" y="2095224"/>
                <a:ext cx="3103963" cy="2215799"/>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𝑦</m:t>
                        </m:r>
                        <m:r>
                          <a:rPr lang="en-US" sz="2200" i="1">
                            <a:latin typeface="Cambria Math" panose="02040503050406030204" pitchFamily="18" charset="0"/>
                          </a:rPr>
                          <m:t>+6</m:t>
                        </m:r>
                      </m:num>
                      <m:den>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−4</m:t>
                        </m:r>
                        <m:r>
                          <a:rPr lang="en-US" sz="2200" i="1">
                            <a:latin typeface="Cambria Math" panose="02040503050406030204" pitchFamily="18" charset="0"/>
                          </a:rPr>
                          <m:t>𝑥</m:t>
                        </m:r>
                        <m:r>
                          <a:rPr lang="en-US" sz="2200" i="1">
                            <a:latin typeface="Cambria Math" panose="02040503050406030204" pitchFamily="18" charset="0"/>
                          </a:rPr>
                          <m:t>+4</m:t>
                        </m:r>
                      </m:den>
                    </m:f>
                    <m:r>
                      <a:rPr lang="en-US" sz="2200" i="1">
                        <a:latin typeface="Cambria Math" panose="02040503050406030204" pitchFamily="18" charset="0"/>
                      </a:rPr>
                      <m:t> .</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en-US"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−4</m:t>
                        </m:r>
                      </m:num>
                      <m:den>
                        <m:r>
                          <a:rPr lang="en-US" sz="2200" i="1">
                            <a:latin typeface="Cambria Math" panose="02040503050406030204" pitchFamily="18" charset="0"/>
                          </a:rPr>
                          <m:t>𝑥</m:t>
                        </m:r>
                        <m:r>
                          <a:rPr lang="en-US" sz="2200" i="1">
                            <a:latin typeface="Cambria Math" panose="02040503050406030204" pitchFamily="18" charset="0"/>
                          </a:rPr>
                          <m:t>+1</m:t>
                        </m:r>
                      </m:den>
                    </m:f>
                    <m:r>
                      <a:rPr lang="en-US" sz="2200" i="1">
                        <a:latin typeface="Cambria Math" panose="02040503050406030204" pitchFamily="18" charset="0"/>
                      </a:rPr>
                      <m:t> .</m:t>
                    </m:r>
                    <m:f>
                      <m:fPr>
                        <m:ctrlPr>
                          <a:rPr lang="en-US" sz="2200" i="1">
                            <a:latin typeface="Cambria Math" panose="02040503050406030204" pitchFamily="18" charset="0"/>
                          </a:rPr>
                        </m:ctrlPr>
                      </m:fPr>
                      <m:num>
                        <m:r>
                          <a:rPr lang="en-US" sz="2200" i="1">
                            <a:latin typeface="Cambria Math" panose="02040503050406030204" pitchFamily="18" charset="0"/>
                          </a:rPr>
                          <m:t>𝑥</m:t>
                        </m:r>
                        <m:r>
                          <a:rPr lang="en-US" sz="2200" i="1">
                            <a:latin typeface="Cambria Math" panose="02040503050406030204" pitchFamily="18" charset="0"/>
                          </a:rPr>
                          <m:t>−2</m:t>
                        </m:r>
                      </m:num>
                      <m:den>
                        <m:r>
                          <a:rPr lang="en-US" sz="2200" i="1">
                            <a:latin typeface="Cambria Math" panose="02040503050406030204" pitchFamily="18" charset="0"/>
                          </a:rPr>
                          <m:t>𝑦</m:t>
                        </m:r>
                        <m:r>
                          <a:rPr lang="en-US" sz="2200" i="1">
                            <a:latin typeface="Cambria Math" panose="02040503050406030204" pitchFamily="18" charset="0"/>
                          </a:rPr>
                          <m:t>+6</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num>
                          <m:den>
                            <m:r>
                              <a:rPr lang="nl-NL" sz="2200" i="1">
                                <a:latin typeface="Cambria Math" panose="02040503050406030204" pitchFamily="18" charset="0"/>
                              </a:rPr>
                              <m:t>𝑥</m:t>
                            </m:r>
                            <m:r>
                              <a:rPr lang="en-US" sz="2200" i="1">
                                <a:latin typeface="Cambria Math" panose="02040503050406030204" pitchFamily="18" charset="0"/>
                              </a:rPr>
                              <m:t>−3</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num>
                          <m:den>
                            <m:r>
                              <a:rPr lang="nl-NL" sz="2200" i="1">
                                <a:latin typeface="Cambria Math" panose="02040503050406030204" pitchFamily="18" charset="0"/>
                              </a:rPr>
                              <m:t>𝑥</m:t>
                            </m:r>
                            <m:r>
                              <a:rPr lang="en-US" sz="2200" i="1">
                                <a:latin typeface="Cambria Math" panose="02040503050406030204" pitchFamily="18" charset="0"/>
                              </a:rPr>
                              <m:t>+3</m:t>
                            </m:r>
                          </m:den>
                        </m:f>
                      </m:e>
                    </m:d>
                    <m:r>
                      <a:rPr lang="en-US" sz="2200" i="1">
                        <a:latin typeface="Cambria Math" panose="02040503050406030204" pitchFamily="18" charset="0"/>
                      </a:rPr>
                      <m:t>.</m:t>
                    </m:r>
                    <m:f>
                      <m:fPr>
                        <m:ctrlPr>
                          <a:rPr lang="en-US" sz="2200" i="1">
                            <a:latin typeface="Cambria Math" panose="02040503050406030204" pitchFamily="18" charset="0"/>
                          </a:rPr>
                        </m:ctrlPr>
                      </m:fPr>
                      <m:num>
                        <m:sSup>
                          <m:sSupPr>
                            <m:ctrlPr>
                              <a:rPr lang="en-US" sz="2200" i="1">
                                <a:latin typeface="Cambria Math" panose="02040503050406030204" pitchFamily="18" charset="0"/>
                              </a:rPr>
                            </m:ctrlPr>
                          </m:sSupPr>
                          <m:e>
                            <m:r>
                              <a:rPr lang="nl-NL" sz="2200" i="1">
                                <a:latin typeface="Cambria Math" panose="02040503050406030204" pitchFamily="18" charset="0"/>
                              </a:rPr>
                              <m:t>𝑥</m:t>
                            </m:r>
                          </m:e>
                          <m:sup>
                            <m:r>
                              <a:rPr lang="en-US" sz="2200" i="1">
                                <a:latin typeface="Cambria Math" panose="02040503050406030204" pitchFamily="18" charset="0"/>
                              </a:rPr>
                              <m:t>2</m:t>
                            </m:r>
                          </m:sup>
                        </m:sSup>
                        <m:r>
                          <a:rPr lang="en-US" sz="2200" i="1">
                            <a:latin typeface="Cambria Math" panose="02040503050406030204" pitchFamily="18" charset="0"/>
                          </a:rPr>
                          <m:t>−9</m:t>
                        </m:r>
                      </m:num>
                      <m:den>
                        <m:r>
                          <a:rPr lang="en-US" sz="2200" i="1">
                            <a:latin typeface="Cambria Math" panose="02040503050406030204" pitchFamily="18" charset="0"/>
                          </a:rPr>
                          <m:t>2</m:t>
                        </m:r>
                        <m:r>
                          <a:rPr lang="nl-NL" sz="2200" i="1">
                            <a:latin typeface="Cambria Math" panose="02040503050406030204" pitchFamily="18" charset="0"/>
                          </a:rPr>
                          <m:t>𝑥</m:t>
                        </m:r>
                        <m:r>
                          <a:rPr lang="en-US" sz="2200" i="1">
                            <a:latin typeface="Cambria Math" panose="02040503050406030204" pitchFamily="18" charset="0"/>
                          </a:rPr>
                          <m:t>+1</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1C176941-B5B0-772B-3C24-94721F5818AD}"/>
                  </a:ext>
                </a:extLst>
              </p:cNvPr>
              <p:cNvSpPr txBox="1">
                <a:spLocks noRot="1" noChangeAspect="1" noMove="1" noResize="1" noEditPoints="1" noAdjustHandles="1" noChangeArrowheads="1" noChangeShapeType="1" noTextEdit="1"/>
              </p:cNvSpPr>
              <p:nvPr/>
            </p:nvSpPr>
            <p:spPr>
              <a:xfrm>
                <a:off x="662018" y="2095224"/>
                <a:ext cx="3103963" cy="2215799"/>
              </a:xfrm>
              <a:prstGeom prst="rect">
                <a:avLst/>
              </a:prstGeom>
              <a:blipFill>
                <a:blip r:embed="rId3"/>
                <a:stretch>
                  <a:fillRect l="-25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3B16AA-2995-D725-DF14-9100DBAAEF60}"/>
                  </a:ext>
                </a:extLst>
              </p:cNvPr>
              <p:cNvSpPr txBox="1"/>
              <p:nvPr/>
            </p:nvSpPr>
            <p:spPr>
              <a:xfrm>
                <a:off x="4220374" y="700666"/>
                <a:ext cx="4875201" cy="4275401"/>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den>
                        </m:f>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den>
                        </m:f>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nl-NL"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00" dirty="0">
                    <a:latin typeface="+mj-lt"/>
                    <a:ea typeface="Times New Roman" panose="02020603050405020304" pitchFamily="18" charset="0"/>
                    <a:cs typeface="Times New Roman" panose="02020603050405020304" pitchFamily="18" charset="0"/>
                  </a:rPr>
                  <a:t>.</a:t>
                </a:r>
                <a:r>
                  <a:rPr lang="en-US" sz="20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00" dirty="0">
                    <a:latin typeface="+mj-lt"/>
                    <a:ea typeface="Times New Roman" panose="02020603050405020304" pitchFamily="18" charset="0"/>
                    <a:cs typeface="Times New Roman" panose="02020603050405020304" pitchFamily="18" charset="0"/>
                  </a:rPr>
                  <a:t>.</a:t>
                </a:r>
                <a:r>
                  <a:rPr lang="en-US" sz="20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+1)2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−3)(2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nl-NL" sz="2000" i="1" kern="100">
                        <a:latin typeface="Cambria Math" panose="02040503050406030204" pitchFamily="18" charset="0"/>
                        <a:ea typeface="Times New Roman" panose="02020603050405020304" pitchFamily="18" charset="0"/>
                        <a:cs typeface="Times New Roman" panose="02020603050405020304" pitchFamily="18" charset="0"/>
                      </a:rPr>
                      <m:t> </m:t>
                    </m:r>
                  </m:oMath>
                </a14:m>
                <a:r>
                  <a:rPr lang="nl-NL" sz="20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 </m:t>
                    </m:r>
                  </m:oMath>
                </a14:m>
                <a:r>
                  <a:rPr lang="nl-NL" sz="2000" i="1"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F03B16AA-2995-D725-DF14-9100DBAAEF60}"/>
                  </a:ext>
                </a:extLst>
              </p:cNvPr>
              <p:cNvSpPr txBox="1">
                <a:spLocks noRot="1" noChangeAspect="1" noMove="1" noResize="1" noEditPoints="1" noAdjustHandles="1" noChangeArrowheads="1" noChangeShapeType="1" noTextEdit="1"/>
              </p:cNvSpPr>
              <p:nvPr/>
            </p:nvSpPr>
            <p:spPr>
              <a:xfrm>
                <a:off x="4220374" y="700666"/>
                <a:ext cx="4875201" cy="4275401"/>
              </a:xfrm>
              <a:prstGeom prst="rect">
                <a:avLst/>
              </a:prstGeom>
              <a:blipFill>
                <a:blip r:embed="rId4"/>
                <a:stretch>
                  <a:fillRect l="-1250"/>
                </a:stretch>
              </a:blipFill>
            </p:spPr>
            <p:txBody>
              <a:bodyPr/>
              <a:lstStyle/>
              <a:p>
                <a:r>
                  <a:rPr lang="en-US">
                    <a:noFill/>
                  </a:rPr>
                  <a:t> </a:t>
                </a:r>
              </a:p>
            </p:txBody>
          </p:sp>
        </mc:Fallback>
      </mc:AlternateContent>
    </p:spTree>
    <p:extLst>
      <p:ext uri="{BB962C8B-B14F-4D97-AF65-F5344CB8AC3E}">
        <p14:creationId xmlns:p14="http://schemas.microsoft.com/office/powerpoint/2010/main" val="497747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E659B3-5EA4-5B3B-EC65-8E540D64CCF7}"/>
              </a:ext>
            </a:extLst>
          </p:cNvPr>
          <p:cNvSpPr/>
          <p:nvPr/>
        </p:nvSpPr>
        <p:spPr>
          <a:xfrm>
            <a:off x="3035766" y="322623"/>
            <a:ext cx="3072467" cy="673829"/>
          </a:xfrm>
          <a:prstGeom prst="roundRect">
            <a:avLst>
              <a:gd name="adj" fmla="val 33017"/>
            </a:avLst>
          </a:prstGeom>
          <a:solidFill>
            <a:schemeClr val="bg2"/>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9B2358A-CBD6-23DB-833C-187DAE774556}"/>
                  </a:ext>
                </a:extLst>
              </p:cNvPr>
              <p:cNvSpPr txBox="1"/>
              <p:nvPr/>
            </p:nvSpPr>
            <p:spPr>
              <a:xfrm>
                <a:off x="1472311" y="1638819"/>
                <a:ext cx="1789938" cy="84401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1+3</m:t>
                          </m:r>
                          <m:r>
                            <a:rPr lang="en-US" sz="2600" b="0" i="1" smtClean="0">
                              <a:latin typeface="Cambria Math" panose="02040503050406030204" pitchFamily="18" charset="0"/>
                            </a:rPr>
                            <m:t>𝑥</m:t>
                          </m:r>
                        </m:num>
                        <m:den>
                          <m:r>
                            <a:rPr lang="en-US" sz="2600" b="0" i="1" smtClean="0">
                              <a:latin typeface="Cambria Math" panose="02040503050406030204" pitchFamily="18" charset="0"/>
                            </a:rPr>
                            <m:t>2</m:t>
                          </m:r>
                          <m:r>
                            <a:rPr lang="en-US" sz="2600" b="0" i="1" smtClean="0">
                              <a:latin typeface="Cambria Math" panose="02040503050406030204" pitchFamily="18" charset="0"/>
                            </a:rPr>
                            <m:t>𝑥</m:t>
                          </m:r>
                        </m:den>
                      </m:f>
                    </m:oMath>
                  </m:oMathPara>
                </a14:m>
                <a:endParaRPr lang="en-US" sz="2600" dirty="0">
                  <a:latin typeface="+mj-lt"/>
                </a:endParaRPr>
              </a:p>
            </p:txBody>
          </p:sp>
        </mc:Choice>
        <mc:Fallback xmlns="">
          <p:sp>
            <p:nvSpPr>
              <p:cNvPr id="2" name="TextBox 1">
                <a:extLst>
                  <a:ext uri="{FF2B5EF4-FFF2-40B4-BE49-F238E27FC236}">
                    <a16:creationId xmlns:a16="http://schemas.microsoft.com/office/drawing/2014/main" id="{D9B2358A-CBD6-23DB-833C-187DAE774556}"/>
                  </a:ext>
                </a:extLst>
              </p:cNvPr>
              <p:cNvSpPr txBox="1">
                <a:spLocks noRot="1" noChangeAspect="1" noMove="1" noResize="1" noEditPoints="1" noAdjustHandles="1" noChangeArrowheads="1" noChangeShapeType="1" noTextEdit="1"/>
              </p:cNvSpPr>
              <p:nvPr/>
            </p:nvSpPr>
            <p:spPr>
              <a:xfrm>
                <a:off x="1472311" y="1638819"/>
                <a:ext cx="1789938" cy="8440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B36F03E-0137-9391-742C-CA63ABF6588A}"/>
                  </a:ext>
                </a:extLst>
              </p:cNvPr>
              <p:cNvSpPr txBox="1"/>
              <p:nvPr/>
            </p:nvSpPr>
            <p:spPr>
              <a:xfrm>
                <a:off x="5881751" y="1638786"/>
                <a:ext cx="1603411" cy="84401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i="1" smtClean="0">
                              <a:latin typeface="Cambria Math" panose="02040503050406030204" pitchFamily="18" charset="0"/>
                            </a:rPr>
                          </m:ctrlPr>
                        </m:fPr>
                        <m:num>
                          <m:r>
                            <a:rPr lang="en-US" sz="2600" i="1">
                              <a:latin typeface="Cambria Math" panose="02040503050406030204" pitchFamily="18" charset="0"/>
                            </a:rPr>
                            <m:t>1</m:t>
                          </m:r>
                          <m:r>
                            <a:rPr lang="en-US" sz="2600" b="0" i="1" smtClean="0">
                              <a:latin typeface="Cambria Math" panose="02040503050406030204" pitchFamily="18" charset="0"/>
                            </a:rPr>
                            <m:t>−</m:t>
                          </m:r>
                          <m:r>
                            <a:rPr lang="en-US" sz="2600" i="1">
                              <a:latin typeface="Cambria Math" panose="02040503050406030204" pitchFamily="18" charset="0"/>
                            </a:rPr>
                            <m:t>3</m:t>
                          </m:r>
                          <m:r>
                            <a:rPr lang="en-US" sz="2600" i="1">
                              <a:latin typeface="Cambria Math" panose="02040503050406030204" pitchFamily="18" charset="0"/>
                            </a:rPr>
                            <m:t>𝑥</m:t>
                          </m:r>
                        </m:num>
                        <m:den>
                          <m:r>
                            <a:rPr lang="en-US" sz="2600" i="1">
                              <a:latin typeface="Cambria Math" panose="02040503050406030204" pitchFamily="18" charset="0"/>
                            </a:rPr>
                            <m:t>2</m:t>
                          </m:r>
                          <m:r>
                            <a:rPr lang="en-US" sz="2600" i="1">
                              <a:latin typeface="Cambria Math" panose="02040503050406030204" pitchFamily="18" charset="0"/>
                            </a:rPr>
                            <m:t>𝑥</m:t>
                          </m:r>
                        </m:den>
                      </m:f>
                    </m:oMath>
                  </m:oMathPara>
                </a14:m>
                <a:endParaRPr lang="en-US" sz="2600" dirty="0">
                  <a:latin typeface="+mj-lt"/>
                </a:endParaRPr>
              </a:p>
            </p:txBody>
          </p:sp>
        </mc:Choice>
        <mc:Fallback xmlns="">
          <p:sp>
            <p:nvSpPr>
              <p:cNvPr id="3" name="TextBox 2">
                <a:extLst>
                  <a:ext uri="{FF2B5EF4-FFF2-40B4-BE49-F238E27FC236}">
                    <a16:creationId xmlns:a16="http://schemas.microsoft.com/office/drawing/2014/main" id="{DB36F03E-0137-9391-742C-CA63ABF6588A}"/>
                  </a:ext>
                </a:extLst>
              </p:cNvPr>
              <p:cNvSpPr txBox="1">
                <a:spLocks noRot="1" noChangeAspect="1" noMove="1" noResize="1" noEditPoints="1" noAdjustHandles="1" noChangeArrowheads="1" noChangeShapeType="1" noTextEdit="1"/>
              </p:cNvSpPr>
              <p:nvPr/>
            </p:nvSpPr>
            <p:spPr>
              <a:xfrm>
                <a:off x="5881751" y="1638786"/>
                <a:ext cx="1603411" cy="844014"/>
              </a:xfrm>
              <a:prstGeom prst="rect">
                <a:avLst/>
              </a:prstGeom>
              <a:blipFill>
                <a:blip r:embed="rId4"/>
                <a:stretch>
                  <a:fillRect/>
                </a:stretch>
              </a:blipFill>
            </p:spPr>
            <p:txBody>
              <a:bodyPr/>
              <a:lstStyle/>
              <a:p>
                <a:r>
                  <a:rPr lang="en-US">
                    <a:noFill/>
                  </a:rPr>
                  <a:t> </a:t>
                </a:r>
              </a:p>
            </p:txBody>
          </p:sp>
        </mc:Fallback>
      </mc:AlternateContent>
      <p:sp>
        <p:nvSpPr>
          <p:cNvPr id="5" name="Multiplication Sign 4">
            <a:extLst>
              <a:ext uri="{FF2B5EF4-FFF2-40B4-BE49-F238E27FC236}">
                <a16:creationId xmlns:a16="http://schemas.microsoft.com/office/drawing/2014/main" id="{CD666CBB-61EB-F58E-C919-A2A34A4D31B1}"/>
              </a:ext>
            </a:extLst>
          </p:cNvPr>
          <p:cNvSpPr/>
          <p:nvPr/>
        </p:nvSpPr>
        <p:spPr>
          <a:xfrm>
            <a:off x="4199967" y="1662887"/>
            <a:ext cx="744063" cy="710757"/>
          </a:xfrm>
          <a:prstGeom prst="mathMultiply">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EA1925-BC46-AA09-5D71-99A475C13557}"/>
              </a:ext>
            </a:extLst>
          </p:cNvPr>
          <p:cNvPicPr>
            <a:picLocks noChangeAspect="1"/>
          </p:cNvPicPr>
          <p:nvPr/>
        </p:nvPicPr>
        <p:blipFill>
          <a:blip r:embed="rId5"/>
          <a:stretch>
            <a:fillRect/>
          </a:stretch>
        </p:blipFill>
        <p:spPr>
          <a:xfrm>
            <a:off x="91440" y="3656730"/>
            <a:ext cx="2275840" cy="1280160"/>
          </a:xfrm>
          <a:prstGeom prst="rect">
            <a:avLst/>
          </a:prstGeom>
        </p:spPr>
      </p:pic>
      <p:sp>
        <p:nvSpPr>
          <p:cNvPr id="7" name="Thought Bubble: Cloud 6">
            <a:extLst>
              <a:ext uri="{FF2B5EF4-FFF2-40B4-BE49-F238E27FC236}">
                <a16:creationId xmlns:a16="http://schemas.microsoft.com/office/drawing/2014/main" id="{0892EB48-AA3F-9707-D438-708CF3CF709C}"/>
              </a:ext>
            </a:extLst>
          </p:cNvPr>
          <p:cNvSpPr/>
          <p:nvPr/>
        </p:nvSpPr>
        <p:spPr>
          <a:xfrm>
            <a:off x="2537460" y="3125234"/>
            <a:ext cx="6252210" cy="1280159"/>
          </a:xfrm>
          <a:prstGeom prst="cloudCallout">
            <a:avLst>
              <a:gd name="adj1" fmla="val -58373"/>
              <a:gd name="adj2" fmla="val 14688"/>
            </a:avLst>
          </a:prstGeom>
          <a:solidFill>
            <a:schemeClr val="bg2"/>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mj-lt"/>
              </a:rPr>
              <a:t>Làm</a:t>
            </a:r>
            <a:r>
              <a:rPr lang="en-US" sz="2000" dirty="0">
                <a:solidFill>
                  <a:srgbClr val="000000"/>
                </a:solidFill>
                <a:latin typeface="+mj-lt"/>
              </a:rPr>
              <a:t> </a:t>
            </a:r>
            <a:r>
              <a:rPr lang="en-US" sz="2000" dirty="0" err="1">
                <a:solidFill>
                  <a:srgbClr val="000000"/>
                </a:solidFill>
                <a:latin typeface="+mj-lt"/>
              </a:rPr>
              <a:t>thế</a:t>
            </a:r>
            <a:r>
              <a:rPr lang="en-US" sz="2000" dirty="0">
                <a:solidFill>
                  <a:srgbClr val="000000"/>
                </a:solidFill>
                <a:latin typeface="+mj-lt"/>
              </a:rPr>
              <a:t> </a:t>
            </a:r>
            <a:r>
              <a:rPr lang="en-US" sz="2000" dirty="0" err="1">
                <a:solidFill>
                  <a:srgbClr val="000000"/>
                </a:solidFill>
                <a:latin typeface="+mj-lt"/>
              </a:rPr>
              <a:t>nào</a:t>
            </a:r>
            <a:r>
              <a:rPr lang="en-US" sz="2000" dirty="0">
                <a:solidFill>
                  <a:srgbClr val="000000"/>
                </a:solidFill>
                <a:latin typeface="+mj-lt"/>
              </a:rPr>
              <a:t> </a:t>
            </a:r>
            <a:r>
              <a:rPr lang="en-US" sz="2000" dirty="0" err="1">
                <a:solidFill>
                  <a:srgbClr val="000000"/>
                </a:solidFill>
                <a:latin typeface="+mj-lt"/>
              </a:rPr>
              <a:t>để</a:t>
            </a:r>
            <a:r>
              <a:rPr lang="en-US" sz="2000" dirty="0">
                <a:solidFill>
                  <a:srgbClr val="000000"/>
                </a:solidFill>
                <a:latin typeface="+mj-lt"/>
              </a:rPr>
              <a:t> </a:t>
            </a:r>
            <a:r>
              <a:rPr lang="en-US" sz="2000" dirty="0" err="1">
                <a:solidFill>
                  <a:srgbClr val="000000"/>
                </a:solidFill>
                <a:latin typeface="+mj-lt"/>
              </a:rPr>
              <a:t>nhân</a:t>
            </a:r>
            <a:r>
              <a:rPr lang="en-US" sz="2000" dirty="0">
                <a:solidFill>
                  <a:srgbClr val="000000"/>
                </a:solidFill>
                <a:latin typeface="+mj-lt"/>
              </a:rPr>
              <a:t>, chia </a:t>
            </a:r>
            <a:r>
              <a:rPr lang="en-US" sz="2000" dirty="0" err="1">
                <a:solidFill>
                  <a:srgbClr val="000000"/>
                </a:solidFill>
                <a:latin typeface="+mj-lt"/>
              </a:rPr>
              <a:t>được</a:t>
            </a:r>
            <a:r>
              <a:rPr lang="en-US" sz="2000" dirty="0">
                <a:solidFill>
                  <a:srgbClr val="000000"/>
                </a:solidFill>
                <a:latin typeface="+mj-lt"/>
              </a:rPr>
              <a:t> </a:t>
            </a:r>
            <a:r>
              <a:rPr lang="en-US" sz="2000" dirty="0" err="1">
                <a:solidFill>
                  <a:srgbClr val="000000"/>
                </a:solidFill>
                <a:latin typeface="+mj-lt"/>
              </a:rPr>
              <a:t>các</a:t>
            </a:r>
            <a:r>
              <a:rPr lang="en-US" sz="2000" dirty="0">
                <a:solidFill>
                  <a:srgbClr val="000000"/>
                </a:solidFill>
                <a:latin typeface="+mj-lt"/>
              </a:rPr>
              <a:t> </a:t>
            </a:r>
            <a:r>
              <a:rPr lang="en-US" sz="2000" dirty="0" err="1">
                <a:solidFill>
                  <a:srgbClr val="000000"/>
                </a:solidFill>
                <a:latin typeface="+mj-lt"/>
              </a:rPr>
              <a:t>phân</a:t>
            </a:r>
            <a:r>
              <a:rPr lang="en-US" sz="2000" dirty="0">
                <a:solidFill>
                  <a:srgbClr val="000000"/>
                </a:solidFill>
                <a:latin typeface="+mj-lt"/>
              </a:rPr>
              <a:t> </a:t>
            </a:r>
            <a:r>
              <a:rPr lang="en-US" sz="2000" dirty="0" err="1">
                <a:solidFill>
                  <a:srgbClr val="000000"/>
                </a:solidFill>
                <a:latin typeface="+mj-lt"/>
              </a:rPr>
              <a:t>thức</a:t>
            </a:r>
            <a:r>
              <a:rPr lang="en-US" sz="2000" dirty="0">
                <a:solidFill>
                  <a:srgbClr val="000000"/>
                </a:solidFill>
                <a:latin typeface="+mj-lt"/>
              </a:rPr>
              <a:t> </a:t>
            </a:r>
            <a:r>
              <a:rPr lang="en-US" sz="2000" dirty="0" err="1">
                <a:solidFill>
                  <a:srgbClr val="000000"/>
                </a:solidFill>
                <a:latin typeface="+mj-lt"/>
              </a:rPr>
              <a:t>đại</a:t>
            </a:r>
            <a:r>
              <a:rPr lang="en-US" sz="2000" dirty="0">
                <a:solidFill>
                  <a:srgbClr val="000000"/>
                </a:solidFill>
                <a:latin typeface="+mj-lt"/>
              </a:rPr>
              <a:t> </a:t>
            </a:r>
            <a:r>
              <a:rPr lang="en-US" sz="2000" dirty="0" err="1">
                <a:solidFill>
                  <a:srgbClr val="000000"/>
                </a:solidFill>
                <a:latin typeface="+mj-lt"/>
              </a:rPr>
              <a:t>số</a:t>
            </a:r>
            <a:r>
              <a:rPr lang="en-US" sz="2000" dirty="0">
                <a:solidFill>
                  <a:srgbClr val="000000"/>
                </a:solidFill>
                <a:latin typeface="+mj-lt"/>
              </a:rPr>
              <a:t>?</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grpSp>
        <p:nvGrpSpPr>
          <p:cNvPr id="2706" name="Google Shape;2706;p60"/>
          <p:cNvGrpSpPr/>
          <p:nvPr/>
        </p:nvGrpSpPr>
        <p:grpSpPr>
          <a:xfrm>
            <a:off x="5966782" y="1616719"/>
            <a:ext cx="2704478" cy="2576060"/>
            <a:chOff x="5450124" y="1018989"/>
            <a:chExt cx="3221136" cy="3173790"/>
          </a:xfrm>
        </p:grpSpPr>
        <p:grpSp>
          <p:nvGrpSpPr>
            <p:cNvPr id="2707" name="Google Shape;2707;p60"/>
            <p:cNvGrpSpPr/>
            <p:nvPr/>
          </p:nvGrpSpPr>
          <p:grpSpPr>
            <a:xfrm>
              <a:off x="5563524" y="1087989"/>
              <a:ext cx="3107736" cy="3104790"/>
              <a:chOff x="5450124" y="1018989"/>
              <a:chExt cx="3107736" cy="3104790"/>
            </a:xfrm>
          </p:grpSpPr>
          <p:sp>
            <p:nvSpPr>
              <p:cNvPr id="2708" name="Google Shape;2708;p60"/>
              <p:cNvSpPr/>
              <p:nvPr/>
            </p:nvSpPr>
            <p:spPr>
              <a:xfrm rot="8663647">
                <a:off x="6587155" y="1871013"/>
                <a:ext cx="1527663" cy="1517222"/>
              </a:xfrm>
              <a:custGeom>
                <a:avLst/>
                <a:gdLst/>
                <a:ahLst/>
                <a:cxnLst/>
                <a:rect l="l" t="t" r="r" b="b"/>
                <a:pathLst>
                  <a:path w="14485" h="14386" extrusionOk="0">
                    <a:moveTo>
                      <a:pt x="11783" y="704"/>
                    </a:moveTo>
                    <a:cubicBezTo>
                      <a:pt x="12027" y="704"/>
                      <a:pt x="12268" y="735"/>
                      <a:pt x="12516" y="760"/>
                    </a:cubicBezTo>
                    <a:cubicBezTo>
                      <a:pt x="12549" y="760"/>
                      <a:pt x="12582" y="771"/>
                      <a:pt x="12615" y="771"/>
                    </a:cubicBezTo>
                    <a:cubicBezTo>
                      <a:pt x="12625" y="770"/>
                      <a:pt x="12634" y="770"/>
                      <a:pt x="12644" y="770"/>
                    </a:cubicBezTo>
                    <a:cubicBezTo>
                      <a:pt x="12805" y="770"/>
                      <a:pt x="12929" y="854"/>
                      <a:pt x="13032" y="958"/>
                    </a:cubicBezTo>
                    <a:cubicBezTo>
                      <a:pt x="13230" y="1145"/>
                      <a:pt x="13450" y="1321"/>
                      <a:pt x="13648" y="1508"/>
                    </a:cubicBezTo>
                    <a:cubicBezTo>
                      <a:pt x="13703" y="1563"/>
                      <a:pt x="13769" y="1607"/>
                      <a:pt x="13791" y="1684"/>
                    </a:cubicBezTo>
                    <a:cubicBezTo>
                      <a:pt x="13791" y="1739"/>
                      <a:pt x="13747" y="1761"/>
                      <a:pt x="13703" y="1761"/>
                    </a:cubicBezTo>
                    <a:cubicBezTo>
                      <a:pt x="13659" y="1772"/>
                      <a:pt x="13615" y="1772"/>
                      <a:pt x="13571" y="1772"/>
                    </a:cubicBezTo>
                    <a:cubicBezTo>
                      <a:pt x="12670" y="1772"/>
                      <a:pt x="11801" y="1937"/>
                      <a:pt x="10943" y="2201"/>
                    </a:cubicBezTo>
                    <a:cubicBezTo>
                      <a:pt x="10338" y="2388"/>
                      <a:pt x="9755" y="2596"/>
                      <a:pt x="9183" y="2860"/>
                    </a:cubicBezTo>
                    <a:cubicBezTo>
                      <a:pt x="9029" y="2926"/>
                      <a:pt x="8876" y="3003"/>
                      <a:pt x="8711" y="3091"/>
                    </a:cubicBezTo>
                    <a:cubicBezTo>
                      <a:pt x="8590" y="3025"/>
                      <a:pt x="8513" y="2926"/>
                      <a:pt x="8425" y="2838"/>
                    </a:cubicBezTo>
                    <a:cubicBezTo>
                      <a:pt x="8216" y="2596"/>
                      <a:pt x="8018" y="2344"/>
                      <a:pt x="7820" y="2102"/>
                    </a:cubicBezTo>
                    <a:cubicBezTo>
                      <a:pt x="7809" y="2091"/>
                      <a:pt x="7798" y="2080"/>
                      <a:pt x="7787" y="2069"/>
                    </a:cubicBezTo>
                    <a:cubicBezTo>
                      <a:pt x="7732" y="1981"/>
                      <a:pt x="7743" y="1926"/>
                      <a:pt x="7820" y="1860"/>
                    </a:cubicBezTo>
                    <a:cubicBezTo>
                      <a:pt x="8051" y="1684"/>
                      <a:pt x="8304" y="1541"/>
                      <a:pt x="8568" y="1431"/>
                    </a:cubicBezTo>
                    <a:cubicBezTo>
                      <a:pt x="9095" y="1211"/>
                      <a:pt x="9645" y="1046"/>
                      <a:pt x="10195" y="914"/>
                    </a:cubicBezTo>
                    <a:cubicBezTo>
                      <a:pt x="10635" y="815"/>
                      <a:pt x="11086" y="749"/>
                      <a:pt x="11537" y="716"/>
                    </a:cubicBezTo>
                    <a:cubicBezTo>
                      <a:pt x="11619" y="708"/>
                      <a:pt x="11701" y="704"/>
                      <a:pt x="11783" y="704"/>
                    </a:cubicBezTo>
                    <a:close/>
                    <a:moveTo>
                      <a:pt x="10383" y="0"/>
                    </a:moveTo>
                    <a:cubicBezTo>
                      <a:pt x="9787" y="0"/>
                      <a:pt x="9199" y="77"/>
                      <a:pt x="8612" y="221"/>
                    </a:cubicBezTo>
                    <a:cubicBezTo>
                      <a:pt x="7842" y="408"/>
                      <a:pt x="7105" y="694"/>
                      <a:pt x="6434" y="1123"/>
                    </a:cubicBezTo>
                    <a:cubicBezTo>
                      <a:pt x="6038" y="1376"/>
                      <a:pt x="5631" y="1618"/>
                      <a:pt x="5235" y="1860"/>
                    </a:cubicBezTo>
                    <a:cubicBezTo>
                      <a:pt x="4664" y="2212"/>
                      <a:pt x="4125" y="2585"/>
                      <a:pt x="3586" y="2981"/>
                    </a:cubicBezTo>
                    <a:cubicBezTo>
                      <a:pt x="2717" y="3652"/>
                      <a:pt x="1991" y="4455"/>
                      <a:pt x="1364" y="5357"/>
                    </a:cubicBezTo>
                    <a:cubicBezTo>
                      <a:pt x="1123" y="5698"/>
                      <a:pt x="936" y="6061"/>
                      <a:pt x="804" y="6445"/>
                    </a:cubicBezTo>
                    <a:cubicBezTo>
                      <a:pt x="573" y="7094"/>
                      <a:pt x="375" y="7754"/>
                      <a:pt x="232" y="8425"/>
                    </a:cubicBezTo>
                    <a:cubicBezTo>
                      <a:pt x="89" y="9063"/>
                      <a:pt x="1" y="9712"/>
                      <a:pt x="12" y="10371"/>
                    </a:cubicBezTo>
                    <a:cubicBezTo>
                      <a:pt x="23" y="10844"/>
                      <a:pt x="56" y="11317"/>
                      <a:pt x="133" y="11790"/>
                    </a:cubicBezTo>
                    <a:cubicBezTo>
                      <a:pt x="166" y="11977"/>
                      <a:pt x="221" y="12142"/>
                      <a:pt x="342" y="12285"/>
                    </a:cubicBezTo>
                    <a:cubicBezTo>
                      <a:pt x="584" y="12571"/>
                      <a:pt x="804" y="12868"/>
                      <a:pt x="1057" y="13154"/>
                    </a:cubicBezTo>
                    <a:cubicBezTo>
                      <a:pt x="1353" y="13484"/>
                      <a:pt x="1661" y="13792"/>
                      <a:pt x="1958" y="14110"/>
                    </a:cubicBezTo>
                    <a:cubicBezTo>
                      <a:pt x="2046" y="14209"/>
                      <a:pt x="2123" y="14297"/>
                      <a:pt x="2210" y="14385"/>
                    </a:cubicBezTo>
                    <a:lnTo>
                      <a:pt x="2210" y="14385"/>
                    </a:lnTo>
                    <a:cubicBezTo>
                      <a:pt x="2226" y="14382"/>
                      <a:pt x="2235" y="14374"/>
                      <a:pt x="2244" y="14374"/>
                    </a:cubicBezTo>
                    <a:lnTo>
                      <a:pt x="2244" y="14253"/>
                    </a:lnTo>
                    <a:cubicBezTo>
                      <a:pt x="2244" y="13978"/>
                      <a:pt x="2244" y="13715"/>
                      <a:pt x="2244" y="13451"/>
                    </a:cubicBezTo>
                    <a:cubicBezTo>
                      <a:pt x="2244" y="13033"/>
                      <a:pt x="2277" y="12615"/>
                      <a:pt x="2343" y="12197"/>
                    </a:cubicBezTo>
                    <a:cubicBezTo>
                      <a:pt x="2464" y="11482"/>
                      <a:pt x="2662" y="10789"/>
                      <a:pt x="2948" y="10130"/>
                    </a:cubicBezTo>
                    <a:cubicBezTo>
                      <a:pt x="3421" y="9041"/>
                      <a:pt x="3993" y="8007"/>
                      <a:pt x="4763" y="7094"/>
                    </a:cubicBezTo>
                    <a:cubicBezTo>
                      <a:pt x="4906" y="6918"/>
                      <a:pt x="5049" y="6742"/>
                      <a:pt x="5191" y="6577"/>
                    </a:cubicBezTo>
                    <a:cubicBezTo>
                      <a:pt x="6071" y="5544"/>
                      <a:pt x="7094" y="4664"/>
                      <a:pt x="8271" y="3982"/>
                    </a:cubicBezTo>
                    <a:cubicBezTo>
                      <a:pt x="8788" y="3685"/>
                      <a:pt x="9315" y="3399"/>
                      <a:pt x="9843" y="3113"/>
                    </a:cubicBezTo>
                    <a:cubicBezTo>
                      <a:pt x="10294" y="2871"/>
                      <a:pt x="10767" y="2673"/>
                      <a:pt x="11251" y="2498"/>
                    </a:cubicBezTo>
                    <a:cubicBezTo>
                      <a:pt x="11944" y="2234"/>
                      <a:pt x="12648" y="2047"/>
                      <a:pt x="13373" y="1937"/>
                    </a:cubicBezTo>
                    <a:cubicBezTo>
                      <a:pt x="13703" y="1893"/>
                      <a:pt x="14022" y="1882"/>
                      <a:pt x="14352" y="1882"/>
                    </a:cubicBezTo>
                    <a:cubicBezTo>
                      <a:pt x="14370" y="1882"/>
                      <a:pt x="14389" y="1885"/>
                      <a:pt x="14408" y="1885"/>
                    </a:cubicBezTo>
                    <a:cubicBezTo>
                      <a:pt x="14437" y="1885"/>
                      <a:pt x="14464" y="1877"/>
                      <a:pt x="14484" y="1838"/>
                    </a:cubicBezTo>
                    <a:cubicBezTo>
                      <a:pt x="14462" y="1816"/>
                      <a:pt x="14429" y="1783"/>
                      <a:pt x="14407" y="1750"/>
                    </a:cubicBezTo>
                    <a:cubicBezTo>
                      <a:pt x="14121" y="1453"/>
                      <a:pt x="13813" y="1189"/>
                      <a:pt x="13494" y="947"/>
                    </a:cubicBezTo>
                    <a:cubicBezTo>
                      <a:pt x="13241" y="749"/>
                      <a:pt x="12977" y="573"/>
                      <a:pt x="12747" y="353"/>
                    </a:cubicBezTo>
                    <a:cubicBezTo>
                      <a:pt x="12692" y="298"/>
                      <a:pt x="12615" y="265"/>
                      <a:pt x="12549" y="232"/>
                    </a:cubicBezTo>
                    <a:cubicBezTo>
                      <a:pt x="12318" y="133"/>
                      <a:pt x="12087" y="67"/>
                      <a:pt x="11845" y="45"/>
                    </a:cubicBezTo>
                    <a:cubicBezTo>
                      <a:pt x="11394" y="1"/>
                      <a:pt x="10943" y="12"/>
                      <a:pt x="10503" y="1"/>
                    </a:cubicBezTo>
                    <a:cubicBezTo>
                      <a:pt x="10463" y="0"/>
                      <a:pt x="10423" y="0"/>
                      <a:pt x="10383" y="0"/>
                    </a:cubicBezTo>
                    <a:close/>
                    <a:moveTo>
                      <a:pt x="2210" y="14385"/>
                    </a:moveTo>
                    <a:cubicBezTo>
                      <a:pt x="2207" y="14385"/>
                      <a:pt x="2204" y="14385"/>
                      <a:pt x="2200" y="14385"/>
                    </a:cubicBezTo>
                    <a:lnTo>
                      <a:pt x="2211" y="14385"/>
                    </a:lnTo>
                    <a:cubicBezTo>
                      <a:pt x="2211" y="14385"/>
                      <a:pt x="2211" y="14385"/>
                      <a:pt x="2210" y="143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0"/>
              <p:cNvSpPr/>
              <p:nvPr/>
            </p:nvSpPr>
            <p:spPr>
              <a:xfrm rot="8663647">
                <a:off x="6877390" y="1875210"/>
                <a:ext cx="1191229" cy="1395304"/>
              </a:xfrm>
              <a:custGeom>
                <a:avLst/>
                <a:gdLst/>
                <a:ahLst/>
                <a:cxnLst/>
                <a:rect l="l" t="t" r="r" b="b"/>
                <a:pathLst>
                  <a:path w="11295" h="13230" extrusionOk="0">
                    <a:moveTo>
                      <a:pt x="10019" y="0"/>
                    </a:moveTo>
                    <a:cubicBezTo>
                      <a:pt x="9491" y="0"/>
                      <a:pt x="8941" y="66"/>
                      <a:pt x="8359" y="209"/>
                    </a:cubicBezTo>
                    <a:cubicBezTo>
                      <a:pt x="7567" y="396"/>
                      <a:pt x="6885" y="682"/>
                      <a:pt x="6280" y="1067"/>
                    </a:cubicBezTo>
                    <a:cubicBezTo>
                      <a:pt x="6027" y="1232"/>
                      <a:pt x="5763" y="1386"/>
                      <a:pt x="5510" y="1551"/>
                    </a:cubicBezTo>
                    <a:cubicBezTo>
                      <a:pt x="5367" y="1628"/>
                      <a:pt x="5213" y="1716"/>
                      <a:pt x="5070" y="1804"/>
                    </a:cubicBezTo>
                    <a:cubicBezTo>
                      <a:pt x="4543" y="2134"/>
                      <a:pt x="3993" y="2507"/>
                      <a:pt x="3465" y="2914"/>
                    </a:cubicBezTo>
                    <a:cubicBezTo>
                      <a:pt x="2662" y="3519"/>
                      <a:pt x="1958" y="4267"/>
                      <a:pt x="1298" y="5213"/>
                    </a:cubicBezTo>
                    <a:cubicBezTo>
                      <a:pt x="1089" y="5521"/>
                      <a:pt x="913" y="5862"/>
                      <a:pt x="782" y="6224"/>
                    </a:cubicBezTo>
                    <a:cubicBezTo>
                      <a:pt x="540" y="6906"/>
                      <a:pt x="353" y="7544"/>
                      <a:pt x="221" y="8149"/>
                    </a:cubicBezTo>
                    <a:cubicBezTo>
                      <a:pt x="67" y="8875"/>
                      <a:pt x="1" y="9469"/>
                      <a:pt x="12" y="10018"/>
                    </a:cubicBezTo>
                    <a:cubicBezTo>
                      <a:pt x="23" y="10524"/>
                      <a:pt x="67" y="10975"/>
                      <a:pt x="133" y="11404"/>
                    </a:cubicBezTo>
                    <a:cubicBezTo>
                      <a:pt x="155" y="11536"/>
                      <a:pt x="199" y="11646"/>
                      <a:pt x="265" y="11723"/>
                    </a:cubicBezTo>
                    <a:cubicBezTo>
                      <a:pt x="353" y="11822"/>
                      <a:pt x="430" y="11932"/>
                      <a:pt x="518" y="12031"/>
                    </a:cubicBezTo>
                    <a:cubicBezTo>
                      <a:pt x="661" y="12218"/>
                      <a:pt x="815" y="12405"/>
                      <a:pt x="968" y="12581"/>
                    </a:cubicBezTo>
                    <a:cubicBezTo>
                      <a:pt x="1166" y="12801"/>
                      <a:pt x="1375" y="13021"/>
                      <a:pt x="1562" y="13230"/>
                    </a:cubicBezTo>
                    <a:lnTo>
                      <a:pt x="1562" y="13109"/>
                    </a:lnTo>
                    <a:cubicBezTo>
                      <a:pt x="1573" y="12625"/>
                      <a:pt x="1606" y="12207"/>
                      <a:pt x="1672" y="11800"/>
                    </a:cubicBezTo>
                    <a:cubicBezTo>
                      <a:pt x="1804" y="11041"/>
                      <a:pt x="2013" y="10326"/>
                      <a:pt x="2299" y="9656"/>
                    </a:cubicBezTo>
                    <a:cubicBezTo>
                      <a:pt x="2849" y="8391"/>
                      <a:pt x="3454" y="7368"/>
                      <a:pt x="4169" y="6532"/>
                    </a:cubicBezTo>
                    <a:cubicBezTo>
                      <a:pt x="4169" y="6532"/>
                      <a:pt x="4510" y="6114"/>
                      <a:pt x="4598" y="6016"/>
                    </a:cubicBezTo>
                    <a:cubicBezTo>
                      <a:pt x="5532" y="4916"/>
                      <a:pt x="6599" y="4025"/>
                      <a:pt x="7765" y="3343"/>
                    </a:cubicBezTo>
                    <a:cubicBezTo>
                      <a:pt x="7930" y="3255"/>
                      <a:pt x="8084" y="3156"/>
                      <a:pt x="8260" y="3068"/>
                    </a:cubicBezTo>
                    <a:lnTo>
                      <a:pt x="8205" y="3046"/>
                    </a:lnTo>
                    <a:cubicBezTo>
                      <a:pt x="8040" y="2947"/>
                      <a:pt x="7919" y="2815"/>
                      <a:pt x="7831" y="2705"/>
                    </a:cubicBezTo>
                    <a:cubicBezTo>
                      <a:pt x="7677" y="2540"/>
                      <a:pt x="7534" y="2364"/>
                      <a:pt x="7391" y="2189"/>
                    </a:cubicBezTo>
                    <a:lnTo>
                      <a:pt x="7215" y="1980"/>
                    </a:lnTo>
                    <a:cubicBezTo>
                      <a:pt x="7193" y="1947"/>
                      <a:pt x="7182" y="1936"/>
                      <a:pt x="7171" y="1914"/>
                    </a:cubicBezTo>
                    <a:cubicBezTo>
                      <a:pt x="7017" y="1683"/>
                      <a:pt x="7061" y="1419"/>
                      <a:pt x="7281" y="1254"/>
                    </a:cubicBezTo>
                    <a:cubicBezTo>
                      <a:pt x="7523" y="1056"/>
                      <a:pt x="7787" y="902"/>
                      <a:pt x="8106" y="770"/>
                    </a:cubicBezTo>
                    <a:cubicBezTo>
                      <a:pt x="8611" y="561"/>
                      <a:pt x="9161" y="385"/>
                      <a:pt x="9788" y="242"/>
                    </a:cubicBezTo>
                    <a:cubicBezTo>
                      <a:pt x="10228" y="143"/>
                      <a:pt x="10690" y="77"/>
                      <a:pt x="11174" y="33"/>
                    </a:cubicBezTo>
                    <a:cubicBezTo>
                      <a:pt x="11218" y="33"/>
                      <a:pt x="11251" y="22"/>
                      <a:pt x="11295" y="22"/>
                    </a:cubicBezTo>
                    <a:cubicBezTo>
                      <a:pt x="11064" y="11"/>
                      <a:pt x="10822" y="11"/>
                      <a:pt x="10580" y="11"/>
                    </a:cubicBezTo>
                    <a:cubicBezTo>
                      <a:pt x="10437" y="11"/>
                      <a:pt x="10294" y="11"/>
                      <a:pt x="101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60"/>
              <p:cNvSpPr/>
              <p:nvPr/>
            </p:nvSpPr>
            <p:spPr>
              <a:xfrm rot="8663647">
                <a:off x="5746972" y="1788103"/>
                <a:ext cx="1375582" cy="1377164"/>
              </a:xfrm>
              <a:custGeom>
                <a:avLst/>
                <a:gdLst/>
                <a:ahLst/>
                <a:cxnLst/>
                <a:rect l="l" t="t" r="r" b="b"/>
                <a:pathLst>
                  <a:path w="13043" h="13058" extrusionOk="0">
                    <a:moveTo>
                      <a:pt x="9688" y="1300"/>
                    </a:moveTo>
                    <a:cubicBezTo>
                      <a:pt x="9820" y="1300"/>
                      <a:pt x="9950" y="1312"/>
                      <a:pt x="10073" y="1337"/>
                    </a:cubicBezTo>
                    <a:cubicBezTo>
                      <a:pt x="10414" y="1392"/>
                      <a:pt x="10700" y="1546"/>
                      <a:pt x="10920" y="1810"/>
                    </a:cubicBezTo>
                    <a:cubicBezTo>
                      <a:pt x="11305" y="2250"/>
                      <a:pt x="11514" y="2767"/>
                      <a:pt x="11580" y="3338"/>
                    </a:cubicBezTo>
                    <a:cubicBezTo>
                      <a:pt x="11602" y="3569"/>
                      <a:pt x="11558" y="3789"/>
                      <a:pt x="11525" y="4009"/>
                    </a:cubicBezTo>
                    <a:cubicBezTo>
                      <a:pt x="11459" y="4383"/>
                      <a:pt x="11316" y="4746"/>
                      <a:pt x="11173" y="5098"/>
                    </a:cubicBezTo>
                    <a:cubicBezTo>
                      <a:pt x="10898" y="5758"/>
                      <a:pt x="10568" y="6385"/>
                      <a:pt x="10183" y="6990"/>
                    </a:cubicBezTo>
                    <a:cubicBezTo>
                      <a:pt x="9853" y="7528"/>
                      <a:pt x="9447" y="8023"/>
                      <a:pt x="9007" y="8485"/>
                    </a:cubicBezTo>
                    <a:cubicBezTo>
                      <a:pt x="8831" y="8683"/>
                      <a:pt x="8633" y="8870"/>
                      <a:pt x="8457" y="9057"/>
                    </a:cubicBezTo>
                    <a:cubicBezTo>
                      <a:pt x="7643" y="9904"/>
                      <a:pt x="6708" y="10597"/>
                      <a:pt x="5675" y="11135"/>
                    </a:cubicBezTo>
                    <a:cubicBezTo>
                      <a:pt x="5180" y="11388"/>
                      <a:pt x="4663" y="11553"/>
                      <a:pt x="4124" y="11652"/>
                    </a:cubicBezTo>
                    <a:cubicBezTo>
                      <a:pt x="3916" y="11687"/>
                      <a:pt x="3710" y="11704"/>
                      <a:pt x="3506" y="11704"/>
                    </a:cubicBezTo>
                    <a:cubicBezTo>
                      <a:pt x="3256" y="11704"/>
                      <a:pt x="3008" y="11679"/>
                      <a:pt x="2760" y="11630"/>
                    </a:cubicBezTo>
                    <a:cubicBezTo>
                      <a:pt x="2463" y="11575"/>
                      <a:pt x="2210" y="11432"/>
                      <a:pt x="2001" y="11212"/>
                    </a:cubicBezTo>
                    <a:cubicBezTo>
                      <a:pt x="1683" y="10882"/>
                      <a:pt x="1496" y="10498"/>
                      <a:pt x="1463" y="10036"/>
                    </a:cubicBezTo>
                    <a:cubicBezTo>
                      <a:pt x="1452" y="9882"/>
                      <a:pt x="1452" y="9717"/>
                      <a:pt x="1441" y="9563"/>
                    </a:cubicBezTo>
                    <a:cubicBezTo>
                      <a:pt x="1463" y="8826"/>
                      <a:pt x="1573" y="8122"/>
                      <a:pt x="1859" y="7451"/>
                    </a:cubicBezTo>
                    <a:cubicBezTo>
                      <a:pt x="1892" y="7352"/>
                      <a:pt x="1914" y="7253"/>
                      <a:pt x="1958" y="7165"/>
                    </a:cubicBezTo>
                    <a:cubicBezTo>
                      <a:pt x="2177" y="6770"/>
                      <a:pt x="2364" y="6352"/>
                      <a:pt x="2628" y="5989"/>
                    </a:cubicBezTo>
                    <a:cubicBezTo>
                      <a:pt x="3079" y="5373"/>
                      <a:pt x="3574" y="4823"/>
                      <a:pt x="4124" y="4306"/>
                    </a:cubicBezTo>
                    <a:cubicBezTo>
                      <a:pt x="4388" y="4053"/>
                      <a:pt x="4674" y="3833"/>
                      <a:pt x="4927" y="3580"/>
                    </a:cubicBezTo>
                    <a:cubicBezTo>
                      <a:pt x="5378" y="3130"/>
                      <a:pt x="5883" y="2745"/>
                      <a:pt x="6433" y="2426"/>
                    </a:cubicBezTo>
                    <a:cubicBezTo>
                      <a:pt x="7093" y="2041"/>
                      <a:pt x="7764" y="1700"/>
                      <a:pt x="8490" y="1480"/>
                    </a:cubicBezTo>
                    <a:cubicBezTo>
                      <a:pt x="8842" y="1381"/>
                      <a:pt x="9194" y="1304"/>
                      <a:pt x="9557" y="1304"/>
                    </a:cubicBezTo>
                    <a:cubicBezTo>
                      <a:pt x="9601" y="1301"/>
                      <a:pt x="9645" y="1300"/>
                      <a:pt x="9688" y="1300"/>
                    </a:cubicBezTo>
                    <a:close/>
                    <a:moveTo>
                      <a:pt x="10557" y="0"/>
                    </a:moveTo>
                    <a:cubicBezTo>
                      <a:pt x="10477" y="0"/>
                      <a:pt x="10396" y="3"/>
                      <a:pt x="10315" y="6"/>
                    </a:cubicBezTo>
                    <a:cubicBezTo>
                      <a:pt x="10227" y="17"/>
                      <a:pt x="10139" y="17"/>
                      <a:pt x="10051" y="28"/>
                    </a:cubicBezTo>
                    <a:cubicBezTo>
                      <a:pt x="9491" y="61"/>
                      <a:pt x="8930" y="182"/>
                      <a:pt x="8391" y="358"/>
                    </a:cubicBezTo>
                    <a:cubicBezTo>
                      <a:pt x="7940" y="512"/>
                      <a:pt x="7511" y="721"/>
                      <a:pt x="7082" y="941"/>
                    </a:cubicBezTo>
                    <a:cubicBezTo>
                      <a:pt x="6290" y="1359"/>
                      <a:pt x="5532" y="1832"/>
                      <a:pt x="4872" y="2448"/>
                    </a:cubicBezTo>
                    <a:cubicBezTo>
                      <a:pt x="4454" y="2833"/>
                      <a:pt x="4047" y="3229"/>
                      <a:pt x="3640" y="3624"/>
                    </a:cubicBezTo>
                    <a:cubicBezTo>
                      <a:pt x="3266" y="3998"/>
                      <a:pt x="2892" y="4394"/>
                      <a:pt x="2518" y="4768"/>
                    </a:cubicBezTo>
                    <a:cubicBezTo>
                      <a:pt x="2298" y="4988"/>
                      <a:pt x="2078" y="5197"/>
                      <a:pt x="1925" y="5472"/>
                    </a:cubicBezTo>
                    <a:cubicBezTo>
                      <a:pt x="1815" y="5692"/>
                      <a:pt x="1650" y="5879"/>
                      <a:pt x="1518" y="6088"/>
                    </a:cubicBezTo>
                    <a:cubicBezTo>
                      <a:pt x="1254" y="6506"/>
                      <a:pt x="990" y="6913"/>
                      <a:pt x="748" y="7341"/>
                    </a:cubicBezTo>
                    <a:cubicBezTo>
                      <a:pt x="341" y="8100"/>
                      <a:pt x="110" y="8914"/>
                      <a:pt x="33" y="9772"/>
                    </a:cubicBezTo>
                    <a:cubicBezTo>
                      <a:pt x="0" y="10146"/>
                      <a:pt x="11" y="10520"/>
                      <a:pt x="88" y="10893"/>
                    </a:cubicBezTo>
                    <a:cubicBezTo>
                      <a:pt x="187" y="11432"/>
                      <a:pt x="473" y="11883"/>
                      <a:pt x="825" y="12290"/>
                    </a:cubicBezTo>
                    <a:cubicBezTo>
                      <a:pt x="1067" y="12554"/>
                      <a:pt x="1375" y="12741"/>
                      <a:pt x="1716" y="12840"/>
                    </a:cubicBezTo>
                    <a:cubicBezTo>
                      <a:pt x="2056" y="12939"/>
                      <a:pt x="2397" y="12994"/>
                      <a:pt x="2760" y="13038"/>
                    </a:cubicBezTo>
                    <a:cubicBezTo>
                      <a:pt x="2900" y="13051"/>
                      <a:pt x="3039" y="13058"/>
                      <a:pt x="3178" y="13058"/>
                    </a:cubicBezTo>
                    <a:cubicBezTo>
                      <a:pt x="3611" y="13058"/>
                      <a:pt x="4043" y="12997"/>
                      <a:pt x="4476" y="12906"/>
                    </a:cubicBezTo>
                    <a:cubicBezTo>
                      <a:pt x="4982" y="12785"/>
                      <a:pt x="5466" y="12587"/>
                      <a:pt x="5916" y="12334"/>
                    </a:cubicBezTo>
                    <a:cubicBezTo>
                      <a:pt x="6587" y="11949"/>
                      <a:pt x="7225" y="11531"/>
                      <a:pt x="7819" y="11047"/>
                    </a:cubicBezTo>
                    <a:cubicBezTo>
                      <a:pt x="8369" y="10597"/>
                      <a:pt x="8908" y="10135"/>
                      <a:pt x="9447" y="9662"/>
                    </a:cubicBezTo>
                    <a:cubicBezTo>
                      <a:pt x="9798" y="9365"/>
                      <a:pt x="10128" y="9035"/>
                      <a:pt x="10425" y="8683"/>
                    </a:cubicBezTo>
                    <a:cubicBezTo>
                      <a:pt x="10898" y="8133"/>
                      <a:pt x="11338" y="7550"/>
                      <a:pt x="11745" y="6946"/>
                    </a:cubicBezTo>
                    <a:cubicBezTo>
                      <a:pt x="12284" y="6110"/>
                      <a:pt x="12669" y="5219"/>
                      <a:pt x="12900" y="4251"/>
                    </a:cubicBezTo>
                    <a:cubicBezTo>
                      <a:pt x="12988" y="3899"/>
                      <a:pt x="13032" y="3547"/>
                      <a:pt x="13043" y="3185"/>
                    </a:cubicBezTo>
                    <a:cubicBezTo>
                      <a:pt x="13043" y="2833"/>
                      <a:pt x="12999" y="2492"/>
                      <a:pt x="12922" y="2151"/>
                    </a:cubicBezTo>
                    <a:cubicBezTo>
                      <a:pt x="12801" y="1590"/>
                      <a:pt x="12581" y="1073"/>
                      <a:pt x="12218" y="611"/>
                    </a:cubicBezTo>
                    <a:cubicBezTo>
                      <a:pt x="12075" y="424"/>
                      <a:pt x="11888" y="281"/>
                      <a:pt x="11657" y="193"/>
                    </a:cubicBezTo>
                    <a:cubicBezTo>
                      <a:pt x="11303" y="48"/>
                      <a:pt x="10935" y="0"/>
                      <a:pt x="1055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60"/>
              <p:cNvSpPr/>
              <p:nvPr/>
            </p:nvSpPr>
            <p:spPr>
              <a:xfrm rot="8663647">
                <a:off x="5781967" y="1824133"/>
                <a:ext cx="1304920" cy="1305975"/>
              </a:xfrm>
              <a:custGeom>
                <a:avLst/>
                <a:gdLst/>
                <a:ahLst/>
                <a:cxnLst/>
                <a:rect l="l" t="t" r="r" b="b"/>
                <a:pathLst>
                  <a:path w="12373" h="12383" extrusionOk="0">
                    <a:moveTo>
                      <a:pt x="9283" y="627"/>
                    </a:moveTo>
                    <a:cubicBezTo>
                      <a:pt x="9458" y="627"/>
                      <a:pt x="9634" y="638"/>
                      <a:pt x="9788" y="671"/>
                    </a:cubicBezTo>
                    <a:cubicBezTo>
                      <a:pt x="10206" y="737"/>
                      <a:pt x="10569" y="935"/>
                      <a:pt x="10844" y="1265"/>
                    </a:cubicBezTo>
                    <a:cubicBezTo>
                      <a:pt x="11262" y="1749"/>
                      <a:pt x="11504" y="2321"/>
                      <a:pt x="11581" y="2969"/>
                    </a:cubicBezTo>
                    <a:cubicBezTo>
                      <a:pt x="11603" y="3211"/>
                      <a:pt x="11570" y="3431"/>
                      <a:pt x="11537" y="3629"/>
                    </a:cubicBezTo>
                    <a:lnTo>
                      <a:pt x="11515" y="3728"/>
                    </a:lnTo>
                    <a:cubicBezTo>
                      <a:pt x="11449" y="4146"/>
                      <a:pt x="11295" y="4531"/>
                      <a:pt x="11152" y="4894"/>
                    </a:cubicBezTo>
                    <a:cubicBezTo>
                      <a:pt x="10877" y="5554"/>
                      <a:pt x="10536" y="6214"/>
                      <a:pt x="10140" y="6840"/>
                    </a:cubicBezTo>
                    <a:cubicBezTo>
                      <a:pt x="9810" y="7357"/>
                      <a:pt x="9414" y="7863"/>
                      <a:pt x="8920" y="8391"/>
                    </a:cubicBezTo>
                    <a:cubicBezTo>
                      <a:pt x="8766" y="8545"/>
                      <a:pt x="8612" y="8699"/>
                      <a:pt x="8458" y="8864"/>
                    </a:cubicBezTo>
                    <a:lnTo>
                      <a:pt x="8359" y="8963"/>
                    </a:lnTo>
                    <a:cubicBezTo>
                      <a:pt x="7523" y="9821"/>
                      <a:pt x="6555" y="10546"/>
                      <a:pt x="5489" y="11107"/>
                    </a:cubicBezTo>
                    <a:cubicBezTo>
                      <a:pt x="4983" y="11371"/>
                      <a:pt x="4422" y="11547"/>
                      <a:pt x="3839" y="11646"/>
                    </a:cubicBezTo>
                    <a:cubicBezTo>
                      <a:pt x="3608" y="11690"/>
                      <a:pt x="3366" y="11712"/>
                      <a:pt x="3135" y="11712"/>
                    </a:cubicBezTo>
                    <a:cubicBezTo>
                      <a:pt x="2882" y="11712"/>
                      <a:pt x="2618" y="11679"/>
                      <a:pt x="2354" y="11635"/>
                    </a:cubicBezTo>
                    <a:cubicBezTo>
                      <a:pt x="1991" y="11558"/>
                      <a:pt x="1683" y="11382"/>
                      <a:pt x="1420" y="11118"/>
                    </a:cubicBezTo>
                    <a:cubicBezTo>
                      <a:pt x="1024" y="10711"/>
                      <a:pt x="815" y="10250"/>
                      <a:pt x="782" y="9722"/>
                    </a:cubicBezTo>
                    <a:cubicBezTo>
                      <a:pt x="771" y="9612"/>
                      <a:pt x="771" y="9502"/>
                      <a:pt x="760" y="9392"/>
                    </a:cubicBezTo>
                    <a:lnTo>
                      <a:pt x="760" y="9238"/>
                    </a:lnTo>
                    <a:lnTo>
                      <a:pt x="760" y="9216"/>
                    </a:lnTo>
                    <a:cubicBezTo>
                      <a:pt x="782" y="8391"/>
                      <a:pt x="925" y="7654"/>
                      <a:pt x="1200" y="6983"/>
                    </a:cubicBezTo>
                    <a:cubicBezTo>
                      <a:pt x="1211" y="6961"/>
                      <a:pt x="1222" y="6928"/>
                      <a:pt x="1222" y="6906"/>
                    </a:cubicBezTo>
                    <a:cubicBezTo>
                      <a:pt x="1244" y="6840"/>
                      <a:pt x="1266" y="6752"/>
                      <a:pt x="1321" y="6665"/>
                    </a:cubicBezTo>
                    <a:cubicBezTo>
                      <a:pt x="1376" y="6555"/>
                      <a:pt x="1442" y="6445"/>
                      <a:pt x="1497" y="6335"/>
                    </a:cubicBezTo>
                    <a:cubicBezTo>
                      <a:pt x="1650" y="6038"/>
                      <a:pt x="1804" y="5741"/>
                      <a:pt x="2013" y="5455"/>
                    </a:cubicBezTo>
                    <a:cubicBezTo>
                      <a:pt x="2453" y="4861"/>
                      <a:pt x="2948" y="4289"/>
                      <a:pt x="3553" y="3728"/>
                    </a:cubicBezTo>
                    <a:cubicBezTo>
                      <a:pt x="3674" y="3607"/>
                      <a:pt x="3806" y="3497"/>
                      <a:pt x="3927" y="3387"/>
                    </a:cubicBezTo>
                    <a:cubicBezTo>
                      <a:pt x="4081" y="3255"/>
                      <a:pt x="4213" y="3134"/>
                      <a:pt x="4345" y="3002"/>
                    </a:cubicBezTo>
                    <a:cubicBezTo>
                      <a:pt x="4818" y="2541"/>
                      <a:pt x="5346" y="2145"/>
                      <a:pt x="5928" y="1804"/>
                    </a:cubicBezTo>
                    <a:cubicBezTo>
                      <a:pt x="6478" y="1474"/>
                      <a:pt x="7226" y="1078"/>
                      <a:pt x="8051" y="825"/>
                    </a:cubicBezTo>
                    <a:cubicBezTo>
                      <a:pt x="8458" y="704"/>
                      <a:pt x="8843" y="638"/>
                      <a:pt x="9206" y="627"/>
                    </a:cubicBezTo>
                    <a:close/>
                    <a:moveTo>
                      <a:pt x="10195" y="0"/>
                    </a:moveTo>
                    <a:cubicBezTo>
                      <a:pt x="10129" y="0"/>
                      <a:pt x="10063" y="11"/>
                      <a:pt x="9997" y="11"/>
                    </a:cubicBezTo>
                    <a:cubicBezTo>
                      <a:pt x="9997" y="11"/>
                      <a:pt x="9799" y="22"/>
                      <a:pt x="9744" y="33"/>
                    </a:cubicBezTo>
                    <a:cubicBezTo>
                      <a:pt x="9217" y="66"/>
                      <a:pt x="8678" y="165"/>
                      <a:pt x="8161" y="341"/>
                    </a:cubicBezTo>
                    <a:cubicBezTo>
                      <a:pt x="7710" y="495"/>
                      <a:pt x="7270" y="715"/>
                      <a:pt x="6907" y="902"/>
                    </a:cubicBezTo>
                    <a:cubicBezTo>
                      <a:pt x="5983" y="1397"/>
                      <a:pt x="5324" y="1837"/>
                      <a:pt x="4763" y="2354"/>
                    </a:cubicBezTo>
                    <a:cubicBezTo>
                      <a:pt x="4389" y="2706"/>
                      <a:pt x="4004" y="3079"/>
                      <a:pt x="3542" y="3530"/>
                    </a:cubicBezTo>
                    <a:cubicBezTo>
                      <a:pt x="3300" y="3761"/>
                      <a:pt x="3069" y="4003"/>
                      <a:pt x="2838" y="4245"/>
                    </a:cubicBezTo>
                    <a:cubicBezTo>
                      <a:pt x="2706" y="4388"/>
                      <a:pt x="2563" y="4531"/>
                      <a:pt x="2420" y="4674"/>
                    </a:cubicBezTo>
                    <a:lnTo>
                      <a:pt x="2343" y="4751"/>
                    </a:lnTo>
                    <a:cubicBezTo>
                      <a:pt x="2167" y="4938"/>
                      <a:pt x="1991" y="5103"/>
                      <a:pt x="1892" y="5301"/>
                    </a:cubicBezTo>
                    <a:cubicBezTo>
                      <a:pt x="1815" y="5444"/>
                      <a:pt x="1716" y="5576"/>
                      <a:pt x="1629" y="5697"/>
                    </a:cubicBezTo>
                    <a:cubicBezTo>
                      <a:pt x="1574" y="5774"/>
                      <a:pt x="1519" y="5851"/>
                      <a:pt x="1475" y="5928"/>
                    </a:cubicBezTo>
                    <a:lnTo>
                      <a:pt x="1310" y="6192"/>
                    </a:lnTo>
                    <a:cubicBezTo>
                      <a:pt x="1101" y="6511"/>
                      <a:pt x="892" y="6840"/>
                      <a:pt x="716" y="7170"/>
                    </a:cubicBezTo>
                    <a:cubicBezTo>
                      <a:pt x="342" y="7852"/>
                      <a:pt x="111" y="8622"/>
                      <a:pt x="34" y="9469"/>
                    </a:cubicBezTo>
                    <a:cubicBezTo>
                      <a:pt x="1" y="9832"/>
                      <a:pt x="23" y="10173"/>
                      <a:pt x="78" y="10492"/>
                    </a:cubicBezTo>
                    <a:cubicBezTo>
                      <a:pt x="166" y="10920"/>
                      <a:pt x="375" y="11305"/>
                      <a:pt x="749" y="11723"/>
                    </a:cubicBezTo>
                    <a:cubicBezTo>
                      <a:pt x="936" y="11943"/>
                      <a:pt x="1178" y="12086"/>
                      <a:pt x="1475" y="12174"/>
                    </a:cubicBezTo>
                    <a:cubicBezTo>
                      <a:pt x="1760" y="12262"/>
                      <a:pt x="2068" y="12317"/>
                      <a:pt x="2453" y="12361"/>
                    </a:cubicBezTo>
                    <a:cubicBezTo>
                      <a:pt x="2585" y="12372"/>
                      <a:pt x="2717" y="12383"/>
                      <a:pt x="2849" y="12383"/>
                    </a:cubicBezTo>
                    <a:cubicBezTo>
                      <a:pt x="3223" y="12383"/>
                      <a:pt x="3619" y="12328"/>
                      <a:pt x="4059" y="12229"/>
                    </a:cubicBezTo>
                    <a:cubicBezTo>
                      <a:pt x="4499" y="12141"/>
                      <a:pt x="4939" y="11965"/>
                      <a:pt x="5412" y="11701"/>
                    </a:cubicBezTo>
                    <a:cubicBezTo>
                      <a:pt x="6115" y="11305"/>
                      <a:pt x="6720" y="10898"/>
                      <a:pt x="7259" y="10448"/>
                    </a:cubicBezTo>
                    <a:cubicBezTo>
                      <a:pt x="7743" y="10063"/>
                      <a:pt x="8227" y="9645"/>
                      <a:pt x="8689" y="9249"/>
                    </a:cubicBezTo>
                    <a:lnTo>
                      <a:pt x="8887" y="9073"/>
                    </a:lnTo>
                    <a:cubicBezTo>
                      <a:pt x="9239" y="8776"/>
                      <a:pt x="9546" y="8457"/>
                      <a:pt x="9832" y="8127"/>
                    </a:cubicBezTo>
                    <a:cubicBezTo>
                      <a:pt x="10338" y="7533"/>
                      <a:pt x="10756" y="6972"/>
                      <a:pt x="11119" y="6423"/>
                    </a:cubicBezTo>
                    <a:cubicBezTo>
                      <a:pt x="11647" y="5620"/>
                      <a:pt x="12021" y="4751"/>
                      <a:pt x="12241" y="3838"/>
                    </a:cubicBezTo>
                    <a:cubicBezTo>
                      <a:pt x="12307" y="3530"/>
                      <a:pt x="12351" y="3189"/>
                      <a:pt x="12362" y="2849"/>
                    </a:cubicBezTo>
                    <a:cubicBezTo>
                      <a:pt x="12373" y="2574"/>
                      <a:pt x="12340" y="2277"/>
                      <a:pt x="12252" y="1892"/>
                    </a:cubicBezTo>
                    <a:cubicBezTo>
                      <a:pt x="12131" y="1353"/>
                      <a:pt x="11922" y="891"/>
                      <a:pt x="11614" y="495"/>
                    </a:cubicBezTo>
                    <a:cubicBezTo>
                      <a:pt x="11504" y="341"/>
                      <a:pt x="11361" y="242"/>
                      <a:pt x="11196" y="176"/>
                    </a:cubicBezTo>
                    <a:cubicBezTo>
                      <a:pt x="10899" y="55"/>
                      <a:pt x="10580" y="0"/>
                      <a:pt x="1019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0"/>
              <p:cNvSpPr/>
              <p:nvPr/>
            </p:nvSpPr>
            <p:spPr>
              <a:xfrm rot="8663647">
                <a:off x="5785473" y="1756739"/>
                <a:ext cx="1527557" cy="1510578"/>
              </a:xfrm>
              <a:custGeom>
                <a:avLst/>
                <a:gdLst/>
                <a:ahLst/>
                <a:cxnLst/>
                <a:rect l="l" t="t" r="r" b="b"/>
                <a:pathLst>
                  <a:path w="14484" h="14323" extrusionOk="0">
                    <a:moveTo>
                      <a:pt x="11623" y="1"/>
                    </a:moveTo>
                    <a:cubicBezTo>
                      <a:pt x="11461" y="1"/>
                      <a:pt x="11300" y="9"/>
                      <a:pt x="11140" y="26"/>
                    </a:cubicBezTo>
                    <a:cubicBezTo>
                      <a:pt x="10393" y="81"/>
                      <a:pt x="9678" y="268"/>
                      <a:pt x="8985" y="554"/>
                    </a:cubicBezTo>
                    <a:cubicBezTo>
                      <a:pt x="7874" y="1005"/>
                      <a:pt x="6819" y="1554"/>
                      <a:pt x="5829" y="2236"/>
                    </a:cubicBezTo>
                    <a:cubicBezTo>
                      <a:pt x="5378" y="2544"/>
                      <a:pt x="4938" y="2863"/>
                      <a:pt x="4509" y="3182"/>
                    </a:cubicBezTo>
                    <a:cubicBezTo>
                      <a:pt x="3783" y="3732"/>
                      <a:pt x="3168" y="4392"/>
                      <a:pt x="2662" y="5139"/>
                    </a:cubicBezTo>
                    <a:cubicBezTo>
                      <a:pt x="2508" y="5359"/>
                      <a:pt x="2365" y="5568"/>
                      <a:pt x="2211" y="5777"/>
                    </a:cubicBezTo>
                    <a:cubicBezTo>
                      <a:pt x="1683" y="6503"/>
                      <a:pt x="1254" y="7273"/>
                      <a:pt x="891" y="8087"/>
                    </a:cubicBezTo>
                    <a:cubicBezTo>
                      <a:pt x="649" y="8614"/>
                      <a:pt x="462" y="9153"/>
                      <a:pt x="385" y="9736"/>
                    </a:cubicBezTo>
                    <a:cubicBezTo>
                      <a:pt x="352" y="9978"/>
                      <a:pt x="286" y="10209"/>
                      <a:pt x="187" y="10440"/>
                    </a:cubicBezTo>
                    <a:cubicBezTo>
                      <a:pt x="165" y="10495"/>
                      <a:pt x="154" y="10550"/>
                      <a:pt x="143" y="10605"/>
                    </a:cubicBezTo>
                    <a:cubicBezTo>
                      <a:pt x="11" y="11265"/>
                      <a:pt x="0" y="11925"/>
                      <a:pt x="176" y="12573"/>
                    </a:cubicBezTo>
                    <a:cubicBezTo>
                      <a:pt x="363" y="13233"/>
                      <a:pt x="726" y="13739"/>
                      <a:pt x="1342" y="14069"/>
                    </a:cubicBezTo>
                    <a:cubicBezTo>
                      <a:pt x="1639" y="14234"/>
                      <a:pt x="1969" y="14311"/>
                      <a:pt x="2310" y="14322"/>
                    </a:cubicBezTo>
                    <a:cubicBezTo>
                      <a:pt x="2332" y="14322"/>
                      <a:pt x="2354" y="14323"/>
                      <a:pt x="2376" y="14323"/>
                    </a:cubicBezTo>
                    <a:cubicBezTo>
                      <a:pt x="2432" y="14323"/>
                      <a:pt x="2489" y="14317"/>
                      <a:pt x="2552" y="14278"/>
                    </a:cubicBezTo>
                    <a:cubicBezTo>
                      <a:pt x="2519" y="14245"/>
                      <a:pt x="2497" y="14223"/>
                      <a:pt x="2464" y="14201"/>
                    </a:cubicBezTo>
                    <a:cubicBezTo>
                      <a:pt x="2068" y="13893"/>
                      <a:pt x="1771" y="13497"/>
                      <a:pt x="1551" y="13035"/>
                    </a:cubicBezTo>
                    <a:cubicBezTo>
                      <a:pt x="1452" y="12815"/>
                      <a:pt x="1386" y="12573"/>
                      <a:pt x="1353" y="12332"/>
                    </a:cubicBezTo>
                    <a:cubicBezTo>
                      <a:pt x="1276" y="11848"/>
                      <a:pt x="1287" y="11364"/>
                      <a:pt x="1364" y="10891"/>
                    </a:cubicBezTo>
                    <a:cubicBezTo>
                      <a:pt x="1496" y="10044"/>
                      <a:pt x="1771" y="9241"/>
                      <a:pt x="2222" y="8505"/>
                    </a:cubicBezTo>
                    <a:cubicBezTo>
                      <a:pt x="2508" y="8021"/>
                      <a:pt x="2816" y="7548"/>
                      <a:pt x="3135" y="7086"/>
                    </a:cubicBezTo>
                    <a:cubicBezTo>
                      <a:pt x="3168" y="7042"/>
                      <a:pt x="3201" y="7009"/>
                      <a:pt x="3212" y="6954"/>
                    </a:cubicBezTo>
                    <a:cubicBezTo>
                      <a:pt x="3245" y="6833"/>
                      <a:pt x="3333" y="6745"/>
                      <a:pt x="3409" y="6657"/>
                    </a:cubicBezTo>
                    <a:cubicBezTo>
                      <a:pt x="3618" y="6437"/>
                      <a:pt x="3827" y="6228"/>
                      <a:pt x="4036" y="6019"/>
                    </a:cubicBezTo>
                    <a:cubicBezTo>
                      <a:pt x="4674" y="5348"/>
                      <a:pt x="5323" y="4700"/>
                      <a:pt x="5994" y="4062"/>
                    </a:cubicBezTo>
                    <a:cubicBezTo>
                      <a:pt x="6434" y="3644"/>
                      <a:pt x="6907" y="3270"/>
                      <a:pt x="7423" y="2951"/>
                    </a:cubicBezTo>
                    <a:cubicBezTo>
                      <a:pt x="7940" y="2621"/>
                      <a:pt x="8468" y="2335"/>
                      <a:pt x="9018" y="2071"/>
                    </a:cubicBezTo>
                    <a:cubicBezTo>
                      <a:pt x="9909" y="1642"/>
                      <a:pt x="10855" y="1444"/>
                      <a:pt x="11833" y="1400"/>
                    </a:cubicBezTo>
                    <a:cubicBezTo>
                      <a:pt x="11872" y="1399"/>
                      <a:pt x="11910" y="1398"/>
                      <a:pt x="11948" y="1398"/>
                    </a:cubicBezTo>
                    <a:cubicBezTo>
                      <a:pt x="12204" y="1398"/>
                      <a:pt x="12452" y="1429"/>
                      <a:pt x="12691" y="1477"/>
                    </a:cubicBezTo>
                    <a:cubicBezTo>
                      <a:pt x="12955" y="1543"/>
                      <a:pt x="13197" y="1620"/>
                      <a:pt x="13417" y="1763"/>
                    </a:cubicBezTo>
                    <a:cubicBezTo>
                      <a:pt x="13582" y="1873"/>
                      <a:pt x="13703" y="2027"/>
                      <a:pt x="13813" y="2192"/>
                    </a:cubicBezTo>
                    <a:cubicBezTo>
                      <a:pt x="14044" y="2500"/>
                      <a:pt x="14220" y="2841"/>
                      <a:pt x="14330" y="3204"/>
                    </a:cubicBezTo>
                    <a:cubicBezTo>
                      <a:pt x="14341" y="3248"/>
                      <a:pt x="14352" y="3292"/>
                      <a:pt x="14407" y="3303"/>
                    </a:cubicBezTo>
                    <a:cubicBezTo>
                      <a:pt x="14462" y="3116"/>
                      <a:pt x="14484" y="2929"/>
                      <a:pt x="14473" y="2742"/>
                    </a:cubicBezTo>
                    <a:cubicBezTo>
                      <a:pt x="14451" y="2225"/>
                      <a:pt x="14330" y="1730"/>
                      <a:pt x="14044" y="1290"/>
                    </a:cubicBezTo>
                    <a:cubicBezTo>
                      <a:pt x="13780" y="906"/>
                      <a:pt x="13439" y="576"/>
                      <a:pt x="13032" y="323"/>
                    </a:cubicBezTo>
                    <a:cubicBezTo>
                      <a:pt x="12845" y="213"/>
                      <a:pt x="12647" y="125"/>
                      <a:pt x="12438" y="81"/>
                    </a:cubicBezTo>
                    <a:cubicBezTo>
                      <a:pt x="12169" y="26"/>
                      <a:pt x="11895" y="1"/>
                      <a:pt x="116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0"/>
              <p:cNvSpPr/>
              <p:nvPr/>
            </p:nvSpPr>
            <p:spPr>
              <a:xfrm rot="8663647">
                <a:off x="5847929" y="1799650"/>
                <a:ext cx="1430108" cy="1423252"/>
              </a:xfrm>
              <a:custGeom>
                <a:avLst/>
                <a:gdLst/>
                <a:ahLst/>
                <a:cxnLst/>
                <a:rect l="l" t="t" r="r" b="b"/>
                <a:pathLst>
                  <a:path w="13560" h="13495" extrusionOk="0">
                    <a:moveTo>
                      <a:pt x="11239" y="1"/>
                    </a:moveTo>
                    <a:cubicBezTo>
                      <a:pt x="11107" y="1"/>
                      <a:pt x="10964" y="1"/>
                      <a:pt x="10821" y="12"/>
                    </a:cubicBezTo>
                    <a:cubicBezTo>
                      <a:pt x="10140" y="67"/>
                      <a:pt x="9447" y="243"/>
                      <a:pt x="8765" y="518"/>
                    </a:cubicBezTo>
                    <a:cubicBezTo>
                      <a:pt x="7588" y="1001"/>
                      <a:pt x="6577" y="1551"/>
                      <a:pt x="5664" y="2167"/>
                    </a:cubicBezTo>
                    <a:cubicBezTo>
                      <a:pt x="5268" y="2442"/>
                      <a:pt x="4861" y="2739"/>
                      <a:pt x="4366" y="3113"/>
                    </a:cubicBezTo>
                    <a:cubicBezTo>
                      <a:pt x="3673" y="3641"/>
                      <a:pt x="3079" y="4268"/>
                      <a:pt x="2585" y="4993"/>
                    </a:cubicBezTo>
                    <a:cubicBezTo>
                      <a:pt x="2442" y="5213"/>
                      <a:pt x="2288" y="5433"/>
                      <a:pt x="2134" y="5642"/>
                    </a:cubicBezTo>
                    <a:cubicBezTo>
                      <a:pt x="1650" y="6291"/>
                      <a:pt x="1232" y="7028"/>
                      <a:pt x="847" y="7875"/>
                    </a:cubicBezTo>
                    <a:cubicBezTo>
                      <a:pt x="583" y="8446"/>
                      <a:pt x="440" y="8941"/>
                      <a:pt x="363" y="9436"/>
                    </a:cubicBezTo>
                    <a:cubicBezTo>
                      <a:pt x="319" y="9755"/>
                      <a:pt x="253" y="10008"/>
                      <a:pt x="143" y="10239"/>
                    </a:cubicBezTo>
                    <a:cubicBezTo>
                      <a:pt x="143" y="10250"/>
                      <a:pt x="132" y="10305"/>
                      <a:pt x="121" y="10327"/>
                    </a:cubicBezTo>
                    <a:cubicBezTo>
                      <a:pt x="0" y="10998"/>
                      <a:pt x="11" y="11592"/>
                      <a:pt x="154" y="12141"/>
                    </a:cubicBezTo>
                    <a:cubicBezTo>
                      <a:pt x="319" y="12735"/>
                      <a:pt x="638" y="13153"/>
                      <a:pt x="1144" y="13428"/>
                    </a:cubicBezTo>
                    <a:cubicBezTo>
                      <a:pt x="1194" y="13448"/>
                      <a:pt x="1234" y="13468"/>
                      <a:pt x="1282" y="13488"/>
                    </a:cubicBezTo>
                    <a:lnTo>
                      <a:pt x="1282" y="13488"/>
                    </a:lnTo>
                    <a:cubicBezTo>
                      <a:pt x="1141" y="13291"/>
                      <a:pt x="1011" y="13074"/>
                      <a:pt x="891" y="12834"/>
                    </a:cubicBezTo>
                    <a:cubicBezTo>
                      <a:pt x="781" y="12603"/>
                      <a:pt x="704" y="12339"/>
                      <a:pt x="660" y="12043"/>
                    </a:cubicBezTo>
                    <a:cubicBezTo>
                      <a:pt x="583" y="11548"/>
                      <a:pt x="583" y="11042"/>
                      <a:pt x="671" y="10492"/>
                    </a:cubicBezTo>
                    <a:cubicBezTo>
                      <a:pt x="814" y="9579"/>
                      <a:pt x="1122" y="8732"/>
                      <a:pt x="1573" y="7985"/>
                    </a:cubicBezTo>
                    <a:cubicBezTo>
                      <a:pt x="1837" y="7545"/>
                      <a:pt x="2134" y="7083"/>
                      <a:pt x="2497" y="6544"/>
                    </a:cubicBezTo>
                    <a:cubicBezTo>
                      <a:pt x="2508" y="6533"/>
                      <a:pt x="2530" y="6511"/>
                      <a:pt x="2541" y="6500"/>
                    </a:cubicBezTo>
                    <a:lnTo>
                      <a:pt x="2541" y="6489"/>
                    </a:lnTo>
                    <a:cubicBezTo>
                      <a:pt x="2596" y="6302"/>
                      <a:pt x="2717" y="6181"/>
                      <a:pt x="2805" y="6093"/>
                    </a:cubicBezTo>
                    <a:lnTo>
                      <a:pt x="2816" y="6071"/>
                    </a:lnTo>
                    <a:cubicBezTo>
                      <a:pt x="2926" y="5950"/>
                      <a:pt x="3046" y="5840"/>
                      <a:pt x="3156" y="5719"/>
                    </a:cubicBezTo>
                    <a:cubicBezTo>
                      <a:pt x="3244" y="5631"/>
                      <a:pt x="3343" y="5532"/>
                      <a:pt x="3431" y="5433"/>
                    </a:cubicBezTo>
                    <a:cubicBezTo>
                      <a:pt x="4146" y="4696"/>
                      <a:pt x="4795" y="4048"/>
                      <a:pt x="5411" y="3476"/>
                    </a:cubicBezTo>
                    <a:cubicBezTo>
                      <a:pt x="5873" y="3025"/>
                      <a:pt x="6379" y="2640"/>
                      <a:pt x="6896" y="2310"/>
                    </a:cubicBezTo>
                    <a:cubicBezTo>
                      <a:pt x="7379" y="2002"/>
                      <a:pt x="7907" y="1716"/>
                      <a:pt x="8512" y="1419"/>
                    </a:cubicBezTo>
                    <a:cubicBezTo>
                      <a:pt x="9414" y="990"/>
                      <a:pt x="10382" y="759"/>
                      <a:pt x="11470" y="715"/>
                    </a:cubicBezTo>
                    <a:lnTo>
                      <a:pt x="11613" y="715"/>
                    </a:lnTo>
                    <a:cubicBezTo>
                      <a:pt x="11888" y="715"/>
                      <a:pt x="12152" y="748"/>
                      <a:pt x="12416" y="803"/>
                    </a:cubicBezTo>
                    <a:cubicBezTo>
                      <a:pt x="12757" y="880"/>
                      <a:pt x="13021" y="990"/>
                      <a:pt x="13252" y="1144"/>
                    </a:cubicBezTo>
                    <a:cubicBezTo>
                      <a:pt x="13373" y="1221"/>
                      <a:pt x="13472" y="1320"/>
                      <a:pt x="13560" y="1419"/>
                    </a:cubicBezTo>
                    <a:cubicBezTo>
                      <a:pt x="13516" y="1320"/>
                      <a:pt x="13461" y="1221"/>
                      <a:pt x="13406" y="1133"/>
                    </a:cubicBezTo>
                    <a:cubicBezTo>
                      <a:pt x="13175" y="792"/>
                      <a:pt x="12867" y="496"/>
                      <a:pt x="12504" y="265"/>
                    </a:cubicBezTo>
                    <a:cubicBezTo>
                      <a:pt x="12350" y="177"/>
                      <a:pt x="12185" y="111"/>
                      <a:pt x="12009" y="78"/>
                    </a:cubicBezTo>
                    <a:cubicBezTo>
                      <a:pt x="11767" y="23"/>
                      <a:pt x="11514" y="1"/>
                      <a:pt x="11239" y="1"/>
                    </a:cubicBezTo>
                    <a:close/>
                    <a:moveTo>
                      <a:pt x="1282" y="13488"/>
                    </a:moveTo>
                    <a:cubicBezTo>
                      <a:pt x="1284" y="13490"/>
                      <a:pt x="1285" y="13492"/>
                      <a:pt x="1287" y="13494"/>
                    </a:cubicBezTo>
                    <a:lnTo>
                      <a:pt x="1298" y="13494"/>
                    </a:lnTo>
                    <a:cubicBezTo>
                      <a:pt x="1293" y="13492"/>
                      <a:pt x="1287" y="13490"/>
                      <a:pt x="1282" y="1348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0"/>
              <p:cNvSpPr/>
              <p:nvPr/>
            </p:nvSpPr>
            <p:spPr>
              <a:xfrm rot="8663647">
                <a:off x="5966035" y="1799555"/>
                <a:ext cx="1518276" cy="1501824"/>
              </a:xfrm>
              <a:custGeom>
                <a:avLst/>
                <a:gdLst/>
                <a:ahLst/>
                <a:cxnLst/>
                <a:rect l="l" t="t" r="r" b="b"/>
                <a:pathLst>
                  <a:path w="14396" h="14240" extrusionOk="0">
                    <a:moveTo>
                      <a:pt x="11845" y="1"/>
                    </a:moveTo>
                    <a:cubicBezTo>
                      <a:pt x="11670" y="1"/>
                      <a:pt x="11493" y="15"/>
                      <a:pt x="11317" y="42"/>
                    </a:cubicBezTo>
                    <a:cubicBezTo>
                      <a:pt x="10877" y="108"/>
                      <a:pt x="10459" y="218"/>
                      <a:pt x="10041" y="361"/>
                    </a:cubicBezTo>
                    <a:cubicBezTo>
                      <a:pt x="8457" y="889"/>
                      <a:pt x="6995" y="1659"/>
                      <a:pt x="5631" y="2626"/>
                    </a:cubicBezTo>
                    <a:cubicBezTo>
                      <a:pt x="4488" y="3440"/>
                      <a:pt x="3443" y="4364"/>
                      <a:pt x="2486" y="5387"/>
                    </a:cubicBezTo>
                    <a:cubicBezTo>
                      <a:pt x="2057" y="5838"/>
                      <a:pt x="1683" y="6321"/>
                      <a:pt x="1342" y="6838"/>
                    </a:cubicBezTo>
                    <a:cubicBezTo>
                      <a:pt x="913" y="7487"/>
                      <a:pt x="584" y="8180"/>
                      <a:pt x="386" y="8928"/>
                    </a:cubicBezTo>
                    <a:cubicBezTo>
                      <a:pt x="221" y="9566"/>
                      <a:pt x="111" y="10214"/>
                      <a:pt x="56" y="10863"/>
                    </a:cubicBezTo>
                    <a:cubicBezTo>
                      <a:pt x="23" y="11402"/>
                      <a:pt x="1" y="11930"/>
                      <a:pt x="67" y="12469"/>
                    </a:cubicBezTo>
                    <a:cubicBezTo>
                      <a:pt x="100" y="12711"/>
                      <a:pt x="133" y="12953"/>
                      <a:pt x="166" y="13195"/>
                    </a:cubicBezTo>
                    <a:cubicBezTo>
                      <a:pt x="177" y="13327"/>
                      <a:pt x="221" y="13426"/>
                      <a:pt x="331" y="13514"/>
                    </a:cubicBezTo>
                    <a:cubicBezTo>
                      <a:pt x="496" y="13634"/>
                      <a:pt x="649" y="13777"/>
                      <a:pt x="814" y="13909"/>
                    </a:cubicBezTo>
                    <a:cubicBezTo>
                      <a:pt x="946" y="14019"/>
                      <a:pt x="1089" y="14118"/>
                      <a:pt x="1265" y="14239"/>
                    </a:cubicBezTo>
                    <a:cubicBezTo>
                      <a:pt x="1254" y="14162"/>
                      <a:pt x="1254" y="14151"/>
                      <a:pt x="1243" y="14129"/>
                    </a:cubicBezTo>
                    <a:cubicBezTo>
                      <a:pt x="1045" y="13580"/>
                      <a:pt x="990" y="13019"/>
                      <a:pt x="1034" y="12447"/>
                    </a:cubicBezTo>
                    <a:cubicBezTo>
                      <a:pt x="1056" y="12128"/>
                      <a:pt x="1089" y="11809"/>
                      <a:pt x="1199" y="11512"/>
                    </a:cubicBezTo>
                    <a:cubicBezTo>
                      <a:pt x="1265" y="11358"/>
                      <a:pt x="1309" y="11193"/>
                      <a:pt x="1331" y="11039"/>
                    </a:cubicBezTo>
                    <a:cubicBezTo>
                      <a:pt x="1397" y="10687"/>
                      <a:pt x="1463" y="10335"/>
                      <a:pt x="1573" y="10005"/>
                    </a:cubicBezTo>
                    <a:cubicBezTo>
                      <a:pt x="1859" y="9181"/>
                      <a:pt x="2244" y="8400"/>
                      <a:pt x="2706" y="7674"/>
                    </a:cubicBezTo>
                    <a:cubicBezTo>
                      <a:pt x="3058" y="7124"/>
                      <a:pt x="3443" y="6596"/>
                      <a:pt x="3817" y="6068"/>
                    </a:cubicBezTo>
                    <a:cubicBezTo>
                      <a:pt x="4224" y="5486"/>
                      <a:pt x="4707" y="4980"/>
                      <a:pt x="5257" y="4529"/>
                    </a:cubicBezTo>
                    <a:cubicBezTo>
                      <a:pt x="6412" y="3594"/>
                      <a:pt x="7633" y="2769"/>
                      <a:pt x="8974" y="2132"/>
                    </a:cubicBezTo>
                    <a:cubicBezTo>
                      <a:pt x="9535" y="1868"/>
                      <a:pt x="10096" y="1604"/>
                      <a:pt x="10690" y="1417"/>
                    </a:cubicBezTo>
                    <a:cubicBezTo>
                      <a:pt x="11332" y="1225"/>
                      <a:pt x="11990" y="1100"/>
                      <a:pt x="12658" y="1100"/>
                    </a:cubicBezTo>
                    <a:cubicBezTo>
                      <a:pt x="12757" y="1100"/>
                      <a:pt x="12856" y="1103"/>
                      <a:pt x="12955" y="1109"/>
                    </a:cubicBezTo>
                    <a:cubicBezTo>
                      <a:pt x="13296" y="1120"/>
                      <a:pt x="13648" y="1164"/>
                      <a:pt x="13967" y="1318"/>
                    </a:cubicBezTo>
                    <a:cubicBezTo>
                      <a:pt x="14088" y="1373"/>
                      <a:pt x="14198" y="1450"/>
                      <a:pt x="14319" y="1516"/>
                    </a:cubicBezTo>
                    <a:cubicBezTo>
                      <a:pt x="14334" y="1521"/>
                      <a:pt x="14346" y="1526"/>
                      <a:pt x="14358" y="1526"/>
                    </a:cubicBezTo>
                    <a:cubicBezTo>
                      <a:pt x="14372" y="1526"/>
                      <a:pt x="14384" y="1518"/>
                      <a:pt x="14396" y="1494"/>
                    </a:cubicBezTo>
                    <a:cubicBezTo>
                      <a:pt x="14198" y="1230"/>
                      <a:pt x="14011" y="966"/>
                      <a:pt x="13780" y="724"/>
                    </a:cubicBezTo>
                    <a:cubicBezTo>
                      <a:pt x="13725" y="669"/>
                      <a:pt x="13659" y="614"/>
                      <a:pt x="13593" y="570"/>
                    </a:cubicBezTo>
                    <a:cubicBezTo>
                      <a:pt x="13406" y="471"/>
                      <a:pt x="13219" y="361"/>
                      <a:pt x="13021" y="262"/>
                    </a:cubicBezTo>
                    <a:cubicBezTo>
                      <a:pt x="12646" y="78"/>
                      <a:pt x="12248" y="1"/>
                      <a:pt x="1184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0"/>
              <p:cNvSpPr/>
              <p:nvPr/>
            </p:nvSpPr>
            <p:spPr>
              <a:xfrm rot="8663647">
                <a:off x="6091376" y="1860971"/>
                <a:ext cx="1366407" cy="1375688"/>
              </a:xfrm>
              <a:custGeom>
                <a:avLst/>
                <a:gdLst/>
                <a:ahLst/>
                <a:cxnLst/>
                <a:rect l="l" t="t" r="r" b="b"/>
                <a:pathLst>
                  <a:path w="12956" h="13044" extrusionOk="0">
                    <a:moveTo>
                      <a:pt x="11504" y="1"/>
                    </a:moveTo>
                    <a:cubicBezTo>
                      <a:pt x="11350" y="1"/>
                      <a:pt x="11196" y="12"/>
                      <a:pt x="11031" y="45"/>
                    </a:cubicBezTo>
                    <a:cubicBezTo>
                      <a:pt x="10646" y="100"/>
                      <a:pt x="10250" y="199"/>
                      <a:pt x="9810" y="342"/>
                    </a:cubicBezTo>
                    <a:cubicBezTo>
                      <a:pt x="8292" y="859"/>
                      <a:pt x="6841" y="1607"/>
                      <a:pt x="5488" y="2563"/>
                    </a:cubicBezTo>
                    <a:cubicBezTo>
                      <a:pt x="4399" y="3333"/>
                      <a:pt x="3366" y="4257"/>
                      <a:pt x="2398" y="5291"/>
                    </a:cubicBezTo>
                    <a:cubicBezTo>
                      <a:pt x="2002" y="5708"/>
                      <a:pt x="1628" y="6181"/>
                      <a:pt x="1298" y="6687"/>
                    </a:cubicBezTo>
                    <a:cubicBezTo>
                      <a:pt x="869" y="7325"/>
                      <a:pt x="561" y="7996"/>
                      <a:pt x="385" y="8678"/>
                    </a:cubicBezTo>
                    <a:cubicBezTo>
                      <a:pt x="221" y="9305"/>
                      <a:pt x="111" y="9942"/>
                      <a:pt x="67" y="10558"/>
                    </a:cubicBezTo>
                    <a:cubicBezTo>
                      <a:pt x="34" y="11075"/>
                      <a:pt x="1" y="11581"/>
                      <a:pt x="78" y="12087"/>
                    </a:cubicBezTo>
                    <a:cubicBezTo>
                      <a:pt x="111" y="12329"/>
                      <a:pt x="144" y="12571"/>
                      <a:pt x="166" y="12813"/>
                    </a:cubicBezTo>
                    <a:cubicBezTo>
                      <a:pt x="177" y="12879"/>
                      <a:pt x="188" y="12890"/>
                      <a:pt x="210" y="12901"/>
                    </a:cubicBezTo>
                    <a:cubicBezTo>
                      <a:pt x="265" y="12945"/>
                      <a:pt x="319" y="12989"/>
                      <a:pt x="385" y="13044"/>
                    </a:cubicBezTo>
                    <a:cubicBezTo>
                      <a:pt x="341" y="12736"/>
                      <a:pt x="330" y="12406"/>
                      <a:pt x="352" y="12087"/>
                    </a:cubicBezTo>
                    <a:cubicBezTo>
                      <a:pt x="385" y="11746"/>
                      <a:pt x="418" y="11394"/>
                      <a:pt x="550" y="11053"/>
                    </a:cubicBezTo>
                    <a:cubicBezTo>
                      <a:pt x="605" y="10921"/>
                      <a:pt x="638" y="10789"/>
                      <a:pt x="671" y="10646"/>
                    </a:cubicBezTo>
                    <a:cubicBezTo>
                      <a:pt x="726" y="10294"/>
                      <a:pt x="792" y="9920"/>
                      <a:pt x="924" y="9557"/>
                    </a:cubicBezTo>
                    <a:cubicBezTo>
                      <a:pt x="1210" y="8722"/>
                      <a:pt x="1606" y="7908"/>
                      <a:pt x="2090" y="7160"/>
                    </a:cubicBezTo>
                    <a:cubicBezTo>
                      <a:pt x="2376" y="6709"/>
                      <a:pt x="2684" y="6269"/>
                      <a:pt x="2992" y="5840"/>
                    </a:cubicBezTo>
                    <a:lnTo>
                      <a:pt x="3201" y="5544"/>
                    </a:lnTo>
                    <a:cubicBezTo>
                      <a:pt x="3619" y="4950"/>
                      <a:pt x="4125" y="4400"/>
                      <a:pt x="4707" y="3927"/>
                    </a:cubicBezTo>
                    <a:cubicBezTo>
                      <a:pt x="5983" y="2893"/>
                      <a:pt x="7215" y="2101"/>
                      <a:pt x="8501" y="1486"/>
                    </a:cubicBezTo>
                    <a:cubicBezTo>
                      <a:pt x="9084" y="1211"/>
                      <a:pt x="9656" y="947"/>
                      <a:pt x="10261" y="760"/>
                    </a:cubicBezTo>
                    <a:cubicBezTo>
                      <a:pt x="10998" y="529"/>
                      <a:pt x="11680" y="419"/>
                      <a:pt x="12339" y="419"/>
                    </a:cubicBezTo>
                    <a:cubicBezTo>
                      <a:pt x="12438" y="419"/>
                      <a:pt x="12537" y="430"/>
                      <a:pt x="12636" y="430"/>
                    </a:cubicBezTo>
                    <a:cubicBezTo>
                      <a:pt x="12735" y="441"/>
                      <a:pt x="12845" y="441"/>
                      <a:pt x="12955" y="452"/>
                    </a:cubicBezTo>
                    <a:cubicBezTo>
                      <a:pt x="12823" y="375"/>
                      <a:pt x="12680" y="298"/>
                      <a:pt x="12548" y="232"/>
                    </a:cubicBezTo>
                    <a:cubicBezTo>
                      <a:pt x="12218" y="78"/>
                      <a:pt x="11878" y="1"/>
                      <a:pt x="115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0"/>
              <p:cNvSpPr/>
              <p:nvPr/>
            </p:nvSpPr>
            <p:spPr>
              <a:xfrm rot="8663647">
                <a:off x="7017754" y="2065564"/>
                <a:ext cx="1278132" cy="1243223"/>
              </a:xfrm>
              <a:custGeom>
                <a:avLst/>
                <a:gdLst/>
                <a:ahLst/>
                <a:cxnLst/>
                <a:rect l="l" t="t" r="r" b="b"/>
                <a:pathLst>
                  <a:path w="12119" h="11788" extrusionOk="0">
                    <a:moveTo>
                      <a:pt x="9420" y="0"/>
                    </a:moveTo>
                    <a:cubicBezTo>
                      <a:pt x="8930" y="0"/>
                      <a:pt x="8453" y="65"/>
                      <a:pt x="7984" y="218"/>
                    </a:cubicBezTo>
                    <a:cubicBezTo>
                      <a:pt x="7170" y="471"/>
                      <a:pt x="6400" y="856"/>
                      <a:pt x="5686" y="1340"/>
                    </a:cubicBezTo>
                    <a:cubicBezTo>
                      <a:pt x="5257" y="1615"/>
                      <a:pt x="4839" y="1923"/>
                      <a:pt x="4421" y="2209"/>
                    </a:cubicBezTo>
                    <a:cubicBezTo>
                      <a:pt x="3618" y="2759"/>
                      <a:pt x="2947" y="3440"/>
                      <a:pt x="2331" y="4177"/>
                    </a:cubicBezTo>
                    <a:cubicBezTo>
                      <a:pt x="1804" y="4793"/>
                      <a:pt x="1397" y="5475"/>
                      <a:pt x="1023" y="6190"/>
                    </a:cubicBezTo>
                    <a:cubicBezTo>
                      <a:pt x="726" y="6751"/>
                      <a:pt x="484" y="7333"/>
                      <a:pt x="319" y="7949"/>
                    </a:cubicBezTo>
                    <a:cubicBezTo>
                      <a:pt x="187" y="8422"/>
                      <a:pt x="110" y="8906"/>
                      <a:pt x="55" y="9401"/>
                    </a:cubicBezTo>
                    <a:cubicBezTo>
                      <a:pt x="0" y="9973"/>
                      <a:pt x="66" y="10534"/>
                      <a:pt x="242" y="11083"/>
                    </a:cubicBezTo>
                    <a:cubicBezTo>
                      <a:pt x="330" y="11358"/>
                      <a:pt x="506" y="11567"/>
                      <a:pt x="759" y="11787"/>
                    </a:cubicBezTo>
                    <a:lnTo>
                      <a:pt x="759" y="11776"/>
                    </a:lnTo>
                    <a:cubicBezTo>
                      <a:pt x="759" y="11677"/>
                      <a:pt x="759" y="11611"/>
                      <a:pt x="748" y="11545"/>
                    </a:cubicBezTo>
                    <a:cubicBezTo>
                      <a:pt x="715" y="10996"/>
                      <a:pt x="737" y="10457"/>
                      <a:pt x="825" y="9907"/>
                    </a:cubicBezTo>
                    <a:cubicBezTo>
                      <a:pt x="979" y="8972"/>
                      <a:pt x="1232" y="8070"/>
                      <a:pt x="1551" y="7180"/>
                    </a:cubicBezTo>
                    <a:cubicBezTo>
                      <a:pt x="1672" y="6861"/>
                      <a:pt x="1815" y="6564"/>
                      <a:pt x="1991" y="6289"/>
                    </a:cubicBezTo>
                    <a:cubicBezTo>
                      <a:pt x="2474" y="5574"/>
                      <a:pt x="3002" y="4914"/>
                      <a:pt x="3629" y="4331"/>
                    </a:cubicBezTo>
                    <a:cubicBezTo>
                      <a:pt x="4113" y="3891"/>
                      <a:pt x="4641" y="3495"/>
                      <a:pt x="5180" y="3122"/>
                    </a:cubicBezTo>
                    <a:cubicBezTo>
                      <a:pt x="5884" y="2649"/>
                      <a:pt x="6609" y="2231"/>
                      <a:pt x="7324" y="1780"/>
                    </a:cubicBezTo>
                    <a:cubicBezTo>
                      <a:pt x="7874" y="1439"/>
                      <a:pt x="8457" y="1197"/>
                      <a:pt x="9062" y="1021"/>
                    </a:cubicBezTo>
                    <a:cubicBezTo>
                      <a:pt x="9772" y="818"/>
                      <a:pt x="10491" y="700"/>
                      <a:pt x="11228" y="700"/>
                    </a:cubicBezTo>
                    <a:cubicBezTo>
                      <a:pt x="11290" y="700"/>
                      <a:pt x="11353" y="701"/>
                      <a:pt x="11415" y="702"/>
                    </a:cubicBezTo>
                    <a:cubicBezTo>
                      <a:pt x="11602" y="713"/>
                      <a:pt x="11789" y="713"/>
                      <a:pt x="11976" y="713"/>
                    </a:cubicBezTo>
                    <a:cubicBezTo>
                      <a:pt x="12009" y="713"/>
                      <a:pt x="12042" y="702"/>
                      <a:pt x="12119" y="702"/>
                    </a:cubicBezTo>
                    <a:cubicBezTo>
                      <a:pt x="11888" y="482"/>
                      <a:pt x="11712" y="262"/>
                      <a:pt x="11437" y="163"/>
                    </a:cubicBezTo>
                    <a:cubicBezTo>
                      <a:pt x="11360" y="141"/>
                      <a:pt x="11283" y="119"/>
                      <a:pt x="11206" y="108"/>
                    </a:cubicBezTo>
                    <a:cubicBezTo>
                      <a:pt x="11052" y="86"/>
                      <a:pt x="10887" y="75"/>
                      <a:pt x="10733" y="64"/>
                    </a:cubicBezTo>
                    <a:cubicBezTo>
                      <a:pt x="10403" y="42"/>
                      <a:pt x="10073" y="31"/>
                      <a:pt x="9744" y="9"/>
                    </a:cubicBezTo>
                    <a:cubicBezTo>
                      <a:pt x="9635" y="3"/>
                      <a:pt x="9527" y="0"/>
                      <a:pt x="942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0"/>
              <p:cNvSpPr/>
              <p:nvPr/>
            </p:nvSpPr>
            <p:spPr>
              <a:xfrm rot="8663647">
                <a:off x="7168089" y="2658332"/>
                <a:ext cx="321352" cy="310911"/>
              </a:xfrm>
              <a:custGeom>
                <a:avLst/>
                <a:gdLst/>
                <a:ahLst/>
                <a:cxnLst/>
                <a:rect l="l" t="t" r="r" b="b"/>
                <a:pathLst>
                  <a:path w="3047" h="2948" extrusionOk="0">
                    <a:moveTo>
                      <a:pt x="946" y="0"/>
                    </a:moveTo>
                    <a:cubicBezTo>
                      <a:pt x="671" y="132"/>
                      <a:pt x="99" y="561"/>
                      <a:pt x="0" y="704"/>
                    </a:cubicBezTo>
                    <a:cubicBezTo>
                      <a:pt x="308" y="1111"/>
                      <a:pt x="1870" y="2771"/>
                      <a:pt x="2122" y="2947"/>
                    </a:cubicBezTo>
                    <a:cubicBezTo>
                      <a:pt x="2419" y="2727"/>
                      <a:pt x="2727" y="2496"/>
                      <a:pt x="3046" y="2254"/>
                    </a:cubicBezTo>
                    <a:cubicBezTo>
                      <a:pt x="2342" y="1485"/>
                      <a:pt x="1639" y="737"/>
                      <a:pt x="9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0"/>
              <p:cNvSpPr/>
              <p:nvPr/>
            </p:nvSpPr>
            <p:spPr>
              <a:xfrm rot="8663647">
                <a:off x="7126252" y="2794090"/>
                <a:ext cx="315552" cy="294670"/>
              </a:xfrm>
              <a:custGeom>
                <a:avLst/>
                <a:gdLst/>
                <a:ahLst/>
                <a:cxnLst/>
                <a:rect l="l" t="t" r="r" b="b"/>
                <a:pathLst>
                  <a:path w="2992" h="2794" extrusionOk="0">
                    <a:moveTo>
                      <a:pt x="957" y="0"/>
                    </a:moveTo>
                    <a:cubicBezTo>
                      <a:pt x="705" y="110"/>
                      <a:pt x="144" y="451"/>
                      <a:pt x="1" y="583"/>
                    </a:cubicBezTo>
                    <a:cubicBezTo>
                      <a:pt x="34" y="627"/>
                      <a:pt x="78" y="682"/>
                      <a:pt x="122" y="726"/>
                    </a:cubicBezTo>
                    <a:cubicBezTo>
                      <a:pt x="463" y="1100"/>
                      <a:pt x="804" y="1474"/>
                      <a:pt x="1144" y="1837"/>
                    </a:cubicBezTo>
                    <a:cubicBezTo>
                      <a:pt x="1408" y="2112"/>
                      <a:pt x="1672" y="2398"/>
                      <a:pt x="1936" y="2672"/>
                    </a:cubicBezTo>
                    <a:cubicBezTo>
                      <a:pt x="1991" y="2727"/>
                      <a:pt x="2035" y="2793"/>
                      <a:pt x="2134" y="2793"/>
                    </a:cubicBezTo>
                    <a:cubicBezTo>
                      <a:pt x="2409" y="2617"/>
                      <a:pt x="2695" y="2431"/>
                      <a:pt x="2981" y="2244"/>
                    </a:cubicBezTo>
                    <a:cubicBezTo>
                      <a:pt x="2981" y="2233"/>
                      <a:pt x="2981" y="2233"/>
                      <a:pt x="2992" y="2222"/>
                    </a:cubicBezTo>
                    <a:cubicBezTo>
                      <a:pt x="2992" y="2222"/>
                      <a:pt x="2992" y="2211"/>
                      <a:pt x="2992" y="2200"/>
                    </a:cubicBezTo>
                    <a:cubicBezTo>
                      <a:pt x="2981" y="2189"/>
                      <a:pt x="2970" y="2167"/>
                      <a:pt x="2959" y="2145"/>
                    </a:cubicBezTo>
                    <a:cubicBezTo>
                      <a:pt x="2310" y="1441"/>
                      <a:pt x="1650" y="726"/>
                      <a:pt x="1001" y="11"/>
                    </a:cubicBezTo>
                    <a:lnTo>
                      <a:pt x="979" y="11"/>
                    </a:lnTo>
                    <a:lnTo>
                      <a:pt x="95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0"/>
              <p:cNvSpPr/>
              <p:nvPr/>
            </p:nvSpPr>
            <p:spPr>
              <a:xfrm rot="8663647">
                <a:off x="7076402" y="2916958"/>
                <a:ext cx="308591" cy="286549"/>
              </a:xfrm>
              <a:custGeom>
                <a:avLst/>
                <a:gdLst/>
                <a:ahLst/>
                <a:cxnLst/>
                <a:rect l="l" t="t" r="r" b="b"/>
                <a:pathLst>
                  <a:path w="2926" h="2717" extrusionOk="0">
                    <a:moveTo>
                      <a:pt x="935" y="0"/>
                    </a:moveTo>
                    <a:cubicBezTo>
                      <a:pt x="836" y="55"/>
                      <a:pt x="726" y="110"/>
                      <a:pt x="627" y="154"/>
                    </a:cubicBezTo>
                    <a:cubicBezTo>
                      <a:pt x="517" y="209"/>
                      <a:pt x="407" y="264"/>
                      <a:pt x="308" y="330"/>
                    </a:cubicBezTo>
                    <a:cubicBezTo>
                      <a:pt x="209" y="385"/>
                      <a:pt x="99" y="418"/>
                      <a:pt x="0" y="506"/>
                    </a:cubicBezTo>
                    <a:cubicBezTo>
                      <a:pt x="66" y="572"/>
                      <a:pt x="110" y="627"/>
                      <a:pt x="154" y="682"/>
                    </a:cubicBezTo>
                    <a:cubicBezTo>
                      <a:pt x="429" y="979"/>
                      <a:pt x="704" y="1276"/>
                      <a:pt x="968" y="1573"/>
                    </a:cubicBezTo>
                    <a:cubicBezTo>
                      <a:pt x="1276" y="1903"/>
                      <a:pt x="1573" y="2233"/>
                      <a:pt x="1881" y="2563"/>
                    </a:cubicBezTo>
                    <a:cubicBezTo>
                      <a:pt x="1925" y="2618"/>
                      <a:pt x="1969" y="2684"/>
                      <a:pt x="2057" y="2717"/>
                    </a:cubicBezTo>
                    <a:cubicBezTo>
                      <a:pt x="2332" y="2552"/>
                      <a:pt x="2618" y="2398"/>
                      <a:pt x="2904" y="2233"/>
                    </a:cubicBezTo>
                    <a:cubicBezTo>
                      <a:pt x="2915" y="2222"/>
                      <a:pt x="2915" y="2211"/>
                      <a:pt x="2926" y="2189"/>
                    </a:cubicBezTo>
                    <a:cubicBezTo>
                      <a:pt x="2530" y="1716"/>
                      <a:pt x="2123" y="1243"/>
                      <a:pt x="1716" y="770"/>
                    </a:cubicBezTo>
                    <a:cubicBezTo>
                      <a:pt x="1474" y="495"/>
                      <a:pt x="1221" y="253"/>
                      <a:pt x="9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0"/>
              <p:cNvSpPr/>
              <p:nvPr/>
            </p:nvSpPr>
            <p:spPr>
              <a:xfrm rot="8663647">
                <a:off x="7216744" y="2541681"/>
                <a:ext cx="295830" cy="301736"/>
              </a:xfrm>
              <a:custGeom>
                <a:avLst/>
                <a:gdLst/>
                <a:ahLst/>
                <a:cxnLst/>
                <a:rect l="l" t="t" r="r" b="b"/>
                <a:pathLst>
                  <a:path w="2805" h="2861" extrusionOk="0">
                    <a:moveTo>
                      <a:pt x="693" y="1"/>
                    </a:moveTo>
                    <a:cubicBezTo>
                      <a:pt x="451" y="177"/>
                      <a:pt x="121" y="485"/>
                      <a:pt x="0" y="650"/>
                    </a:cubicBezTo>
                    <a:cubicBezTo>
                      <a:pt x="33" y="694"/>
                      <a:pt x="66" y="749"/>
                      <a:pt x="110" y="793"/>
                    </a:cubicBezTo>
                    <a:cubicBezTo>
                      <a:pt x="781" y="1474"/>
                      <a:pt x="1408" y="2200"/>
                      <a:pt x="2134" y="2849"/>
                    </a:cubicBezTo>
                    <a:lnTo>
                      <a:pt x="2134" y="2860"/>
                    </a:lnTo>
                    <a:cubicBezTo>
                      <a:pt x="2365" y="2662"/>
                      <a:pt x="2574" y="2486"/>
                      <a:pt x="2783" y="2310"/>
                    </a:cubicBezTo>
                    <a:cubicBezTo>
                      <a:pt x="2794" y="2299"/>
                      <a:pt x="2794" y="2277"/>
                      <a:pt x="2805" y="2255"/>
                    </a:cubicBezTo>
                    <a:cubicBezTo>
                      <a:pt x="2761" y="2211"/>
                      <a:pt x="2706" y="2156"/>
                      <a:pt x="2662" y="2101"/>
                    </a:cubicBezTo>
                    <a:cubicBezTo>
                      <a:pt x="2024" y="1452"/>
                      <a:pt x="1386" y="793"/>
                      <a:pt x="792" y="100"/>
                    </a:cubicBezTo>
                    <a:cubicBezTo>
                      <a:pt x="759" y="67"/>
                      <a:pt x="726" y="34"/>
                      <a:pt x="6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0"/>
              <p:cNvSpPr/>
              <p:nvPr/>
            </p:nvSpPr>
            <p:spPr>
              <a:xfrm rot="8663647">
                <a:off x="7024534" y="3031982"/>
                <a:ext cx="299310" cy="277268"/>
              </a:xfrm>
              <a:custGeom>
                <a:avLst/>
                <a:gdLst/>
                <a:ahLst/>
                <a:cxnLst/>
                <a:rect l="l" t="t" r="r" b="b"/>
                <a:pathLst>
                  <a:path w="2838" h="2629" extrusionOk="0">
                    <a:moveTo>
                      <a:pt x="990" y="0"/>
                    </a:moveTo>
                    <a:cubicBezTo>
                      <a:pt x="748" y="66"/>
                      <a:pt x="187" y="308"/>
                      <a:pt x="0" y="440"/>
                    </a:cubicBezTo>
                    <a:cubicBezTo>
                      <a:pt x="33" y="473"/>
                      <a:pt x="55" y="506"/>
                      <a:pt x="88" y="539"/>
                    </a:cubicBezTo>
                    <a:cubicBezTo>
                      <a:pt x="198" y="638"/>
                      <a:pt x="308" y="748"/>
                      <a:pt x="407" y="847"/>
                    </a:cubicBezTo>
                    <a:cubicBezTo>
                      <a:pt x="759" y="1199"/>
                      <a:pt x="1078" y="1584"/>
                      <a:pt x="1397" y="1969"/>
                    </a:cubicBezTo>
                    <a:cubicBezTo>
                      <a:pt x="1562" y="2156"/>
                      <a:pt x="1727" y="2343"/>
                      <a:pt x="1892" y="2530"/>
                    </a:cubicBezTo>
                    <a:cubicBezTo>
                      <a:pt x="1925" y="2574"/>
                      <a:pt x="1969" y="2596"/>
                      <a:pt x="2002" y="2629"/>
                    </a:cubicBezTo>
                    <a:cubicBezTo>
                      <a:pt x="2288" y="2486"/>
                      <a:pt x="2563" y="2365"/>
                      <a:pt x="2837" y="2233"/>
                    </a:cubicBezTo>
                    <a:cubicBezTo>
                      <a:pt x="2815" y="2200"/>
                      <a:pt x="2804" y="2167"/>
                      <a:pt x="2793" y="2145"/>
                    </a:cubicBezTo>
                    <a:cubicBezTo>
                      <a:pt x="2211" y="1441"/>
                      <a:pt x="1628" y="737"/>
                      <a:pt x="1045" y="33"/>
                    </a:cubicBezTo>
                    <a:cubicBezTo>
                      <a:pt x="1023" y="22"/>
                      <a:pt x="1012" y="11"/>
                      <a:pt x="9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0"/>
              <p:cNvSpPr/>
              <p:nvPr/>
            </p:nvSpPr>
            <p:spPr>
              <a:xfrm rot="8663647">
                <a:off x="7240210" y="2441920"/>
                <a:ext cx="285389" cy="291189"/>
              </a:xfrm>
              <a:custGeom>
                <a:avLst/>
                <a:gdLst/>
                <a:ahLst/>
                <a:cxnLst/>
                <a:rect l="l" t="t" r="r" b="b"/>
                <a:pathLst>
                  <a:path w="2706" h="2761" extrusionOk="0">
                    <a:moveTo>
                      <a:pt x="561" y="1"/>
                    </a:moveTo>
                    <a:cubicBezTo>
                      <a:pt x="385" y="133"/>
                      <a:pt x="88" y="451"/>
                      <a:pt x="0" y="605"/>
                    </a:cubicBezTo>
                    <a:cubicBezTo>
                      <a:pt x="22" y="649"/>
                      <a:pt x="55" y="682"/>
                      <a:pt x="88" y="726"/>
                    </a:cubicBezTo>
                    <a:cubicBezTo>
                      <a:pt x="682" y="1441"/>
                      <a:pt x="1342" y="2101"/>
                      <a:pt x="2024" y="2728"/>
                    </a:cubicBezTo>
                    <a:cubicBezTo>
                      <a:pt x="2046" y="2739"/>
                      <a:pt x="2079" y="2750"/>
                      <a:pt x="2101" y="2761"/>
                    </a:cubicBezTo>
                    <a:cubicBezTo>
                      <a:pt x="2299" y="2574"/>
                      <a:pt x="2497" y="2387"/>
                      <a:pt x="2706" y="2189"/>
                    </a:cubicBezTo>
                    <a:cubicBezTo>
                      <a:pt x="1936" y="1485"/>
                      <a:pt x="1276" y="715"/>
                      <a:pt x="56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0"/>
              <p:cNvSpPr/>
              <p:nvPr/>
            </p:nvSpPr>
            <p:spPr>
              <a:xfrm rot="8663647">
                <a:off x="7268101" y="2259689"/>
                <a:ext cx="275053" cy="274948"/>
              </a:xfrm>
              <a:custGeom>
                <a:avLst/>
                <a:gdLst/>
                <a:ahLst/>
                <a:cxnLst/>
                <a:rect l="l" t="t" r="r" b="b"/>
                <a:pathLst>
                  <a:path w="2608" h="2607" extrusionOk="0">
                    <a:moveTo>
                      <a:pt x="496" y="0"/>
                    </a:moveTo>
                    <a:cubicBezTo>
                      <a:pt x="353" y="121"/>
                      <a:pt x="133" y="418"/>
                      <a:pt x="1" y="660"/>
                    </a:cubicBezTo>
                    <a:cubicBezTo>
                      <a:pt x="100" y="770"/>
                      <a:pt x="188" y="880"/>
                      <a:pt x="287" y="968"/>
                    </a:cubicBezTo>
                    <a:cubicBezTo>
                      <a:pt x="847" y="1496"/>
                      <a:pt x="1419" y="2013"/>
                      <a:pt x="1991" y="2530"/>
                    </a:cubicBezTo>
                    <a:cubicBezTo>
                      <a:pt x="2024" y="2563"/>
                      <a:pt x="2057" y="2585"/>
                      <a:pt x="2101" y="2607"/>
                    </a:cubicBezTo>
                    <a:cubicBezTo>
                      <a:pt x="2266" y="2409"/>
                      <a:pt x="2431" y="2222"/>
                      <a:pt x="2607" y="2024"/>
                    </a:cubicBezTo>
                    <a:cubicBezTo>
                      <a:pt x="1914" y="1331"/>
                      <a:pt x="1221" y="649"/>
                      <a:pt x="4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0"/>
              <p:cNvSpPr/>
              <p:nvPr/>
            </p:nvSpPr>
            <p:spPr>
              <a:xfrm rot="8663647">
                <a:off x="6977375" y="3134560"/>
                <a:ext cx="270413" cy="264507"/>
              </a:xfrm>
              <a:custGeom>
                <a:avLst/>
                <a:gdLst/>
                <a:ahLst/>
                <a:cxnLst/>
                <a:rect l="l" t="t" r="r" b="b"/>
                <a:pathLst>
                  <a:path w="2564" h="2508" extrusionOk="0">
                    <a:moveTo>
                      <a:pt x="804" y="1"/>
                    </a:moveTo>
                    <a:lnTo>
                      <a:pt x="804" y="12"/>
                    </a:lnTo>
                    <a:cubicBezTo>
                      <a:pt x="529" y="89"/>
                      <a:pt x="265" y="144"/>
                      <a:pt x="1" y="275"/>
                    </a:cubicBezTo>
                    <a:cubicBezTo>
                      <a:pt x="45" y="341"/>
                      <a:pt x="78" y="385"/>
                      <a:pt x="111" y="429"/>
                    </a:cubicBezTo>
                    <a:cubicBezTo>
                      <a:pt x="683" y="1111"/>
                      <a:pt x="1255" y="1804"/>
                      <a:pt x="1826" y="2486"/>
                    </a:cubicBezTo>
                    <a:cubicBezTo>
                      <a:pt x="1826" y="2497"/>
                      <a:pt x="1837" y="2497"/>
                      <a:pt x="1848" y="2497"/>
                    </a:cubicBezTo>
                    <a:cubicBezTo>
                      <a:pt x="1848" y="2497"/>
                      <a:pt x="1859" y="2497"/>
                      <a:pt x="1870" y="2508"/>
                    </a:cubicBezTo>
                    <a:cubicBezTo>
                      <a:pt x="2068" y="2420"/>
                      <a:pt x="2277" y="2343"/>
                      <a:pt x="2486" y="2255"/>
                    </a:cubicBezTo>
                    <a:cubicBezTo>
                      <a:pt x="2519" y="2244"/>
                      <a:pt x="2541" y="2222"/>
                      <a:pt x="2563" y="2211"/>
                    </a:cubicBezTo>
                    <a:cubicBezTo>
                      <a:pt x="1980" y="1474"/>
                      <a:pt x="1398" y="748"/>
                      <a:pt x="8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0"/>
              <p:cNvSpPr/>
              <p:nvPr/>
            </p:nvSpPr>
            <p:spPr>
              <a:xfrm rot="8663647">
                <a:off x="7276701" y="2171302"/>
                <a:ext cx="261132" cy="261026"/>
              </a:xfrm>
              <a:custGeom>
                <a:avLst/>
                <a:gdLst/>
                <a:ahLst/>
                <a:cxnLst/>
                <a:rect l="l" t="t" r="r" b="b"/>
                <a:pathLst>
                  <a:path w="2476" h="2475" extrusionOk="0">
                    <a:moveTo>
                      <a:pt x="375" y="0"/>
                    </a:moveTo>
                    <a:cubicBezTo>
                      <a:pt x="232" y="209"/>
                      <a:pt x="111" y="418"/>
                      <a:pt x="1" y="627"/>
                    </a:cubicBezTo>
                    <a:cubicBezTo>
                      <a:pt x="177" y="902"/>
                      <a:pt x="1727" y="2265"/>
                      <a:pt x="2068" y="2474"/>
                    </a:cubicBezTo>
                    <a:cubicBezTo>
                      <a:pt x="2200" y="2298"/>
                      <a:pt x="2332" y="2122"/>
                      <a:pt x="2475" y="1936"/>
                    </a:cubicBezTo>
                    <a:cubicBezTo>
                      <a:pt x="2420" y="1881"/>
                      <a:pt x="2365" y="1826"/>
                      <a:pt x="2310" y="1782"/>
                    </a:cubicBezTo>
                    <a:cubicBezTo>
                      <a:pt x="2134" y="1617"/>
                      <a:pt x="1958" y="1463"/>
                      <a:pt x="1782" y="1309"/>
                    </a:cubicBezTo>
                    <a:cubicBezTo>
                      <a:pt x="1331" y="891"/>
                      <a:pt x="870" y="484"/>
                      <a:pt x="452" y="44"/>
                    </a:cubicBezTo>
                    <a:cubicBezTo>
                      <a:pt x="430" y="22"/>
                      <a:pt x="397" y="11"/>
                      <a:pt x="3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0"/>
              <p:cNvSpPr/>
              <p:nvPr/>
            </p:nvSpPr>
            <p:spPr>
              <a:xfrm rot="8663647">
                <a:off x="7265194" y="2351922"/>
                <a:ext cx="271467" cy="278428"/>
              </a:xfrm>
              <a:custGeom>
                <a:avLst/>
                <a:gdLst/>
                <a:ahLst/>
                <a:cxnLst/>
                <a:rect l="l" t="t" r="r" b="b"/>
                <a:pathLst>
                  <a:path w="2574" h="2640" extrusionOk="0">
                    <a:moveTo>
                      <a:pt x="484" y="0"/>
                    </a:moveTo>
                    <a:cubicBezTo>
                      <a:pt x="319" y="187"/>
                      <a:pt x="155" y="385"/>
                      <a:pt x="1" y="583"/>
                    </a:cubicBezTo>
                    <a:cubicBezTo>
                      <a:pt x="715" y="1276"/>
                      <a:pt x="1419" y="1947"/>
                      <a:pt x="2134" y="2640"/>
                    </a:cubicBezTo>
                    <a:cubicBezTo>
                      <a:pt x="2222" y="2552"/>
                      <a:pt x="2299" y="2475"/>
                      <a:pt x="2376" y="2398"/>
                    </a:cubicBezTo>
                    <a:cubicBezTo>
                      <a:pt x="2442" y="2321"/>
                      <a:pt x="2530" y="2266"/>
                      <a:pt x="2574" y="2167"/>
                    </a:cubicBezTo>
                    <a:cubicBezTo>
                      <a:pt x="2211" y="1804"/>
                      <a:pt x="1848" y="1463"/>
                      <a:pt x="1507" y="1111"/>
                    </a:cubicBezTo>
                    <a:cubicBezTo>
                      <a:pt x="1166" y="759"/>
                      <a:pt x="836" y="385"/>
                      <a:pt x="4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0"/>
              <p:cNvSpPr/>
              <p:nvPr/>
            </p:nvSpPr>
            <p:spPr>
              <a:xfrm rot="8663647">
                <a:off x="7272284" y="2015500"/>
                <a:ext cx="240144" cy="240250"/>
              </a:xfrm>
              <a:custGeom>
                <a:avLst/>
                <a:gdLst/>
                <a:ahLst/>
                <a:cxnLst/>
                <a:rect l="l" t="t" r="r" b="b"/>
                <a:pathLst>
                  <a:path w="2277" h="2278" extrusionOk="0">
                    <a:moveTo>
                      <a:pt x="275" y="1"/>
                    </a:moveTo>
                    <a:cubicBezTo>
                      <a:pt x="165" y="188"/>
                      <a:pt x="88" y="386"/>
                      <a:pt x="0" y="583"/>
                    </a:cubicBezTo>
                    <a:lnTo>
                      <a:pt x="11" y="583"/>
                    </a:lnTo>
                    <a:cubicBezTo>
                      <a:pt x="352" y="968"/>
                      <a:pt x="1672" y="2068"/>
                      <a:pt x="2034" y="2277"/>
                    </a:cubicBezTo>
                    <a:cubicBezTo>
                      <a:pt x="2122" y="2112"/>
                      <a:pt x="2210" y="1958"/>
                      <a:pt x="2276" y="1782"/>
                    </a:cubicBezTo>
                    <a:cubicBezTo>
                      <a:pt x="1606" y="1188"/>
                      <a:pt x="946" y="605"/>
                      <a:pt x="27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0"/>
              <p:cNvSpPr/>
              <p:nvPr/>
            </p:nvSpPr>
            <p:spPr>
              <a:xfrm rot="8663647">
                <a:off x="7232200" y="1866657"/>
                <a:ext cx="230863" cy="229703"/>
              </a:xfrm>
              <a:custGeom>
                <a:avLst/>
                <a:gdLst/>
                <a:ahLst/>
                <a:cxnLst/>
                <a:rect l="l" t="t" r="r" b="b"/>
                <a:pathLst>
                  <a:path w="2189" h="2178" extrusionOk="0">
                    <a:moveTo>
                      <a:pt x="165" y="0"/>
                    </a:moveTo>
                    <a:cubicBezTo>
                      <a:pt x="77" y="209"/>
                      <a:pt x="0" y="473"/>
                      <a:pt x="0" y="638"/>
                    </a:cubicBezTo>
                    <a:cubicBezTo>
                      <a:pt x="275" y="935"/>
                      <a:pt x="1760" y="2068"/>
                      <a:pt x="2024" y="2178"/>
                    </a:cubicBezTo>
                    <a:cubicBezTo>
                      <a:pt x="2079" y="1980"/>
                      <a:pt x="2134" y="1782"/>
                      <a:pt x="2189" y="1573"/>
                    </a:cubicBezTo>
                    <a:cubicBezTo>
                      <a:pt x="1507" y="1067"/>
                      <a:pt x="836" y="561"/>
                      <a:pt x="2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0"/>
              <p:cNvSpPr/>
              <p:nvPr/>
            </p:nvSpPr>
            <p:spPr>
              <a:xfrm rot="8663647">
                <a:off x="7279200" y="2093873"/>
                <a:ext cx="244890" cy="240777"/>
              </a:xfrm>
              <a:custGeom>
                <a:avLst/>
                <a:gdLst/>
                <a:ahLst/>
                <a:cxnLst/>
                <a:rect l="l" t="t" r="r" b="b"/>
                <a:pathLst>
                  <a:path w="2322" h="2283" extrusionOk="0">
                    <a:moveTo>
                      <a:pt x="276" y="1"/>
                    </a:moveTo>
                    <a:cubicBezTo>
                      <a:pt x="177" y="155"/>
                      <a:pt x="89" y="331"/>
                      <a:pt x="1" y="518"/>
                    </a:cubicBezTo>
                    <a:lnTo>
                      <a:pt x="12" y="507"/>
                    </a:lnTo>
                    <a:cubicBezTo>
                      <a:pt x="56" y="562"/>
                      <a:pt x="100" y="617"/>
                      <a:pt x="155" y="672"/>
                    </a:cubicBezTo>
                    <a:cubicBezTo>
                      <a:pt x="386" y="881"/>
                      <a:pt x="617" y="1101"/>
                      <a:pt x="859" y="1309"/>
                    </a:cubicBezTo>
                    <a:cubicBezTo>
                      <a:pt x="1200" y="1606"/>
                      <a:pt x="1541" y="1914"/>
                      <a:pt x="1881" y="2211"/>
                    </a:cubicBezTo>
                    <a:cubicBezTo>
                      <a:pt x="1918" y="2239"/>
                      <a:pt x="1948" y="2282"/>
                      <a:pt x="2008" y="2282"/>
                    </a:cubicBezTo>
                    <a:cubicBezTo>
                      <a:pt x="2020" y="2282"/>
                      <a:pt x="2032" y="2281"/>
                      <a:pt x="2046" y="2277"/>
                    </a:cubicBezTo>
                    <a:cubicBezTo>
                      <a:pt x="2090" y="2211"/>
                      <a:pt x="2134" y="2123"/>
                      <a:pt x="2189" y="2046"/>
                    </a:cubicBezTo>
                    <a:cubicBezTo>
                      <a:pt x="2233" y="1969"/>
                      <a:pt x="2299" y="1903"/>
                      <a:pt x="2321" y="1826"/>
                    </a:cubicBezTo>
                    <a:cubicBezTo>
                      <a:pt x="2321" y="1804"/>
                      <a:pt x="2321" y="1793"/>
                      <a:pt x="2310" y="1782"/>
                    </a:cubicBezTo>
                    <a:cubicBezTo>
                      <a:pt x="1661" y="1189"/>
                      <a:pt x="947" y="650"/>
                      <a:pt x="331" y="23"/>
                    </a:cubicBezTo>
                    <a:cubicBezTo>
                      <a:pt x="320" y="12"/>
                      <a:pt x="309" y="12"/>
                      <a:pt x="27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60"/>
              <p:cNvSpPr/>
              <p:nvPr/>
            </p:nvSpPr>
            <p:spPr>
              <a:xfrm rot="8663647">
                <a:off x="6939909" y="3217244"/>
                <a:ext cx="235609" cy="244785"/>
              </a:xfrm>
              <a:custGeom>
                <a:avLst/>
                <a:gdLst/>
                <a:ahLst/>
                <a:cxnLst/>
                <a:rect l="l" t="t" r="r" b="b"/>
                <a:pathLst>
                  <a:path w="2234" h="2321" extrusionOk="0">
                    <a:moveTo>
                      <a:pt x="506" y="1"/>
                    </a:moveTo>
                    <a:cubicBezTo>
                      <a:pt x="364" y="34"/>
                      <a:pt x="221" y="67"/>
                      <a:pt x="67" y="100"/>
                    </a:cubicBezTo>
                    <a:cubicBezTo>
                      <a:pt x="45" y="111"/>
                      <a:pt x="23" y="122"/>
                      <a:pt x="1" y="133"/>
                    </a:cubicBezTo>
                    <a:cubicBezTo>
                      <a:pt x="1" y="144"/>
                      <a:pt x="1" y="155"/>
                      <a:pt x="1" y="166"/>
                    </a:cubicBezTo>
                    <a:cubicBezTo>
                      <a:pt x="67" y="254"/>
                      <a:pt x="144" y="342"/>
                      <a:pt x="210" y="440"/>
                    </a:cubicBezTo>
                    <a:cubicBezTo>
                      <a:pt x="649" y="1056"/>
                      <a:pt x="1144" y="1639"/>
                      <a:pt x="1639" y="2222"/>
                    </a:cubicBezTo>
                    <a:cubicBezTo>
                      <a:pt x="1672" y="2255"/>
                      <a:pt x="1716" y="2288"/>
                      <a:pt x="1749" y="2321"/>
                    </a:cubicBezTo>
                    <a:cubicBezTo>
                      <a:pt x="1903" y="2266"/>
                      <a:pt x="2057" y="2211"/>
                      <a:pt x="2200" y="2156"/>
                    </a:cubicBezTo>
                    <a:cubicBezTo>
                      <a:pt x="2211" y="2156"/>
                      <a:pt x="2222" y="2145"/>
                      <a:pt x="2233" y="2134"/>
                    </a:cubicBezTo>
                    <a:cubicBezTo>
                      <a:pt x="2112" y="1914"/>
                      <a:pt x="704" y="166"/>
                      <a:pt x="5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60"/>
              <p:cNvSpPr/>
              <p:nvPr/>
            </p:nvSpPr>
            <p:spPr>
              <a:xfrm rot="8663647">
                <a:off x="7257053" y="1945802"/>
                <a:ext cx="234344" cy="227383"/>
              </a:xfrm>
              <a:custGeom>
                <a:avLst/>
                <a:gdLst/>
                <a:ahLst/>
                <a:cxnLst/>
                <a:rect l="l" t="t" r="r" b="b"/>
                <a:pathLst>
                  <a:path w="2222" h="2156" extrusionOk="0">
                    <a:moveTo>
                      <a:pt x="198" y="0"/>
                    </a:moveTo>
                    <a:cubicBezTo>
                      <a:pt x="110" y="187"/>
                      <a:pt x="55" y="363"/>
                      <a:pt x="0" y="561"/>
                    </a:cubicBezTo>
                    <a:cubicBezTo>
                      <a:pt x="88" y="638"/>
                      <a:pt x="176" y="726"/>
                      <a:pt x="275" y="803"/>
                    </a:cubicBezTo>
                    <a:cubicBezTo>
                      <a:pt x="792" y="1265"/>
                      <a:pt x="1353" y="1683"/>
                      <a:pt x="1914" y="2101"/>
                    </a:cubicBezTo>
                    <a:cubicBezTo>
                      <a:pt x="1947" y="2123"/>
                      <a:pt x="1991" y="2134"/>
                      <a:pt x="2024" y="2156"/>
                    </a:cubicBezTo>
                    <a:cubicBezTo>
                      <a:pt x="2090" y="1991"/>
                      <a:pt x="2156" y="1837"/>
                      <a:pt x="2222" y="1683"/>
                    </a:cubicBezTo>
                    <a:cubicBezTo>
                      <a:pt x="2167" y="1639"/>
                      <a:pt x="2123" y="1595"/>
                      <a:pt x="2068" y="1551"/>
                    </a:cubicBezTo>
                    <a:cubicBezTo>
                      <a:pt x="1452" y="1089"/>
                      <a:pt x="858" y="605"/>
                      <a:pt x="297" y="77"/>
                    </a:cubicBezTo>
                    <a:cubicBezTo>
                      <a:pt x="275" y="44"/>
                      <a:pt x="231" y="33"/>
                      <a:pt x="1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60"/>
              <p:cNvSpPr/>
              <p:nvPr/>
            </p:nvSpPr>
            <p:spPr>
              <a:xfrm rot="8663647">
                <a:off x="6889363" y="3280414"/>
                <a:ext cx="236664" cy="235609"/>
              </a:xfrm>
              <a:custGeom>
                <a:avLst/>
                <a:gdLst/>
                <a:ahLst/>
                <a:cxnLst/>
                <a:rect l="l" t="t" r="r" b="b"/>
                <a:pathLst>
                  <a:path w="2244" h="2234" extrusionOk="0">
                    <a:moveTo>
                      <a:pt x="561" y="1"/>
                    </a:moveTo>
                    <a:cubicBezTo>
                      <a:pt x="363" y="34"/>
                      <a:pt x="187" y="34"/>
                      <a:pt x="0" y="111"/>
                    </a:cubicBezTo>
                    <a:cubicBezTo>
                      <a:pt x="572" y="825"/>
                      <a:pt x="1133" y="1518"/>
                      <a:pt x="1705" y="2233"/>
                    </a:cubicBezTo>
                    <a:cubicBezTo>
                      <a:pt x="1881" y="2178"/>
                      <a:pt x="2046" y="2134"/>
                      <a:pt x="2244" y="2090"/>
                    </a:cubicBezTo>
                    <a:cubicBezTo>
                      <a:pt x="2178" y="1980"/>
                      <a:pt x="2112" y="1914"/>
                      <a:pt x="2057" y="1837"/>
                    </a:cubicBezTo>
                    <a:cubicBezTo>
                      <a:pt x="1848" y="1573"/>
                      <a:pt x="1639" y="1309"/>
                      <a:pt x="1430" y="1045"/>
                    </a:cubicBezTo>
                    <a:cubicBezTo>
                      <a:pt x="1232" y="803"/>
                      <a:pt x="1045" y="561"/>
                      <a:pt x="847" y="320"/>
                    </a:cubicBezTo>
                    <a:cubicBezTo>
                      <a:pt x="759" y="210"/>
                      <a:pt x="660" y="111"/>
                      <a:pt x="56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0"/>
              <p:cNvSpPr/>
              <p:nvPr/>
            </p:nvSpPr>
            <p:spPr>
              <a:xfrm rot="8663647">
                <a:off x="7204505" y="1799942"/>
                <a:ext cx="223903" cy="212301"/>
              </a:xfrm>
              <a:custGeom>
                <a:avLst/>
                <a:gdLst/>
                <a:ahLst/>
                <a:cxnLst/>
                <a:rect l="l" t="t" r="r" b="b"/>
                <a:pathLst>
                  <a:path w="2123" h="2013" extrusionOk="0">
                    <a:moveTo>
                      <a:pt x="99" y="0"/>
                    </a:moveTo>
                    <a:cubicBezTo>
                      <a:pt x="33" y="143"/>
                      <a:pt x="0" y="352"/>
                      <a:pt x="0" y="605"/>
                    </a:cubicBezTo>
                    <a:cubicBezTo>
                      <a:pt x="231" y="836"/>
                      <a:pt x="1342" y="1628"/>
                      <a:pt x="1947" y="1980"/>
                    </a:cubicBezTo>
                    <a:cubicBezTo>
                      <a:pt x="1969" y="2002"/>
                      <a:pt x="2002" y="2002"/>
                      <a:pt x="2035" y="2012"/>
                    </a:cubicBezTo>
                    <a:cubicBezTo>
                      <a:pt x="2068" y="1848"/>
                      <a:pt x="2090" y="1694"/>
                      <a:pt x="2123" y="1529"/>
                    </a:cubicBezTo>
                    <a:cubicBezTo>
                      <a:pt x="1474" y="1012"/>
                      <a:pt x="759" y="572"/>
                      <a:pt x="1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0"/>
              <p:cNvSpPr/>
              <p:nvPr/>
            </p:nvSpPr>
            <p:spPr>
              <a:xfrm rot="8663647">
                <a:off x="6838383" y="3342585"/>
                <a:ext cx="227383" cy="218946"/>
              </a:xfrm>
              <a:custGeom>
                <a:avLst/>
                <a:gdLst/>
                <a:ahLst/>
                <a:cxnLst/>
                <a:rect l="l" t="t" r="r" b="b"/>
                <a:pathLst>
                  <a:path w="2156" h="2076" extrusionOk="0">
                    <a:moveTo>
                      <a:pt x="297" y="1"/>
                    </a:moveTo>
                    <a:cubicBezTo>
                      <a:pt x="217" y="1"/>
                      <a:pt x="85" y="26"/>
                      <a:pt x="0" y="52"/>
                    </a:cubicBezTo>
                    <a:cubicBezTo>
                      <a:pt x="572" y="711"/>
                      <a:pt x="1056" y="1437"/>
                      <a:pt x="1639" y="2075"/>
                    </a:cubicBezTo>
                    <a:cubicBezTo>
                      <a:pt x="1815" y="2053"/>
                      <a:pt x="1969" y="2031"/>
                      <a:pt x="2156" y="1998"/>
                    </a:cubicBezTo>
                    <a:cubicBezTo>
                      <a:pt x="2134" y="1954"/>
                      <a:pt x="2123" y="1932"/>
                      <a:pt x="2112" y="1921"/>
                    </a:cubicBezTo>
                    <a:cubicBezTo>
                      <a:pt x="1672" y="1404"/>
                      <a:pt x="1243" y="876"/>
                      <a:pt x="781" y="393"/>
                    </a:cubicBezTo>
                    <a:cubicBezTo>
                      <a:pt x="671" y="283"/>
                      <a:pt x="561" y="173"/>
                      <a:pt x="451" y="74"/>
                    </a:cubicBezTo>
                    <a:cubicBezTo>
                      <a:pt x="429" y="41"/>
                      <a:pt x="385" y="19"/>
                      <a:pt x="352" y="8"/>
                    </a:cubicBezTo>
                    <a:cubicBezTo>
                      <a:pt x="340" y="3"/>
                      <a:pt x="321" y="1"/>
                      <a:pt x="29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0"/>
              <p:cNvSpPr/>
              <p:nvPr/>
            </p:nvSpPr>
            <p:spPr>
              <a:xfrm rot="8663647">
                <a:off x="7172494" y="1741487"/>
                <a:ext cx="218102" cy="193845"/>
              </a:xfrm>
              <a:custGeom>
                <a:avLst/>
                <a:gdLst/>
                <a:ahLst/>
                <a:cxnLst/>
                <a:rect l="l" t="t" r="r" b="b"/>
                <a:pathLst>
                  <a:path w="2068" h="1838" extrusionOk="0">
                    <a:moveTo>
                      <a:pt x="44" y="1"/>
                    </a:moveTo>
                    <a:cubicBezTo>
                      <a:pt x="33" y="166"/>
                      <a:pt x="11" y="320"/>
                      <a:pt x="0" y="463"/>
                    </a:cubicBezTo>
                    <a:lnTo>
                      <a:pt x="0" y="474"/>
                    </a:lnTo>
                    <a:cubicBezTo>
                      <a:pt x="209" y="672"/>
                      <a:pt x="1144" y="1331"/>
                      <a:pt x="1661" y="1639"/>
                    </a:cubicBezTo>
                    <a:cubicBezTo>
                      <a:pt x="1771" y="1705"/>
                      <a:pt x="1881" y="1782"/>
                      <a:pt x="2013" y="1837"/>
                    </a:cubicBezTo>
                    <a:cubicBezTo>
                      <a:pt x="2035" y="1672"/>
                      <a:pt x="2068" y="1529"/>
                      <a:pt x="2068" y="1375"/>
                    </a:cubicBezTo>
                    <a:cubicBezTo>
                      <a:pt x="2013" y="1331"/>
                      <a:pt x="1958" y="1298"/>
                      <a:pt x="1903" y="1265"/>
                    </a:cubicBezTo>
                    <a:cubicBezTo>
                      <a:pt x="1298" y="870"/>
                      <a:pt x="704" y="474"/>
                      <a:pt x="132" y="34"/>
                    </a:cubicBezTo>
                    <a:cubicBezTo>
                      <a:pt x="110" y="23"/>
                      <a:pt x="77" y="12"/>
                      <a:pt x="4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0"/>
              <p:cNvSpPr/>
              <p:nvPr/>
            </p:nvSpPr>
            <p:spPr>
              <a:xfrm rot="8663647">
                <a:off x="7139668" y="1687063"/>
                <a:ext cx="209981" cy="185724"/>
              </a:xfrm>
              <a:custGeom>
                <a:avLst/>
                <a:gdLst/>
                <a:ahLst/>
                <a:cxnLst/>
                <a:rect l="l" t="t" r="r" b="b"/>
                <a:pathLst>
                  <a:path w="1991" h="1761" extrusionOk="0">
                    <a:moveTo>
                      <a:pt x="11" y="1"/>
                    </a:moveTo>
                    <a:cubicBezTo>
                      <a:pt x="0" y="78"/>
                      <a:pt x="0" y="133"/>
                      <a:pt x="0" y="188"/>
                    </a:cubicBezTo>
                    <a:cubicBezTo>
                      <a:pt x="0" y="254"/>
                      <a:pt x="0" y="320"/>
                      <a:pt x="0" y="375"/>
                    </a:cubicBezTo>
                    <a:cubicBezTo>
                      <a:pt x="506" y="825"/>
                      <a:pt x="1661" y="1639"/>
                      <a:pt x="1958" y="1760"/>
                    </a:cubicBezTo>
                    <a:cubicBezTo>
                      <a:pt x="1991" y="1606"/>
                      <a:pt x="1991" y="1463"/>
                      <a:pt x="1991" y="1320"/>
                    </a:cubicBezTo>
                    <a:cubicBezTo>
                      <a:pt x="1518" y="1012"/>
                      <a:pt x="1078" y="715"/>
                      <a:pt x="638" y="419"/>
                    </a:cubicBezTo>
                    <a:cubicBezTo>
                      <a:pt x="462" y="298"/>
                      <a:pt x="286" y="166"/>
                      <a:pt x="110" y="45"/>
                    </a:cubicBezTo>
                    <a:cubicBezTo>
                      <a:pt x="77" y="23"/>
                      <a:pt x="44" y="23"/>
                      <a:pt x="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0"/>
              <p:cNvSpPr/>
              <p:nvPr/>
            </p:nvSpPr>
            <p:spPr>
              <a:xfrm rot="8663647">
                <a:off x="7107693" y="1643966"/>
                <a:ext cx="207661" cy="175389"/>
              </a:xfrm>
              <a:custGeom>
                <a:avLst/>
                <a:gdLst/>
                <a:ahLst/>
                <a:cxnLst/>
                <a:rect l="l" t="t" r="r" b="b"/>
                <a:pathLst>
                  <a:path w="1969" h="1663" extrusionOk="0">
                    <a:moveTo>
                      <a:pt x="49" y="1"/>
                    </a:moveTo>
                    <a:cubicBezTo>
                      <a:pt x="35" y="1"/>
                      <a:pt x="19" y="4"/>
                      <a:pt x="0" y="12"/>
                    </a:cubicBezTo>
                    <a:cubicBezTo>
                      <a:pt x="0" y="56"/>
                      <a:pt x="0" y="100"/>
                      <a:pt x="0" y="155"/>
                    </a:cubicBezTo>
                    <a:cubicBezTo>
                      <a:pt x="11" y="199"/>
                      <a:pt x="11" y="254"/>
                      <a:pt x="22" y="298"/>
                    </a:cubicBezTo>
                    <a:cubicBezTo>
                      <a:pt x="627" y="782"/>
                      <a:pt x="1265" y="1222"/>
                      <a:pt x="1892" y="1662"/>
                    </a:cubicBezTo>
                    <a:lnTo>
                      <a:pt x="1947" y="1662"/>
                    </a:lnTo>
                    <a:cubicBezTo>
                      <a:pt x="1947" y="1552"/>
                      <a:pt x="1969" y="1453"/>
                      <a:pt x="1947" y="1343"/>
                    </a:cubicBezTo>
                    <a:cubicBezTo>
                      <a:pt x="1892" y="1299"/>
                      <a:pt x="1837" y="1266"/>
                      <a:pt x="1782" y="1233"/>
                    </a:cubicBezTo>
                    <a:cubicBezTo>
                      <a:pt x="1617" y="1123"/>
                      <a:pt x="1441" y="1024"/>
                      <a:pt x="1276" y="903"/>
                    </a:cubicBezTo>
                    <a:cubicBezTo>
                      <a:pt x="902" y="628"/>
                      <a:pt x="517" y="342"/>
                      <a:pt x="143" y="56"/>
                    </a:cubicBezTo>
                    <a:cubicBezTo>
                      <a:pt x="110" y="32"/>
                      <a:pt x="90" y="1"/>
                      <a:pt x="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0"/>
              <p:cNvSpPr/>
              <p:nvPr/>
            </p:nvSpPr>
            <p:spPr>
              <a:xfrm rot="8663647">
                <a:off x="7076381" y="1601091"/>
                <a:ext cx="203020" cy="175178"/>
              </a:xfrm>
              <a:custGeom>
                <a:avLst/>
                <a:gdLst/>
                <a:ahLst/>
                <a:cxnLst/>
                <a:rect l="l" t="t" r="r" b="b"/>
                <a:pathLst>
                  <a:path w="1925" h="1661" extrusionOk="0">
                    <a:moveTo>
                      <a:pt x="0" y="0"/>
                    </a:moveTo>
                    <a:cubicBezTo>
                      <a:pt x="11" y="88"/>
                      <a:pt x="11" y="176"/>
                      <a:pt x="11" y="253"/>
                    </a:cubicBezTo>
                    <a:cubicBezTo>
                      <a:pt x="627" y="726"/>
                      <a:pt x="1243" y="1188"/>
                      <a:pt x="1848" y="1661"/>
                    </a:cubicBezTo>
                    <a:lnTo>
                      <a:pt x="1903" y="1661"/>
                    </a:lnTo>
                    <a:cubicBezTo>
                      <a:pt x="1925" y="1562"/>
                      <a:pt x="1903" y="1463"/>
                      <a:pt x="1903" y="1353"/>
                    </a:cubicBezTo>
                    <a:cubicBezTo>
                      <a:pt x="1837" y="1309"/>
                      <a:pt x="1782" y="1265"/>
                      <a:pt x="1716" y="1210"/>
                    </a:cubicBezTo>
                    <a:cubicBezTo>
                      <a:pt x="1166" y="814"/>
                      <a:pt x="605" y="407"/>
                      <a:pt x="55" y="11"/>
                    </a:cubicBezTo>
                    <a:cubicBezTo>
                      <a:pt x="44" y="0"/>
                      <a:pt x="22"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0"/>
              <p:cNvSpPr/>
              <p:nvPr/>
            </p:nvSpPr>
            <p:spPr>
              <a:xfrm rot="8663647">
                <a:off x="7001990" y="1499976"/>
                <a:ext cx="207661" cy="211985"/>
              </a:xfrm>
              <a:custGeom>
                <a:avLst/>
                <a:gdLst/>
                <a:ahLst/>
                <a:cxnLst/>
                <a:rect l="l" t="t" r="r" b="b"/>
                <a:pathLst>
                  <a:path w="1969" h="2010" extrusionOk="0">
                    <a:moveTo>
                      <a:pt x="44" y="1"/>
                    </a:moveTo>
                    <a:cubicBezTo>
                      <a:pt x="37" y="1"/>
                      <a:pt x="30" y="3"/>
                      <a:pt x="22" y="8"/>
                    </a:cubicBezTo>
                    <a:cubicBezTo>
                      <a:pt x="0" y="74"/>
                      <a:pt x="44" y="107"/>
                      <a:pt x="77" y="140"/>
                    </a:cubicBezTo>
                    <a:cubicBezTo>
                      <a:pt x="451" y="536"/>
                      <a:pt x="825" y="943"/>
                      <a:pt x="1199" y="1339"/>
                    </a:cubicBezTo>
                    <a:cubicBezTo>
                      <a:pt x="1375" y="1526"/>
                      <a:pt x="1562" y="1691"/>
                      <a:pt x="1749" y="1867"/>
                    </a:cubicBezTo>
                    <a:cubicBezTo>
                      <a:pt x="1804" y="1922"/>
                      <a:pt x="1870" y="1977"/>
                      <a:pt x="1969" y="2010"/>
                    </a:cubicBezTo>
                    <a:cubicBezTo>
                      <a:pt x="1969" y="1889"/>
                      <a:pt x="1958" y="1779"/>
                      <a:pt x="1936" y="1680"/>
                    </a:cubicBezTo>
                    <a:cubicBezTo>
                      <a:pt x="1925" y="1636"/>
                      <a:pt x="1892" y="1592"/>
                      <a:pt x="1859" y="1548"/>
                    </a:cubicBezTo>
                    <a:cubicBezTo>
                      <a:pt x="1826" y="1515"/>
                      <a:pt x="1793" y="1482"/>
                      <a:pt x="1749" y="1449"/>
                    </a:cubicBezTo>
                    <a:cubicBezTo>
                      <a:pt x="1199" y="976"/>
                      <a:pt x="649" y="503"/>
                      <a:pt x="88" y="30"/>
                    </a:cubicBezTo>
                    <a:cubicBezTo>
                      <a:pt x="80" y="22"/>
                      <a:pt x="65" y="1"/>
                      <a:pt x="4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0"/>
              <p:cNvSpPr/>
              <p:nvPr/>
            </p:nvSpPr>
            <p:spPr>
              <a:xfrm rot="8663647">
                <a:off x="7041807" y="1554146"/>
                <a:ext cx="203020" cy="184459"/>
              </a:xfrm>
              <a:custGeom>
                <a:avLst/>
                <a:gdLst/>
                <a:ahLst/>
                <a:cxnLst/>
                <a:rect l="l" t="t" r="r" b="b"/>
                <a:pathLst>
                  <a:path w="1925" h="1749" extrusionOk="0">
                    <a:moveTo>
                      <a:pt x="44" y="0"/>
                    </a:moveTo>
                    <a:cubicBezTo>
                      <a:pt x="0" y="66"/>
                      <a:pt x="11" y="110"/>
                      <a:pt x="44" y="154"/>
                    </a:cubicBezTo>
                    <a:cubicBezTo>
                      <a:pt x="77" y="187"/>
                      <a:pt x="121" y="220"/>
                      <a:pt x="154" y="253"/>
                    </a:cubicBezTo>
                    <a:cubicBezTo>
                      <a:pt x="715" y="737"/>
                      <a:pt x="1276" y="1221"/>
                      <a:pt x="1848" y="1705"/>
                    </a:cubicBezTo>
                    <a:cubicBezTo>
                      <a:pt x="1859" y="1716"/>
                      <a:pt x="1881" y="1727"/>
                      <a:pt x="1925" y="1749"/>
                    </a:cubicBezTo>
                    <a:cubicBezTo>
                      <a:pt x="1925" y="1672"/>
                      <a:pt x="1914" y="1617"/>
                      <a:pt x="1914" y="1573"/>
                    </a:cubicBezTo>
                    <a:cubicBezTo>
                      <a:pt x="1914" y="1463"/>
                      <a:pt x="1870" y="1397"/>
                      <a:pt x="1793" y="1331"/>
                    </a:cubicBezTo>
                    <a:cubicBezTo>
                      <a:pt x="1254" y="935"/>
                      <a:pt x="726" y="517"/>
                      <a:pt x="198" y="110"/>
                    </a:cubicBezTo>
                    <a:cubicBezTo>
                      <a:pt x="154" y="77"/>
                      <a:pt x="99" y="44"/>
                      <a:pt x="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0"/>
              <p:cNvSpPr/>
              <p:nvPr/>
            </p:nvSpPr>
            <p:spPr>
              <a:xfrm rot="8663647">
                <a:off x="6800564" y="3385034"/>
                <a:ext cx="212301" cy="208610"/>
              </a:xfrm>
              <a:custGeom>
                <a:avLst/>
                <a:gdLst/>
                <a:ahLst/>
                <a:cxnLst/>
                <a:rect l="l" t="t" r="r" b="b"/>
                <a:pathLst>
                  <a:path w="2013" h="1978" extrusionOk="0">
                    <a:moveTo>
                      <a:pt x="116" y="1"/>
                    </a:moveTo>
                    <a:cubicBezTo>
                      <a:pt x="82" y="1"/>
                      <a:pt x="44" y="7"/>
                      <a:pt x="0" y="18"/>
                    </a:cubicBezTo>
                    <a:cubicBezTo>
                      <a:pt x="44" y="62"/>
                      <a:pt x="66" y="106"/>
                      <a:pt x="99" y="139"/>
                    </a:cubicBezTo>
                    <a:cubicBezTo>
                      <a:pt x="264" y="315"/>
                      <a:pt x="440" y="491"/>
                      <a:pt x="605" y="666"/>
                    </a:cubicBezTo>
                    <a:cubicBezTo>
                      <a:pt x="924" y="1040"/>
                      <a:pt x="1243" y="1425"/>
                      <a:pt x="1573" y="1799"/>
                    </a:cubicBezTo>
                    <a:cubicBezTo>
                      <a:pt x="1606" y="1843"/>
                      <a:pt x="1639" y="1887"/>
                      <a:pt x="1683" y="1931"/>
                    </a:cubicBezTo>
                    <a:cubicBezTo>
                      <a:pt x="1705" y="1953"/>
                      <a:pt x="1738" y="1975"/>
                      <a:pt x="1760" y="1975"/>
                    </a:cubicBezTo>
                    <a:cubicBezTo>
                      <a:pt x="1798" y="1975"/>
                      <a:pt x="1839" y="1978"/>
                      <a:pt x="1882" y="1978"/>
                    </a:cubicBezTo>
                    <a:cubicBezTo>
                      <a:pt x="1925" y="1978"/>
                      <a:pt x="1969" y="1975"/>
                      <a:pt x="2013" y="1964"/>
                    </a:cubicBezTo>
                    <a:cubicBezTo>
                      <a:pt x="2013" y="1898"/>
                      <a:pt x="1958" y="1865"/>
                      <a:pt x="1925" y="1832"/>
                    </a:cubicBezTo>
                    <a:cubicBezTo>
                      <a:pt x="1364" y="1271"/>
                      <a:pt x="803" y="688"/>
                      <a:pt x="286" y="84"/>
                    </a:cubicBezTo>
                    <a:cubicBezTo>
                      <a:pt x="235" y="25"/>
                      <a:pt x="183" y="1"/>
                      <a:pt x="11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0"/>
              <p:cNvSpPr/>
              <p:nvPr/>
            </p:nvSpPr>
            <p:spPr>
              <a:xfrm rot="8663647">
                <a:off x="6758382" y="3408230"/>
                <a:ext cx="212407" cy="207766"/>
              </a:xfrm>
              <a:custGeom>
                <a:avLst/>
                <a:gdLst/>
                <a:ahLst/>
                <a:cxnLst/>
                <a:rect l="l" t="t" r="r" b="b"/>
                <a:pathLst>
                  <a:path w="2014" h="1970" extrusionOk="0">
                    <a:moveTo>
                      <a:pt x="1" y="1"/>
                    </a:moveTo>
                    <a:cubicBezTo>
                      <a:pt x="34" y="45"/>
                      <a:pt x="56" y="78"/>
                      <a:pt x="78" y="100"/>
                    </a:cubicBezTo>
                    <a:cubicBezTo>
                      <a:pt x="617" y="715"/>
                      <a:pt x="1189" y="1287"/>
                      <a:pt x="1750" y="1870"/>
                    </a:cubicBezTo>
                    <a:cubicBezTo>
                      <a:pt x="1826" y="1947"/>
                      <a:pt x="1903" y="1958"/>
                      <a:pt x="2013" y="1969"/>
                    </a:cubicBezTo>
                    <a:cubicBezTo>
                      <a:pt x="1804" y="1562"/>
                      <a:pt x="463" y="210"/>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0"/>
              <p:cNvSpPr/>
              <p:nvPr/>
            </p:nvSpPr>
            <p:spPr>
              <a:xfrm rot="8663647">
                <a:off x="6658975" y="3456228"/>
                <a:ext cx="155561" cy="139319"/>
              </a:xfrm>
              <a:custGeom>
                <a:avLst/>
                <a:gdLst/>
                <a:ahLst/>
                <a:cxnLst/>
                <a:rect l="l" t="t" r="r" b="b"/>
                <a:pathLst>
                  <a:path w="1475" h="1321" extrusionOk="0">
                    <a:moveTo>
                      <a:pt x="23" y="0"/>
                    </a:moveTo>
                    <a:cubicBezTo>
                      <a:pt x="12" y="11"/>
                      <a:pt x="12" y="22"/>
                      <a:pt x="1" y="22"/>
                    </a:cubicBezTo>
                    <a:cubicBezTo>
                      <a:pt x="23" y="44"/>
                      <a:pt x="34" y="66"/>
                      <a:pt x="56" y="88"/>
                    </a:cubicBezTo>
                    <a:cubicBezTo>
                      <a:pt x="309" y="374"/>
                      <a:pt x="561" y="660"/>
                      <a:pt x="803" y="946"/>
                    </a:cubicBezTo>
                    <a:cubicBezTo>
                      <a:pt x="902" y="1067"/>
                      <a:pt x="1012" y="1166"/>
                      <a:pt x="1166" y="1210"/>
                    </a:cubicBezTo>
                    <a:cubicBezTo>
                      <a:pt x="1243" y="1221"/>
                      <a:pt x="1309" y="1265"/>
                      <a:pt x="1386" y="1298"/>
                    </a:cubicBezTo>
                    <a:cubicBezTo>
                      <a:pt x="1408" y="1309"/>
                      <a:pt x="1441" y="1309"/>
                      <a:pt x="1463" y="1320"/>
                    </a:cubicBezTo>
                    <a:cubicBezTo>
                      <a:pt x="1463" y="1298"/>
                      <a:pt x="1474" y="1287"/>
                      <a:pt x="1463" y="1287"/>
                    </a:cubicBezTo>
                    <a:cubicBezTo>
                      <a:pt x="1441" y="1254"/>
                      <a:pt x="1430" y="1221"/>
                      <a:pt x="1397" y="1199"/>
                    </a:cubicBezTo>
                    <a:cubicBezTo>
                      <a:pt x="1133" y="946"/>
                      <a:pt x="858" y="693"/>
                      <a:pt x="572" y="440"/>
                    </a:cubicBezTo>
                    <a:cubicBezTo>
                      <a:pt x="408" y="297"/>
                      <a:pt x="221" y="154"/>
                      <a:pt x="45" y="11"/>
                    </a:cubicBezTo>
                    <a:cubicBezTo>
                      <a:pt x="34" y="11"/>
                      <a:pt x="23" y="0"/>
                      <a:pt x="2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0"/>
              <p:cNvSpPr/>
              <p:nvPr/>
            </p:nvSpPr>
            <p:spPr>
              <a:xfrm rot="8663647">
                <a:off x="7079750" y="3189145"/>
                <a:ext cx="596300" cy="221055"/>
              </a:xfrm>
              <a:custGeom>
                <a:avLst/>
                <a:gdLst/>
                <a:ahLst/>
                <a:cxnLst/>
                <a:rect l="l" t="t" r="r" b="b"/>
                <a:pathLst>
                  <a:path w="5654" h="2096" extrusionOk="0">
                    <a:moveTo>
                      <a:pt x="3904" y="0"/>
                    </a:moveTo>
                    <a:cubicBezTo>
                      <a:pt x="3626" y="0"/>
                      <a:pt x="3349" y="36"/>
                      <a:pt x="3080" y="72"/>
                    </a:cubicBezTo>
                    <a:cubicBezTo>
                      <a:pt x="2255" y="193"/>
                      <a:pt x="1452" y="402"/>
                      <a:pt x="683" y="732"/>
                    </a:cubicBezTo>
                    <a:cubicBezTo>
                      <a:pt x="474" y="820"/>
                      <a:pt x="265" y="930"/>
                      <a:pt x="78" y="1073"/>
                    </a:cubicBezTo>
                    <a:cubicBezTo>
                      <a:pt x="45" y="1095"/>
                      <a:pt x="1" y="1106"/>
                      <a:pt x="1" y="1161"/>
                    </a:cubicBezTo>
                    <a:cubicBezTo>
                      <a:pt x="309" y="1601"/>
                      <a:pt x="650" y="1974"/>
                      <a:pt x="826" y="2095"/>
                    </a:cubicBezTo>
                    <a:cubicBezTo>
                      <a:pt x="947" y="2040"/>
                      <a:pt x="1056" y="1985"/>
                      <a:pt x="1177" y="1930"/>
                    </a:cubicBezTo>
                    <a:cubicBezTo>
                      <a:pt x="2002" y="1535"/>
                      <a:pt x="2871" y="1260"/>
                      <a:pt x="3751" y="1040"/>
                    </a:cubicBezTo>
                    <a:cubicBezTo>
                      <a:pt x="4290" y="897"/>
                      <a:pt x="4851" y="831"/>
                      <a:pt x="5411" y="809"/>
                    </a:cubicBezTo>
                    <a:cubicBezTo>
                      <a:pt x="5437" y="809"/>
                      <a:pt x="5461" y="810"/>
                      <a:pt x="5486" y="810"/>
                    </a:cubicBezTo>
                    <a:cubicBezTo>
                      <a:pt x="5536" y="810"/>
                      <a:pt x="5587" y="805"/>
                      <a:pt x="5653" y="776"/>
                    </a:cubicBezTo>
                    <a:cubicBezTo>
                      <a:pt x="5400" y="523"/>
                      <a:pt x="5136" y="314"/>
                      <a:pt x="4883" y="94"/>
                    </a:cubicBezTo>
                    <a:cubicBezTo>
                      <a:pt x="4620" y="61"/>
                      <a:pt x="4356" y="28"/>
                      <a:pt x="4092" y="6"/>
                    </a:cubicBezTo>
                    <a:cubicBezTo>
                      <a:pt x="4029" y="2"/>
                      <a:pt x="3967" y="0"/>
                      <a:pt x="39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0"/>
              <p:cNvSpPr/>
              <p:nvPr/>
            </p:nvSpPr>
            <p:spPr>
              <a:xfrm rot="8663647">
                <a:off x="5914237" y="1943607"/>
                <a:ext cx="1046320" cy="1069522"/>
              </a:xfrm>
              <a:custGeom>
                <a:avLst/>
                <a:gdLst/>
                <a:ahLst/>
                <a:cxnLst/>
                <a:rect l="l" t="t" r="r" b="b"/>
                <a:pathLst>
                  <a:path w="9921" h="10141" extrusionOk="0">
                    <a:moveTo>
                      <a:pt x="8048" y="1"/>
                    </a:moveTo>
                    <a:cubicBezTo>
                      <a:pt x="7724" y="1"/>
                      <a:pt x="7403" y="60"/>
                      <a:pt x="7083" y="148"/>
                    </a:cubicBezTo>
                    <a:cubicBezTo>
                      <a:pt x="7050" y="159"/>
                      <a:pt x="7017" y="170"/>
                      <a:pt x="6973" y="192"/>
                    </a:cubicBezTo>
                    <a:cubicBezTo>
                      <a:pt x="7028" y="247"/>
                      <a:pt x="7061" y="291"/>
                      <a:pt x="7105" y="324"/>
                    </a:cubicBezTo>
                    <a:cubicBezTo>
                      <a:pt x="7226" y="445"/>
                      <a:pt x="7325" y="588"/>
                      <a:pt x="7402" y="753"/>
                    </a:cubicBezTo>
                    <a:cubicBezTo>
                      <a:pt x="7567" y="1138"/>
                      <a:pt x="7644" y="1534"/>
                      <a:pt x="7600" y="1951"/>
                    </a:cubicBezTo>
                    <a:cubicBezTo>
                      <a:pt x="7567" y="2270"/>
                      <a:pt x="7501" y="2578"/>
                      <a:pt x="7413" y="2886"/>
                    </a:cubicBezTo>
                    <a:cubicBezTo>
                      <a:pt x="7314" y="3216"/>
                      <a:pt x="7160" y="3535"/>
                      <a:pt x="7017" y="3843"/>
                    </a:cubicBezTo>
                    <a:cubicBezTo>
                      <a:pt x="6819" y="4283"/>
                      <a:pt x="6588" y="4701"/>
                      <a:pt x="6313" y="5108"/>
                    </a:cubicBezTo>
                    <a:cubicBezTo>
                      <a:pt x="5994" y="5559"/>
                      <a:pt x="5609" y="5943"/>
                      <a:pt x="5136" y="6240"/>
                    </a:cubicBezTo>
                    <a:cubicBezTo>
                      <a:pt x="4630" y="6570"/>
                      <a:pt x="4114" y="6889"/>
                      <a:pt x="3586" y="7175"/>
                    </a:cubicBezTo>
                    <a:cubicBezTo>
                      <a:pt x="3278" y="7329"/>
                      <a:pt x="2970" y="7450"/>
                      <a:pt x="2640" y="7549"/>
                    </a:cubicBezTo>
                    <a:cubicBezTo>
                      <a:pt x="2320" y="7635"/>
                      <a:pt x="2000" y="7695"/>
                      <a:pt x="1669" y="7695"/>
                    </a:cubicBezTo>
                    <a:cubicBezTo>
                      <a:pt x="1580" y="7695"/>
                      <a:pt x="1489" y="7690"/>
                      <a:pt x="1397" y="7681"/>
                    </a:cubicBezTo>
                    <a:cubicBezTo>
                      <a:pt x="1254" y="7670"/>
                      <a:pt x="1111" y="7648"/>
                      <a:pt x="979" y="7604"/>
                    </a:cubicBezTo>
                    <a:cubicBezTo>
                      <a:pt x="616" y="7483"/>
                      <a:pt x="364" y="7230"/>
                      <a:pt x="265" y="6856"/>
                    </a:cubicBezTo>
                    <a:cubicBezTo>
                      <a:pt x="265" y="6812"/>
                      <a:pt x="254" y="6768"/>
                      <a:pt x="232" y="6702"/>
                    </a:cubicBezTo>
                    <a:cubicBezTo>
                      <a:pt x="210" y="6768"/>
                      <a:pt x="188" y="6801"/>
                      <a:pt x="177" y="6845"/>
                    </a:cubicBezTo>
                    <a:cubicBezTo>
                      <a:pt x="56" y="7417"/>
                      <a:pt x="1" y="8000"/>
                      <a:pt x="45" y="8583"/>
                    </a:cubicBezTo>
                    <a:cubicBezTo>
                      <a:pt x="67" y="9023"/>
                      <a:pt x="254" y="9386"/>
                      <a:pt x="550" y="9693"/>
                    </a:cubicBezTo>
                    <a:cubicBezTo>
                      <a:pt x="737" y="9891"/>
                      <a:pt x="957" y="10012"/>
                      <a:pt x="1221" y="10067"/>
                    </a:cubicBezTo>
                    <a:cubicBezTo>
                      <a:pt x="1463" y="10116"/>
                      <a:pt x="1705" y="10141"/>
                      <a:pt x="1947" y="10141"/>
                    </a:cubicBezTo>
                    <a:cubicBezTo>
                      <a:pt x="2145" y="10141"/>
                      <a:pt x="2343" y="10124"/>
                      <a:pt x="2541" y="10089"/>
                    </a:cubicBezTo>
                    <a:cubicBezTo>
                      <a:pt x="3058" y="10001"/>
                      <a:pt x="3553" y="9847"/>
                      <a:pt x="4026" y="9605"/>
                    </a:cubicBezTo>
                    <a:cubicBezTo>
                      <a:pt x="4883" y="9166"/>
                      <a:pt x="5664" y="8616"/>
                      <a:pt x="6357" y="7978"/>
                    </a:cubicBezTo>
                    <a:cubicBezTo>
                      <a:pt x="6720" y="7637"/>
                      <a:pt x="7061" y="7285"/>
                      <a:pt x="7402" y="6933"/>
                    </a:cubicBezTo>
                    <a:cubicBezTo>
                      <a:pt x="7809" y="6504"/>
                      <a:pt x="8182" y="6042"/>
                      <a:pt x="8501" y="5537"/>
                    </a:cubicBezTo>
                    <a:cubicBezTo>
                      <a:pt x="8886" y="4932"/>
                      <a:pt x="9227" y="4283"/>
                      <a:pt x="9502" y="3612"/>
                    </a:cubicBezTo>
                    <a:cubicBezTo>
                      <a:pt x="9645" y="3260"/>
                      <a:pt x="9788" y="2908"/>
                      <a:pt x="9843" y="2534"/>
                    </a:cubicBezTo>
                    <a:cubicBezTo>
                      <a:pt x="9876" y="2336"/>
                      <a:pt x="9920" y="2127"/>
                      <a:pt x="9898" y="1918"/>
                    </a:cubicBezTo>
                    <a:cubicBezTo>
                      <a:pt x="9832" y="1369"/>
                      <a:pt x="9634" y="885"/>
                      <a:pt x="9271" y="467"/>
                    </a:cubicBezTo>
                    <a:cubicBezTo>
                      <a:pt x="9040" y="203"/>
                      <a:pt x="8754" y="60"/>
                      <a:pt x="8413" y="27"/>
                    </a:cubicBezTo>
                    <a:cubicBezTo>
                      <a:pt x="8291" y="9"/>
                      <a:pt x="8169" y="1"/>
                      <a:pt x="80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0"/>
              <p:cNvSpPr/>
              <p:nvPr/>
            </p:nvSpPr>
            <p:spPr>
              <a:xfrm rot="8663647">
                <a:off x="5951115" y="1979228"/>
                <a:ext cx="972072" cy="997595"/>
              </a:xfrm>
              <a:custGeom>
                <a:avLst/>
                <a:gdLst/>
                <a:ahLst/>
                <a:cxnLst/>
                <a:rect l="l" t="t" r="r" b="b"/>
                <a:pathLst>
                  <a:path w="9217" h="9459" extrusionOk="0">
                    <a:moveTo>
                      <a:pt x="7721" y="1"/>
                    </a:moveTo>
                    <a:cubicBezTo>
                      <a:pt x="7567" y="1"/>
                      <a:pt x="7402" y="12"/>
                      <a:pt x="7237" y="45"/>
                    </a:cubicBezTo>
                    <a:cubicBezTo>
                      <a:pt x="7281" y="122"/>
                      <a:pt x="7325" y="199"/>
                      <a:pt x="7358" y="276"/>
                    </a:cubicBezTo>
                    <a:cubicBezTo>
                      <a:pt x="7556" y="738"/>
                      <a:pt x="7633" y="1200"/>
                      <a:pt x="7589" y="1650"/>
                    </a:cubicBezTo>
                    <a:cubicBezTo>
                      <a:pt x="7556" y="1947"/>
                      <a:pt x="7490" y="2277"/>
                      <a:pt x="7391" y="2629"/>
                    </a:cubicBezTo>
                    <a:cubicBezTo>
                      <a:pt x="7292" y="2959"/>
                      <a:pt x="7149" y="3267"/>
                      <a:pt x="7017" y="3553"/>
                    </a:cubicBezTo>
                    <a:lnTo>
                      <a:pt x="6973" y="3641"/>
                    </a:lnTo>
                    <a:cubicBezTo>
                      <a:pt x="6753" y="4136"/>
                      <a:pt x="6511" y="4565"/>
                      <a:pt x="6236" y="4950"/>
                    </a:cubicBezTo>
                    <a:cubicBezTo>
                      <a:pt x="5895" y="5455"/>
                      <a:pt x="5466" y="5873"/>
                      <a:pt x="4971" y="6192"/>
                    </a:cubicBezTo>
                    <a:cubicBezTo>
                      <a:pt x="4377" y="6577"/>
                      <a:pt x="3872" y="6874"/>
                      <a:pt x="3388" y="7127"/>
                    </a:cubicBezTo>
                    <a:cubicBezTo>
                      <a:pt x="3069" y="7292"/>
                      <a:pt x="2728" y="7435"/>
                      <a:pt x="2376" y="7534"/>
                    </a:cubicBezTo>
                    <a:cubicBezTo>
                      <a:pt x="1969" y="7644"/>
                      <a:pt x="1628" y="7699"/>
                      <a:pt x="1298" y="7699"/>
                    </a:cubicBezTo>
                    <a:cubicBezTo>
                      <a:pt x="1199" y="7699"/>
                      <a:pt x="1100" y="7688"/>
                      <a:pt x="1012" y="7677"/>
                    </a:cubicBezTo>
                    <a:cubicBezTo>
                      <a:pt x="814" y="7655"/>
                      <a:pt x="660" y="7633"/>
                      <a:pt x="517" y="7578"/>
                    </a:cubicBezTo>
                    <a:cubicBezTo>
                      <a:pt x="330" y="7523"/>
                      <a:pt x="176" y="7435"/>
                      <a:pt x="34" y="7325"/>
                    </a:cubicBezTo>
                    <a:cubicBezTo>
                      <a:pt x="12" y="7622"/>
                      <a:pt x="1" y="7930"/>
                      <a:pt x="23" y="8216"/>
                    </a:cubicBezTo>
                    <a:cubicBezTo>
                      <a:pt x="45" y="8557"/>
                      <a:pt x="187" y="8854"/>
                      <a:pt x="440" y="9117"/>
                    </a:cubicBezTo>
                    <a:cubicBezTo>
                      <a:pt x="583" y="9260"/>
                      <a:pt x="748" y="9348"/>
                      <a:pt x="935" y="9392"/>
                    </a:cubicBezTo>
                    <a:cubicBezTo>
                      <a:pt x="1144" y="9436"/>
                      <a:pt x="1353" y="9458"/>
                      <a:pt x="1573" y="9458"/>
                    </a:cubicBezTo>
                    <a:cubicBezTo>
                      <a:pt x="1760" y="9458"/>
                      <a:pt x="1947" y="9436"/>
                      <a:pt x="2134" y="9414"/>
                    </a:cubicBezTo>
                    <a:cubicBezTo>
                      <a:pt x="2618" y="9326"/>
                      <a:pt x="3091" y="9172"/>
                      <a:pt x="3520" y="8953"/>
                    </a:cubicBezTo>
                    <a:cubicBezTo>
                      <a:pt x="4333" y="8546"/>
                      <a:pt x="5092" y="8007"/>
                      <a:pt x="5774" y="7380"/>
                    </a:cubicBezTo>
                    <a:cubicBezTo>
                      <a:pt x="6104" y="7083"/>
                      <a:pt x="6423" y="6742"/>
                      <a:pt x="6731" y="6423"/>
                    </a:cubicBezTo>
                    <a:lnTo>
                      <a:pt x="6797" y="6346"/>
                    </a:lnTo>
                    <a:cubicBezTo>
                      <a:pt x="7215" y="5917"/>
                      <a:pt x="7567" y="5477"/>
                      <a:pt x="7863" y="5016"/>
                    </a:cubicBezTo>
                    <a:cubicBezTo>
                      <a:pt x="8237" y="4411"/>
                      <a:pt x="8578" y="3784"/>
                      <a:pt x="8842" y="3135"/>
                    </a:cubicBezTo>
                    <a:cubicBezTo>
                      <a:pt x="8974" y="2805"/>
                      <a:pt x="9106" y="2475"/>
                      <a:pt x="9150" y="2145"/>
                    </a:cubicBezTo>
                    <a:lnTo>
                      <a:pt x="9172" y="2035"/>
                    </a:lnTo>
                    <a:cubicBezTo>
                      <a:pt x="9194" y="1881"/>
                      <a:pt x="9216" y="1738"/>
                      <a:pt x="9205" y="1606"/>
                    </a:cubicBezTo>
                    <a:cubicBezTo>
                      <a:pt x="9150" y="1123"/>
                      <a:pt x="8974" y="705"/>
                      <a:pt x="8666" y="353"/>
                    </a:cubicBezTo>
                    <a:cubicBezTo>
                      <a:pt x="8501" y="155"/>
                      <a:pt x="8292" y="56"/>
                      <a:pt x="8017" y="12"/>
                    </a:cubicBezTo>
                    <a:cubicBezTo>
                      <a:pt x="7918" y="1"/>
                      <a:pt x="7819" y="1"/>
                      <a:pt x="772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0"/>
              <p:cNvSpPr/>
              <p:nvPr/>
            </p:nvSpPr>
            <p:spPr>
              <a:xfrm rot="8663647">
                <a:off x="6218176" y="2129184"/>
                <a:ext cx="755131" cy="767997"/>
              </a:xfrm>
              <a:custGeom>
                <a:avLst/>
                <a:gdLst/>
                <a:ahLst/>
                <a:cxnLst/>
                <a:rect l="l" t="t" r="r" b="b"/>
                <a:pathLst>
                  <a:path w="7160" h="7282" extrusionOk="0">
                    <a:moveTo>
                      <a:pt x="6372" y="1"/>
                    </a:moveTo>
                    <a:cubicBezTo>
                      <a:pt x="6335" y="1"/>
                      <a:pt x="6297" y="6"/>
                      <a:pt x="6258" y="15"/>
                    </a:cubicBezTo>
                    <a:cubicBezTo>
                      <a:pt x="6214" y="37"/>
                      <a:pt x="6159" y="48"/>
                      <a:pt x="6115" y="70"/>
                    </a:cubicBezTo>
                    <a:cubicBezTo>
                      <a:pt x="5741" y="213"/>
                      <a:pt x="5378" y="400"/>
                      <a:pt x="5026" y="587"/>
                    </a:cubicBezTo>
                    <a:cubicBezTo>
                      <a:pt x="5004" y="598"/>
                      <a:pt x="4971" y="609"/>
                      <a:pt x="4982" y="664"/>
                    </a:cubicBezTo>
                    <a:cubicBezTo>
                      <a:pt x="5026" y="719"/>
                      <a:pt x="5092" y="774"/>
                      <a:pt x="5147" y="840"/>
                    </a:cubicBezTo>
                    <a:cubicBezTo>
                      <a:pt x="5444" y="1203"/>
                      <a:pt x="5620" y="1609"/>
                      <a:pt x="5565" y="2093"/>
                    </a:cubicBezTo>
                    <a:cubicBezTo>
                      <a:pt x="5521" y="2434"/>
                      <a:pt x="5444" y="2764"/>
                      <a:pt x="5312" y="3072"/>
                    </a:cubicBezTo>
                    <a:cubicBezTo>
                      <a:pt x="5158" y="3413"/>
                      <a:pt x="4982" y="3743"/>
                      <a:pt x="4784" y="4062"/>
                    </a:cubicBezTo>
                    <a:cubicBezTo>
                      <a:pt x="4399" y="4667"/>
                      <a:pt x="3883" y="5107"/>
                      <a:pt x="3245" y="5425"/>
                    </a:cubicBezTo>
                    <a:cubicBezTo>
                      <a:pt x="2893" y="5601"/>
                      <a:pt x="2519" y="5722"/>
                      <a:pt x="2112" y="5722"/>
                    </a:cubicBezTo>
                    <a:cubicBezTo>
                      <a:pt x="1848" y="5722"/>
                      <a:pt x="1584" y="5711"/>
                      <a:pt x="1331" y="5667"/>
                    </a:cubicBezTo>
                    <a:cubicBezTo>
                      <a:pt x="1122" y="5634"/>
                      <a:pt x="924" y="5557"/>
                      <a:pt x="748" y="5447"/>
                    </a:cubicBezTo>
                    <a:cubicBezTo>
                      <a:pt x="605" y="5370"/>
                      <a:pt x="506" y="5250"/>
                      <a:pt x="396" y="5085"/>
                    </a:cubicBezTo>
                    <a:cubicBezTo>
                      <a:pt x="308" y="5261"/>
                      <a:pt x="242" y="5403"/>
                      <a:pt x="176" y="5546"/>
                    </a:cubicBezTo>
                    <a:cubicBezTo>
                      <a:pt x="45" y="5832"/>
                      <a:pt x="1" y="6129"/>
                      <a:pt x="34" y="6437"/>
                    </a:cubicBezTo>
                    <a:cubicBezTo>
                      <a:pt x="56" y="6668"/>
                      <a:pt x="154" y="6855"/>
                      <a:pt x="341" y="7009"/>
                    </a:cubicBezTo>
                    <a:cubicBezTo>
                      <a:pt x="462" y="7119"/>
                      <a:pt x="616" y="7185"/>
                      <a:pt x="781" y="7229"/>
                    </a:cubicBezTo>
                    <a:cubicBezTo>
                      <a:pt x="939" y="7265"/>
                      <a:pt x="1099" y="7282"/>
                      <a:pt x="1262" y="7282"/>
                    </a:cubicBezTo>
                    <a:cubicBezTo>
                      <a:pt x="1394" y="7282"/>
                      <a:pt x="1528" y="7271"/>
                      <a:pt x="1661" y="7251"/>
                    </a:cubicBezTo>
                    <a:cubicBezTo>
                      <a:pt x="2167" y="7174"/>
                      <a:pt x="2640" y="7042"/>
                      <a:pt x="3102" y="6800"/>
                    </a:cubicBezTo>
                    <a:cubicBezTo>
                      <a:pt x="3663" y="6514"/>
                      <a:pt x="4201" y="6184"/>
                      <a:pt x="4740" y="5832"/>
                    </a:cubicBezTo>
                    <a:cubicBezTo>
                      <a:pt x="5180" y="5546"/>
                      <a:pt x="5554" y="5173"/>
                      <a:pt x="5851" y="4733"/>
                    </a:cubicBezTo>
                    <a:cubicBezTo>
                      <a:pt x="6170" y="4282"/>
                      <a:pt x="6412" y="3798"/>
                      <a:pt x="6643" y="3303"/>
                    </a:cubicBezTo>
                    <a:cubicBezTo>
                      <a:pt x="6852" y="2874"/>
                      <a:pt x="6984" y="2412"/>
                      <a:pt x="7083" y="1950"/>
                    </a:cubicBezTo>
                    <a:cubicBezTo>
                      <a:pt x="7160" y="1522"/>
                      <a:pt x="7138" y="1104"/>
                      <a:pt x="6995" y="686"/>
                    </a:cubicBezTo>
                    <a:cubicBezTo>
                      <a:pt x="6929" y="466"/>
                      <a:pt x="6808" y="268"/>
                      <a:pt x="6632" y="114"/>
                    </a:cubicBezTo>
                    <a:cubicBezTo>
                      <a:pt x="6552" y="34"/>
                      <a:pt x="6467" y="1"/>
                      <a:pt x="63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0"/>
              <p:cNvSpPr/>
              <p:nvPr/>
            </p:nvSpPr>
            <p:spPr>
              <a:xfrm rot="8663647">
                <a:off x="6253955" y="2164891"/>
                <a:ext cx="683203" cy="696070"/>
              </a:xfrm>
              <a:custGeom>
                <a:avLst/>
                <a:gdLst/>
                <a:ahLst/>
                <a:cxnLst/>
                <a:rect l="l" t="t" r="r" b="b"/>
                <a:pathLst>
                  <a:path w="6478" h="6600" extrusionOk="0">
                    <a:moveTo>
                      <a:pt x="6016" y="1"/>
                    </a:moveTo>
                    <a:cubicBezTo>
                      <a:pt x="5983" y="12"/>
                      <a:pt x="5961" y="23"/>
                      <a:pt x="5939" y="23"/>
                    </a:cubicBezTo>
                    <a:lnTo>
                      <a:pt x="5895" y="45"/>
                    </a:lnTo>
                    <a:cubicBezTo>
                      <a:pt x="5642" y="144"/>
                      <a:pt x="5389" y="265"/>
                      <a:pt x="5147" y="386"/>
                    </a:cubicBezTo>
                    <a:cubicBezTo>
                      <a:pt x="5477" y="826"/>
                      <a:pt x="5620" y="1298"/>
                      <a:pt x="5565" y="1793"/>
                    </a:cubicBezTo>
                    <a:cubicBezTo>
                      <a:pt x="5510" y="2189"/>
                      <a:pt x="5422" y="2541"/>
                      <a:pt x="5279" y="2871"/>
                    </a:cubicBezTo>
                    <a:cubicBezTo>
                      <a:pt x="5114" y="3223"/>
                      <a:pt x="4938" y="3575"/>
                      <a:pt x="4729" y="3905"/>
                    </a:cubicBezTo>
                    <a:cubicBezTo>
                      <a:pt x="4322" y="4532"/>
                      <a:pt x="3761" y="5026"/>
                      <a:pt x="3058" y="5389"/>
                    </a:cubicBezTo>
                    <a:cubicBezTo>
                      <a:pt x="2607" y="5609"/>
                      <a:pt x="2200" y="5719"/>
                      <a:pt x="1782" y="5719"/>
                    </a:cubicBezTo>
                    <a:lnTo>
                      <a:pt x="1760" y="5719"/>
                    </a:lnTo>
                    <a:cubicBezTo>
                      <a:pt x="1496" y="5719"/>
                      <a:pt x="1210" y="5708"/>
                      <a:pt x="924" y="5653"/>
                    </a:cubicBezTo>
                    <a:cubicBezTo>
                      <a:pt x="671" y="5609"/>
                      <a:pt x="440" y="5521"/>
                      <a:pt x="231" y="5400"/>
                    </a:cubicBezTo>
                    <a:cubicBezTo>
                      <a:pt x="198" y="5378"/>
                      <a:pt x="165" y="5356"/>
                      <a:pt x="143" y="5345"/>
                    </a:cubicBezTo>
                    <a:lnTo>
                      <a:pt x="132" y="5356"/>
                    </a:lnTo>
                    <a:cubicBezTo>
                      <a:pt x="33" y="5565"/>
                      <a:pt x="0" y="5796"/>
                      <a:pt x="22" y="6060"/>
                    </a:cubicBezTo>
                    <a:cubicBezTo>
                      <a:pt x="44" y="6203"/>
                      <a:pt x="99" y="6313"/>
                      <a:pt x="209" y="6401"/>
                    </a:cubicBezTo>
                    <a:cubicBezTo>
                      <a:pt x="297" y="6478"/>
                      <a:pt x="396" y="6522"/>
                      <a:pt x="517" y="6555"/>
                    </a:cubicBezTo>
                    <a:cubicBezTo>
                      <a:pt x="649" y="6588"/>
                      <a:pt x="803" y="6599"/>
                      <a:pt x="946" y="6599"/>
                    </a:cubicBezTo>
                    <a:cubicBezTo>
                      <a:pt x="1056" y="6599"/>
                      <a:pt x="1155" y="6588"/>
                      <a:pt x="1265" y="6577"/>
                    </a:cubicBezTo>
                    <a:cubicBezTo>
                      <a:pt x="1771" y="6500"/>
                      <a:pt x="2200" y="6368"/>
                      <a:pt x="2596" y="6159"/>
                    </a:cubicBezTo>
                    <a:cubicBezTo>
                      <a:pt x="3091" y="5906"/>
                      <a:pt x="3607" y="5598"/>
                      <a:pt x="4212" y="5213"/>
                    </a:cubicBezTo>
                    <a:cubicBezTo>
                      <a:pt x="4608" y="4950"/>
                      <a:pt x="4938" y="4620"/>
                      <a:pt x="5235" y="4202"/>
                    </a:cubicBezTo>
                    <a:cubicBezTo>
                      <a:pt x="5532" y="3762"/>
                      <a:pt x="5774" y="3278"/>
                      <a:pt x="5994" y="2816"/>
                    </a:cubicBezTo>
                    <a:cubicBezTo>
                      <a:pt x="6181" y="2442"/>
                      <a:pt x="6313" y="2024"/>
                      <a:pt x="6401" y="1540"/>
                    </a:cubicBezTo>
                    <a:cubicBezTo>
                      <a:pt x="6478" y="1167"/>
                      <a:pt x="6456" y="815"/>
                      <a:pt x="6335" y="452"/>
                    </a:cubicBezTo>
                    <a:cubicBezTo>
                      <a:pt x="6280" y="276"/>
                      <a:pt x="6192" y="133"/>
                      <a:pt x="6060" y="12"/>
                    </a:cubicBezTo>
                    <a:cubicBezTo>
                      <a:pt x="6049" y="1"/>
                      <a:pt x="6038" y="1"/>
                      <a:pt x="60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0"/>
              <p:cNvSpPr/>
              <p:nvPr/>
            </p:nvSpPr>
            <p:spPr>
              <a:xfrm rot="8663647">
                <a:off x="6414006" y="2259873"/>
                <a:ext cx="525533" cy="513932"/>
              </a:xfrm>
              <a:custGeom>
                <a:avLst/>
                <a:gdLst/>
                <a:ahLst/>
                <a:cxnLst/>
                <a:rect l="l" t="t" r="r" b="b"/>
                <a:pathLst>
                  <a:path w="4983" h="4873" extrusionOk="0">
                    <a:moveTo>
                      <a:pt x="2000" y="2275"/>
                    </a:moveTo>
                    <a:cubicBezTo>
                      <a:pt x="2176" y="2275"/>
                      <a:pt x="2343" y="2397"/>
                      <a:pt x="2343" y="2640"/>
                    </a:cubicBezTo>
                    <a:cubicBezTo>
                      <a:pt x="2343" y="2772"/>
                      <a:pt x="2321" y="2904"/>
                      <a:pt x="2299" y="3036"/>
                    </a:cubicBezTo>
                    <a:cubicBezTo>
                      <a:pt x="2255" y="3333"/>
                      <a:pt x="2200" y="3641"/>
                      <a:pt x="2134" y="3949"/>
                    </a:cubicBezTo>
                    <a:cubicBezTo>
                      <a:pt x="2123" y="4048"/>
                      <a:pt x="2090" y="4158"/>
                      <a:pt x="2035" y="4257"/>
                    </a:cubicBezTo>
                    <a:cubicBezTo>
                      <a:pt x="1925" y="4477"/>
                      <a:pt x="1749" y="4598"/>
                      <a:pt x="1485" y="4598"/>
                    </a:cubicBezTo>
                    <a:cubicBezTo>
                      <a:pt x="1232" y="4576"/>
                      <a:pt x="1012" y="4488"/>
                      <a:pt x="825" y="4312"/>
                    </a:cubicBezTo>
                    <a:cubicBezTo>
                      <a:pt x="682" y="4158"/>
                      <a:pt x="649" y="3982"/>
                      <a:pt x="693" y="3784"/>
                    </a:cubicBezTo>
                    <a:cubicBezTo>
                      <a:pt x="704" y="3707"/>
                      <a:pt x="737" y="3641"/>
                      <a:pt x="770" y="3564"/>
                    </a:cubicBezTo>
                    <a:cubicBezTo>
                      <a:pt x="803" y="3498"/>
                      <a:pt x="836" y="3421"/>
                      <a:pt x="891" y="3366"/>
                    </a:cubicBezTo>
                    <a:cubicBezTo>
                      <a:pt x="1133" y="3058"/>
                      <a:pt x="1364" y="2761"/>
                      <a:pt x="1617" y="2475"/>
                    </a:cubicBezTo>
                    <a:cubicBezTo>
                      <a:pt x="1672" y="2409"/>
                      <a:pt x="1760" y="2354"/>
                      <a:pt x="1837" y="2310"/>
                    </a:cubicBezTo>
                    <a:cubicBezTo>
                      <a:pt x="1889" y="2287"/>
                      <a:pt x="1945" y="2275"/>
                      <a:pt x="2000" y="2275"/>
                    </a:cubicBezTo>
                    <a:close/>
                    <a:moveTo>
                      <a:pt x="4319" y="0"/>
                    </a:moveTo>
                    <a:cubicBezTo>
                      <a:pt x="4287" y="0"/>
                      <a:pt x="4252" y="20"/>
                      <a:pt x="4190" y="56"/>
                    </a:cubicBezTo>
                    <a:cubicBezTo>
                      <a:pt x="3739" y="320"/>
                      <a:pt x="3300" y="617"/>
                      <a:pt x="2915" y="968"/>
                    </a:cubicBezTo>
                    <a:cubicBezTo>
                      <a:pt x="2585" y="1276"/>
                      <a:pt x="2266" y="1606"/>
                      <a:pt x="1903" y="1881"/>
                    </a:cubicBezTo>
                    <a:cubicBezTo>
                      <a:pt x="1848" y="1925"/>
                      <a:pt x="1815" y="1991"/>
                      <a:pt x="1760" y="2035"/>
                    </a:cubicBezTo>
                    <a:cubicBezTo>
                      <a:pt x="1694" y="2090"/>
                      <a:pt x="1628" y="2145"/>
                      <a:pt x="1562" y="2200"/>
                    </a:cubicBezTo>
                    <a:cubicBezTo>
                      <a:pt x="1364" y="2420"/>
                      <a:pt x="1155" y="2640"/>
                      <a:pt x="946" y="2871"/>
                    </a:cubicBezTo>
                    <a:cubicBezTo>
                      <a:pt x="649" y="3201"/>
                      <a:pt x="374" y="3553"/>
                      <a:pt x="143" y="3938"/>
                    </a:cubicBezTo>
                    <a:cubicBezTo>
                      <a:pt x="110" y="3993"/>
                      <a:pt x="88" y="4037"/>
                      <a:pt x="55" y="4092"/>
                    </a:cubicBezTo>
                    <a:cubicBezTo>
                      <a:pt x="0" y="4191"/>
                      <a:pt x="11" y="4279"/>
                      <a:pt x="77" y="4367"/>
                    </a:cubicBezTo>
                    <a:cubicBezTo>
                      <a:pt x="154" y="4477"/>
                      <a:pt x="253" y="4565"/>
                      <a:pt x="363" y="4630"/>
                    </a:cubicBezTo>
                    <a:cubicBezTo>
                      <a:pt x="528" y="4718"/>
                      <a:pt x="704" y="4784"/>
                      <a:pt x="891" y="4806"/>
                    </a:cubicBezTo>
                    <a:cubicBezTo>
                      <a:pt x="1089" y="4839"/>
                      <a:pt x="1298" y="4850"/>
                      <a:pt x="1496" y="4872"/>
                    </a:cubicBezTo>
                    <a:cubicBezTo>
                      <a:pt x="1793" y="4872"/>
                      <a:pt x="2090" y="4839"/>
                      <a:pt x="2365" y="4729"/>
                    </a:cubicBezTo>
                    <a:cubicBezTo>
                      <a:pt x="3091" y="4444"/>
                      <a:pt x="3695" y="3993"/>
                      <a:pt x="4135" y="3333"/>
                    </a:cubicBezTo>
                    <a:cubicBezTo>
                      <a:pt x="4322" y="3069"/>
                      <a:pt x="4476" y="2783"/>
                      <a:pt x="4619" y="2486"/>
                    </a:cubicBezTo>
                    <a:cubicBezTo>
                      <a:pt x="4784" y="2145"/>
                      <a:pt x="4894" y="1782"/>
                      <a:pt x="4949" y="1397"/>
                    </a:cubicBezTo>
                    <a:cubicBezTo>
                      <a:pt x="4982" y="1199"/>
                      <a:pt x="4960" y="990"/>
                      <a:pt x="4894" y="804"/>
                    </a:cubicBezTo>
                    <a:cubicBezTo>
                      <a:pt x="4806" y="518"/>
                      <a:pt x="4652" y="276"/>
                      <a:pt x="4443" y="78"/>
                    </a:cubicBezTo>
                    <a:cubicBezTo>
                      <a:pt x="4385" y="25"/>
                      <a:pt x="4354" y="0"/>
                      <a:pt x="43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0"/>
              <p:cNvSpPr/>
              <p:nvPr/>
            </p:nvSpPr>
            <p:spPr>
              <a:xfrm rot="8663647">
                <a:off x="6625356" y="2261170"/>
                <a:ext cx="150815" cy="217680"/>
              </a:xfrm>
              <a:custGeom>
                <a:avLst/>
                <a:gdLst/>
                <a:ahLst/>
                <a:cxnLst/>
                <a:rect l="l" t="t" r="r" b="b"/>
                <a:pathLst>
                  <a:path w="1430" h="2064" extrusionOk="0">
                    <a:moveTo>
                      <a:pt x="1231" y="1"/>
                    </a:moveTo>
                    <a:cubicBezTo>
                      <a:pt x="1197" y="1"/>
                      <a:pt x="1161" y="9"/>
                      <a:pt x="1122" y="27"/>
                    </a:cubicBezTo>
                    <a:cubicBezTo>
                      <a:pt x="1056" y="60"/>
                      <a:pt x="990" y="104"/>
                      <a:pt x="946" y="148"/>
                    </a:cubicBezTo>
                    <a:cubicBezTo>
                      <a:pt x="671" y="434"/>
                      <a:pt x="418" y="742"/>
                      <a:pt x="198" y="1072"/>
                    </a:cubicBezTo>
                    <a:cubicBezTo>
                      <a:pt x="121" y="1171"/>
                      <a:pt x="77" y="1281"/>
                      <a:pt x="44" y="1402"/>
                    </a:cubicBezTo>
                    <a:cubicBezTo>
                      <a:pt x="0" y="1556"/>
                      <a:pt x="33" y="1699"/>
                      <a:pt x="143" y="1820"/>
                    </a:cubicBezTo>
                    <a:cubicBezTo>
                      <a:pt x="308" y="1963"/>
                      <a:pt x="495" y="2051"/>
                      <a:pt x="704" y="2062"/>
                    </a:cubicBezTo>
                    <a:cubicBezTo>
                      <a:pt x="717" y="2063"/>
                      <a:pt x="729" y="2064"/>
                      <a:pt x="742" y="2064"/>
                    </a:cubicBezTo>
                    <a:cubicBezTo>
                      <a:pt x="826" y="2064"/>
                      <a:pt x="901" y="2032"/>
                      <a:pt x="968" y="1985"/>
                    </a:cubicBezTo>
                    <a:cubicBezTo>
                      <a:pt x="1100" y="1897"/>
                      <a:pt x="1166" y="1765"/>
                      <a:pt x="1210" y="1611"/>
                    </a:cubicBezTo>
                    <a:cubicBezTo>
                      <a:pt x="1309" y="1182"/>
                      <a:pt x="1386" y="742"/>
                      <a:pt x="1430" y="269"/>
                    </a:cubicBezTo>
                    <a:cubicBezTo>
                      <a:pt x="1430" y="269"/>
                      <a:pt x="1430" y="247"/>
                      <a:pt x="1430" y="225"/>
                    </a:cubicBezTo>
                    <a:cubicBezTo>
                      <a:pt x="1421" y="90"/>
                      <a:pt x="1342" y="1"/>
                      <a:pt x="12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0"/>
              <p:cNvSpPr/>
              <p:nvPr/>
            </p:nvSpPr>
            <p:spPr>
              <a:xfrm rot="8663647">
                <a:off x="5887643" y="1461416"/>
                <a:ext cx="2232698" cy="2219936"/>
              </a:xfrm>
              <a:custGeom>
                <a:avLst/>
                <a:gdLst/>
                <a:ahLst/>
                <a:cxnLst/>
                <a:rect l="l" t="t" r="r" b="b"/>
                <a:pathLst>
                  <a:path w="21170" h="21049" extrusionOk="0">
                    <a:moveTo>
                      <a:pt x="15512" y="2997"/>
                    </a:moveTo>
                    <a:cubicBezTo>
                      <a:pt x="15579" y="2997"/>
                      <a:pt x="15631" y="3021"/>
                      <a:pt x="15682" y="3080"/>
                    </a:cubicBezTo>
                    <a:cubicBezTo>
                      <a:pt x="16210" y="3684"/>
                      <a:pt x="16760" y="4267"/>
                      <a:pt x="17321" y="4828"/>
                    </a:cubicBezTo>
                    <a:cubicBezTo>
                      <a:pt x="17354" y="4861"/>
                      <a:pt x="17409" y="4894"/>
                      <a:pt x="17409" y="4960"/>
                    </a:cubicBezTo>
                    <a:cubicBezTo>
                      <a:pt x="17365" y="4971"/>
                      <a:pt x="17321" y="4974"/>
                      <a:pt x="17278" y="4974"/>
                    </a:cubicBezTo>
                    <a:cubicBezTo>
                      <a:pt x="17235" y="4974"/>
                      <a:pt x="17194" y="4971"/>
                      <a:pt x="17156" y="4971"/>
                    </a:cubicBezTo>
                    <a:cubicBezTo>
                      <a:pt x="17134" y="4971"/>
                      <a:pt x="17101" y="4949"/>
                      <a:pt x="17079" y="4927"/>
                    </a:cubicBezTo>
                    <a:cubicBezTo>
                      <a:pt x="17046" y="4883"/>
                      <a:pt x="17002" y="4839"/>
                      <a:pt x="16969" y="4795"/>
                    </a:cubicBezTo>
                    <a:cubicBezTo>
                      <a:pt x="16650" y="4421"/>
                      <a:pt x="16320" y="4047"/>
                      <a:pt x="16001" y="3673"/>
                    </a:cubicBezTo>
                    <a:cubicBezTo>
                      <a:pt x="15836" y="3487"/>
                      <a:pt x="15660" y="3311"/>
                      <a:pt x="15495" y="3135"/>
                    </a:cubicBezTo>
                    <a:cubicBezTo>
                      <a:pt x="15462" y="3102"/>
                      <a:pt x="15440" y="3058"/>
                      <a:pt x="15396" y="3014"/>
                    </a:cubicBezTo>
                    <a:cubicBezTo>
                      <a:pt x="15440" y="3003"/>
                      <a:pt x="15478" y="2997"/>
                      <a:pt x="15512" y="2997"/>
                    </a:cubicBezTo>
                    <a:close/>
                    <a:moveTo>
                      <a:pt x="15847" y="3058"/>
                    </a:moveTo>
                    <a:lnTo>
                      <a:pt x="15847" y="3058"/>
                    </a:lnTo>
                    <a:cubicBezTo>
                      <a:pt x="16309" y="3267"/>
                      <a:pt x="17650" y="4619"/>
                      <a:pt x="17859" y="5026"/>
                    </a:cubicBezTo>
                    <a:cubicBezTo>
                      <a:pt x="17749" y="5026"/>
                      <a:pt x="17672" y="5004"/>
                      <a:pt x="17596" y="4927"/>
                    </a:cubicBezTo>
                    <a:cubicBezTo>
                      <a:pt x="17035" y="4344"/>
                      <a:pt x="16463" y="3772"/>
                      <a:pt x="15924" y="3157"/>
                    </a:cubicBezTo>
                    <a:cubicBezTo>
                      <a:pt x="15902" y="3135"/>
                      <a:pt x="15880" y="3102"/>
                      <a:pt x="15847" y="3058"/>
                    </a:cubicBezTo>
                    <a:close/>
                    <a:moveTo>
                      <a:pt x="15066" y="2985"/>
                    </a:moveTo>
                    <a:cubicBezTo>
                      <a:pt x="15090" y="2985"/>
                      <a:pt x="15109" y="2987"/>
                      <a:pt x="15121" y="2992"/>
                    </a:cubicBezTo>
                    <a:cubicBezTo>
                      <a:pt x="15154" y="3003"/>
                      <a:pt x="15198" y="3025"/>
                      <a:pt x="15231" y="3047"/>
                    </a:cubicBezTo>
                    <a:cubicBezTo>
                      <a:pt x="15330" y="3157"/>
                      <a:pt x="15440" y="3267"/>
                      <a:pt x="15550" y="3377"/>
                    </a:cubicBezTo>
                    <a:cubicBezTo>
                      <a:pt x="16012" y="3860"/>
                      <a:pt x="16441" y="4388"/>
                      <a:pt x="16881" y="4905"/>
                    </a:cubicBezTo>
                    <a:cubicBezTo>
                      <a:pt x="16892" y="4916"/>
                      <a:pt x="16903" y="4938"/>
                      <a:pt x="16925" y="4982"/>
                    </a:cubicBezTo>
                    <a:cubicBezTo>
                      <a:pt x="16738" y="5004"/>
                      <a:pt x="16584" y="5037"/>
                      <a:pt x="16408" y="5059"/>
                    </a:cubicBezTo>
                    <a:cubicBezTo>
                      <a:pt x="15825" y="4410"/>
                      <a:pt x="15341" y="3684"/>
                      <a:pt x="14769" y="3036"/>
                    </a:cubicBezTo>
                    <a:cubicBezTo>
                      <a:pt x="14854" y="3010"/>
                      <a:pt x="14986" y="2985"/>
                      <a:pt x="15066" y="2985"/>
                    </a:cubicBezTo>
                    <a:close/>
                    <a:moveTo>
                      <a:pt x="14560" y="3014"/>
                    </a:moveTo>
                    <a:cubicBezTo>
                      <a:pt x="14659" y="3113"/>
                      <a:pt x="14758" y="3212"/>
                      <a:pt x="14846" y="3333"/>
                    </a:cubicBezTo>
                    <a:cubicBezTo>
                      <a:pt x="15044" y="3563"/>
                      <a:pt x="15231" y="3816"/>
                      <a:pt x="15429" y="4058"/>
                    </a:cubicBezTo>
                    <a:cubicBezTo>
                      <a:pt x="15638" y="4322"/>
                      <a:pt x="15847" y="4586"/>
                      <a:pt x="16056" y="4850"/>
                    </a:cubicBezTo>
                    <a:cubicBezTo>
                      <a:pt x="16111" y="4927"/>
                      <a:pt x="16177" y="4993"/>
                      <a:pt x="16243" y="5103"/>
                    </a:cubicBezTo>
                    <a:cubicBezTo>
                      <a:pt x="16045" y="5147"/>
                      <a:pt x="15880" y="5191"/>
                      <a:pt x="15704" y="5235"/>
                    </a:cubicBezTo>
                    <a:cubicBezTo>
                      <a:pt x="15132" y="4531"/>
                      <a:pt x="14571" y="3838"/>
                      <a:pt x="13999" y="3124"/>
                    </a:cubicBezTo>
                    <a:cubicBezTo>
                      <a:pt x="14186" y="3047"/>
                      <a:pt x="14362" y="3036"/>
                      <a:pt x="14560" y="3014"/>
                    </a:cubicBezTo>
                    <a:close/>
                    <a:moveTo>
                      <a:pt x="17202" y="3987"/>
                    </a:moveTo>
                    <a:cubicBezTo>
                      <a:pt x="17206" y="3987"/>
                      <a:pt x="17211" y="3992"/>
                      <a:pt x="17211" y="3992"/>
                    </a:cubicBezTo>
                    <a:cubicBezTo>
                      <a:pt x="17398" y="4135"/>
                      <a:pt x="17585" y="4278"/>
                      <a:pt x="17749" y="4432"/>
                    </a:cubicBezTo>
                    <a:cubicBezTo>
                      <a:pt x="18035" y="4674"/>
                      <a:pt x="18299" y="4927"/>
                      <a:pt x="18574" y="5180"/>
                    </a:cubicBezTo>
                    <a:cubicBezTo>
                      <a:pt x="18607" y="5202"/>
                      <a:pt x="18618" y="5235"/>
                      <a:pt x="18640" y="5268"/>
                    </a:cubicBezTo>
                    <a:cubicBezTo>
                      <a:pt x="18651" y="5268"/>
                      <a:pt x="18640" y="5279"/>
                      <a:pt x="18640" y="5301"/>
                    </a:cubicBezTo>
                    <a:cubicBezTo>
                      <a:pt x="18607" y="5290"/>
                      <a:pt x="18585" y="5290"/>
                      <a:pt x="18563" y="5279"/>
                    </a:cubicBezTo>
                    <a:cubicBezTo>
                      <a:pt x="18486" y="5246"/>
                      <a:pt x="18420" y="5202"/>
                      <a:pt x="18343" y="5191"/>
                    </a:cubicBezTo>
                    <a:cubicBezTo>
                      <a:pt x="18189" y="5147"/>
                      <a:pt x="18079" y="5048"/>
                      <a:pt x="17980" y="4938"/>
                    </a:cubicBezTo>
                    <a:cubicBezTo>
                      <a:pt x="17738" y="4641"/>
                      <a:pt x="17486" y="4355"/>
                      <a:pt x="17233" y="4069"/>
                    </a:cubicBezTo>
                    <a:cubicBezTo>
                      <a:pt x="17211" y="4047"/>
                      <a:pt x="17200" y="4025"/>
                      <a:pt x="17178" y="4003"/>
                    </a:cubicBezTo>
                    <a:cubicBezTo>
                      <a:pt x="17189" y="4003"/>
                      <a:pt x="17189" y="3992"/>
                      <a:pt x="17200" y="3992"/>
                    </a:cubicBezTo>
                    <a:cubicBezTo>
                      <a:pt x="17200" y="3989"/>
                      <a:pt x="17201" y="3987"/>
                      <a:pt x="17202" y="3987"/>
                    </a:cubicBezTo>
                    <a:close/>
                    <a:moveTo>
                      <a:pt x="13801" y="3146"/>
                    </a:moveTo>
                    <a:cubicBezTo>
                      <a:pt x="13999" y="3311"/>
                      <a:pt x="15407" y="5048"/>
                      <a:pt x="15528" y="5279"/>
                    </a:cubicBezTo>
                    <a:cubicBezTo>
                      <a:pt x="15517" y="5290"/>
                      <a:pt x="15517" y="5301"/>
                      <a:pt x="15495" y="5301"/>
                    </a:cubicBezTo>
                    <a:cubicBezTo>
                      <a:pt x="15352" y="5356"/>
                      <a:pt x="15198" y="5411"/>
                      <a:pt x="15044" y="5466"/>
                    </a:cubicBezTo>
                    <a:cubicBezTo>
                      <a:pt x="15011" y="5433"/>
                      <a:pt x="14967" y="5400"/>
                      <a:pt x="14934" y="5367"/>
                    </a:cubicBezTo>
                    <a:cubicBezTo>
                      <a:pt x="14439" y="4784"/>
                      <a:pt x="13944" y="4201"/>
                      <a:pt x="13505" y="3585"/>
                    </a:cubicBezTo>
                    <a:cubicBezTo>
                      <a:pt x="13439" y="3487"/>
                      <a:pt x="13362" y="3399"/>
                      <a:pt x="13296" y="3300"/>
                    </a:cubicBezTo>
                    <a:cubicBezTo>
                      <a:pt x="13296" y="3300"/>
                      <a:pt x="13296" y="3289"/>
                      <a:pt x="13296" y="3278"/>
                    </a:cubicBezTo>
                    <a:cubicBezTo>
                      <a:pt x="13318" y="3267"/>
                      <a:pt x="13340" y="3256"/>
                      <a:pt x="13362" y="3245"/>
                    </a:cubicBezTo>
                    <a:cubicBezTo>
                      <a:pt x="13516" y="3212"/>
                      <a:pt x="13659" y="3179"/>
                      <a:pt x="13801" y="3146"/>
                    </a:cubicBezTo>
                    <a:close/>
                    <a:moveTo>
                      <a:pt x="13109" y="3311"/>
                    </a:moveTo>
                    <a:cubicBezTo>
                      <a:pt x="13703" y="4058"/>
                      <a:pt x="14274" y="4773"/>
                      <a:pt x="14868" y="5510"/>
                    </a:cubicBezTo>
                    <a:cubicBezTo>
                      <a:pt x="14846" y="5532"/>
                      <a:pt x="14813" y="5554"/>
                      <a:pt x="14791" y="5565"/>
                    </a:cubicBezTo>
                    <a:cubicBezTo>
                      <a:pt x="14582" y="5653"/>
                      <a:pt x="14373" y="5730"/>
                      <a:pt x="14175" y="5807"/>
                    </a:cubicBezTo>
                    <a:lnTo>
                      <a:pt x="14142" y="5807"/>
                    </a:lnTo>
                    <a:cubicBezTo>
                      <a:pt x="14142" y="5807"/>
                      <a:pt x="14131" y="5796"/>
                      <a:pt x="14131" y="5796"/>
                    </a:cubicBezTo>
                    <a:cubicBezTo>
                      <a:pt x="13560" y="5114"/>
                      <a:pt x="12988" y="4421"/>
                      <a:pt x="12416" y="3739"/>
                    </a:cubicBezTo>
                    <a:cubicBezTo>
                      <a:pt x="12383" y="3695"/>
                      <a:pt x="12350" y="3651"/>
                      <a:pt x="12306" y="3585"/>
                    </a:cubicBezTo>
                    <a:cubicBezTo>
                      <a:pt x="12570" y="3454"/>
                      <a:pt x="12834" y="3399"/>
                      <a:pt x="13109" y="3311"/>
                    </a:cubicBezTo>
                    <a:close/>
                    <a:moveTo>
                      <a:pt x="12152" y="3651"/>
                    </a:moveTo>
                    <a:cubicBezTo>
                      <a:pt x="12174" y="3662"/>
                      <a:pt x="12196" y="3673"/>
                      <a:pt x="12207" y="3684"/>
                    </a:cubicBezTo>
                    <a:lnTo>
                      <a:pt x="13955" y="5796"/>
                    </a:lnTo>
                    <a:cubicBezTo>
                      <a:pt x="13966" y="5818"/>
                      <a:pt x="13977" y="5851"/>
                      <a:pt x="13999" y="5884"/>
                    </a:cubicBezTo>
                    <a:cubicBezTo>
                      <a:pt x="13725" y="6016"/>
                      <a:pt x="13450" y="6137"/>
                      <a:pt x="13164" y="6269"/>
                    </a:cubicBezTo>
                    <a:cubicBezTo>
                      <a:pt x="13131" y="6247"/>
                      <a:pt x="13087" y="6214"/>
                      <a:pt x="13054" y="6181"/>
                    </a:cubicBezTo>
                    <a:cubicBezTo>
                      <a:pt x="12889" y="5994"/>
                      <a:pt x="12724" y="5807"/>
                      <a:pt x="12559" y="5609"/>
                    </a:cubicBezTo>
                    <a:cubicBezTo>
                      <a:pt x="12240" y="5235"/>
                      <a:pt x="11921" y="4850"/>
                      <a:pt x="11569" y="4498"/>
                    </a:cubicBezTo>
                    <a:cubicBezTo>
                      <a:pt x="11470" y="4388"/>
                      <a:pt x="11360" y="4289"/>
                      <a:pt x="11250" y="4179"/>
                    </a:cubicBezTo>
                    <a:cubicBezTo>
                      <a:pt x="11217" y="4157"/>
                      <a:pt x="11195" y="4124"/>
                      <a:pt x="11162" y="4091"/>
                    </a:cubicBezTo>
                    <a:cubicBezTo>
                      <a:pt x="11349" y="3959"/>
                      <a:pt x="11910" y="3706"/>
                      <a:pt x="12152" y="3651"/>
                    </a:cubicBezTo>
                    <a:close/>
                    <a:moveTo>
                      <a:pt x="11008" y="4146"/>
                    </a:moveTo>
                    <a:cubicBezTo>
                      <a:pt x="11294" y="4388"/>
                      <a:pt x="11547" y="4641"/>
                      <a:pt x="11789" y="4916"/>
                    </a:cubicBezTo>
                    <a:cubicBezTo>
                      <a:pt x="12196" y="5378"/>
                      <a:pt x="12603" y="5862"/>
                      <a:pt x="12999" y="6335"/>
                    </a:cubicBezTo>
                    <a:lnTo>
                      <a:pt x="13010" y="6335"/>
                    </a:lnTo>
                    <a:cubicBezTo>
                      <a:pt x="12988" y="6357"/>
                      <a:pt x="12988" y="6368"/>
                      <a:pt x="12977" y="6379"/>
                    </a:cubicBezTo>
                    <a:cubicBezTo>
                      <a:pt x="12691" y="6533"/>
                      <a:pt x="12405" y="6698"/>
                      <a:pt x="12130" y="6852"/>
                    </a:cubicBezTo>
                    <a:cubicBezTo>
                      <a:pt x="12042" y="6830"/>
                      <a:pt x="11998" y="6753"/>
                      <a:pt x="11954" y="6698"/>
                    </a:cubicBezTo>
                    <a:cubicBezTo>
                      <a:pt x="11646" y="6368"/>
                      <a:pt x="11349" y="6038"/>
                      <a:pt x="11041" y="5708"/>
                    </a:cubicBezTo>
                    <a:cubicBezTo>
                      <a:pt x="10777" y="5411"/>
                      <a:pt x="10502" y="5114"/>
                      <a:pt x="10227" y="4817"/>
                    </a:cubicBezTo>
                    <a:cubicBezTo>
                      <a:pt x="10183" y="4773"/>
                      <a:pt x="10139" y="4718"/>
                      <a:pt x="10084" y="4652"/>
                    </a:cubicBezTo>
                    <a:cubicBezTo>
                      <a:pt x="10172" y="4564"/>
                      <a:pt x="10282" y="4520"/>
                      <a:pt x="10381" y="4476"/>
                    </a:cubicBezTo>
                    <a:cubicBezTo>
                      <a:pt x="10480" y="4410"/>
                      <a:pt x="10590" y="4355"/>
                      <a:pt x="10700" y="4300"/>
                    </a:cubicBezTo>
                    <a:cubicBezTo>
                      <a:pt x="10799" y="4245"/>
                      <a:pt x="10909" y="4201"/>
                      <a:pt x="11008" y="4146"/>
                    </a:cubicBezTo>
                    <a:close/>
                    <a:moveTo>
                      <a:pt x="9952" y="4729"/>
                    </a:moveTo>
                    <a:cubicBezTo>
                      <a:pt x="9963" y="4729"/>
                      <a:pt x="9963" y="4740"/>
                      <a:pt x="9974" y="4740"/>
                    </a:cubicBezTo>
                    <a:cubicBezTo>
                      <a:pt x="10623" y="5455"/>
                      <a:pt x="11283" y="6170"/>
                      <a:pt x="11932" y="6874"/>
                    </a:cubicBezTo>
                    <a:cubicBezTo>
                      <a:pt x="11943" y="6896"/>
                      <a:pt x="11954" y="6907"/>
                      <a:pt x="11965" y="6929"/>
                    </a:cubicBezTo>
                    <a:cubicBezTo>
                      <a:pt x="11965" y="6940"/>
                      <a:pt x="11965" y="6940"/>
                      <a:pt x="11965" y="6951"/>
                    </a:cubicBezTo>
                    <a:cubicBezTo>
                      <a:pt x="11954" y="6962"/>
                      <a:pt x="11954" y="6962"/>
                      <a:pt x="11954" y="6973"/>
                    </a:cubicBezTo>
                    <a:cubicBezTo>
                      <a:pt x="11668" y="7160"/>
                      <a:pt x="11382" y="7336"/>
                      <a:pt x="11107" y="7522"/>
                    </a:cubicBezTo>
                    <a:cubicBezTo>
                      <a:pt x="11008" y="7522"/>
                      <a:pt x="10964" y="7456"/>
                      <a:pt x="10909" y="7401"/>
                    </a:cubicBezTo>
                    <a:cubicBezTo>
                      <a:pt x="10645" y="7116"/>
                      <a:pt x="10381" y="6841"/>
                      <a:pt x="10117" y="6566"/>
                    </a:cubicBezTo>
                    <a:cubicBezTo>
                      <a:pt x="9777" y="6192"/>
                      <a:pt x="9436" y="5829"/>
                      <a:pt x="9095" y="5455"/>
                    </a:cubicBezTo>
                    <a:cubicBezTo>
                      <a:pt x="9051" y="5411"/>
                      <a:pt x="9007" y="5356"/>
                      <a:pt x="8974" y="5312"/>
                    </a:cubicBezTo>
                    <a:cubicBezTo>
                      <a:pt x="9117" y="5169"/>
                      <a:pt x="9678" y="4839"/>
                      <a:pt x="9930" y="4729"/>
                    </a:cubicBezTo>
                    <a:close/>
                    <a:moveTo>
                      <a:pt x="8842" y="5389"/>
                    </a:moveTo>
                    <a:cubicBezTo>
                      <a:pt x="9535" y="6126"/>
                      <a:pt x="10238" y="6874"/>
                      <a:pt x="10942" y="7632"/>
                    </a:cubicBezTo>
                    <a:cubicBezTo>
                      <a:pt x="10623" y="7885"/>
                      <a:pt x="10315" y="8116"/>
                      <a:pt x="10018" y="8336"/>
                    </a:cubicBezTo>
                    <a:cubicBezTo>
                      <a:pt x="9766" y="8160"/>
                      <a:pt x="8204" y="6500"/>
                      <a:pt x="7896" y="6082"/>
                    </a:cubicBezTo>
                    <a:cubicBezTo>
                      <a:pt x="7995" y="5939"/>
                      <a:pt x="8567" y="5521"/>
                      <a:pt x="8842" y="5389"/>
                    </a:cubicBezTo>
                    <a:close/>
                    <a:moveTo>
                      <a:pt x="7764" y="6170"/>
                    </a:moveTo>
                    <a:cubicBezTo>
                      <a:pt x="7797" y="6203"/>
                      <a:pt x="7830" y="6225"/>
                      <a:pt x="7863" y="6269"/>
                    </a:cubicBezTo>
                    <a:cubicBezTo>
                      <a:pt x="8457" y="6962"/>
                      <a:pt x="9095" y="7621"/>
                      <a:pt x="9733" y="8270"/>
                    </a:cubicBezTo>
                    <a:cubicBezTo>
                      <a:pt x="9788" y="8314"/>
                      <a:pt x="9832" y="8369"/>
                      <a:pt x="9876" y="8424"/>
                    </a:cubicBezTo>
                    <a:cubicBezTo>
                      <a:pt x="9865" y="8446"/>
                      <a:pt x="9865" y="8468"/>
                      <a:pt x="9854" y="8468"/>
                    </a:cubicBezTo>
                    <a:cubicBezTo>
                      <a:pt x="9645" y="8644"/>
                      <a:pt x="9436" y="8831"/>
                      <a:pt x="9205" y="9018"/>
                    </a:cubicBezTo>
                    <a:cubicBezTo>
                      <a:pt x="8479" y="8369"/>
                      <a:pt x="7852" y="7643"/>
                      <a:pt x="7181" y="6962"/>
                    </a:cubicBezTo>
                    <a:cubicBezTo>
                      <a:pt x="7137" y="6918"/>
                      <a:pt x="7104" y="6863"/>
                      <a:pt x="7071" y="6819"/>
                    </a:cubicBezTo>
                    <a:cubicBezTo>
                      <a:pt x="7192" y="6643"/>
                      <a:pt x="7522" y="6335"/>
                      <a:pt x="7764" y="6170"/>
                    </a:cubicBezTo>
                    <a:close/>
                    <a:moveTo>
                      <a:pt x="6961" y="6929"/>
                    </a:moveTo>
                    <a:cubicBezTo>
                      <a:pt x="7676" y="7632"/>
                      <a:pt x="8336" y="8413"/>
                      <a:pt x="9106" y="9106"/>
                    </a:cubicBezTo>
                    <a:cubicBezTo>
                      <a:pt x="8897" y="9315"/>
                      <a:pt x="8710" y="9502"/>
                      <a:pt x="8512" y="9689"/>
                    </a:cubicBezTo>
                    <a:cubicBezTo>
                      <a:pt x="8479" y="9678"/>
                      <a:pt x="8457" y="9667"/>
                      <a:pt x="8435" y="9645"/>
                    </a:cubicBezTo>
                    <a:cubicBezTo>
                      <a:pt x="7742" y="9029"/>
                      <a:pt x="7093" y="8369"/>
                      <a:pt x="6488" y="7654"/>
                    </a:cubicBezTo>
                    <a:cubicBezTo>
                      <a:pt x="6455" y="7610"/>
                      <a:pt x="6433" y="7566"/>
                      <a:pt x="6400" y="7533"/>
                    </a:cubicBezTo>
                    <a:cubicBezTo>
                      <a:pt x="6488" y="7379"/>
                      <a:pt x="6785" y="7061"/>
                      <a:pt x="6961" y="6929"/>
                    </a:cubicBezTo>
                    <a:close/>
                    <a:moveTo>
                      <a:pt x="6279" y="7632"/>
                    </a:moveTo>
                    <a:cubicBezTo>
                      <a:pt x="6631" y="8006"/>
                      <a:pt x="6961" y="8380"/>
                      <a:pt x="7302" y="8743"/>
                    </a:cubicBezTo>
                    <a:cubicBezTo>
                      <a:pt x="7654" y="9095"/>
                      <a:pt x="8017" y="9436"/>
                      <a:pt x="8380" y="9799"/>
                    </a:cubicBezTo>
                    <a:cubicBezTo>
                      <a:pt x="8336" y="9898"/>
                      <a:pt x="8237" y="9953"/>
                      <a:pt x="8171" y="10030"/>
                    </a:cubicBezTo>
                    <a:cubicBezTo>
                      <a:pt x="8094" y="10107"/>
                      <a:pt x="8017" y="10184"/>
                      <a:pt x="7940" y="10261"/>
                    </a:cubicBezTo>
                    <a:cubicBezTo>
                      <a:pt x="7214" y="9579"/>
                      <a:pt x="6510" y="8897"/>
                      <a:pt x="5796" y="8215"/>
                    </a:cubicBezTo>
                    <a:cubicBezTo>
                      <a:pt x="5950" y="8017"/>
                      <a:pt x="6114" y="7819"/>
                      <a:pt x="6279" y="7632"/>
                    </a:cubicBezTo>
                    <a:close/>
                    <a:moveTo>
                      <a:pt x="5719" y="8347"/>
                    </a:moveTo>
                    <a:cubicBezTo>
                      <a:pt x="6444" y="8996"/>
                      <a:pt x="7137" y="9667"/>
                      <a:pt x="7830" y="10371"/>
                    </a:cubicBezTo>
                    <a:cubicBezTo>
                      <a:pt x="7665" y="10569"/>
                      <a:pt x="7500" y="10756"/>
                      <a:pt x="7324" y="10954"/>
                    </a:cubicBezTo>
                    <a:cubicBezTo>
                      <a:pt x="7280" y="10921"/>
                      <a:pt x="7247" y="10910"/>
                      <a:pt x="7214" y="10877"/>
                    </a:cubicBezTo>
                    <a:cubicBezTo>
                      <a:pt x="6642" y="10360"/>
                      <a:pt x="6081" y="9832"/>
                      <a:pt x="5510" y="9315"/>
                    </a:cubicBezTo>
                    <a:cubicBezTo>
                      <a:pt x="5411" y="9216"/>
                      <a:pt x="5323" y="9117"/>
                      <a:pt x="5224" y="9007"/>
                    </a:cubicBezTo>
                    <a:cubicBezTo>
                      <a:pt x="5356" y="8765"/>
                      <a:pt x="5587" y="8468"/>
                      <a:pt x="5719" y="8347"/>
                    </a:cubicBezTo>
                    <a:close/>
                    <a:moveTo>
                      <a:pt x="5125" y="9139"/>
                    </a:moveTo>
                    <a:cubicBezTo>
                      <a:pt x="5147" y="9150"/>
                      <a:pt x="5180" y="9161"/>
                      <a:pt x="5202" y="9183"/>
                    </a:cubicBezTo>
                    <a:cubicBezTo>
                      <a:pt x="5620" y="9623"/>
                      <a:pt x="6070" y="10030"/>
                      <a:pt x="6532" y="10448"/>
                    </a:cubicBezTo>
                    <a:cubicBezTo>
                      <a:pt x="6708" y="10602"/>
                      <a:pt x="6884" y="10756"/>
                      <a:pt x="7060" y="10921"/>
                    </a:cubicBezTo>
                    <a:cubicBezTo>
                      <a:pt x="7115" y="10965"/>
                      <a:pt x="7170" y="11020"/>
                      <a:pt x="7225" y="11075"/>
                    </a:cubicBezTo>
                    <a:cubicBezTo>
                      <a:pt x="7082" y="11261"/>
                      <a:pt x="6950" y="11437"/>
                      <a:pt x="6818" y="11613"/>
                    </a:cubicBezTo>
                    <a:cubicBezTo>
                      <a:pt x="6477" y="11415"/>
                      <a:pt x="4938" y="10041"/>
                      <a:pt x="4751" y="9766"/>
                    </a:cubicBezTo>
                    <a:cubicBezTo>
                      <a:pt x="4861" y="9557"/>
                      <a:pt x="4982" y="9348"/>
                      <a:pt x="5125" y="9139"/>
                    </a:cubicBezTo>
                    <a:close/>
                    <a:moveTo>
                      <a:pt x="9552" y="134"/>
                    </a:moveTo>
                    <a:cubicBezTo>
                      <a:pt x="9659" y="134"/>
                      <a:pt x="9767" y="137"/>
                      <a:pt x="9876" y="143"/>
                    </a:cubicBezTo>
                    <a:cubicBezTo>
                      <a:pt x="10205" y="165"/>
                      <a:pt x="10535" y="176"/>
                      <a:pt x="10865" y="198"/>
                    </a:cubicBezTo>
                    <a:cubicBezTo>
                      <a:pt x="11019" y="209"/>
                      <a:pt x="11184" y="220"/>
                      <a:pt x="11338" y="242"/>
                    </a:cubicBezTo>
                    <a:cubicBezTo>
                      <a:pt x="11415" y="253"/>
                      <a:pt x="11492" y="275"/>
                      <a:pt x="11569" y="308"/>
                    </a:cubicBezTo>
                    <a:cubicBezTo>
                      <a:pt x="11833" y="407"/>
                      <a:pt x="12020" y="616"/>
                      <a:pt x="12251" y="836"/>
                    </a:cubicBezTo>
                    <a:cubicBezTo>
                      <a:pt x="12174" y="836"/>
                      <a:pt x="12141" y="847"/>
                      <a:pt x="12108" y="847"/>
                    </a:cubicBezTo>
                    <a:cubicBezTo>
                      <a:pt x="11921" y="847"/>
                      <a:pt x="11734" y="847"/>
                      <a:pt x="11547" y="836"/>
                    </a:cubicBezTo>
                    <a:cubicBezTo>
                      <a:pt x="11485" y="835"/>
                      <a:pt x="11422" y="834"/>
                      <a:pt x="11360" y="834"/>
                    </a:cubicBezTo>
                    <a:cubicBezTo>
                      <a:pt x="10623" y="834"/>
                      <a:pt x="9904" y="952"/>
                      <a:pt x="9194" y="1155"/>
                    </a:cubicBezTo>
                    <a:cubicBezTo>
                      <a:pt x="8589" y="1331"/>
                      <a:pt x="8006" y="1573"/>
                      <a:pt x="7456" y="1914"/>
                    </a:cubicBezTo>
                    <a:cubicBezTo>
                      <a:pt x="6741" y="2365"/>
                      <a:pt x="6016" y="2783"/>
                      <a:pt x="5312" y="3256"/>
                    </a:cubicBezTo>
                    <a:cubicBezTo>
                      <a:pt x="4773" y="3629"/>
                      <a:pt x="4245" y="4025"/>
                      <a:pt x="3761" y="4465"/>
                    </a:cubicBezTo>
                    <a:cubicBezTo>
                      <a:pt x="3134" y="5048"/>
                      <a:pt x="2606" y="5708"/>
                      <a:pt x="2123" y="6423"/>
                    </a:cubicBezTo>
                    <a:cubicBezTo>
                      <a:pt x="1936" y="6698"/>
                      <a:pt x="1804" y="6995"/>
                      <a:pt x="1683" y="7314"/>
                    </a:cubicBezTo>
                    <a:cubicBezTo>
                      <a:pt x="1364" y="8204"/>
                      <a:pt x="1111" y="9106"/>
                      <a:pt x="957" y="10041"/>
                    </a:cubicBezTo>
                    <a:cubicBezTo>
                      <a:pt x="869" y="10580"/>
                      <a:pt x="847" y="11130"/>
                      <a:pt x="880" y="11679"/>
                    </a:cubicBezTo>
                    <a:cubicBezTo>
                      <a:pt x="891" y="11745"/>
                      <a:pt x="891" y="11811"/>
                      <a:pt x="891" y="11910"/>
                    </a:cubicBezTo>
                    <a:lnTo>
                      <a:pt x="891" y="11921"/>
                    </a:lnTo>
                    <a:cubicBezTo>
                      <a:pt x="638" y="11701"/>
                      <a:pt x="462" y="11503"/>
                      <a:pt x="374" y="11217"/>
                    </a:cubicBezTo>
                    <a:cubicBezTo>
                      <a:pt x="187" y="10668"/>
                      <a:pt x="132" y="10107"/>
                      <a:pt x="187" y="9535"/>
                    </a:cubicBezTo>
                    <a:cubicBezTo>
                      <a:pt x="231" y="9040"/>
                      <a:pt x="319" y="8556"/>
                      <a:pt x="451" y="8083"/>
                    </a:cubicBezTo>
                    <a:cubicBezTo>
                      <a:pt x="616" y="7467"/>
                      <a:pt x="858" y="6885"/>
                      <a:pt x="1155" y="6324"/>
                    </a:cubicBezTo>
                    <a:cubicBezTo>
                      <a:pt x="1529" y="5609"/>
                      <a:pt x="1936" y="4927"/>
                      <a:pt x="2463" y="4311"/>
                    </a:cubicBezTo>
                    <a:cubicBezTo>
                      <a:pt x="3079" y="3574"/>
                      <a:pt x="3750" y="2893"/>
                      <a:pt x="4553" y="2343"/>
                    </a:cubicBezTo>
                    <a:cubicBezTo>
                      <a:pt x="4971" y="2057"/>
                      <a:pt x="5389" y="1749"/>
                      <a:pt x="5807" y="1474"/>
                    </a:cubicBezTo>
                    <a:cubicBezTo>
                      <a:pt x="6532" y="990"/>
                      <a:pt x="7291" y="605"/>
                      <a:pt x="8116" y="352"/>
                    </a:cubicBezTo>
                    <a:cubicBezTo>
                      <a:pt x="8585" y="199"/>
                      <a:pt x="9062" y="134"/>
                      <a:pt x="9552" y="134"/>
                    </a:cubicBezTo>
                    <a:close/>
                    <a:moveTo>
                      <a:pt x="4663" y="9942"/>
                    </a:moveTo>
                    <a:cubicBezTo>
                      <a:pt x="4696" y="9953"/>
                      <a:pt x="4707" y="9953"/>
                      <a:pt x="4718" y="9964"/>
                    </a:cubicBezTo>
                    <a:cubicBezTo>
                      <a:pt x="5334" y="10602"/>
                      <a:pt x="6048" y="11130"/>
                      <a:pt x="6697" y="11734"/>
                    </a:cubicBezTo>
                    <a:cubicBezTo>
                      <a:pt x="6708" y="11734"/>
                      <a:pt x="6708" y="11745"/>
                      <a:pt x="6708" y="11767"/>
                    </a:cubicBezTo>
                    <a:cubicBezTo>
                      <a:pt x="6686" y="11844"/>
                      <a:pt x="6620" y="11910"/>
                      <a:pt x="6576" y="11987"/>
                    </a:cubicBezTo>
                    <a:cubicBezTo>
                      <a:pt x="6521" y="12075"/>
                      <a:pt x="6477" y="12152"/>
                      <a:pt x="6433" y="12218"/>
                    </a:cubicBezTo>
                    <a:cubicBezTo>
                      <a:pt x="6419" y="12222"/>
                      <a:pt x="6407" y="12223"/>
                      <a:pt x="6395" y="12223"/>
                    </a:cubicBezTo>
                    <a:cubicBezTo>
                      <a:pt x="6335" y="12223"/>
                      <a:pt x="6305" y="12180"/>
                      <a:pt x="6268" y="12152"/>
                    </a:cubicBezTo>
                    <a:cubicBezTo>
                      <a:pt x="5928" y="11855"/>
                      <a:pt x="5587" y="11558"/>
                      <a:pt x="5246" y="11250"/>
                    </a:cubicBezTo>
                    <a:cubicBezTo>
                      <a:pt x="5004" y="11042"/>
                      <a:pt x="4773" y="10822"/>
                      <a:pt x="4542" y="10613"/>
                    </a:cubicBezTo>
                    <a:cubicBezTo>
                      <a:pt x="4487" y="10558"/>
                      <a:pt x="4443" y="10514"/>
                      <a:pt x="4388" y="10459"/>
                    </a:cubicBezTo>
                    <a:cubicBezTo>
                      <a:pt x="4476" y="10272"/>
                      <a:pt x="4553" y="10096"/>
                      <a:pt x="4663" y="9942"/>
                    </a:cubicBezTo>
                    <a:close/>
                    <a:moveTo>
                      <a:pt x="4322" y="10602"/>
                    </a:moveTo>
                    <a:cubicBezTo>
                      <a:pt x="4993" y="11195"/>
                      <a:pt x="5653" y="11789"/>
                      <a:pt x="6323" y="12383"/>
                    </a:cubicBezTo>
                    <a:cubicBezTo>
                      <a:pt x="6257" y="12548"/>
                      <a:pt x="6169" y="12713"/>
                      <a:pt x="6081" y="12867"/>
                    </a:cubicBezTo>
                    <a:cubicBezTo>
                      <a:pt x="5719" y="12669"/>
                      <a:pt x="4399" y="11569"/>
                      <a:pt x="4058" y="11184"/>
                    </a:cubicBezTo>
                    <a:lnTo>
                      <a:pt x="4047" y="11184"/>
                    </a:lnTo>
                    <a:cubicBezTo>
                      <a:pt x="4135" y="10976"/>
                      <a:pt x="4212" y="10789"/>
                      <a:pt x="4322" y="10602"/>
                    </a:cubicBezTo>
                    <a:close/>
                    <a:moveTo>
                      <a:pt x="3992" y="11349"/>
                    </a:moveTo>
                    <a:cubicBezTo>
                      <a:pt x="4025" y="11382"/>
                      <a:pt x="4069" y="11393"/>
                      <a:pt x="4091" y="11426"/>
                    </a:cubicBezTo>
                    <a:cubicBezTo>
                      <a:pt x="4652" y="11954"/>
                      <a:pt x="5246" y="12438"/>
                      <a:pt x="5862" y="12900"/>
                    </a:cubicBezTo>
                    <a:cubicBezTo>
                      <a:pt x="5917" y="12944"/>
                      <a:pt x="5961" y="12988"/>
                      <a:pt x="6016" y="13032"/>
                    </a:cubicBezTo>
                    <a:cubicBezTo>
                      <a:pt x="5950" y="13186"/>
                      <a:pt x="5895" y="13340"/>
                      <a:pt x="5829" y="13505"/>
                    </a:cubicBezTo>
                    <a:cubicBezTo>
                      <a:pt x="5785" y="13483"/>
                      <a:pt x="5741" y="13472"/>
                      <a:pt x="5708" y="13439"/>
                    </a:cubicBezTo>
                    <a:cubicBezTo>
                      <a:pt x="5147" y="13032"/>
                      <a:pt x="4597" y="12603"/>
                      <a:pt x="4069" y="12152"/>
                    </a:cubicBezTo>
                    <a:cubicBezTo>
                      <a:pt x="3970" y="12075"/>
                      <a:pt x="3893" y="11987"/>
                      <a:pt x="3794" y="11899"/>
                    </a:cubicBezTo>
                    <a:lnTo>
                      <a:pt x="3805" y="11899"/>
                    </a:lnTo>
                    <a:cubicBezTo>
                      <a:pt x="3849" y="11712"/>
                      <a:pt x="3904" y="11536"/>
                      <a:pt x="3992" y="11349"/>
                    </a:cubicBezTo>
                    <a:close/>
                    <a:moveTo>
                      <a:pt x="3794" y="12086"/>
                    </a:moveTo>
                    <a:cubicBezTo>
                      <a:pt x="4421" y="12647"/>
                      <a:pt x="5092" y="13153"/>
                      <a:pt x="5774" y="13659"/>
                    </a:cubicBezTo>
                    <a:cubicBezTo>
                      <a:pt x="5719" y="13868"/>
                      <a:pt x="5664" y="14066"/>
                      <a:pt x="5609" y="14264"/>
                    </a:cubicBezTo>
                    <a:cubicBezTo>
                      <a:pt x="5345" y="14154"/>
                      <a:pt x="3860" y="13021"/>
                      <a:pt x="3585" y="12724"/>
                    </a:cubicBezTo>
                    <a:cubicBezTo>
                      <a:pt x="3596" y="12559"/>
                      <a:pt x="3662" y="12295"/>
                      <a:pt x="3750" y="12086"/>
                    </a:cubicBezTo>
                    <a:close/>
                    <a:moveTo>
                      <a:pt x="3541" y="12911"/>
                    </a:moveTo>
                    <a:cubicBezTo>
                      <a:pt x="3552" y="12917"/>
                      <a:pt x="3560" y="12917"/>
                      <a:pt x="3567" y="12917"/>
                    </a:cubicBezTo>
                    <a:cubicBezTo>
                      <a:pt x="3574" y="12917"/>
                      <a:pt x="3580" y="12917"/>
                      <a:pt x="3585" y="12922"/>
                    </a:cubicBezTo>
                    <a:cubicBezTo>
                      <a:pt x="4200" y="13482"/>
                      <a:pt x="4914" y="13922"/>
                      <a:pt x="5563" y="14449"/>
                    </a:cubicBezTo>
                    <a:lnTo>
                      <a:pt x="5563" y="14449"/>
                    </a:lnTo>
                    <a:cubicBezTo>
                      <a:pt x="5531" y="14621"/>
                      <a:pt x="5509" y="14772"/>
                      <a:pt x="5477" y="14924"/>
                    </a:cubicBezTo>
                    <a:cubicBezTo>
                      <a:pt x="5444" y="14924"/>
                      <a:pt x="5411" y="14913"/>
                      <a:pt x="5389" y="14902"/>
                    </a:cubicBezTo>
                    <a:cubicBezTo>
                      <a:pt x="4795" y="14550"/>
                      <a:pt x="3673" y="13747"/>
                      <a:pt x="3442" y="13516"/>
                    </a:cubicBezTo>
                    <a:cubicBezTo>
                      <a:pt x="3442" y="13274"/>
                      <a:pt x="3475" y="13065"/>
                      <a:pt x="3541" y="12911"/>
                    </a:cubicBezTo>
                    <a:close/>
                    <a:moveTo>
                      <a:pt x="11372" y="967"/>
                    </a:moveTo>
                    <a:cubicBezTo>
                      <a:pt x="11412" y="967"/>
                      <a:pt x="11452" y="967"/>
                      <a:pt x="11492" y="968"/>
                    </a:cubicBezTo>
                    <a:cubicBezTo>
                      <a:pt x="11943" y="979"/>
                      <a:pt x="12383" y="968"/>
                      <a:pt x="12834" y="1012"/>
                    </a:cubicBezTo>
                    <a:cubicBezTo>
                      <a:pt x="13076" y="1034"/>
                      <a:pt x="13318" y="1100"/>
                      <a:pt x="13538" y="1199"/>
                    </a:cubicBezTo>
                    <a:cubicBezTo>
                      <a:pt x="13615" y="1232"/>
                      <a:pt x="13681" y="1265"/>
                      <a:pt x="13736" y="1320"/>
                    </a:cubicBezTo>
                    <a:cubicBezTo>
                      <a:pt x="13966" y="1540"/>
                      <a:pt x="14230" y="1716"/>
                      <a:pt x="14483" y="1914"/>
                    </a:cubicBezTo>
                    <a:cubicBezTo>
                      <a:pt x="14802" y="2156"/>
                      <a:pt x="15121" y="2420"/>
                      <a:pt x="15396" y="2717"/>
                    </a:cubicBezTo>
                    <a:cubicBezTo>
                      <a:pt x="15418" y="2750"/>
                      <a:pt x="15451" y="2783"/>
                      <a:pt x="15473" y="2816"/>
                    </a:cubicBezTo>
                    <a:cubicBezTo>
                      <a:pt x="15455" y="2846"/>
                      <a:pt x="15430" y="2853"/>
                      <a:pt x="15403" y="2853"/>
                    </a:cubicBezTo>
                    <a:cubicBezTo>
                      <a:pt x="15382" y="2853"/>
                      <a:pt x="15361" y="2849"/>
                      <a:pt x="15341" y="2849"/>
                    </a:cubicBezTo>
                    <a:cubicBezTo>
                      <a:pt x="15011" y="2849"/>
                      <a:pt x="14692" y="2860"/>
                      <a:pt x="14373" y="2904"/>
                    </a:cubicBezTo>
                    <a:cubicBezTo>
                      <a:pt x="13637" y="3014"/>
                      <a:pt x="12933" y="3201"/>
                      <a:pt x="12240" y="3465"/>
                    </a:cubicBezTo>
                    <a:cubicBezTo>
                      <a:pt x="11756" y="3640"/>
                      <a:pt x="11283" y="3838"/>
                      <a:pt x="10832" y="4091"/>
                    </a:cubicBezTo>
                    <a:cubicBezTo>
                      <a:pt x="10315" y="4366"/>
                      <a:pt x="9777" y="4652"/>
                      <a:pt x="9260" y="4949"/>
                    </a:cubicBezTo>
                    <a:cubicBezTo>
                      <a:pt x="8083" y="5631"/>
                      <a:pt x="7060" y="6511"/>
                      <a:pt x="6180" y="7544"/>
                    </a:cubicBezTo>
                    <a:cubicBezTo>
                      <a:pt x="6038" y="7720"/>
                      <a:pt x="5895" y="7885"/>
                      <a:pt x="5752" y="8061"/>
                    </a:cubicBezTo>
                    <a:cubicBezTo>
                      <a:pt x="4982" y="8974"/>
                      <a:pt x="4410" y="10008"/>
                      <a:pt x="3948" y="11097"/>
                    </a:cubicBezTo>
                    <a:cubicBezTo>
                      <a:pt x="3662" y="11756"/>
                      <a:pt x="3464" y="12449"/>
                      <a:pt x="3343" y="13164"/>
                    </a:cubicBezTo>
                    <a:cubicBezTo>
                      <a:pt x="3266" y="13582"/>
                      <a:pt x="3244" y="14000"/>
                      <a:pt x="3233" y="14418"/>
                    </a:cubicBezTo>
                    <a:cubicBezTo>
                      <a:pt x="3233" y="14682"/>
                      <a:pt x="3233" y="14945"/>
                      <a:pt x="3233" y="15220"/>
                    </a:cubicBezTo>
                    <a:lnTo>
                      <a:pt x="3233" y="15341"/>
                    </a:lnTo>
                    <a:cubicBezTo>
                      <a:pt x="3224" y="15341"/>
                      <a:pt x="3215" y="15349"/>
                      <a:pt x="3199" y="15352"/>
                    </a:cubicBezTo>
                    <a:lnTo>
                      <a:pt x="3199" y="15352"/>
                    </a:lnTo>
                    <a:cubicBezTo>
                      <a:pt x="3112" y="15264"/>
                      <a:pt x="3035" y="15176"/>
                      <a:pt x="2947" y="15088"/>
                    </a:cubicBezTo>
                    <a:cubicBezTo>
                      <a:pt x="2650" y="14759"/>
                      <a:pt x="2342" y="14451"/>
                      <a:pt x="2046" y="14121"/>
                    </a:cubicBezTo>
                    <a:cubicBezTo>
                      <a:pt x="1793" y="13835"/>
                      <a:pt x="1573" y="13538"/>
                      <a:pt x="1331" y="13252"/>
                    </a:cubicBezTo>
                    <a:cubicBezTo>
                      <a:pt x="1210" y="13109"/>
                      <a:pt x="1155" y="12944"/>
                      <a:pt x="1122" y="12757"/>
                    </a:cubicBezTo>
                    <a:cubicBezTo>
                      <a:pt x="1045" y="12284"/>
                      <a:pt x="1012" y="11811"/>
                      <a:pt x="1001" y="11338"/>
                    </a:cubicBezTo>
                    <a:cubicBezTo>
                      <a:pt x="990" y="10679"/>
                      <a:pt x="1078" y="10030"/>
                      <a:pt x="1221" y="9392"/>
                    </a:cubicBezTo>
                    <a:cubicBezTo>
                      <a:pt x="1364" y="8721"/>
                      <a:pt x="1562" y="8061"/>
                      <a:pt x="1793" y="7412"/>
                    </a:cubicBezTo>
                    <a:cubicBezTo>
                      <a:pt x="1925" y="7028"/>
                      <a:pt x="2112" y="6665"/>
                      <a:pt x="2353" y="6324"/>
                    </a:cubicBezTo>
                    <a:cubicBezTo>
                      <a:pt x="2980" y="5422"/>
                      <a:pt x="3706" y="4619"/>
                      <a:pt x="4586" y="3948"/>
                    </a:cubicBezTo>
                    <a:cubicBezTo>
                      <a:pt x="5114" y="3552"/>
                      <a:pt x="5653" y="3179"/>
                      <a:pt x="6224" y="2827"/>
                    </a:cubicBezTo>
                    <a:cubicBezTo>
                      <a:pt x="6620" y="2585"/>
                      <a:pt x="7027" y="2343"/>
                      <a:pt x="7423" y="2090"/>
                    </a:cubicBezTo>
                    <a:cubicBezTo>
                      <a:pt x="8094" y="1661"/>
                      <a:pt x="8831" y="1375"/>
                      <a:pt x="9612" y="1188"/>
                    </a:cubicBezTo>
                    <a:cubicBezTo>
                      <a:pt x="10189" y="1044"/>
                      <a:pt x="10776" y="967"/>
                      <a:pt x="11372" y="967"/>
                    </a:cubicBezTo>
                    <a:close/>
                    <a:moveTo>
                      <a:pt x="3409" y="13725"/>
                    </a:moveTo>
                    <a:cubicBezTo>
                      <a:pt x="3442" y="13736"/>
                      <a:pt x="3475" y="13736"/>
                      <a:pt x="3497" y="13758"/>
                    </a:cubicBezTo>
                    <a:cubicBezTo>
                      <a:pt x="4069" y="14198"/>
                      <a:pt x="4663" y="14594"/>
                      <a:pt x="5268" y="14978"/>
                    </a:cubicBezTo>
                    <a:cubicBezTo>
                      <a:pt x="5323" y="15022"/>
                      <a:pt x="5378" y="15055"/>
                      <a:pt x="5433" y="15099"/>
                    </a:cubicBezTo>
                    <a:cubicBezTo>
                      <a:pt x="5444" y="15242"/>
                      <a:pt x="5400" y="15385"/>
                      <a:pt x="5378" y="15550"/>
                    </a:cubicBezTo>
                    <a:cubicBezTo>
                      <a:pt x="5246" y="15506"/>
                      <a:pt x="5136" y="15429"/>
                      <a:pt x="5026" y="15363"/>
                    </a:cubicBezTo>
                    <a:cubicBezTo>
                      <a:pt x="4509" y="15044"/>
                      <a:pt x="3574" y="14385"/>
                      <a:pt x="3365" y="14187"/>
                    </a:cubicBezTo>
                    <a:cubicBezTo>
                      <a:pt x="3376" y="14033"/>
                      <a:pt x="3398" y="13890"/>
                      <a:pt x="3409" y="13725"/>
                    </a:cubicBezTo>
                    <a:close/>
                    <a:moveTo>
                      <a:pt x="3376" y="14418"/>
                    </a:moveTo>
                    <a:cubicBezTo>
                      <a:pt x="3409" y="14429"/>
                      <a:pt x="3453" y="14440"/>
                      <a:pt x="3475" y="14462"/>
                    </a:cubicBezTo>
                    <a:cubicBezTo>
                      <a:pt x="3651" y="14583"/>
                      <a:pt x="3827" y="14715"/>
                      <a:pt x="4003" y="14836"/>
                    </a:cubicBezTo>
                    <a:cubicBezTo>
                      <a:pt x="4443" y="15132"/>
                      <a:pt x="4894" y="15429"/>
                      <a:pt x="5356" y="15737"/>
                    </a:cubicBezTo>
                    <a:cubicBezTo>
                      <a:pt x="5356" y="15880"/>
                      <a:pt x="5356" y="16023"/>
                      <a:pt x="5323" y="16177"/>
                    </a:cubicBezTo>
                    <a:cubicBezTo>
                      <a:pt x="5026" y="16056"/>
                      <a:pt x="3871" y="15242"/>
                      <a:pt x="3365" y="14781"/>
                    </a:cubicBezTo>
                    <a:cubicBezTo>
                      <a:pt x="3365" y="14737"/>
                      <a:pt x="3365" y="14671"/>
                      <a:pt x="3365" y="14605"/>
                    </a:cubicBezTo>
                    <a:cubicBezTo>
                      <a:pt x="3365" y="14550"/>
                      <a:pt x="3365" y="14495"/>
                      <a:pt x="3376" y="14418"/>
                    </a:cubicBezTo>
                    <a:close/>
                    <a:moveTo>
                      <a:pt x="3408" y="15012"/>
                    </a:moveTo>
                    <a:cubicBezTo>
                      <a:pt x="3453" y="15012"/>
                      <a:pt x="3474" y="15052"/>
                      <a:pt x="3508" y="15077"/>
                    </a:cubicBezTo>
                    <a:cubicBezTo>
                      <a:pt x="3882" y="15352"/>
                      <a:pt x="4267" y="15638"/>
                      <a:pt x="4652" y="15924"/>
                    </a:cubicBezTo>
                    <a:cubicBezTo>
                      <a:pt x="4806" y="16045"/>
                      <a:pt x="4982" y="16144"/>
                      <a:pt x="5158" y="16254"/>
                    </a:cubicBezTo>
                    <a:cubicBezTo>
                      <a:pt x="5202" y="16287"/>
                      <a:pt x="5257" y="16320"/>
                      <a:pt x="5312" y="16364"/>
                    </a:cubicBezTo>
                    <a:lnTo>
                      <a:pt x="5312" y="16353"/>
                    </a:lnTo>
                    <a:cubicBezTo>
                      <a:pt x="5334" y="16474"/>
                      <a:pt x="5312" y="16573"/>
                      <a:pt x="5312" y="16683"/>
                    </a:cubicBezTo>
                    <a:lnTo>
                      <a:pt x="5257" y="16683"/>
                    </a:lnTo>
                    <a:cubicBezTo>
                      <a:pt x="4630" y="16232"/>
                      <a:pt x="4003" y="15792"/>
                      <a:pt x="3387" y="15308"/>
                    </a:cubicBezTo>
                    <a:cubicBezTo>
                      <a:pt x="3376" y="15264"/>
                      <a:pt x="3376" y="15220"/>
                      <a:pt x="3365" y="15176"/>
                    </a:cubicBezTo>
                    <a:cubicBezTo>
                      <a:pt x="3365" y="15121"/>
                      <a:pt x="3365" y="15077"/>
                      <a:pt x="3365" y="15022"/>
                    </a:cubicBezTo>
                    <a:cubicBezTo>
                      <a:pt x="3382" y="15015"/>
                      <a:pt x="3396" y="15012"/>
                      <a:pt x="3408" y="15012"/>
                    </a:cubicBezTo>
                    <a:close/>
                    <a:moveTo>
                      <a:pt x="3409" y="15528"/>
                    </a:moveTo>
                    <a:lnTo>
                      <a:pt x="3409" y="15528"/>
                    </a:lnTo>
                    <a:cubicBezTo>
                      <a:pt x="3431" y="15539"/>
                      <a:pt x="3453" y="15539"/>
                      <a:pt x="3464" y="15550"/>
                    </a:cubicBezTo>
                    <a:cubicBezTo>
                      <a:pt x="4014" y="15946"/>
                      <a:pt x="4575" y="16353"/>
                      <a:pt x="5125" y="16749"/>
                    </a:cubicBezTo>
                    <a:cubicBezTo>
                      <a:pt x="5180" y="16804"/>
                      <a:pt x="5246" y="16848"/>
                      <a:pt x="5301" y="16892"/>
                    </a:cubicBezTo>
                    <a:cubicBezTo>
                      <a:pt x="5312" y="17002"/>
                      <a:pt x="5323" y="17101"/>
                      <a:pt x="5312" y="17200"/>
                    </a:cubicBezTo>
                    <a:lnTo>
                      <a:pt x="5257" y="17200"/>
                    </a:lnTo>
                    <a:cubicBezTo>
                      <a:pt x="4652" y="16727"/>
                      <a:pt x="4036" y="16265"/>
                      <a:pt x="3420" y="15792"/>
                    </a:cubicBezTo>
                    <a:cubicBezTo>
                      <a:pt x="3420" y="15715"/>
                      <a:pt x="3409" y="15627"/>
                      <a:pt x="3409" y="15528"/>
                    </a:cubicBezTo>
                    <a:close/>
                    <a:moveTo>
                      <a:pt x="3486" y="16023"/>
                    </a:moveTo>
                    <a:cubicBezTo>
                      <a:pt x="3541" y="16056"/>
                      <a:pt x="3596" y="16089"/>
                      <a:pt x="3640" y="16122"/>
                    </a:cubicBezTo>
                    <a:cubicBezTo>
                      <a:pt x="4179" y="16540"/>
                      <a:pt x="4707" y="16947"/>
                      <a:pt x="5235" y="17354"/>
                    </a:cubicBezTo>
                    <a:cubicBezTo>
                      <a:pt x="5312" y="17409"/>
                      <a:pt x="5356" y="17486"/>
                      <a:pt x="5356" y="17585"/>
                    </a:cubicBezTo>
                    <a:cubicBezTo>
                      <a:pt x="5356" y="17640"/>
                      <a:pt x="5367" y="17684"/>
                      <a:pt x="5367" y="17761"/>
                    </a:cubicBezTo>
                    <a:lnTo>
                      <a:pt x="5367" y="17772"/>
                    </a:lnTo>
                    <a:cubicBezTo>
                      <a:pt x="5323" y="17739"/>
                      <a:pt x="5301" y="17728"/>
                      <a:pt x="5290" y="17717"/>
                    </a:cubicBezTo>
                    <a:cubicBezTo>
                      <a:pt x="4729" y="17244"/>
                      <a:pt x="4157" y="16760"/>
                      <a:pt x="3596" y="16276"/>
                    </a:cubicBezTo>
                    <a:cubicBezTo>
                      <a:pt x="3563" y="16243"/>
                      <a:pt x="3519" y="16210"/>
                      <a:pt x="3486" y="16166"/>
                    </a:cubicBezTo>
                    <a:cubicBezTo>
                      <a:pt x="3453" y="16122"/>
                      <a:pt x="3442" y="16078"/>
                      <a:pt x="3486" y="16023"/>
                    </a:cubicBezTo>
                    <a:close/>
                    <a:moveTo>
                      <a:pt x="3530" y="16401"/>
                    </a:moveTo>
                    <a:cubicBezTo>
                      <a:pt x="3551" y="16401"/>
                      <a:pt x="3566" y="16422"/>
                      <a:pt x="3574" y="16430"/>
                    </a:cubicBezTo>
                    <a:cubicBezTo>
                      <a:pt x="4135" y="16903"/>
                      <a:pt x="4685" y="17376"/>
                      <a:pt x="5235" y="17849"/>
                    </a:cubicBezTo>
                    <a:cubicBezTo>
                      <a:pt x="5279" y="17882"/>
                      <a:pt x="5323" y="17915"/>
                      <a:pt x="5356" y="17948"/>
                    </a:cubicBezTo>
                    <a:cubicBezTo>
                      <a:pt x="5378" y="17992"/>
                      <a:pt x="5411" y="18036"/>
                      <a:pt x="5422" y="18080"/>
                    </a:cubicBezTo>
                    <a:cubicBezTo>
                      <a:pt x="5444" y="18179"/>
                      <a:pt x="5466" y="18289"/>
                      <a:pt x="5455" y="18410"/>
                    </a:cubicBezTo>
                    <a:cubicBezTo>
                      <a:pt x="5356" y="18377"/>
                      <a:pt x="5290" y="18322"/>
                      <a:pt x="5235" y="18267"/>
                    </a:cubicBezTo>
                    <a:cubicBezTo>
                      <a:pt x="5048" y="18091"/>
                      <a:pt x="4861" y="17926"/>
                      <a:pt x="4685" y="17739"/>
                    </a:cubicBezTo>
                    <a:cubicBezTo>
                      <a:pt x="4311" y="17343"/>
                      <a:pt x="3937" y="16936"/>
                      <a:pt x="3574" y="16540"/>
                    </a:cubicBezTo>
                    <a:cubicBezTo>
                      <a:pt x="3541" y="16507"/>
                      <a:pt x="3486" y="16474"/>
                      <a:pt x="3508" y="16408"/>
                    </a:cubicBezTo>
                    <a:cubicBezTo>
                      <a:pt x="3516" y="16403"/>
                      <a:pt x="3523" y="16401"/>
                      <a:pt x="3530" y="16401"/>
                    </a:cubicBezTo>
                    <a:close/>
                    <a:moveTo>
                      <a:pt x="17260" y="5106"/>
                    </a:moveTo>
                    <a:cubicBezTo>
                      <a:pt x="17665" y="5106"/>
                      <a:pt x="18059" y="5183"/>
                      <a:pt x="18442" y="5367"/>
                    </a:cubicBezTo>
                    <a:cubicBezTo>
                      <a:pt x="18640" y="5466"/>
                      <a:pt x="18827" y="5565"/>
                      <a:pt x="19014" y="5675"/>
                    </a:cubicBezTo>
                    <a:cubicBezTo>
                      <a:pt x="19080" y="5719"/>
                      <a:pt x="19146" y="5763"/>
                      <a:pt x="19201" y="5829"/>
                    </a:cubicBezTo>
                    <a:cubicBezTo>
                      <a:pt x="19421" y="6071"/>
                      <a:pt x="19608" y="6335"/>
                      <a:pt x="19806" y="6599"/>
                    </a:cubicBezTo>
                    <a:cubicBezTo>
                      <a:pt x="19794" y="6623"/>
                      <a:pt x="19782" y="6631"/>
                      <a:pt x="19769" y="6631"/>
                    </a:cubicBezTo>
                    <a:cubicBezTo>
                      <a:pt x="19760" y="6631"/>
                      <a:pt x="19750" y="6626"/>
                      <a:pt x="19740" y="6621"/>
                    </a:cubicBezTo>
                    <a:cubicBezTo>
                      <a:pt x="19619" y="6544"/>
                      <a:pt x="19509" y="6478"/>
                      <a:pt x="19377" y="6412"/>
                    </a:cubicBezTo>
                    <a:cubicBezTo>
                      <a:pt x="19058" y="6258"/>
                      <a:pt x="18717" y="6225"/>
                      <a:pt x="18365" y="6214"/>
                    </a:cubicBezTo>
                    <a:cubicBezTo>
                      <a:pt x="18266" y="6208"/>
                      <a:pt x="18167" y="6205"/>
                      <a:pt x="18068" y="6205"/>
                    </a:cubicBezTo>
                    <a:cubicBezTo>
                      <a:pt x="17403" y="6205"/>
                      <a:pt x="16753" y="6330"/>
                      <a:pt x="16111" y="6522"/>
                    </a:cubicBezTo>
                    <a:cubicBezTo>
                      <a:pt x="15517" y="6709"/>
                      <a:pt x="14956" y="6962"/>
                      <a:pt x="14395" y="7237"/>
                    </a:cubicBezTo>
                    <a:cubicBezTo>
                      <a:pt x="13054" y="7874"/>
                      <a:pt x="11822" y="8699"/>
                      <a:pt x="10678" y="9634"/>
                    </a:cubicBezTo>
                    <a:cubicBezTo>
                      <a:pt x="10128" y="10085"/>
                      <a:pt x="9645" y="10591"/>
                      <a:pt x="9227" y="11173"/>
                    </a:cubicBezTo>
                    <a:cubicBezTo>
                      <a:pt x="8853" y="11701"/>
                      <a:pt x="8479" y="12229"/>
                      <a:pt x="8127" y="12779"/>
                    </a:cubicBezTo>
                    <a:cubicBezTo>
                      <a:pt x="7654" y="13505"/>
                      <a:pt x="7280" y="14286"/>
                      <a:pt x="6994" y="15110"/>
                    </a:cubicBezTo>
                    <a:cubicBezTo>
                      <a:pt x="6873" y="15440"/>
                      <a:pt x="6807" y="15792"/>
                      <a:pt x="6752" y="16133"/>
                    </a:cubicBezTo>
                    <a:cubicBezTo>
                      <a:pt x="6730" y="16298"/>
                      <a:pt x="6686" y="16463"/>
                      <a:pt x="6620" y="16617"/>
                    </a:cubicBezTo>
                    <a:cubicBezTo>
                      <a:pt x="6499" y="16914"/>
                      <a:pt x="6466" y="17233"/>
                      <a:pt x="6444" y="17552"/>
                    </a:cubicBezTo>
                    <a:cubicBezTo>
                      <a:pt x="6400" y="18124"/>
                      <a:pt x="6466" y="18685"/>
                      <a:pt x="6664" y="19234"/>
                    </a:cubicBezTo>
                    <a:cubicBezTo>
                      <a:pt x="6675" y="19245"/>
                      <a:pt x="6675" y="19267"/>
                      <a:pt x="6686" y="19344"/>
                    </a:cubicBezTo>
                    <a:lnTo>
                      <a:pt x="6675" y="19344"/>
                    </a:lnTo>
                    <a:cubicBezTo>
                      <a:pt x="6499" y="19223"/>
                      <a:pt x="6367" y="19124"/>
                      <a:pt x="6224" y="19014"/>
                    </a:cubicBezTo>
                    <a:cubicBezTo>
                      <a:pt x="6070" y="18882"/>
                      <a:pt x="5917" y="18739"/>
                      <a:pt x="5752" y="18608"/>
                    </a:cubicBezTo>
                    <a:cubicBezTo>
                      <a:pt x="5642" y="18531"/>
                      <a:pt x="5598" y="18421"/>
                      <a:pt x="5576" y="18300"/>
                    </a:cubicBezTo>
                    <a:cubicBezTo>
                      <a:pt x="5554" y="18058"/>
                      <a:pt x="5521" y="17816"/>
                      <a:pt x="5488" y="17574"/>
                    </a:cubicBezTo>
                    <a:cubicBezTo>
                      <a:pt x="5411" y="17035"/>
                      <a:pt x="5444" y="16507"/>
                      <a:pt x="5477" y="15968"/>
                    </a:cubicBezTo>
                    <a:cubicBezTo>
                      <a:pt x="5521" y="15319"/>
                      <a:pt x="5631" y="14671"/>
                      <a:pt x="5807" y="14033"/>
                    </a:cubicBezTo>
                    <a:cubicBezTo>
                      <a:pt x="6005" y="13285"/>
                      <a:pt x="6323" y="12581"/>
                      <a:pt x="6763" y="11932"/>
                    </a:cubicBezTo>
                    <a:cubicBezTo>
                      <a:pt x="7104" y="11426"/>
                      <a:pt x="7478" y="10943"/>
                      <a:pt x="7896" y="10492"/>
                    </a:cubicBezTo>
                    <a:cubicBezTo>
                      <a:pt x="8853" y="9469"/>
                      <a:pt x="9898" y="8545"/>
                      <a:pt x="11041" y="7731"/>
                    </a:cubicBezTo>
                    <a:cubicBezTo>
                      <a:pt x="12405" y="6753"/>
                      <a:pt x="13867" y="5994"/>
                      <a:pt x="15451" y="5466"/>
                    </a:cubicBezTo>
                    <a:cubicBezTo>
                      <a:pt x="15869" y="5323"/>
                      <a:pt x="16298" y="5202"/>
                      <a:pt x="16727" y="5147"/>
                    </a:cubicBezTo>
                    <a:cubicBezTo>
                      <a:pt x="16907" y="5120"/>
                      <a:pt x="17084" y="5106"/>
                      <a:pt x="17260" y="5106"/>
                    </a:cubicBezTo>
                    <a:close/>
                    <a:moveTo>
                      <a:pt x="18093" y="6329"/>
                    </a:moveTo>
                    <a:cubicBezTo>
                      <a:pt x="18381" y="6329"/>
                      <a:pt x="18670" y="6353"/>
                      <a:pt x="18948" y="6412"/>
                    </a:cubicBezTo>
                    <a:cubicBezTo>
                      <a:pt x="19168" y="6456"/>
                      <a:pt x="19366" y="6533"/>
                      <a:pt x="19553" y="6654"/>
                    </a:cubicBezTo>
                    <a:cubicBezTo>
                      <a:pt x="19960" y="6907"/>
                      <a:pt x="20290" y="7226"/>
                      <a:pt x="20554" y="7621"/>
                    </a:cubicBezTo>
                    <a:cubicBezTo>
                      <a:pt x="20851" y="8061"/>
                      <a:pt x="20972" y="8556"/>
                      <a:pt x="20994" y="9073"/>
                    </a:cubicBezTo>
                    <a:cubicBezTo>
                      <a:pt x="21005" y="9260"/>
                      <a:pt x="20983" y="9447"/>
                      <a:pt x="20928" y="9623"/>
                    </a:cubicBezTo>
                    <a:cubicBezTo>
                      <a:pt x="20862" y="9623"/>
                      <a:pt x="20862" y="9568"/>
                      <a:pt x="20851" y="9535"/>
                    </a:cubicBezTo>
                    <a:cubicBezTo>
                      <a:pt x="20741" y="9161"/>
                      <a:pt x="20565" y="8831"/>
                      <a:pt x="20334" y="8512"/>
                    </a:cubicBezTo>
                    <a:cubicBezTo>
                      <a:pt x="20224" y="8358"/>
                      <a:pt x="20103" y="8204"/>
                      <a:pt x="19938" y="8094"/>
                    </a:cubicBezTo>
                    <a:cubicBezTo>
                      <a:pt x="19718" y="7951"/>
                      <a:pt x="19465" y="7863"/>
                      <a:pt x="19212" y="7808"/>
                    </a:cubicBezTo>
                    <a:cubicBezTo>
                      <a:pt x="18982" y="7753"/>
                      <a:pt x="18736" y="7729"/>
                      <a:pt x="18494" y="7729"/>
                    </a:cubicBezTo>
                    <a:cubicBezTo>
                      <a:pt x="18447" y="7729"/>
                      <a:pt x="18401" y="7730"/>
                      <a:pt x="18354" y="7731"/>
                    </a:cubicBezTo>
                    <a:cubicBezTo>
                      <a:pt x="17376" y="7775"/>
                      <a:pt x="16430" y="7973"/>
                      <a:pt x="15539" y="8402"/>
                    </a:cubicBezTo>
                    <a:cubicBezTo>
                      <a:pt x="14989" y="8666"/>
                      <a:pt x="14461" y="8952"/>
                      <a:pt x="13944" y="9271"/>
                    </a:cubicBezTo>
                    <a:cubicBezTo>
                      <a:pt x="13428" y="9601"/>
                      <a:pt x="12955" y="9975"/>
                      <a:pt x="12515" y="10393"/>
                    </a:cubicBezTo>
                    <a:cubicBezTo>
                      <a:pt x="11844" y="11031"/>
                      <a:pt x="11195" y="11679"/>
                      <a:pt x="10546" y="12350"/>
                    </a:cubicBezTo>
                    <a:cubicBezTo>
                      <a:pt x="10348" y="12559"/>
                      <a:pt x="10139" y="12768"/>
                      <a:pt x="9930" y="12988"/>
                    </a:cubicBezTo>
                    <a:cubicBezTo>
                      <a:pt x="9854" y="13076"/>
                      <a:pt x="9766" y="13153"/>
                      <a:pt x="9733" y="13285"/>
                    </a:cubicBezTo>
                    <a:cubicBezTo>
                      <a:pt x="9722" y="13329"/>
                      <a:pt x="9689" y="13373"/>
                      <a:pt x="9656" y="13417"/>
                    </a:cubicBezTo>
                    <a:cubicBezTo>
                      <a:pt x="9337" y="13879"/>
                      <a:pt x="9029" y="14352"/>
                      <a:pt x="8743" y="14836"/>
                    </a:cubicBezTo>
                    <a:cubicBezTo>
                      <a:pt x="8292" y="15572"/>
                      <a:pt x="8017" y="16364"/>
                      <a:pt x="7885" y="17222"/>
                    </a:cubicBezTo>
                    <a:cubicBezTo>
                      <a:pt x="7808" y="17695"/>
                      <a:pt x="7797" y="18179"/>
                      <a:pt x="7863" y="18663"/>
                    </a:cubicBezTo>
                    <a:cubicBezTo>
                      <a:pt x="7907" y="18904"/>
                      <a:pt x="7973" y="19146"/>
                      <a:pt x="8072" y="19366"/>
                    </a:cubicBezTo>
                    <a:cubicBezTo>
                      <a:pt x="8292" y="19817"/>
                      <a:pt x="8589" y="20213"/>
                      <a:pt x="8985" y="20532"/>
                    </a:cubicBezTo>
                    <a:cubicBezTo>
                      <a:pt x="9005" y="20552"/>
                      <a:pt x="9035" y="20573"/>
                      <a:pt x="9066" y="20602"/>
                    </a:cubicBezTo>
                    <a:lnTo>
                      <a:pt x="9066" y="20602"/>
                    </a:lnTo>
                    <a:cubicBezTo>
                      <a:pt x="8981" y="20653"/>
                      <a:pt x="8906" y="20653"/>
                      <a:pt x="8831" y="20653"/>
                    </a:cubicBezTo>
                    <a:cubicBezTo>
                      <a:pt x="8490" y="20642"/>
                      <a:pt x="8160" y="20565"/>
                      <a:pt x="7852" y="20400"/>
                    </a:cubicBezTo>
                    <a:cubicBezTo>
                      <a:pt x="7247" y="20070"/>
                      <a:pt x="6873" y="19564"/>
                      <a:pt x="6697" y="18904"/>
                    </a:cubicBezTo>
                    <a:cubicBezTo>
                      <a:pt x="6521" y="18245"/>
                      <a:pt x="6532" y="17596"/>
                      <a:pt x="6664" y="16936"/>
                    </a:cubicBezTo>
                    <a:cubicBezTo>
                      <a:pt x="6675" y="16870"/>
                      <a:pt x="6686" y="16815"/>
                      <a:pt x="6708" y="16760"/>
                    </a:cubicBezTo>
                    <a:cubicBezTo>
                      <a:pt x="6807" y="16540"/>
                      <a:pt x="6862" y="16298"/>
                      <a:pt x="6895" y="16056"/>
                    </a:cubicBezTo>
                    <a:cubicBezTo>
                      <a:pt x="6983" y="15484"/>
                      <a:pt x="7170" y="14934"/>
                      <a:pt x="7401" y="14407"/>
                    </a:cubicBezTo>
                    <a:cubicBezTo>
                      <a:pt x="7775" y="13604"/>
                      <a:pt x="8204" y="12823"/>
                      <a:pt x="8732" y="12108"/>
                    </a:cubicBezTo>
                    <a:cubicBezTo>
                      <a:pt x="8886" y="11899"/>
                      <a:pt x="9029" y="11679"/>
                      <a:pt x="9172" y="11470"/>
                    </a:cubicBezTo>
                    <a:cubicBezTo>
                      <a:pt x="9689" y="10712"/>
                      <a:pt x="10304" y="10063"/>
                      <a:pt x="11030" y="9513"/>
                    </a:cubicBezTo>
                    <a:cubicBezTo>
                      <a:pt x="11459" y="9183"/>
                      <a:pt x="11899" y="8864"/>
                      <a:pt x="12339" y="8556"/>
                    </a:cubicBezTo>
                    <a:cubicBezTo>
                      <a:pt x="13340" y="7885"/>
                      <a:pt x="14395" y="7336"/>
                      <a:pt x="15506" y="6874"/>
                    </a:cubicBezTo>
                    <a:cubicBezTo>
                      <a:pt x="16199" y="6588"/>
                      <a:pt x="16914" y="6412"/>
                      <a:pt x="17661" y="6346"/>
                    </a:cubicBezTo>
                    <a:cubicBezTo>
                      <a:pt x="17804" y="6335"/>
                      <a:pt x="17949" y="6329"/>
                      <a:pt x="18093" y="6329"/>
                    </a:cubicBezTo>
                    <a:close/>
                    <a:moveTo>
                      <a:pt x="18460" y="7858"/>
                    </a:moveTo>
                    <a:cubicBezTo>
                      <a:pt x="18847" y="7858"/>
                      <a:pt x="19224" y="7911"/>
                      <a:pt x="19586" y="8050"/>
                    </a:cubicBezTo>
                    <a:cubicBezTo>
                      <a:pt x="19817" y="8149"/>
                      <a:pt x="20004" y="8281"/>
                      <a:pt x="20147" y="8479"/>
                    </a:cubicBezTo>
                    <a:cubicBezTo>
                      <a:pt x="20510" y="8930"/>
                      <a:pt x="20730" y="9458"/>
                      <a:pt x="20851" y="10019"/>
                    </a:cubicBezTo>
                    <a:cubicBezTo>
                      <a:pt x="20928" y="10360"/>
                      <a:pt x="20983" y="10701"/>
                      <a:pt x="20972" y="11053"/>
                    </a:cubicBezTo>
                    <a:cubicBezTo>
                      <a:pt x="20961" y="11404"/>
                      <a:pt x="20917" y="11767"/>
                      <a:pt x="20840" y="12119"/>
                    </a:cubicBezTo>
                    <a:cubicBezTo>
                      <a:pt x="20609" y="13087"/>
                      <a:pt x="20213" y="13978"/>
                      <a:pt x="19674" y="14803"/>
                    </a:cubicBezTo>
                    <a:cubicBezTo>
                      <a:pt x="19278" y="15418"/>
                      <a:pt x="18827" y="15990"/>
                      <a:pt x="18354" y="16551"/>
                    </a:cubicBezTo>
                    <a:cubicBezTo>
                      <a:pt x="18057" y="16903"/>
                      <a:pt x="17727" y="17233"/>
                      <a:pt x="17387" y="17530"/>
                    </a:cubicBezTo>
                    <a:cubicBezTo>
                      <a:pt x="16837" y="17992"/>
                      <a:pt x="16298" y="18465"/>
                      <a:pt x="15748" y="18915"/>
                    </a:cubicBezTo>
                    <a:cubicBezTo>
                      <a:pt x="15154" y="19399"/>
                      <a:pt x="14516" y="19817"/>
                      <a:pt x="13845" y="20191"/>
                    </a:cubicBezTo>
                    <a:cubicBezTo>
                      <a:pt x="13395" y="20444"/>
                      <a:pt x="12911" y="20653"/>
                      <a:pt x="12405" y="20763"/>
                    </a:cubicBezTo>
                    <a:cubicBezTo>
                      <a:pt x="11981" y="20854"/>
                      <a:pt x="11550" y="20915"/>
                      <a:pt x="11113" y="20915"/>
                    </a:cubicBezTo>
                    <a:cubicBezTo>
                      <a:pt x="10972" y="20915"/>
                      <a:pt x="10831" y="20908"/>
                      <a:pt x="10689" y="20895"/>
                    </a:cubicBezTo>
                    <a:cubicBezTo>
                      <a:pt x="10337" y="20862"/>
                      <a:pt x="9985" y="20807"/>
                      <a:pt x="9645" y="20708"/>
                    </a:cubicBezTo>
                    <a:cubicBezTo>
                      <a:pt x="9304" y="20598"/>
                      <a:pt x="9007" y="20422"/>
                      <a:pt x="8765" y="20147"/>
                    </a:cubicBezTo>
                    <a:cubicBezTo>
                      <a:pt x="8402" y="19740"/>
                      <a:pt x="8116" y="19300"/>
                      <a:pt x="8017" y="18750"/>
                    </a:cubicBezTo>
                    <a:cubicBezTo>
                      <a:pt x="7940" y="18388"/>
                      <a:pt x="7929" y="18014"/>
                      <a:pt x="7962" y="17640"/>
                    </a:cubicBezTo>
                    <a:cubicBezTo>
                      <a:pt x="8039" y="16782"/>
                      <a:pt x="8270" y="15957"/>
                      <a:pt x="8688" y="15209"/>
                    </a:cubicBezTo>
                    <a:cubicBezTo>
                      <a:pt x="8919" y="14781"/>
                      <a:pt x="9194" y="14363"/>
                      <a:pt x="9447" y="13956"/>
                    </a:cubicBezTo>
                    <a:cubicBezTo>
                      <a:pt x="9579" y="13747"/>
                      <a:pt x="9744" y="13549"/>
                      <a:pt x="9854" y="13340"/>
                    </a:cubicBezTo>
                    <a:cubicBezTo>
                      <a:pt x="10007" y="13065"/>
                      <a:pt x="10238" y="12856"/>
                      <a:pt x="10447" y="12636"/>
                    </a:cubicBezTo>
                    <a:cubicBezTo>
                      <a:pt x="10821" y="12251"/>
                      <a:pt x="11195" y="11866"/>
                      <a:pt x="11569" y="11492"/>
                    </a:cubicBezTo>
                    <a:cubicBezTo>
                      <a:pt x="11976" y="11086"/>
                      <a:pt x="12383" y="10690"/>
                      <a:pt x="12801" y="10305"/>
                    </a:cubicBezTo>
                    <a:cubicBezTo>
                      <a:pt x="13461" y="9689"/>
                      <a:pt x="14219" y="9227"/>
                      <a:pt x="15022" y="8809"/>
                    </a:cubicBezTo>
                    <a:cubicBezTo>
                      <a:pt x="15440" y="8589"/>
                      <a:pt x="15869" y="8380"/>
                      <a:pt x="16320" y="8226"/>
                    </a:cubicBezTo>
                    <a:cubicBezTo>
                      <a:pt x="16859" y="8039"/>
                      <a:pt x="17420" y="7929"/>
                      <a:pt x="17991" y="7885"/>
                    </a:cubicBezTo>
                    <a:cubicBezTo>
                      <a:pt x="18079" y="7885"/>
                      <a:pt x="18156" y="7874"/>
                      <a:pt x="18244" y="7874"/>
                    </a:cubicBezTo>
                    <a:lnTo>
                      <a:pt x="18244" y="7863"/>
                    </a:lnTo>
                    <a:cubicBezTo>
                      <a:pt x="18317" y="7860"/>
                      <a:pt x="18389" y="7858"/>
                      <a:pt x="18460" y="7858"/>
                    </a:cubicBezTo>
                    <a:close/>
                    <a:moveTo>
                      <a:pt x="9572" y="0"/>
                    </a:moveTo>
                    <a:cubicBezTo>
                      <a:pt x="9016" y="0"/>
                      <a:pt x="8469" y="90"/>
                      <a:pt x="7929" y="264"/>
                    </a:cubicBezTo>
                    <a:cubicBezTo>
                      <a:pt x="7566" y="385"/>
                      <a:pt x="7225" y="550"/>
                      <a:pt x="6873" y="715"/>
                    </a:cubicBezTo>
                    <a:cubicBezTo>
                      <a:pt x="6433" y="924"/>
                      <a:pt x="6005" y="1166"/>
                      <a:pt x="5609" y="1441"/>
                    </a:cubicBezTo>
                    <a:cubicBezTo>
                      <a:pt x="5246" y="1694"/>
                      <a:pt x="4883" y="1958"/>
                      <a:pt x="4520" y="2200"/>
                    </a:cubicBezTo>
                    <a:cubicBezTo>
                      <a:pt x="3772" y="2706"/>
                      <a:pt x="3134" y="3344"/>
                      <a:pt x="2529" y="4014"/>
                    </a:cubicBezTo>
                    <a:cubicBezTo>
                      <a:pt x="1914" y="4707"/>
                      <a:pt x="1441" y="5488"/>
                      <a:pt x="1012" y="6302"/>
                    </a:cubicBezTo>
                    <a:cubicBezTo>
                      <a:pt x="726" y="6863"/>
                      <a:pt x="484" y="7434"/>
                      <a:pt x="319" y="8050"/>
                    </a:cubicBezTo>
                    <a:cubicBezTo>
                      <a:pt x="198" y="8523"/>
                      <a:pt x="110" y="9007"/>
                      <a:pt x="55" y="9491"/>
                    </a:cubicBezTo>
                    <a:cubicBezTo>
                      <a:pt x="0" y="10118"/>
                      <a:pt x="55" y="10734"/>
                      <a:pt x="275" y="11327"/>
                    </a:cubicBezTo>
                    <a:cubicBezTo>
                      <a:pt x="341" y="11492"/>
                      <a:pt x="429" y="11646"/>
                      <a:pt x="561" y="11778"/>
                    </a:cubicBezTo>
                    <a:cubicBezTo>
                      <a:pt x="649" y="11866"/>
                      <a:pt x="726" y="11965"/>
                      <a:pt x="814" y="12042"/>
                    </a:cubicBezTo>
                    <a:cubicBezTo>
                      <a:pt x="891" y="12119"/>
                      <a:pt x="924" y="12207"/>
                      <a:pt x="935" y="12317"/>
                    </a:cubicBezTo>
                    <a:cubicBezTo>
                      <a:pt x="946" y="12460"/>
                      <a:pt x="968" y="12614"/>
                      <a:pt x="990" y="12768"/>
                    </a:cubicBezTo>
                    <a:cubicBezTo>
                      <a:pt x="1012" y="12966"/>
                      <a:pt x="1089" y="13153"/>
                      <a:pt x="1210" y="13318"/>
                    </a:cubicBezTo>
                    <a:cubicBezTo>
                      <a:pt x="1573" y="13769"/>
                      <a:pt x="1936" y="14220"/>
                      <a:pt x="2342" y="14638"/>
                    </a:cubicBezTo>
                    <a:cubicBezTo>
                      <a:pt x="2617" y="14924"/>
                      <a:pt x="2892" y="15220"/>
                      <a:pt x="3167" y="15517"/>
                    </a:cubicBezTo>
                    <a:cubicBezTo>
                      <a:pt x="3244" y="15594"/>
                      <a:pt x="3277" y="15682"/>
                      <a:pt x="3288" y="15792"/>
                    </a:cubicBezTo>
                    <a:cubicBezTo>
                      <a:pt x="3310" y="16001"/>
                      <a:pt x="3343" y="16221"/>
                      <a:pt x="3365" y="16430"/>
                    </a:cubicBezTo>
                    <a:cubicBezTo>
                      <a:pt x="3365" y="16496"/>
                      <a:pt x="3387" y="16540"/>
                      <a:pt x="3431" y="16584"/>
                    </a:cubicBezTo>
                    <a:cubicBezTo>
                      <a:pt x="3805" y="16991"/>
                      <a:pt x="4168" y="17387"/>
                      <a:pt x="4553" y="17783"/>
                    </a:cubicBezTo>
                    <a:cubicBezTo>
                      <a:pt x="4751" y="17992"/>
                      <a:pt x="4949" y="18179"/>
                      <a:pt x="5158" y="18366"/>
                    </a:cubicBezTo>
                    <a:cubicBezTo>
                      <a:pt x="5257" y="18454"/>
                      <a:pt x="5367" y="18531"/>
                      <a:pt x="5477" y="18597"/>
                    </a:cubicBezTo>
                    <a:cubicBezTo>
                      <a:pt x="5587" y="18641"/>
                      <a:pt x="5675" y="18707"/>
                      <a:pt x="5763" y="18783"/>
                    </a:cubicBezTo>
                    <a:cubicBezTo>
                      <a:pt x="6048" y="19047"/>
                      <a:pt x="6345" y="19278"/>
                      <a:pt x="6664" y="19487"/>
                    </a:cubicBezTo>
                    <a:cubicBezTo>
                      <a:pt x="6785" y="19564"/>
                      <a:pt x="6873" y="19652"/>
                      <a:pt x="6950" y="19773"/>
                    </a:cubicBezTo>
                    <a:cubicBezTo>
                      <a:pt x="7291" y="20257"/>
                      <a:pt x="7753" y="20554"/>
                      <a:pt x="8314" y="20708"/>
                    </a:cubicBezTo>
                    <a:cubicBezTo>
                      <a:pt x="8480" y="20757"/>
                      <a:pt x="8646" y="20779"/>
                      <a:pt x="8813" y="20779"/>
                    </a:cubicBezTo>
                    <a:cubicBezTo>
                      <a:pt x="8946" y="20779"/>
                      <a:pt x="9080" y="20765"/>
                      <a:pt x="9216" y="20741"/>
                    </a:cubicBezTo>
                    <a:cubicBezTo>
                      <a:pt x="9233" y="20738"/>
                      <a:pt x="9251" y="20737"/>
                      <a:pt x="9269" y="20737"/>
                    </a:cubicBezTo>
                    <a:cubicBezTo>
                      <a:pt x="9318" y="20737"/>
                      <a:pt x="9368" y="20747"/>
                      <a:pt x="9425" y="20763"/>
                    </a:cubicBezTo>
                    <a:cubicBezTo>
                      <a:pt x="9821" y="20906"/>
                      <a:pt x="10227" y="20983"/>
                      <a:pt x="10645" y="21027"/>
                    </a:cubicBezTo>
                    <a:cubicBezTo>
                      <a:pt x="10806" y="21041"/>
                      <a:pt x="10964" y="21048"/>
                      <a:pt x="11122" y="21048"/>
                    </a:cubicBezTo>
                    <a:cubicBezTo>
                      <a:pt x="11570" y="21048"/>
                      <a:pt x="12009" y="20993"/>
                      <a:pt x="12449" y="20895"/>
                    </a:cubicBezTo>
                    <a:cubicBezTo>
                      <a:pt x="12977" y="20774"/>
                      <a:pt x="13461" y="20565"/>
                      <a:pt x="13933" y="20301"/>
                    </a:cubicBezTo>
                    <a:cubicBezTo>
                      <a:pt x="14582" y="19927"/>
                      <a:pt x="15220" y="19509"/>
                      <a:pt x="15814" y="19036"/>
                    </a:cubicBezTo>
                    <a:cubicBezTo>
                      <a:pt x="16386" y="18553"/>
                      <a:pt x="16958" y="18069"/>
                      <a:pt x="17530" y="17574"/>
                    </a:cubicBezTo>
                    <a:cubicBezTo>
                      <a:pt x="17859" y="17288"/>
                      <a:pt x="18167" y="16980"/>
                      <a:pt x="18453" y="16639"/>
                    </a:cubicBezTo>
                    <a:cubicBezTo>
                      <a:pt x="18948" y="16056"/>
                      <a:pt x="19410" y="15462"/>
                      <a:pt x="19817" y="14825"/>
                    </a:cubicBezTo>
                    <a:cubicBezTo>
                      <a:pt x="20312" y="14055"/>
                      <a:pt x="20675" y="13230"/>
                      <a:pt x="20917" y="12339"/>
                    </a:cubicBezTo>
                    <a:cubicBezTo>
                      <a:pt x="21115" y="11591"/>
                      <a:pt x="21170" y="10844"/>
                      <a:pt x="20994" y="10096"/>
                    </a:cubicBezTo>
                    <a:cubicBezTo>
                      <a:pt x="20983" y="10019"/>
                      <a:pt x="20994" y="9953"/>
                      <a:pt x="21016" y="9876"/>
                    </a:cubicBezTo>
                    <a:cubicBezTo>
                      <a:pt x="21126" y="9447"/>
                      <a:pt x="21170" y="9018"/>
                      <a:pt x="21071" y="8578"/>
                    </a:cubicBezTo>
                    <a:cubicBezTo>
                      <a:pt x="20972" y="8094"/>
                      <a:pt x="20796" y="7654"/>
                      <a:pt x="20466" y="7281"/>
                    </a:cubicBezTo>
                    <a:cubicBezTo>
                      <a:pt x="20433" y="7248"/>
                      <a:pt x="20400" y="7204"/>
                      <a:pt x="20367" y="7160"/>
                    </a:cubicBezTo>
                    <a:cubicBezTo>
                      <a:pt x="20092" y="6786"/>
                      <a:pt x="19817" y="6401"/>
                      <a:pt x="19542" y="6027"/>
                    </a:cubicBezTo>
                    <a:cubicBezTo>
                      <a:pt x="19432" y="5873"/>
                      <a:pt x="19300" y="5741"/>
                      <a:pt x="19179" y="5598"/>
                    </a:cubicBezTo>
                    <a:cubicBezTo>
                      <a:pt x="19058" y="5466"/>
                      <a:pt x="18915" y="5345"/>
                      <a:pt x="18794" y="5213"/>
                    </a:cubicBezTo>
                    <a:cubicBezTo>
                      <a:pt x="18156" y="4553"/>
                      <a:pt x="17453" y="3970"/>
                      <a:pt x="16694" y="3443"/>
                    </a:cubicBezTo>
                    <a:cubicBezTo>
                      <a:pt x="16485" y="3300"/>
                      <a:pt x="16265" y="3157"/>
                      <a:pt x="16056" y="3003"/>
                    </a:cubicBezTo>
                    <a:cubicBezTo>
                      <a:pt x="15990" y="2948"/>
                      <a:pt x="15924" y="2915"/>
                      <a:pt x="15847" y="2904"/>
                    </a:cubicBezTo>
                    <a:cubicBezTo>
                      <a:pt x="15803" y="2893"/>
                      <a:pt x="15748" y="2882"/>
                      <a:pt x="15704" y="2860"/>
                    </a:cubicBezTo>
                    <a:lnTo>
                      <a:pt x="15693" y="2860"/>
                    </a:lnTo>
                    <a:cubicBezTo>
                      <a:pt x="15319" y="2398"/>
                      <a:pt x="14857" y="2024"/>
                      <a:pt x="14384" y="1672"/>
                    </a:cubicBezTo>
                    <a:cubicBezTo>
                      <a:pt x="14208" y="1529"/>
                      <a:pt x="14032" y="1386"/>
                      <a:pt x="13845" y="1243"/>
                    </a:cubicBezTo>
                    <a:cubicBezTo>
                      <a:pt x="13769" y="1188"/>
                      <a:pt x="13703" y="1122"/>
                      <a:pt x="13615" y="1089"/>
                    </a:cubicBezTo>
                    <a:cubicBezTo>
                      <a:pt x="13384" y="979"/>
                      <a:pt x="13142" y="902"/>
                      <a:pt x="12889" y="880"/>
                    </a:cubicBezTo>
                    <a:cubicBezTo>
                      <a:pt x="12790" y="869"/>
                      <a:pt x="12691" y="858"/>
                      <a:pt x="12592" y="847"/>
                    </a:cubicBezTo>
                    <a:cubicBezTo>
                      <a:pt x="12515" y="847"/>
                      <a:pt x="12449" y="825"/>
                      <a:pt x="12394" y="770"/>
                    </a:cubicBezTo>
                    <a:cubicBezTo>
                      <a:pt x="12273" y="660"/>
                      <a:pt x="12152" y="550"/>
                      <a:pt x="12031" y="440"/>
                    </a:cubicBezTo>
                    <a:cubicBezTo>
                      <a:pt x="11833" y="264"/>
                      <a:pt x="11613" y="143"/>
                      <a:pt x="11360" y="110"/>
                    </a:cubicBezTo>
                    <a:cubicBezTo>
                      <a:pt x="11195" y="88"/>
                      <a:pt x="11041" y="66"/>
                      <a:pt x="10887" y="66"/>
                    </a:cubicBezTo>
                    <a:cubicBezTo>
                      <a:pt x="10557" y="44"/>
                      <a:pt x="10238" y="33"/>
                      <a:pt x="9909" y="11"/>
                    </a:cubicBezTo>
                    <a:cubicBezTo>
                      <a:pt x="9796" y="4"/>
                      <a:pt x="9684" y="0"/>
                      <a:pt x="95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0"/>
              <p:cNvSpPr/>
              <p:nvPr/>
            </p:nvSpPr>
            <p:spPr>
              <a:xfrm rot="8663647">
                <a:off x="7054917" y="3173757"/>
                <a:ext cx="639224" cy="252378"/>
              </a:xfrm>
              <a:custGeom>
                <a:avLst/>
                <a:gdLst/>
                <a:ahLst/>
                <a:cxnLst/>
                <a:rect l="l" t="t" r="r" b="b"/>
                <a:pathLst>
                  <a:path w="6061" h="2393" extrusionOk="0">
                    <a:moveTo>
                      <a:pt x="4080" y="132"/>
                    </a:moveTo>
                    <a:cubicBezTo>
                      <a:pt x="4143" y="132"/>
                      <a:pt x="4205" y="134"/>
                      <a:pt x="4268" y="138"/>
                    </a:cubicBezTo>
                    <a:cubicBezTo>
                      <a:pt x="4532" y="160"/>
                      <a:pt x="4796" y="193"/>
                      <a:pt x="5059" y="226"/>
                    </a:cubicBezTo>
                    <a:cubicBezTo>
                      <a:pt x="5312" y="446"/>
                      <a:pt x="5576" y="655"/>
                      <a:pt x="5829" y="908"/>
                    </a:cubicBezTo>
                    <a:cubicBezTo>
                      <a:pt x="5771" y="937"/>
                      <a:pt x="5717" y="942"/>
                      <a:pt x="5668" y="942"/>
                    </a:cubicBezTo>
                    <a:cubicBezTo>
                      <a:pt x="5644" y="942"/>
                      <a:pt x="5620" y="941"/>
                      <a:pt x="5598" y="941"/>
                    </a:cubicBezTo>
                    <a:cubicBezTo>
                      <a:pt x="5027" y="963"/>
                      <a:pt x="4477" y="1029"/>
                      <a:pt x="3927" y="1172"/>
                    </a:cubicBezTo>
                    <a:cubicBezTo>
                      <a:pt x="3047" y="1392"/>
                      <a:pt x="2178" y="1667"/>
                      <a:pt x="1353" y="2062"/>
                    </a:cubicBezTo>
                    <a:cubicBezTo>
                      <a:pt x="1243" y="2117"/>
                      <a:pt x="1123" y="2172"/>
                      <a:pt x="1013" y="2227"/>
                    </a:cubicBezTo>
                    <a:cubicBezTo>
                      <a:pt x="826" y="2106"/>
                      <a:pt x="485" y="1733"/>
                      <a:pt x="188" y="1293"/>
                    </a:cubicBezTo>
                    <a:cubicBezTo>
                      <a:pt x="177" y="1238"/>
                      <a:pt x="232" y="1227"/>
                      <a:pt x="265" y="1205"/>
                    </a:cubicBezTo>
                    <a:cubicBezTo>
                      <a:pt x="441" y="1062"/>
                      <a:pt x="650" y="952"/>
                      <a:pt x="859" y="864"/>
                    </a:cubicBezTo>
                    <a:cubicBezTo>
                      <a:pt x="1628" y="545"/>
                      <a:pt x="2431" y="325"/>
                      <a:pt x="3256" y="204"/>
                    </a:cubicBezTo>
                    <a:cubicBezTo>
                      <a:pt x="3525" y="168"/>
                      <a:pt x="3802" y="132"/>
                      <a:pt x="4080" y="132"/>
                    </a:cubicBezTo>
                    <a:close/>
                    <a:moveTo>
                      <a:pt x="3996" y="0"/>
                    </a:moveTo>
                    <a:cubicBezTo>
                      <a:pt x="3936" y="0"/>
                      <a:pt x="3876" y="2"/>
                      <a:pt x="3817" y="6"/>
                    </a:cubicBezTo>
                    <a:cubicBezTo>
                      <a:pt x="3355" y="50"/>
                      <a:pt x="2915" y="116"/>
                      <a:pt x="2464" y="215"/>
                    </a:cubicBezTo>
                    <a:cubicBezTo>
                      <a:pt x="1914" y="347"/>
                      <a:pt x="1364" y="512"/>
                      <a:pt x="837" y="732"/>
                    </a:cubicBezTo>
                    <a:cubicBezTo>
                      <a:pt x="573" y="842"/>
                      <a:pt x="320" y="974"/>
                      <a:pt x="89" y="1161"/>
                    </a:cubicBezTo>
                    <a:cubicBezTo>
                      <a:pt x="12" y="1216"/>
                      <a:pt x="1" y="1282"/>
                      <a:pt x="56" y="1359"/>
                    </a:cubicBezTo>
                    <a:cubicBezTo>
                      <a:pt x="67" y="1381"/>
                      <a:pt x="78" y="1392"/>
                      <a:pt x="89" y="1403"/>
                    </a:cubicBezTo>
                    <a:cubicBezTo>
                      <a:pt x="287" y="1645"/>
                      <a:pt x="485" y="1886"/>
                      <a:pt x="694" y="2128"/>
                    </a:cubicBezTo>
                    <a:cubicBezTo>
                      <a:pt x="782" y="2227"/>
                      <a:pt x="870" y="2326"/>
                      <a:pt x="980" y="2392"/>
                    </a:cubicBezTo>
                    <a:lnTo>
                      <a:pt x="980" y="2381"/>
                    </a:lnTo>
                    <a:cubicBezTo>
                      <a:pt x="1145" y="2304"/>
                      <a:pt x="1298" y="2227"/>
                      <a:pt x="1452" y="2150"/>
                    </a:cubicBezTo>
                    <a:cubicBezTo>
                      <a:pt x="2024" y="1886"/>
                      <a:pt x="2607" y="1689"/>
                      <a:pt x="3212" y="1502"/>
                    </a:cubicBezTo>
                    <a:cubicBezTo>
                      <a:pt x="4070" y="1227"/>
                      <a:pt x="4939" y="1073"/>
                      <a:pt x="5840" y="1062"/>
                    </a:cubicBezTo>
                    <a:lnTo>
                      <a:pt x="5972" y="1062"/>
                    </a:lnTo>
                    <a:cubicBezTo>
                      <a:pt x="6016" y="1051"/>
                      <a:pt x="6060" y="1040"/>
                      <a:pt x="6060" y="985"/>
                    </a:cubicBezTo>
                    <a:cubicBezTo>
                      <a:pt x="6038" y="908"/>
                      <a:pt x="5972" y="853"/>
                      <a:pt x="5917" y="798"/>
                    </a:cubicBezTo>
                    <a:cubicBezTo>
                      <a:pt x="5719" y="622"/>
                      <a:pt x="5510" y="446"/>
                      <a:pt x="5301" y="259"/>
                    </a:cubicBezTo>
                    <a:cubicBezTo>
                      <a:pt x="5198" y="146"/>
                      <a:pt x="5076" y="71"/>
                      <a:pt x="4926" y="71"/>
                    </a:cubicBezTo>
                    <a:cubicBezTo>
                      <a:pt x="4915" y="71"/>
                      <a:pt x="4905" y="71"/>
                      <a:pt x="4895" y="72"/>
                    </a:cubicBezTo>
                    <a:cubicBezTo>
                      <a:pt x="4851" y="72"/>
                      <a:pt x="4818" y="61"/>
                      <a:pt x="4785" y="61"/>
                    </a:cubicBezTo>
                    <a:cubicBezTo>
                      <a:pt x="4516" y="34"/>
                      <a:pt x="4255" y="0"/>
                      <a:pt x="39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0"/>
              <p:cNvSpPr/>
              <p:nvPr/>
            </p:nvSpPr>
            <p:spPr>
              <a:xfrm rot="8663647">
                <a:off x="5900351" y="1929997"/>
                <a:ext cx="1071737" cy="1097260"/>
              </a:xfrm>
              <a:custGeom>
                <a:avLst/>
                <a:gdLst/>
                <a:ahLst/>
                <a:cxnLst/>
                <a:rect l="l" t="t" r="r" b="b"/>
                <a:pathLst>
                  <a:path w="10162" h="10404" extrusionOk="0">
                    <a:moveTo>
                      <a:pt x="5261" y="1142"/>
                    </a:moveTo>
                    <a:cubicBezTo>
                      <a:pt x="5298" y="1142"/>
                      <a:pt x="5329" y="1166"/>
                      <a:pt x="5389" y="1221"/>
                    </a:cubicBezTo>
                    <a:cubicBezTo>
                      <a:pt x="5598" y="1419"/>
                      <a:pt x="5752" y="1661"/>
                      <a:pt x="5840" y="1936"/>
                    </a:cubicBezTo>
                    <a:cubicBezTo>
                      <a:pt x="5906" y="2133"/>
                      <a:pt x="5928" y="2331"/>
                      <a:pt x="5895" y="2540"/>
                    </a:cubicBezTo>
                    <a:cubicBezTo>
                      <a:pt x="5840" y="2914"/>
                      <a:pt x="5730" y="3277"/>
                      <a:pt x="5565" y="3629"/>
                    </a:cubicBezTo>
                    <a:cubicBezTo>
                      <a:pt x="5422" y="3915"/>
                      <a:pt x="5268" y="4201"/>
                      <a:pt x="5081" y="4476"/>
                    </a:cubicBezTo>
                    <a:cubicBezTo>
                      <a:pt x="4641" y="5136"/>
                      <a:pt x="4037" y="5587"/>
                      <a:pt x="3311" y="5861"/>
                    </a:cubicBezTo>
                    <a:cubicBezTo>
                      <a:pt x="3025" y="5971"/>
                      <a:pt x="2739" y="6015"/>
                      <a:pt x="2442" y="6015"/>
                    </a:cubicBezTo>
                    <a:cubicBezTo>
                      <a:pt x="2233" y="5993"/>
                      <a:pt x="2035" y="5971"/>
                      <a:pt x="1837" y="5949"/>
                    </a:cubicBezTo>
                    <a:cubicBezTo>
                      <a:pt x="1650" y="5927"/>
                      <a:pt x="1474" y="5861"/>
                      <a:pt x="1309" y="5773"/>
                    </a:cubicBezTo>
                    <a:cubicBezTo>
                      <a:pt x="1199" y="5708"/>
                      <a:pt x="1100" y="5620"/>
                      <a:pt x="1023" y="5510"/>
                    </a:cubicBezTo>
                    <a:cubicBezTo>
                      <a:pt x="957" y="5422"/>
                      <a:pt x="946" y="5323"/>
                      <a:pt x="1001" y="5224"/>
                    </a:cubicBezTo>
                    <a:cubicBezTo>
                      <a:pt x="1034" y="5180"/>
                      <a:pt x="1056" y="5125"/>
                      <a:pt x="1089" y="5081"/>
                    </a:cubicBezTo>
                    <a:cubicBezTo>
                      <a:pt x="1320" y="4696"/>
                      <a:pt x="1595" y="4344"/>
                      <a:pt x="1892" y="4014"/>
                    </a:cubicBezTo>
                    <a:cubicBezTo>
                      <a:pt x="2101" y="3783"/>
                      <a:pt x="2299" y="3563"/>
                      <a:pt x="2508" y="3343"/>
                    </a:cubicBezTo>
                    <a:cubicBezTo>
                      <a:pt x="2574" y="3277"/>
                      <a:pt x="2640" y="3233"/>
                      <a:pt x="2706" y="3178"/>
                    </a:cubicBezTo>
                    <a:cubicBezTo>
                      <a:pt x="2761" y="3123"/>
                      <a:pt x="2794" y="3068"/>
                      <a:pt x="2849" y="3024"/>
                    </a:cubicBezTo>
                    <a:cubicBezTo>
                      <a:pt x="3212" y="2738"/>
                      <a:pt x="3520" y="2408"/>
                      <a:pt x="3861" y="2111"/>
                    </a:cubicBezTo>
                    <a:cubicBezTo>
                      <a:pt x="4246" y="1749"/>
                      <a:pt x="4685" y="1452"/>
                      <a:pt x="5136" y="1188"/>
                    </a:cubicBezTo>
                    <a:cubicBezTo>
                      <a:pt x="5196" y="1158"/>
                      <a:pt x="5231" y="1142"/>
                      <a:pt x="5261" y="1142"/>
                    </a:cubicBezTo>
                    <a:close/>
                    <a:moveTo>
                      <a:pt x="6849" y="419"/>
                    </a:moveTo>
                    <a:cubicBezTo>
                      <a:pt x="6938" y="419"/>
                      <a:pt x="7019" y="453"/>
                      <a:pt x="7094" y="528"/>
                    </a:cubicBezTo>
                    <a:cubicBezTo>
                      <a:pt x="7270" y="693"/>
                      <a:pt x="7391" y="880"/>
                      <a:pt x="7457" y="1111"/>
                    </a:cubicBezTo>
                    <a:cubicBezTo>
                      <a:pt x="7600" y="1518"/>
                      <a:pt x="7622" y="1936"/>
                      <a:pt x="7545" y="2364"/>
                    </a:cubicBezTo>
                    <a:cubicBezTo>
                      <a:pt x="7446" y="2837"/>
                      <a:pt x="7314" y="3288"/>
                      <a:pt x="7105" y="3717"/>
                    </a:cubicBezTo>
                    <a:cubicBezTo>
                      <a:pt x="6874" y="4212"/>
                      <a:pt x="6632" y="4707"/>
                      <a:pt x="6313" y="5158"/>
                    </a:cubicBezTo>
                    <a:cubicBezTo>
                      <a:pt x="6005" y="5587"/>
                      <a:pt x="5642" y="5960"/>
                      <a:pt x="5191" y="6257"/>
                    </a:cubicBezTo>
                    <a:cubicBezTo>
                      <a:pt x="4663" y="6598"/>
                      <a:pt x="4125" y="6928"/>
                      <a:pt x="3564" y="7214"/>
                    </a:cubicBezTo>
                    <a:cubicBezTo>
                      <a:pt x="3102" y="7456"/>
                      <a:pt x="2618" y="7599"/>
                      <a:pt x="2123" y="7676"/>
                    </a:cubicBezTo>
                    <a:cubicBezTo>
                      <a:pt x="2004" y="7694"/>
                      <a:pt x="1886" y="7702"/>
                      <a:pt x="1767" y="7702"/>
                    </a:cubicBezTo>
                    <a:cubicBezTo>
                      <a:pt x="1590" y="7702"/>
                      <a:pt x="1415" y="7683"/>
                      <a:pt x="1243" y="7643"/>
                    </a:cubicBezTo>
                    <a:cubicBezTo>
                      <a:pt x="1078" y="7599"/>
                      <a:pt x="935" y="7533"/>
                      <a:pt x="803" y="7423"/>
                    </a:cubicBezTo>
                    <a:cubicBezTo>
                      <a:pt x="616" y="7269"/>
                      <a:pt x="518" y="7082"/>
                      <a:pt x="496" y="6851"/>
                    </a:cubicBezTo>
                    <a:cubicBezTo>
                      <a:pt x="463" y="6543"/>
                      <a:pt x="507" y="6246"/>
                      <a:pt x="638" y="5960"/>
                    </a:cubicBezTo>
                    <a:cubicBezTo>
                      <a:pt x="704" y="5817"/>
                      <a:pt x="770" y="5675"/>
                      <a:pt x="858" y="5499"/>
                    </a:cubicBezTo>
                    <a:cubicBezTo>
                      <a:pt x="957" y="5675"/>
                      <a:pt x="1067" y="5784"/>
                      <a:pt x="1210" y="5872"/>
                    </a:cubicBezTo>
                    <a:cubicBezTo>
                      <a:pt x="1386" y="5982"/>
                      <a:pt x="1584" y="6048"/>
                      <a:pt x="1793" y="6081"/>
                    </a:cubicBezTo>
                    <a:cubicBezTo>
                      <a:pt x="2046" y="6125"/>
                      <a:pt x="2310" y="6136"/>
                      <a:pt x="2563" y="6136"/>
                    </a:cubicBezTo>
                    <a:cubicBezTo>
                      <a:pt x="2579" y="6137"/>
                      <a:pt x="2595" y="6137"/>
                      <a:pt x="2612" y="6137"/>
                    </a:cubicBezTo>
                    <a:cubicBezTo>
                      <a:pt x="3010" y="6137"/>
                      <a:pt x="3368" y="6009"/>
                      <a:pt x="3707" y="5839"/>
                    </a:cubicBezTo>
                    <a:cubicBezTo>
                      <a:pt x="4334" y="5521"/>
                      <a:pt x="4861" y="5081"/>
                      <a:pt x="5246" y="4476"/>
                    </a:cubicBezTo>
                    <a:cubicBezTo>
                      <a:pt x="5444" y="4168"/>
                      <a:pt x="5620" y="3838"/>
                      <a:pt x="5774" y="3486"/>
                    </a:cubicBezTo>
                    <a:cubicBezTo>
                      <a:pt x="5906" y="3178"/>
                      <a:pt x="5983" y="2848"/>
                      <a:pt x="6027" y="2507"/>
                    </a:cubicBezTo>
                    <a:cubicBezTo>
                      <a:pt x="6082" y="2023"/>
                      <a:pt x="5906" y="1617"/>
                      <a:pt x="5598" y="1265"/>
                    </a:cubicBezTo>
                    <a:cubicBezTo>
                      <a:pt x="5543" y="1199"/>
                      <a:pt x="5488" y="1133"/>
                      <a:pt x="5433" y="1078"/>
                    </a:cubicBezTo>
                    <a:cubicBezTo>
                      <a:pt x="5433" y="1023"/>
                      <a:pt x="5466" y="1023"/>
                      <a:pt x="5488" y="1001"/>
                    </a:cubicBezTo>
                    <a:cubicBezTo>
                      <a:pt x="5840" y="814"/>
                      <a:pt x="6203" y="627"/>
                      <a:pt x="6577" y="484"/>
                    </a:cubicBezTo>
                    <a:cubicBezTo>
                      <a:pt x="6621" y="473"/>
                      <a:pt x="6676" y="451"/>
                      <a:pt x="6720" y="440"/>
                    </a:cubicBezTo>
                    <a:cubicBezTo>
                      <a:pt x="6765" y="426"/>
                      <a:pt x="6808" y="419"/>
                      <a:pt x="6849" y="419"/>
                    </a:cubicBezTo>
                    <a:close/>
                    <a:moveTo>
                      <a:pt x="8196" y="123"/>
                    </a:moveTo>
                    <a:cubicBezTo>
                      <a:pt x="8305" y="123"/>
                      <a:pt x="8414" y="130"/>
                      <a:pt x="8523" y="143"/>
                    </a:cubicBezTo>
                    <a:cubicBezTo>
                      <a:pt x="8864" y="187"/>
                      <a:pt x="9150" y="330"/>
                      <a:pt x="9381" y="594"/>
                    </a:cubicBezTo>
                    <a:cubicBezTo>
                      <a:pt x="9733" y="1012"/>
                      <a:pt x="9942" y="1496"/>
                      <a:pt x="10008" y="2045"/>
                    </a:cubicBezTo>
                    <a:cubicBezTo>
                      <a:pt x="10030" y="2254"/>
                      <a:pt x="9986" y="2463"/>
                      <a:pt x="9953" y="2661"/>
                    </a:cubicBezTo>
                    <a:cubicBezTo>
                      <a:pt x="9898" y="3035"/>
                      <a:pt x="9755" y="3387"/>
                      <a:pt x="9612" y="3739"/>
                    </a:cubicBezTo>
                    <a:cubicBezTo>
                      <a:pt x="9337" y="4410"/>
                      <a:pt x="8996" y="5048"/>
                      <a:pt x="8600" y="5664"/>
                    </a:cubicBezTo>
                    <a:cubicBezTo>
                      <a:pt x="8281" y="6169"/>
                      <a:pt x="7919" y="6631"/>
                      <a:pt x="7501" y="7060"/>
                    </a:cubicBezTo>
                    <a:cubicBezTo>
                      <a:pt x="7171" y="7412"/>
                      <a:pt x="6830" y="7764"/>
                      <a:pt x="6467" y="8094"/>
                    </a:cubicBezTo>
                    <a:cubicBezTo>
                      <a:pt x="5763" y="8754"/>
                      <a:pt x="4993" y="9293"/>
                      <a:pt x="4136" y="9732"/>
                    </a:cubicBezTo>
                    <a:cubicBezTo>
                      <a:pt x="3663" y="9974"/>
                      <a:pt x="3168" y="10128"/>
                      <a:pt x="2640" y="10216"/>
                    </a:cubicBezTo>
                    <a:cubicBezTo>
                      <a:pt x="2441" y="10247"/>
                      <a:pt x="2239" y="10263"/>
                      <a:pt x="2037" y="10263"/>
                    </a:cubicBezTo>
                    <a:cubicBezTo>
                      <a:pt x="1803" y="10263"/>
                      <a:pt x="1567" y="10241"/>
                      <a:pt x="1331" y="10194"/>
                    </a:cubicBezTo>
                    <a:cubicBezTo>
                      <a:pt x="1078" y="10139"/>
                      <a:pt x="847" y="10018"/>
                      <a:pt x="660" y="9820"/>
                    </a:cubicBezTo>
                    <a:cubicBezTo>
                      <a:pt x="364" y="9513"/>
                      <a:pt x="177" y="9150"/>
                      <a:pt x="155" y="8710"/>
                    </a:cubicBezTo>
                    <a:cubicBezTo>
                      <a:pt x="111" y="8127"/>
                      <a:pt x="166" y="7544"/>
                      <a:pt x="287" y="6972"/>
                    </a:cubicBezTo>
                    <a:cubicBezTo>
                      <a:pt x="298" y="6928"/>
                      <a:pt x="320" y="6895"/>
                      <a:pt x="342" y="6829"/>
                    </a:cubicBezTo>
                    <a:cubicBezTo>
                      <a:pt x="364" y="6895"/>
                      <a:pt x="364" y="6939"/>
                      <a:pt x="375" y="6983"/>
                    </a:cubicBezTo>
                    <a:cubicBezTo>
                      <a:pt x="474" y="7357"/>
                      <a:pt x="726" y="7599"/>
                      <a:pt x="1089" y="7731"/>
                    </a:cubicBezTo>
                    <a:cubicBezTo>
                      <a:pt x="1221" y="7775"/>
                      <a:pt x="1364" y="7797"/>
                      <a:pt x="1507" y="7808"/>
                    </a:cubicBezTo>
                    <a:cubicBezTo>
                      <a:pt x="1598" y="7817"/>
                      <a:pt x="1687" y="7822"/>
                      <a:pt x="1776" y="7822"/>
                    </a:cubicBezTo>
                    <a:cubicBezTo>
                      <a:pt x="2108" y="7822"/>
                      <a:pt x="2429" y="7760"/>
                      <a:pt x="2750" y="7665"/>
                    </a:cubicBezTo>
                    <a:cubicBezTo>
                      <a:pt x="3080" y="7577"/>
                      <a:pt x="3388" y="7456"/>
                      <a:pt x="3685" y="7291"/>
                    </a:cubicBezTo>
                    <a:cubicBezTo>
                      <a:pt x="4224" y="7016"/>
                      <a:pt x="4740" y="6697"/>
                      <a:pt x="5246" y="6367"/>
                    </a:cubicBezTo>
                    <a:cubicBezTo>
                      <a:pt x="5719" y="6070"/>
                      <a:pt x="6104" y="5686"/>
                      <a:pt x="6423" y="5235"/>
                    </a:cubicBezTo>
                    <a:cubicBezTo>
                      <a:pt x="6698" y="4828"/>
                      <a:pt x="6929" y="4410"/>
                      <a:pt x="7127" y="3970"/>
                    </a:cubicBezTo>
                    <a:cubicBezTo>
                      <a:pt x="7270" y="3651"/>
                      <a:pt x="7424" y="3343"/>
                      <a:pt x="7523" y="3013"/>
                    </a:cubicBezTo>
                    <a:cubicBezTo>
                      <a:pt x="7611" y="2705"/>
                      <a:pt x="7677" y="2397"/>
                      <a:pt x="7710" y="2078"/>
                    </a:cubicBezTo>
                    <a:cubicBezTo>
                      <a:pt x="7754" y="1661"/>
                      <a:pt x="7677" y="1254"/>
                      <a:pt x="7512" y="880"/>
                    </a:cubicBezTo>
                    <a:cubicBezTo>
                      <a:pt x="7435" y="715"/>
                      <a:pt x="7336" y="572"/>
                      <a:pt x="7215" y="451"/>
                    </a:cubicBezTo>
                    <a:cubicBezTo>
                      <a:pt x="7171" y="418"/>
                      <a:pt x="7138" y="374"/>
                      <a:pt x="7083" y="319"/>
                    </a:cubicBezTo>
                    <a:cubicBezTo>
                      <a:pt x="7127" y="297"/>
                      <a:pt x="7160" y="286"/>
                      <a:pt x="7193" y="275"/>
                    </a:cubicBezTo>
                    <a:cubicBezTo>
                      <a:pt x="7526" y="183"/>
                      <a:pt x="7858" y="123"/>
                      <a:pt x="8196" y="123"/>
                    </a:cubicBezTo>
                    <a:close/>
                    <a:moveTo>
                      <a:pt x="8117" y="0"/>
                    </a:moveTo>
                    <a:cubicBezTo>
                      <a:pt x="7754" y="11"/>
                      <a:pt x="7402" y="77"/>
                      <a:pt x="7050" y="187"/>
                    </a:cubicBezTo>
                    <a:cubicBezTo>
                      <a:pt x="6324" y="407"/>
                      <a:pt x="5653" y="748"/>
                      <a:pt x="4993" y="1133"/>
                    </a:cubicBezTo>
                    <a:cubicBezTo>
                      <a:pt x="4443" y="1452"/>
                      <a:pt x="3938" y="1826"/>
                      <a:pt x="3487" y="2276"/>
                    </a:cubicBezTo>
                    <a:cubicBezTo>
                      <a:pt x="3234" y="2529"/>
                      <a:pt x="2937" y="2749"/>
                      <a:pt x="2684" y="3002"/>
                    </a:cubicBezTo>
                    <a:cubicBezTo>
                      <a:pt x="2134" y="3519"/>
                      <a:pt x="1639" y="4080"/>
                      <a:pt x="1188" y="4685"/>
                    </a:cubicBezTo>
                    <a:cubicBezTo>
                      <a:pt x="924" y="5048"/>
                      <a:pt x="737" y="5466"/>
                      <a:pt x="518" y="5861"/>
                    </a:cubicBezTo>
                    <a:cubicBezTo>
                      <a:pt x="463" y="5949"/>
                      <a:pt x="452" y="6048"/>
                      <a:pt x="408" y="6147"/>
                    </a:cubicBezTo>
                    <a:cubicBezTo>
                      <a:pt x="133" y="6818"/>
                      <a:pt x="23" y="7533"/>
                      <a:pt x="1" y="8259"/>
                    </a:cubicBezTo>
                    <a:cubicBezTo>
                      <a:pt x="1" y="8424"/>
                      <a:pt x="12" y="8578"/>
                      <a:pt x="23" y="8732"/>
                    </a:cubicBezTo>
                    <a:cubicBezTo>
                      <a:pt x="45" y="9194"/>
                      <a:pt x="243" y="9578"/>
                      <a:pt x="561" y="9908"/>
                    </a:cubicBezTo>
                    <a:cubicBezTo>
                      <a:pt x="770" y="10128"/>
                      <a:pt x="1023" y="10271"/>
                      <a:pt x="1320" y="10326"/>
                    </a:cubicBezTo>
                    <a:cubicBezTo>
                      <a:pt x="1560" y="10379"/>
                      <a:pt x="1799" y="10404"/>
                      <a:pt x="2039" y="10404"/>
                    </a:cubicBezTo>
                    <a:cubicBezTo>
                      <a:pt x="2250" y="10404"/>
                      <a:pt x="2462" y="10384"/>
                      <a:pt x="2673" y="10348"/>
                    </a:cubicBezTo>
                    <a:cubicBezTo>
                      <a:pt x="3223" y="10260"/>
                      <a:pt x="3740" y="10084"/>
                      <a:pt x="4235" y="9831"/>
                    </a:cubicBezTo>
                    <a:cubicBezTo>
                      <a:pt x="5268" y="9293"/>
                      <a:pt x="6192" y="8600"/>
                      <a:pt x="7006" y="7764"/>
                    </a:cubicBezTo>
                    <a:cubicBezTo>
                      <a:pt x="7193" y="7566"/>
                      <a:pt x="7380" y="7379"/>
                      <a:pt x="7567" y="7181"/>
                    </a:cubicBezTo>
                    <a:cubicBezTo>
                      <a:pt x="8007" y="6719"/>
                      <a:pt x="8402" y="6235"/>
                      <a:pt x="8743" y="5697"/>
                    </a:cubicBezTo>
                    <a:cubicBezTo>
                      <a:pt x="9128" y="5092"/>
                      <a:pt x="9458" y="4454"/>
                      <a:pt x="9733" y="3794"/>
                    </a:cubicBezTo>
                    <a:cubicBezTo>
                      <a:pt x="9876" y="3442"/>
                      <a:pt x="10019" y="3090"/>
                      <a:pt x="10074" y="2705"/>
                    </a:cubicBezTo>
                    <a:cubicBezTo>
                      <a:pt x="10118" y="2485"/>
                      <a:pt x="10162" y="2265"/>
                      <a:pt x="10140" y="2034"/>
                    </a:cubicBezTo>
                    <a:cubicBezTo>
                      <a:pt x="10074" y="1463"/>
                      <a:pt x="9854" y="957"/>
                      <a:pt x="9480" y="517"/>
                    </a:cubicBezTo>
                    <a:cubicBezTo>
                      <a:pt x="9249" y="253"/>
                      <a:pt x="8963" y="88"/>
                      <a:pt x="8633" y="33"/>
                    </a:cubicBezTo>
                    <a:cubicBezTo>
                      <a:pt x="8457" y="11"/>
                      <a:pt x="8281" y="0"/>
                      <a:pt x="81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0"/>
              <p:cNvSpPr/>
              <p:nvPr/>
            </p:nvSpPr>
            <p:spPr>
              <a:xfrm rot="8663647">
                <a:off x="6610543" y="2247746"/>
                <a:ext cx="179607" cy="244996"/>
              </a:xfrm>
              <a:custGeom>
                <a:avLst/>
                <a:gdLst/>
                <a:ahLst/>
                <a:cxnLst/>
                <a:rect l="l" t="t" r="r" b="b"/>
                <a:pathLst>
                  <a:path w="1703" h="2323" extrusionOk="0">
                    <a:moveTo>
                      <a:pt x="1363" y="130"/>
                    </a:moveTo>
                    <a:cubicBezTo>
                      <a:pt x="1474" y="130"/>
                      <a:pt x="1553" y="219"/>
                      <a:pt x="1562" y="354"/>
                    </a:cubicBezTo>
                    <a:cubicBezTo>
                      <a:pt x="1562" y="376"/>
                      <a:pt x="1562" y="398"/>
                      <a:pt x="1562" y="398"/>
                    </a:cubicBezTo>
                    <a:cubicBezTo>
                      <a:pt x="1518" y="871"/>
                      <a:pt x="1441" y="1311"/>
                      <a:pt x="1342" y="1740"/>
                    </a:cubicBezTo>
                    <a:cubicBezTo>
                      <a:pt x="1298" y="1894"/>
                      <a:pt x="1232" y="2026"/>
                      <a:pt x="1100" y="2114"/>
                    </a:cubicBezTo>
                    <a:cubicBezTo>
                      <a:pt x="1033" y="2161"/>
                      <a:pt x="958" y="2193"/>
                      <a:pt x="874" y="2193"/>
                    </a:cubicBezTo>
                    <a:cubicBezTo>
                      <a:pt x="861" y="2193"/>
                      <a:pt x="849" y="2192"/>
                      <a:pt x="836" y="2191"/>
                    </a:cubicBezTo>
                    <a:cubicBezTo>
                      <a:pt x="627" y="2180"/>
                      <a:pt x="429" y="2092"/>
                      <a:pt x="275" y="1949"/>
                    </a:cubicBezTo>
                    <a:cubicBezTo>
                      <a:pt x="165" y="1828"/>
                      <a:pt x="132" y="1685"/>
                      <a:pt x="176" y="1531"/>
                    </a:cubicBezTo>
                    <a:cubicBezTo>
                      <a:pt x="209" y="1410"/>
                      <a:pt x="253" y="1300"/>
                      <a:pt x="330" y="1201"/>
                    </a:cubicBezTo>
                    <a:cubicBezTo>
                      <a:pt x="550" y="871"/>
                      <a:pt x="792" y="563"/>
                      <a:pt x="1078" y="277"/>
                    </a:cubicBezTo>
                    <a:cubicBezTo>
                      <a:pt x="1122" y="233"/>
                      <a:pt x="1188" y="189"/>
                      <a:pt x="1254" y="156"/>
                    </a:cubicBezTo>
                    <a:cubicBezTo>
                      <a:pt x="1293" y="138"/>
                      <a:pt x="1329" y="130"/>
                      <a:pt x="1363" y="130"/>
                    </a:cubicBezTo>
                    <a:close/>
                    <a:moveTo>
                      <a:pt x="1351" y="0"/>
                    </a:moveTo>
                    <a:cubicBezTo>
                      <a:pt x="1296" y="0"/>
                      <a:pt x="1240" y="12"/>
                      <a:pt x="1188" y="35"/>
                    </a:cubicBezTo>
                    <a:cubicBezTo>
                      <a:pt x="1111" y="79"/>
                      <a:pt x="1023" y="134"/>
                      <a:pt x="968" y="200"/>
                    </a:cubicBezTo>
                    <a:cubicBezTo>
                      <a:pt x="715" y="497"/>
                      <a:pt x="484" y="794"/>
                      <a:pt x="242" y="1091"/>
                    </a:cubicBezTo>
                    <a:cubicBezTo>
                      <a:pt x="187" y="1146"/>
                      <a:pt x="154" y="1223"/>
                      <a:pt x="121" y="1289"/>
                    </a:cubicBezTo>
                    <a:cubicBezTo>
                      <a:pt x="88" y="1366"/>
                      <a:pt x="55" y="1432"/>
                      <a:pt x="44" y="1509"/>
                    </a:cubicBezTo>
                    <a:cubicBezTo>
                      <a:pt x="0" y="1707"/>
                      <a:pt x="33" y="1894"/>
                      <a:pt x="176" y="2037"/>
                    </a:cubicBezTo>
                    <a:cubicBezTo>
                      <a:pt x="363" y="2213"/>
                      <a:pt x="583" y="2301"/>
                      <a:pt x="836" y="2323"/>
                    </a:cubicBezTo>
                    <a:cubicBezTo>
                      <a:pt x="1100" y="2323"/>
                      <a:pt x="1276" y="2202"/>
                      <a:pt x="1386" y="1982"/>
                    </a:cubicBezTo>
                    <a:cubicBezTo>
                      <a:pt x="1441" y="1883"/>
                      <a:pt x="1474" y="1773"/>
                      <a:pt x="1485" y="1674"/>
                    </a:cubicBezTo>
                    <a:cubicBezTo>
                      <a:pt x="1551" y="1366"/>
                      <a:pt x="1606" y="1058"/>
                      <a:pt x="1650" y="761"/>
                    </a:cubicBezTo>
                    <a:cubicBezTo>
                      <a:pt x="1672" y="629"/>
                      <a:pt x="1694" y="497"/>
                      <a:pt x="1694" y="376"/>
                    </a:cubicBezTo>
                    <a:cubicBezTo>
                      <a:pt x="1702" y="124"/>
                      <a:pt x="1531" y="0"/>
                      <a:pt x="135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5" name="Google Shape;2755;p60"/>
            <p:cNvGrpSpPr/>
            <p:nvPr/>
          </p:nvGrpSpPr>
          <p:grpSpPr>
            <a:xfrm>
              <a:off x="5450124" y="1018989"/>
              <a:ext cx="3107736" cy="3104790"/>
              <a:chOff x="5450124" y="1018989"/>
              <a:chExt cx="3107736" cy="3104790"/>
            </a:xfrm>
          </p:grpSpPr>
          <p:sp>
            <p:nvSpPr>
              <p:cNvPr id="2756" name="Google Shape;2756;p60"/>
              <p:cNvSpPr/>
              <p:nvPr/>
            </p:nvSpPr>
            <p:spPr>
              <a:xfrm rot="8663630">
                <a:off x="6587171" y="1871027"/>
                <a:ext cx="1527648" cy="1517207"/>
              </a:xfrm>
              <a:custGeom>
                <a:avLst/>
                <a:gdLst/>
                <a:ahLst/>
                <a:cxnLst/>
                <a:rect l="l" t="t" r="r" b="b"/>
                <a:pathLst>
                  <a:path w="14485" h="14386" extrusionOk="0">
                    <a:moveTo>
                      <a:pt x="11783" y="704"/>
                    </a:moveTo>
                    <a:cubicBezTo>
                      <a:pt x="12027" y="704"/>
                      <a:pt x="12268" y="735"/>
                      <a:pt x="12516" y="760"/>
                    </a:cubicBezTo>
                    <a:cubicBezTo>
                      <a:pt x="12549" y="760"/>
                      <a:pt x="12582" y="771"/>
                      <a:pt x="12615" y="771"/>
                    </a:cubicBezTo>
                    <a:cubicBezTo>
                      <a:pt x="12625" y="770"/>
                      <a:pt x="12634" y="770"/>
                      <a:pt x="12644" y="770"/>
                    </a:cubicBezTo>
                    <a:cubicBezTo>
                      <a:pt x="12805" y="770"/>
                      <a:pt x="12929" y="854"/>
                      <a:pt x="13032" y="958"/>
                    </a:cubicBezTo>
                    <a:cubicBezTo>
                      <a:pt x="13230" y="1145"/>
                      <a:pt x="13450" y="1321"/>
                      <a:pt x="13648" y="1508"/>
                    </a:cubicBezTo>
                    <a:cubicBezTo>
                      <a:pt x="13703" y="1563"/>
                      <a:pt x="13769" y="1607"/>
                      <a:pt x="13791" y="1684"/>
                    </a:cubicBezTo>
                    <a:cubicBezTo>
                      <a:pt x="13791" y="1739"/>
                      <a:pt x="13747" y="1761"/>
                      <a:pt x="13703" y="1761"/>
                    </a:cubicBezTo>
                    <a:cubicBezTo>
                      <a:pt x="13659" y="1772"/>
                      <a:pt x="13615" y="1772"/>
                      <a:pt x="13571" y="1772"/>
                    </a:cubicBezTo>
                    <a:cubicBezTo>
                      <a:pt x="12670" y="1772"/>
                      <a:pt x="11801" y="1937"/>
                      <a:pt x="10943" y="2201"/>
                    </a:cubicBezTo>
                    <a:cubicBezTo>
                      <a:pt x="10338" y="2388"/>
                      <a:pt x="9755" y="2596"/>
                      <a:pt x="9183" y="2860"/>
                    </a:cubicBezTo>
                    <a:cubicBezTo>
                      <a:pt x="9029" y="2926"/>
                      <a:pt x="8876" y="3003"/>
                      <a:pt x="8711" y="3091"/>
                    </a:cubicBezTo>
                    <a:cubicBezTo>
                      <a:pt x="8590" y="3025"/>
                      <a:pt x="8513" y="2926"/>
                      <a:pt x="8425" y="2838"/>
                    </a:cubicBezTo>
                    <a:cubicBezTo>
                      <a:pt x="8216" y="2596"/>
                      <a:pt x="8018" y="2344"/>
                      <a:pt x="7820" y="2102"/>
                    </a:cubicBezTo>
                    <a:cubicBezTo>
                      <a:pt x="7809" y="2091"/>
                      <a:pt x="7798" y="2080"/>
                      <a:pt x="7787" y="2069"/>
                    </a:cubicBezTo>
                    <a:cubicBezTo>
                      <a:pt x="7732" y="1981"/>
                      <a:pt x="7743" y="1926"/>
                      <a:pt x="7820" y="1860"/>
                    </a:cubicBezTo>
                    <a:cubicBezTo>
                      <a:pt x="8051" y="1684"/>
                      <a:pt x="8304" y="1541"/>
                      <a:pt x="8568" y="1431"/>
                    </a:cubicBezTo>
                    <a:cubicBezTo>
                      <a:pt x="9095" y="1211"/>
                      <a:pt x="9645" y="1046"/>
                      <a:pt x="10195" y="914"/>
                    </a:cubicBezTo>
                    <a:cubicBezTo>
                      <a:pt x="10635" y="815"/>
                      <a:pt x="11086" y="749"/>
                      <a:pt x="11537" y="716"/>
                    </a:cubicBezTo>
                    <a:cubicBezTo>
                      <a:pt x="11619" y="708"/>
                      <a:pt x="11701" y="704"/>
                      <a:pt x="11783" y="704"/>
                    </a:cubicBezTo>
                    <a:close/>
                    <a:moveTo>
                      <a:pt x="10383" y="0"/>
                    </a:moveTo>
                    <a:cubicBezTo>
                      <a:pt x="9787" y="0"/>
                      <a:pt x="9199" y="77"/>
                      <a:pt x="8612" y="221"/>
                    </a:cubicBezTo>
                    <a:cubicBezTo>
                      <a:pt x="7842" y="408"/>
                      <a:pt x="7105" y="694"/>
                      <a:pt x="6434" y="1123"/>
                    </a:cubicBezTo>
                    <a:cubicBezTo>
                      <a:pt x="6038" y="1376"/>
                      <a:pt x="5631" y="1618"/>
                      <a:pt x="5235" y="1860"/>
                    </a:cubicBezTo>
                    <a:cubicBezTo>
                      <a:pt x="4664" y="2212"/>
                      <a:pt x="4125" y="2585"/>
                      <a:pt x="3586" y="2981"/>
                    </a:cubicBezTo>
                    <a:cubicBezTo>
                      <a:pt x="2717" y="3652"/>
                      <a:pt x="1991" y="4455"/>
                      <a:pt x="1364" y="5357"/>
                    </a:cubicBezTo>
                    <a:cubicBezTo>
                      <a:pt x="1123" y="5698"/>
                      <a:pt x="936" y="6061"/>
                      <a:pt x="804" y="6445"/>
                    </a:cubicBezTo>
                    <a:cubicBezTo>
                      <a:pt x="573" y="7094"/>
                      <a:pt x="375" y="7754"/>
                      <a:pt x="232" y="8425"/>
                    </a:cubicBezTo>
                    <a:cubicBezTo>
                      <a:pt x="89" y="9063"/>
                      <a:pt x="1" y="9712"/>
                      <a:pt x="12" y="10371"/>
                    </a:cubicBezTo>
                    <a:cubicBezTo>
                      <a:pt x="23" y="10844"/>
                      <a:pt x="56" y="11317"/>
                      <a:pt x="133" y="11790"/>
                    </a:cubicBezTo>
                    <a:cubicBezTo>
                      <a:pt x="166" y="11977"/>
                      <a:pt x="221" y="12142"/>
                      <a:pt x="342" y="12285"/>
                    </a:cubicBezTo>
                    <a:cubicBezTo>
                      <a:pt x="584" y="12571"/>
                      <a:pt x="804" y="12868"/>
                      <a:pt x="1057" y="13154"/>
                    </a:cubicBezTo>
                    <a:cubicBezTo>
                      <a:pt x="1353" y="13484"/>
                      <a:pt x="1661" y="13792"/>
                      <a:pt x="1958" y="14110"/>
                    </a:cubicBezTo>
                    <a:cubicBezTo>
                      <a:pt x="2046" y="14209"/>
                      <a:pt x="2123" y="14297"/>
                      <a:pt x="2210" y="14385"/>
                    </a:cubicBezTo>
                    <a:lnTo>
                      <a:pt x="2210" y="14385"/>
                    </a:lnTo>
                    <a:cubicBezTo>
                      <a:pt x="2226" y="14382"/>
                      <a:pt x="2235" y="14374"/>
                      <a:pt x="2244" y="14374"/>
                    </a:cubicBezTo>
                    <a:lnTo>
                      <a:pt x="2244" y="14253"/>
                    </a:lnTo>
                    <a:cubicBezTo>
                      <a:pt x="2244" y="13978"/>
                      <a:pt x="2244" y="13715"/>
                      <a:pt x="2244" y="13451"/>
                    </a:cubicBezTo>
                    <a:cubicBezTo>
                      <a:pt x="2244" y="13033"/>
                      <a:pt x="2277" y="12615"/>
                      <a:pt x="2343" y="12197"/>
                    </a:cubicBezTo>
                    <a:cubicBezTo>
                      <a:pt x="2464" y="11482"/>
                      <a:pt x="2662" y="10789"/>
                      <a:pt x="2948" y="10130"/>
                    </a:cubicBezTo>
                    <a:cubicBezTo>
                      <a:pt x="3421" y="9041"/>
                      <a:pt x="3993" y="8007"/>
                      <a:pt x="4763" y="7094"/>
                    </a:cubicBezTo>
                    <a:cubicBezTo>
                      <a:pt x="4906" y="6918"/>
                      <a:pt x="5049" y="6742"/>
                      <a:pt x="5191" y="6577"/>
                    </a:cubicBezTo>
                    <a:cubicBezTo>
                      <a:pt x="6071" y="5544"/>
                      <a:pt x="7094" y="4664"/>
                      <a:pt x="8271" y="3982"/>
                    </a:cubicBezTo>
                    <a:cubicBezTo>
                      <a:pt x="8788" y="3685"/>
                      <a:pt x="9315" y="3399"/>
                      <a:pt x="9843" y="3113"/>
                    </a:cubicBezTo>
                    <a:cubicBezTo>
                      <a:pt x="10294" y="2871"/>
                      <a:pt x="10767" y="2673"/>
                      <a:pt x="11251" y="2498"/>
                    </a:cubicBezTo>
                    <a:cubicBezTo>
                      <a:pt x="11944" y="2234"/>
                      <a:pt x="12648" y="2047"/>
                      <a:pt x="13373" y="1937"/>
                    </a:cubicBezTo>
                    <a:cubicBezTo>
                      <a:pt x="13703" y="1893"/>
                      <a:pt x="14022" y="1882"/>
                      <a:pt x="14352" y="1882"/>
                    </a:cubicBezTo>
                    <a:cubicBezTo>
                      <a:pt x="14370" y="1882"/>
                      <a:pt x="14389" y="1885"/>
                      <a:pt x="14408" y="1885"/>
                    </a:cubicBezTo>
                    <a:cubicBezTo>
                      <a:pt x="14437" y="1885"/>
                      <a:pt x="14464" y="1877"/>
                      <a:pt x="14484" y="1838"/>
                    </a:cubicBezTo>
                    <a:cubicBezTo>
                      <a:pt x="14462" y="1816"/>
                      <a:pt x="14429" y="1783"/>
                      <a:pt x="14407" y="1750"/>
                    </a:cubicBezTo>
                    <a:cubicBezTo>
                      <a:pt x="14121" y="1453"/>
                      <a:pt x="13813" y="1189"/>
                      <a:pt x="13494" y="947"/>
                    </a:cubicBezTo>
                    <a:cubicBezTo>
                      <a:pt x="13241" y="749"/>
                      <a:pt x="12977" y="573"/>
                      <a:pt x="12747" y="353"/>
                    </a:cubicBezTo>
                    <a:cubicBezTo>
                      <a:pt x="12692" y="298"/>
                      <a:pt x="12615" y="265"/>
                      <a:pt x="12549" y="232"/>
                    </a:cubicBezTo>
                    <a:cubicBezTo>
                      <a:pt x="12318" y="133"/>
                      <a:pt x="12087" y="67"/>
                      <a:pt x="11845" y="45"/>
                    </a:cubicBezTo>
                    <a:cubicBezTo>
                      <a:pt x="11394" y="1"/>
                      <a:pt x="10943" y="12"/>
                      <a:pt x="10503" y="1"/>
                    </a:cubicBezTo>
                    <a:cubicBezTo>
                      <a:pt x="10463" y="0"/>
                      <a:pt x="10423" y="0"/>
                      <a:pt x="10383" y="0"/>
                    </a:cubicBezTo>
                    <a:close/>
                    <a:moveTo>
                      <a:pt x="2210" y="14385"/>
                    </a:moveTo>
                    <a:cubicBezTo>
                      <a:pt x="2207" y="14385"/>
                      <a:pt x="2204" y="14385"/>
                      <a:pt x="2200" y="14385"/>
                    </a:cubicBezTo>
                    <a:lnTo>
                      <a:pt x="2211" y="14385"/>
                    </a:lnTo>
                    <a:cubicBezTo>
                      <a:pt x="2211" y="14385"/>
                      <a:pt x="2211" y="14385"/>
                      <a:pt x="2210" y="143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0"/>
              <p:cNvSpPr/>
              <p:nvPr/>
            </p:nvSpPr>
            <p:spPr>
              <a:xfrm rot="8663630">
                <a:off x="6877404" y="1875223"/>
                <a:ext cx="1191218" cy="1395291"/>
              </a:xfrm>
              <a:custGeom>
                <a:avLst/>
                <a:gdLst/>
                <a:ahLst/>
                <a:cxnLst/>
                <a:rect l="l" t="t" r="r" b="b"/>
                <a:pathLst>
                  <a:path w="11295" h="13230" extrusionOk="0">
                    <a:moveTo>
                      <a:pt x="10019" y="0"/>
                    </a:moveTo>
                    <a:cubicBezTo>
                      <a:pt x="9491" y="0"/>
                      <a:pt x="8941" y="66"/>
                      <a:pt x="8359" y="209"/>
                    </a:cubicBezTo>
                    <a:cubicBezTo>
                      <a:pt x="7567" y="396"/>
                      <a:pt x="6885" y="682"/>
                      <a:pt x="6280" y="1067"/>
                    </a:cubicBezTo>
                    <a:cubicBezTo>
                      <a:pt x="6027" y="1232"/>
                      <a:pt x="5763" y="1386"/>
                      <a:pt x="5510" y="1551"/>
                    </a:cubicBezTo>
                    <a:cubicBezTo>
                      <a:pt x="5367" y="1628"/>
                      <a:pt x="5213" y="1716"/>
                      <a:pt x="5070" y="1804"/>
                    </a:cubicBezTo>
                    <a:cubicBezTo>
                      <a:pt x="4543" y="2134"/>
                      <a:pt x="3993" y="2507"/>
                      <a:pt x="3465" y="2914"/>
                    </a:cubicBezTo>
                    <a:cubicBezTo>
                      <a:pt x="2662" y="3519"/>
                      <a:pt x="1958" y="4267"/>
                      <a:pt x="1298" y="5213"/>
                    </a:cubicBezTo>
                    <a:cubicBezTo>
                      <a:pt x="1089" y="5521"/>
                      <a:pt x="913" y="5862"/>
                      <a:pt x="782" y="6224"/>
                    </a:cubicBezTo>
                    <a:cubicBezTo>
                      <a:pt x="540" y="6906"/>
                      <a:pt x="353" y="7544"/>
                      <a:pt x="221" y="8149"/>
                    </a:cubicBezTo>
                    <a:cubicBezTo>
                      <a:pt x="67" y="8875"/>
                      <a:pt x="1" y="9469"/>
                      <a:pt x="12" y="10018"/>
                    </a:cubicBezTo>
                    <a:cubicBezTo>
                      <a:pt x="23" y="10524"/>
                      <a:pt x="67" y="10975"/>
                      <a:pt x="133" y="11404"/>
                    </a:cubicBezTo>
                    <a:cubicBezTo>
                      <a:pt x="155" y="11536"/>
                      <a:pt x="199" y="11646"/>
                      <a:pt x="265" y="11723"/>
                    </a:cubicBezTo>
                    <a:cubicBezTo>
                      <a:pt x="353" y="11822"/>
                      <a:pt x="430" y="11932"/>
                      <a:pt x="518" y="12031"/>
                    </a:cubicBezTo>
                    <a:cubicBezTo>
                      <a:pt x="661" y="12218"/>
                      <a:pt x="815" y="12405"/>
                      <a:pt x="968" y="12581"/>
                    </a:cubicBezTo>
                    <a:cubicBezTo>
                      <a:pt x="1166" y="12801"/>
                      <a:pt x="1375" y="13021"/>
                      <a:pt x="1562" y="13230"/>
                    </a:cubicBezTo>
                    <a:lnTo>
                      <a:pt x="1562" y="13109"/>
                    </a:lnTo>
                    <a:cubicBezTo>
                      <a:pt x="1573" y="12625"/>
                      <a:pt x="1606" y="12207"/>
                      <a:pt x="1672" y="11800"/>
                    </a:cubicBezTo>
                    <a:cubicBezTo>
                      <a:pt x="1804" y="11041"/>
                      <a:pt x="2013" y="10326"/>
                      <a:pt x="2299" y="9656"/>
                    </a:cubicBezTo>
                    <a:cubicBezTo>
                      <a:pt x="2849" y="8391"/>
                      <a:pt x="3454" y="7368"/>
                      <a:pt x="4169" y="6532"/>
                    </a:cubicBezTo>
                    <a:cubicBezTo>
                      <a:pt x="4169" y="6532"/>
                      <a:pt x="4510" y="6114"/>
                      <a:pt x="4598" y="6016"/>
                    </a:cubicBezTo>
                    <a:cubicBezTo>
                      <a:pt x="5532" y="4916"/>
                      <a:pt x="6599" y="4025"/>
                      <a:pt x="7765" y="3343"/>
                    </a:cubicBezTo>
                    <a:cubicBezTo>
                      <a:pt x="7930" y="3255"/>
                      <a:pt x="8084" y="3156"/>
                      <a:pt x="8260" y="3068"/>
                    </a:cubicBezTo>
                    <a:lnTo>
                      <a:pt x="8205" y="3046"/>
                    </a:lnTo>
                    <a:cubicBezTo>
                      <a:pt x="8040" y="2947"/>
                      <a:pt x="7919" y="2815"/>
                      <a:pt x="7831" y="2705"/>
                    </a:cubicBezTo>
                    <a:cubicBezTo>
                      <a:pt x="7677" y="2540"/>
                      <a:pt x="7534" y="2364"/>
                      <a:pt x="7391" y="2189"/>
                    </a:cubicBezTo>
                    <a:lnTo>
                      <a:pt x="7215" y="1980"/>
                    </a:lnTo>
                    <a:cubicBezTo>
                      <a:pt x="7193" y="1947"/>
                      <a:pt x="7182" y="1936"/>
                      <a:pt x="7171" y="1914"/>
                    </a:cubicBezTo>
                    <a:cubicBezTo>
                      <a:pt x="7017" y="1683"/>
                      <a:pt x="7061" y="1419"/>
                      <a:pt x="7281" y="1254"/>
                    </a:cubicBezTo>
                    <a:cubicBezTo>
                      <a:pt x="7523" y="1056"/>
                      <a:pt x="7787" y="902"/>
                      <a:pt x="8106" y="770"/>
                    </a:cubicBezTo>
                    <a:cubicBezTo>
                      <a:pt x="8611" y="561"/>
                      <a:pt x="9161" y="385"/>
                      <a:pt x="9788" y="242"/>
                    </a:cubicBezTo>
                    <a:cubicBezTo>
                      <a:pt x="10228" y="143"/>
                      <a:pt x="10690" y="77"/>
                      <a:pt x="11174" y="33"/>
                    </a:cubicBezTo>
                    <a:cubicBezTo>
                      <a:pt x="11218" y="33"/>
                      <a:pt x="11251" y="22"/>
                      <a:pt x="11295" y="22"/>
                    </a:cubicBezTo>
                    <a:cubicBezTo>
                      <a:pt x="11064" y="11"/>
                      <a:pt x="10822" y="11"/>
                      <a:pt x="10580" y="11"/>
                    </a:cubicBezTo>
                    <a:cubicBezTo>
                      <a:pt x="10437" y="11"/>
                      <a:pt x="10294" y="11"/>
                      <a:pt x="10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0"/>
              <p:cNvSpPr/>
              <p:nvPr/>
            </p:nvSpPr>
            <p:spPr>
              <a:xfrm rot="8663630">
                <a:off x="5746987" y="1788115"/>
                <a:ext cx="1375569" cy="1377151"/>
              </a:xfrm>
              <a:custGeom>
                <a:avLst/>
                <a:gdLst/>
                <a:ahLst/>
                <a:cxnLst/>
                <a:rect l="l" t="t" r="r" b="b"/>
                <a:pathLst>
                  <a:path w="13043" h="13058" extrusionOk="0">
                    <a:moveTo>
                      <a:pt x="9688" y="1300"/>
                    </a:moveTo>
                    <a:cubicBezTo>
                      <a:pt x="9820" y="1300"/>
                      <a:pt x="9950" y="1312"/>
                      <a:pt x="10073" y="1337"/>
                    </a:cubicBezTo>
                    <a:cubicBezTo>
                      <a:pt x="10414" y="1392"/>
                      <a:pt x="10700" y="1546"/>
                      <a:pt x="10920" y="1810"/>
                    </a:cubicBezTo>
                    <a:cubicBezTo>
                      <a:pt x="11305" y="2250"/>
                      <a:pt x="11514" y="2767"/>
                      <a:pt x="11580" y="3338"/>
                    </a:cubicBezTo>
                    <a:cubicBezTo>
                      <a:pt x="11602" y="3569"/>
                      <a:pt x="11558" y="3789"/>
                      <a:pt x="11525" y="4009"/>
                    </a:cubicBezTo>
                    <a:cubicBezTo>
                      <a:pt x="11459" y="4383"/>
                      <a:pt x="11316" y="4746"/>
                      <a:pt x="11173" y="5098"/>
                    </a:cubicBezTo>
                    <a:cubicBezTo>
                      <a:pt x="10898" y="5758"/>
                      <a:pt x="10568" y="6385"/>
                      <a:pt x="10183" y="6990"/>
                    </a:cubicBezTo>
                    <a:cubicBezTo>
                      <a:pt x="9853" y="7528"/>
                      <a:pt x="9447" y="8023"/>
                      <a:pt x="9007" y="8485"/>
                    </a:cubicBezTo>
                    <a:cubicBezTo>
                      <a:pt x="8831" y="8683"/>
                      <a:pt x="8633" y="8870"/>
                      <a:pt x="8457" y="9057"/>
                    </a:cubicBezTo>
                    <a:cubicBezTo>
                      <a:pt x="7643" y="9904"/>
                      <a:pt x="6708" y="10597"/>
                      <a:pt x="5675" y="11135"/>
                    </a:cubicBezTo>
                    <a:cubicBezTo>
                      <a:pt x="5180" y="11388"/>
                      <a:pt x="4663" y="11553"/>
                      <a:pt x="4124" y="11652"/>
                    </a:cubicBezTo>
                    <a:cubicBezTo>
                      <a:pt x="3916" y="11687"/>
                      <a:pt x="3710" y="11704"/>
                      <a:pt x="3506" y="11704"/>
                    </a:cubicBezTo>
                    <a:cubicBezTo>
                      <a:pt x="3256" y="11704"/>
                      <a:pt x="3008" y="11679"/>
                      <a:pt x="2760" y="11630"/>
                    </a:cubicBezTo>
                    <a:cubicBezTo>
                      <a:pt x="2463" y="11575"/>
                      <a:pt x="2210" y="11432"/>
                      <a:pt x="2001" y="11212"/>
                    </a:cubicBezTo>
                    <a:cubicBezTo>
                      <a:pt x="1683" y="10882"/>
                      <a:pt x="1496" y="10498"/>
                      <a:pt x="1463" y="10036"/>
                    </a:cubicBezTo>
                    <a:cubicBezTo>
                      <a:pt x="1452" y="9882"/>
                      <a:pt x="1452" y="9717"/>
                      <a:pt x="1441" y="9563"/>
                    </a:cubicBezTo>
                    <a:cubicBezTo>
                      <a:pt x="1463" y="8826"/>
                      <a:pt x="1573" y="8122"/>
                      <a:pt x="1859" y="7451"/>
                    </a:cubicBezTo>
                    <a:cubicBezTo>
                      <a:pt x="1892" y="7352"/>
                      <a:pt x="1914" y="7253"/>
                      <a:pt x="1958" y="7165"/>
                    </a:cubicBezTo>
                    <a:cubicBezTo>
                      <a:pt x="2177" y="6770"/>
                      <a:pt x="2364" y="6352"/>
                      <a:pt x="2628" y="5989"/>
                    </a:cubicBezTo>
                    <a:cubicBezTo>
                      <a:pt x="3079" y="5373"/>
                      <a:pt x="3574" y="4823"/>
                      <a:pt x="4124" y="4306"/>
                    </a:cubicBezTo>
                    <a:cubicBezTo>
                      <a:pt x="4388" y="4053"/>
                      <a:pt x="4674" y="3833"/>
                      <a:pt x="4927" y="3580"/>
                    </a:cubicBezTo>
                    <a:cubicBezTo>
                      <a:pt x="5378" y="3130"/>
                      <a:pt x="5883" y="2745"/>
                      <a:pt x="6433" y="2426"/>
                    </a:cubicBezTo>
                    <a:cubicBezTo>
                      <a:pt x="7093" y="2041"/>
                      <a:pt x="7764" y="1700"/>
                      <a:pt x="8490" y="1480"/>
                    </a:cubicBezTo>
                    <a:cubicBezTo>
                      <a:pt x="8842" y="1381"/>
                      <a:pt x="9194" y="1304"/>
                      <a:pt x="9557" y="1304"/>
                    </a:cubicBezTo>
                    <a:cubicBezTo>
                      <a:pt x="9601" y="1301"/>
                      <a:pt x="9645" y="1300"/>
                      <a:pt x="9688" y="1300"/>
                    </a:cubicBezTo>
                    <a:close/>
                    <a:moveTo>
                      <a:pt x="10557" y="0"/>
                    </a:moveTo>
                    <a:cubicBezTo>
                      <a:pt x="10477" y="0"/>
                      <a:pt x="10396" y="3"/>
                      <a:pt x="10315" y="6"/>
                    </a:cubicBezTo>
                    <a:cubicBezTo>
                      <a:pt x="10227" y="17"/>
                      <a:pt x="10139" y="17"/>
                      <a:pt x="10051" y="28"/>
                    </a:cubicBezTo>
                    <a:cubicBezTo>
                      <a:pt x="9491" y="61"/>
                      <a:pt x="8930" y="182"/>
                      <a:pt x="8391" y="358"/>
                    </a:cubicBezTo>
                    <a:cubicBezTo>
                      <a:pt x="7940" y="512"/>
                      <a:pt x="7511" y="721"/>
                      <a:pt x="7082" y="941"/>
                    </a:cubicBezTo>
                    <a:cubicBezTo>
                      <a:pt x="6290" y="1359"/>
                      <a:pt x="5532" y="1832"/>
                      <a:pt x="4872" y="2448"/>
                    </a:cubicBezTo>
                    <a:cubicBezTo>
                      <a:pt x="4454" y="2833"/>
                      <a:pt x="4047" y="3229"/>
                      <a:pt x="3640" y="3624"/>
                    </a:cubicBezTo>
                    <a:cubicBezTo>
                      <a:pt x="3266" y="3998"/>
                      <a:pt x="2892" y="4394"/>
                      <a:pt x="2518" y="4768"/>
                    </a:cubicBezTo>
                    <a:cubicBezTo>
                      <a:pt x="2298" y="4988"/>
                      <a:pt x="2078" y="5197"/>
                      <a:pt x="1925" y="5472"/>
                    </a:cubicBezTo>
                    <a:cubicBezTo>
                      <a:pt x="1815" y="5692"/>
                      <a:pt x="1650" y="5879"/>
                      <a:pt x="1518" y="6088"/>
                    </a:cubicBezTo>
                    <a:cubicBezTo>
                      <a:pt x="1254" y="6506"/>
                      <a:pt x="990" y="6913"/>
                      <a:pt x="748" y="7341"/>
                    </a:cubicBezTo>
                    <a:cubicBezTo>
                      <a:pt x="341" y="8100"/>
                      <a:pt x="110" y="8914"/>
                      <a:pt x="33" y="9772"/>
                    </a:cubicBezTo>
                    <a:cubicBezTo>
                      <a:pt x="0" y="10146"/>
                      <a:pt x="11" y="10520"/>
                      <a:pt x="88" y="10893"/>
                    </a:cubicBezTo>
                    <a:cubicBezTo>
                      <a:pt x="187" y="11432"/>
                      <a:pt x="473" y="11883"/>
                      <a:pt x="825" y="12290"/>
                    </a:cubicBezTo>
                    <a:cubicBezTo>
                      <a:pt x="1067" y="12554"/>
                      <a:pt x="1375" y="12741"/>
                      <a:pt x="1716" y="12840"/>
                    </a:cubicBezTo>
                    <a:cubicBezTo>
                      <a:pt x="2056" y="12939"/>
                      <a:pt x="2397" y="12994"/>
                      <a:pt x="2760" y="13038"/>
                    </a:cubicBezTo>
                    <a:cubicBezTo>
                      <a:pt x="2900" y="13051"/>
                      <a:pt x="3039" y="13058"/>
                      <a:pt x="3178" y="13058"/>
                    </a:cubicBezTo>
                    <a:cubicBezTo>
                      <a:pt x="3611" y="13058"/>
                      <a:pt x="4043" y="12997"/>
                      <a:pt x="4476" y="12906"/>
                    </a:cubicBezTo>
                    <a:cubicBezTo>
                      <a:pt x="4982" y="12785"/>
                      <a:pt x="5466" y="12587"/>
                      <a:pt x="5916" y="12334"/>
                    </a:cubicBezTo>
                    <a:cubicBezTo>
                      <a:pt x="6587" y="11949"/>
                      <a:pt x="7225" y="11531"/>
                      <a:pt x="7819" y="11047"/>
                    </a:cubicBezTo>
                    <a:cubicBezTo>
                      <a:pt x="8369" y="10597"/>
                      <a:pt x="8908" y="10135"/>
                      <a:pt x="9447" y="9662"/>
                    </a:cubicBezTo>
                    <a:cubicBezTo>
                      <a:pt x="9798" y="9365"/>
                      <a:pt x="10128" y="9035"/>
                      <a:pt x="10425" y="8683"/>
                    </a:cubicBezTo>
                    <a:cubicBezTo>
                      <a:pt x="10898" y="8133"/>
                      <a:pt x="11338" y="7550"/>
                      <a:pt x="11745" y="6946"/>
                    </a:cubicBezTo>
                    <a:cubicBezTo>
                      <a:pt x="12284" y="6110"/>
                      <a:pt x="12669" y="5219"/>
                      <a:pt x="12900" y="4251"/>
                    </a:cubicBezTo>
                    <a:cubicBezTo>
                      <a:pt x="12988" y="3899"/>
                      <a:pt x="13032" y="3547"/>
                      <a:pt x="13043" y="3185"/>
                    </a:cubicBezTo>
                    <a:cubicBezTo>
                      <a:pt x="13043" y="2833"/>
                      <a:pt x="12999" y="2492"/>
                      <a:pt x="12922" y="2151"/>
                    </a:cubicBezTo>
                    <a:cubicBezTo>
                      <a:pt x="12801" y="1590"/>
                      <a:pt x="12581" y="1073"/>
                      <a:pt x="12218" y="611"/>
                    </a:cubicBezTo>
                    <a:cubicBezTo>
                      <a:pt x="12075" y="424"/>
                      <a:pt x="11888" y="281"/>
                      <a:pt x="11657" y="193"/>
                    </a:cubicBezTo>
                    <a:cubicBezTo>
                      <a:pt x="11303" y="48"/>
                      <a:pt x="10935" y="0"/>
                      <a:pt x="1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0"/>
              <p:cNvSpPr/>
              <p:nvPr/>
            </p:nvSpPr>
            <p:spPr>
              <a:xfrm rot="8663630">
                <a:off x="5781981" y="1824145"/>
                <a:ext cx="1304908" cy="1305963"/>
              </a:xfrm>
              <a:custGeom>
                <a:avLst/>
                <a:gdLst/>
                <a:ahLst/>
                <a:cxnLst/>
                <a:rect l="l" t="t" r="r" b="b"/>
                <a:pathLst>
                  <a:path w="12373" h="12383" extrusionOk="0">
                    <a:moveTo>
                      <a:pt x="9283" y="627"/>
                    </a:moveTo>
                    <a:cubicBezTo>
                      <a:pt x="9458" y="627"/>
                      <a:pt x="9634" y="638"/>
                      <a:pt x="9788" y="671"/>
                    </a:cubicBezTo>
                    <a:cubicBezTo>
                      <a:pt x="10206" y="737"/>
                      <a:pt x="10569" y="935"/>
                      <a:pt x="10844" y="1265"/>
                    </a:cubicBezTo>
                    <a:cubicBezTo>
                      <a:pt x="11262" y="1749"/>
                      <a:pt x="11504" y="2321"/>
                      <a:pt x="11581" y="2969"/>
                    </a:cubicBezTo>
                    <a:cubicBezTo>
                      <a:pt x="11603" y="3211"/>
                      <a:pt x="11570" y="3431"/>
                      <a:pt x="11537" y="3629"/>
                    </a:cubicBezTo>
                    <a:lnTo>
                      <a:pt x="11515" y="3728"/>
                    </a:lnTo>
                    <a:cubicBezTo>
                      <a:pt x="11449" y="4146"/>
                      <a:pt x="11295" y="4531"/>
                      <a:pt x="11152" y="4894"/>
                    </a:cubicBezTo>
                    <a:cubicBezTo>
                      <a:pt x="10877" y="5554"/>
                      <a:pt x="10536" y="6214"/>
                      <a:pt x="10140" y="6840"/>
                    </a:cubicBezTo>
                    <a:cubicBezTo>
                      <a:pt x="9810" y="7357"/>
                      <a:pt x="9414" y="7863"/>
                      <a:pt x="8920" y="8391"/>
                    </a:cubicBezTo>
                    <a:cubicBezTo>
                      <a:pt x="8766" y="8545"/>
                      <a:pt x="8612" y="8699"/>
                      <a:pt x="8458" y="8864"/>
                    </a:cubicBezTo>
                    <a:lnTo>
                      <a:pt x="8359" y="8963"/>
                    </a:lnTo>
                    <a:cubicBezTo>
                      <a:pt x="7523" y="9821"/>
                      <a:pt x="6555" y="10546"/>
                      <a:pt x="5489" y="11107"/>
                    </a:cubicBezTo>
                    <a:cubicBezTo>
                      <a:pt x="4983" y="11371"/>
                      <a:pt x="4422" y="11547"/>
                      <a:pt x="3839" y="11646"/>
                    </a:cubicBezTo>
                    <a:cubicBezTo>
                      <a:pt x="3608" y="11690"/>
                      <a:pt x="3366" y="11712"/>
                      <a:pt x="3135" y="11712"/>
                    </a:cubicBezTo>
                    <a:cubicBezTo>
                      <a:pt x="2882" y="11712"/>
                      <a:pt x="2618" y="11679"/>
                      <a:pt x="2354" y="11635"/>
                    </a:cubicBezTo>
                    <a:cubicBezTo>
                      <a:pt x="1991" y="11558"/>
                      <a:pt x="1683" y="11382"/>
                      <a:pt x="1420" y="11118"/>
                    </a:cubicBezTo>
                    <a:cubicBezTo>
                      <a:pt x="1024" y="10711"/>
                      <a:pt x="815" y="10250"/>
                      <a:pt x="782" y="9722"/>
                    </a:cubicBezTo>
                    <a:cubicBezTo>
                      <a:pt x="771" y="9612"/>
                      <a:pt x="771" y="9502"/>
                      <a:pt x="760" y="9392"/>
                    </a:cubicBezTo>
                    <a:lnTo>
                      <a:pt x="760" y="9238"/>
                    </a:lnTo>
                    <a:lnTo>
                      <a:pt x="760" y="9216"/>
                    </a:lnTo>
                    <a:cubicBezTo>
                      <a:pt x="782" y="8391"/>
                      <a:pt x="925" y="7654"/>
                      <a:pt x="1200" y="6983"/>
                    </a:cubicBezTo>
                    <a:cubicBezTo>
                      <a:pt x="1211" y="6961"/>
                      <a:pt x="1222" y="6928"/>
                      <a:pt x="1222" y="6906"/>
                    </a:cubicBezTo>
                    <a:cubicBezTo>
                      <a:pt x="1244" y="6840"/>
                      <a:pt x="1266" y="6752"/>
                      <a:pt x="1321" y="6665"/>
                    </a:cubicBezTo>
                    <a:cubicBezTo>
                      <a:pt x="1376" y="6555"/>
                      <a:pt x="1442" y="6445"/>
                      <a:pt x="1497" y="6335"/>
                    </a:cubicBezTo>
                    <a:cubicBezTo>
                      <a:pt x="1650" y="6038"/>
                      <a:pt x="1804" y="5741"/>
                      <a:pt x="2013" y="5455"/>
                    </a:cubicBezTo>
                    <a:cubicBezTo>
                      <a:pt x="2453" y="4861"/>
                      <a:pt x="2948" y="4289"/>
                      <a:pt x="3553" y="3728"/>
                    </a:cubicBezTo>
                    <a:cubicBezTo>
                      <a:pt x="3674" y="3607"/>
                      <a:pt x="3806" y="3497"/>
                      <a:pt x="3927" y="3387"/>
                    </a:cubicBezTo>
                    <a:cubicBezTo>
                      <a:pt x="4081" y="3255"/>
                      <a:pt x="4213" y="3134"/>
                      <a:pt x="4345" y="3002"/>
                    </a:cubicBezTo>
                    <a:cubicBezTo>
                      <a:pt x="4818" y="2541"/>
                      <a:pt x="5346" y="2145"/>
                      <a:pt x="5928" y="1804"/>
                    </a:cubicBezTo>
                    <a:cubicBezTo>
                      <a:pt x="6478" y="1474"/>
                      <a:pt x="7226" y="1078"/>
                      <a:pt x="8051" y="825"/>
                    </a:cubicBezTo>
                    <a:cubicBezTo>
                      <a:pt x="8458" y="704"/>
                      <a:pt x="8843" y="638"/>
                      <a:pt x="9206" y="627"/>
                    </a:cubicBezTo>
                    <a:close/>
                    <a:moveTo>
                      <a:pt x="10195" y="0"/>
                    </a:moveTo>
                    <a:cubicBezTo>
                      <a:pt x="10129" y="0"/>
                      <a:pt x="10063" y="11"/>
                      <a:pt x="9997" y="11"/>
                    </a:cubicBezTo>
                    <a:cubicBezTo>
                      <a:pt x="9997" y="11"/>
                      <a:pt x="9799" y="22"/>
                      <a:pt x="9744" y="33"/>
                    </a:cubicBezTo>
                    <a:cubicBezTo>
                      <a:pt x="9217" y="66"/>
                      <a:pt x="8678" y="165"/>
                      <a:pt x="8161" y="341"/>
                    </a:cubicBezTo>
                    <a:cubicBezTo>
                      <a:pt x="7710" y="495"/>
                      <a:pt x="7270" y="715"/>
                      <a:pt x="6907" y="902"/>
                    </a:cubicBezTo>
                    <a:cubicBezTo>
                      <a:pt x="5983" y="1397"/>
                      <a:pt x="5324" y="1837"/>
                      <a:pt x="4763" y="2354"/>
                    </a:cubicBezTo>
                    <a:cubicBezTo>
                      <a:pt x="4389" y="2706"/>
                      <a:pt x="4004" y="3079"/>
                      <a:pt x="3542" y="3530"/>
                    </a:cubicBezTo>
                    <a:cubicBezTo>
                      <a:pt x="3300" y="3761"/>
                      <a:pt x="3069" y="4003"/>
                      <a:pt x="2838" y="4245"/>
                    </a:cubicBezTo>
                    <a:cubicBezTo>
                      <a:pt x="2706" y="4388"/>
                      <a:pt x="2563" y="4531"/>
                      <a:pt x="2420" y="4674"/>
                    </a:cubicBezTo>
                    <a:lnTo>
                      <a:pt x="2343" y="4751"/>
                    </a:lnTo>
                    <a:cubicBezTo>
                      <a:pt x="2167" y="4938"/>
                      <a:pt x="1991" y="5103"/>
                      <a:pt x="1892" y="5301"/>
                    </a:cubicBezTo>
                    <a:cubicBezTo>
                      <a:pt x="1815" y="5444"/>
                      <a:pt x="1716" y="5576"/>
                      <a:pt x="1629" y="5697"/>
                    </a:cubicBezTo>
                    <a:cubicBezTo>
                      <a:pt x="1574" y="5774"/>
                      <a:pt x="1519" y="5851"/>
                      <a:pt x="1475" y="5928"/>
                    </a:cubicBezTo>
                    <a:lnTo>
                      <a:pt x="1310" y="6192"/>
                    </a:lnTo>
                    <a:cubicBezTo>
                      <a:pt x="1101" y="6511"/>
                      <a:pt x="892" y="6840"/>
                      <a:pt x="716" y="7170"/>
                    </a:cubicBezTo>
                    <a:cubicBezTo>
                      <a:pt x="342" y="7852"/>
                      <a:pt x="111" y="8622"/>
                      <a:pt x="34" y="9469"/>
                    </a:cubicBezTo>
                    <a:cubicBezTo>
                      <a:pt x="1" y="9832"/>
                      <a:pt x="23" y="10173"/>
                      <a:pt x="78" y="10492"/>
                    </a:cubicBezTo>
                    <a:cubicBezTo>
                      <a:pt x="166" y="10920"/>
                      <a:pt x="375" y="11305"/>
                      <a:pt x="749" y="11723"/>
                    </a:cubicBezTo>
                    <a:cubicBezTo>
                      <a:pt x="936" y="11943"/>
                      <a:pt x="1178" y="12086"/>
                      <a:pt x="1475" y="12174"/>
                    </a:cubicBezTo>
                    <a:cubicBezTo>
                      <a:pt x="1760" y="12262"/>
                      <a:pt x="2068" y="12317"/>
                      <a:pt x="2453" y="12361"/>
                    </a:cubicBezTo>
                    <a:cubicBezTo>
                      <a:pt x="2585" y="12372"/>
                      <a:pt x="2717" y="12383"/>
                      <a:pt x="2849" y="12383"/>
                    </a:cubicBezTo>
                    <a:cubicBezTo>
                      <a:pt x="3223" y="12383"/>
                      <a:pt x="3619" y="12328"/>
                      <a:pt x="4059" y="12229"/>
                    </a:cubicBezTo>
                    <a:cubicBezTo>
                      <a:pt x="4499" y="12141"/>
                      <a:pt x="4939" y="11965"/>
                      <a:pt x="5412" y="11701"/>
                    </a:cubicBezTo>
                    <a:cubicBezTo>
                      <a:pt x="6115" y="11305"/>
                      <a:pt x="6720" y="10898"/>
                      <a:pt x="7259" y="10448"/>
                    </a:cubicBezTo>
                    <a:cubicBezTo>
                      <a:pt x="7743" y="10063"/>
                      <a:pt x="8227" y="9645"/>
                      <a:pt x="8689" y="9249"/>
                    </a:cubicBezTo>
                    <a:lnTo>
                      <a:pt x="8887" y="9073"/>
                    </a:lnTo>
                    <a:cubicBezTo>
                      <a:pt x="9239" y="8776"/>
                      <a:pt x="9546" y="8457"/>
                      <a:pt x="9832" y="8127"/>
                    </a:cubicBezTo>
                    <a:cubicBezTo>
                      <a:pt x="10338" y="7533"/>
                      <a:pt x="10756" y="6972"/>
                      <a:pt x="11119" y="6423"/>
                    </a:cubicBezTo>
                    <a:cubicBezTo>
                      <a:pt x="11647" y="5620"/>
                      <a:pt x="12021" y="4751"/>
                      <a:pt x="12241" y="3838"/>
                    </a:cubicBezTo>
                    <a:cubicBezTo>
                      <a:pt x="12307" y="3530"/>
                      <a:pt x="12351" y="3189"/>
                      <a:pt x="12362" y="2849"/>
                    </a:cubicBezTo>
                    <a:cubicBezTo>
                      <a:pt x="12373" y="2574"/>
                      <a:pt x="12340" y="2277"/>
                      <a:pt x="12252" y="1892"/>
                    </a:cubicBezTo>
                    <a:cubicBezTo>
                      <a:pt x="12131" y="1353"/>
                      <a:pt x="11922" y="891"/>
                      <a:pt x="11614" y="495"/>
                    </a:cubicBezTo>
                    <a:cubicBezTo>
                      <a:pt x="11504" y="341"/>
                      <a:pt x="11361" y="242"/>
                      <a:pt x="11196" y="176"/>
                    </a:cubicBezTo>
                    <a:cubicBezTo>
                      <a:pt x="10899" y="55"/>
                      <a:pt x="10580" y="0"/>
                      <a:pt x="10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0"/>
              <p:cNvSpPr/>
              <p:nvPr/>
            </p:nvSpPr>
            <p:spPr>
              <a:xfrm rot="8663630">
                <a:off x="5785489" y="1756753"/>
                <a:ext cx="1527543" cy="1510563"/>
              </a:xfrm>
              <a:custGeom>
                <a:avLst/>
                <a:gdLst/>
                <a:ahLst/>
                <a:cxnLst/>
                <a:rect l="l" t="t" r="r" b="b"/>
                <a:pathLst>
                  <a:path w="14484" h="14323" extrusionOk="0">
                    <a:moveTo>
                      <a:pt x="11623" y="1"/>
                    </a:moveTo>
                    <a:cubicBezTo>
                      <a:pt x="11461" y="1"/>
                      <a:pt x="11300" y="9"/>
                      <a:pt x="11140" y="26"/>
                    </a:cubicBezTo>
                    <a:cubicBezTo>
                      <a:pt x="10393" y="81"/>
                      <a:pt x="9678" y="268"/>
                      <a:pt x="8985" y="554"/>
                    </a:cubicBezTo>
                    <a:cubicBezTo>
                      <a:pt x="7874" y="1005"/>
                      <a:pt x="6819" y="1554"/>
                      <a:pt x="5829" y="2236"/>
                    </a:cubicBezTo>
                    <a:cubicBezTo>
                      <a:pt x="5378" y="2544"/>
                      <a:pt x="4938" y="2863"/>
                      <a:pt x="4509" y="3182"/>
                    </a:cubicBezTo>
                    <a:cubicBezTo>
                      <a:pt x="3783" y="3732"/>
                      <a:pt x="3168" y="4392"/>
                      <a:pt x="2662" y="5139"/>
                    </a:cubicBezTo>
                    <a:cubicBezTo>
                      <a:pt x="2508" y="5359"/>
                      <a:pt x="2365" y="5568"/>
                      <a:pt x="2211" y="5777"/>
                    </a:cubicBezTo>
                    <a:cubicBezTo>
                      <a:pt x="1683" y="6503"/>
                      <a:pt x="1254" y="7273"/>
                      <a:pt x="891" y="8087"/>
                    </a:cubicBezTo>
                    <a:cubicBezTo>
                      <a:pt x="649" y="8614"/>
                      <a:pt x="462" y="9153"/>
                      <a:pt x="385" y="9736"/>
                    </a:cubicBezTo>
                    <a:cubicBezTo>
                      <a:pt x="352" y="9978"/>
                      <a:pt x="286" y="10209"/>
                      <a:pt x="187" y="10440"/>
                    </a:cubicBezTo>
                    <a:cubicBezTo>
                      <a:pt x="165" y="10495"/>
                      <a:pt x="154" y="10550"/>
                      <a:pt x="143" y="10605"/>
                    </a:cubicBezTo>
                    <a:cubicBezTo>
                      <a:pt x="11" y="11265"/>
                      <a:pt x="0" y="11925"/>
                      <a:pt x="176" y="12573"/>
                    </a:cubicBezTo>
                    <a:cubicBezTo>
                      <a:pt x="363" y="13233"/>
                      <a:pt x="726" y="13739"/>
                      <a:pt x="1342" y="14069"/>
                    </a:cubicBezTo>
                    <a:cubicBezTo>
                      <a:pt x="1639" y="14234"/>
                      <a:pt x="1969" y="14311"/>
                      <a:pt x="2310" y="14322"/>
                    </a:cubicBezTo>
                    <a:cubicBezTo>
                      <a:pt x="2332" y="14322"/>
                      <a:pt x="2354" y="14323"/>
                      <a:pt x="2376" y="14323"/>
                    </a:cubicBezTo>
                    <a:cubicBezTo>
                      <a:pt x="2432" y="14323"/>
                      <a:pt x="2489" y="14317"/>
                      <a:pt x="2552" y="14278"/>
                    </a:cubicBezTo>
                    <a:cubicBezTo>
                      <a:pt x="2519" y="14245"/>
                      <a:pt x="2497" y="14223"/>
                      <a:pt x="2464" y="14201"/>
                    </a:cubicBezTo>
                    <a:cubicBezTo>
                      <a:pt x="2068" y="13893"/>
                      <a:pt x="1771" y="13497"/>
                      <a:pt x="1551" y="13035"/>
                    </a:cubicBezTo>
                    <a:cubicBezTo>
                      <a:pt x="1452" y="12815"/>
                      <a:pt x="1386" y="12573"/>
                      <a:pt x="1353" y="12332"/>
                    </a:cubicBezTo>
                    <a:cubicBezTo>
                      <a:pt x="1276" y="11848"/>
                      <a:pt x="1287" y="11364"/>
                      <a:pt x="1364" y="10891"/>
                    </a:cubicBezTo>
                    <a:cubicBezTo>
                      <a:pt x="1496" y="10044"/>
                      <a:pt x="1771" y="9241"/>
                      <a:pt x="2222" y="8505"/>
                    </a:cubicBezTo>
                    <a:cubicBezTo>
                      <a:pt x="2508" y="8021"/>
                      <a:pt x="2816" y="7548"/>
                      <a:pt x="3135" y="7086"/>
                    </a:cubicBezTo>
                    <a:cubicBezTo>
                      <a:pt x="3168" y="7042"/>
                      <a:pt x="3201" y="7009"/>
                      <a:pt x="3212" y="6954"/>
                    </a:cubicBezTo>
                    <a:cubicBezTo>
                      <a:pt x="3245" y="6833"/>
                      <a:pt x="3333" y="6745"/>
                      <a:pt x="3409" y="6657"/>
                    </a:cubicBezTo>
                    <a:cubicBezTo>
                      <a:pt x="3618" y="6437"/>
                      <a:pt x="3827" y="6228"/>
                      <a:pt x="4036" y="6019"/>
                    </a:cubicBezTo>
                    <a:cubicBezTo>
                      <a:pt x="4674" y="5348"/>
                      <a:pt x="5323" y="4700"/>
                      <a:pt x="5994" y="4062"/>
                    </a:cubicBezTo>
                    <a:cubicBezTo>
                      <a:pt x="6434" y="3644"/>
                      <a:pt x="6907" y="3270"/>
                      <a:pt x="7423" y="2951"/>
                    </a:cubicBezTo>
                    <a:cubicBezTo>
                      <a:pt x="7940" y="2621"/>
                      <a:pt x="8468" y="2335"/>
                      <a:pt x="9018" y="2071"/>
                    </a:cubicBezTo>
                    <a:cubicBezTo>
                      <a:pt x="9909" y="1642"/>
                      <a:pt x="10855" y="1444"/>
                      <a:pt x="11833" y="1400"/>
                    </a:cubicBezTo>
                    <a:cubicBezTo>
                      <a:pt x="11872" y="1399"/>
                      <a:pt x="11910" y="1398"/>
                      <a:pt x="11948" y="1398"/>
                    </a:cubicBezTo>
                    <a:cubicBezTo>
                      <a:pt x="12204" y="1398"/>
                      <a:pt x="12452" y="1429"/>
                      <a:pt x="12691" y="1477"/>
                    </a:cubicBezTo>
                    <a:cubicBezTo>
                      <a:pt x="12955" y="1543"/>
                      <a:pt x="13197" y="1620"/>
                      <a:pt x="13417" y="1763"/>
                    </a:cubicBezTo>
                    <a:cubicBezTo>
                      <a:pt x="13582" y="1873"/>
                      <a:pt x="13703" y="2027"/>
                      <a:pt x="13813" y="2192"/>
                    </a:cubicBezTo>
                    <a:cubicBezTo>
                      <a:pt x="14044" y="2500"/>
                      <a:pt x="14220" y="2841"/>
                      <a:pt x="14330" y="3204"/>
                    </a:cubicBezTo>
                    <a:cubicBezTo>
                      <a:pt x="14341" y="3248"/>
                      <a:pt x="14352" y="3292"/>
                      <a:pt x="14407" y="3303"/>
                    </a:cubicBezTo>
                    <a:cubicBezTo>
                      <a:pt x="14462" y="3116"/>
                      <a:pt x="14484" y="2929"/>
                      <a:pt x="14473" y="2742"/>
                    </a:cubicBezTo>
                    <a:cubicBezTo>
                      <a:pt x="14451" y="2225"/>
                      <a:pt x="14330" y="1730"/>
                      <a:pt x="14044" y="1290"/>
                    </a:cubicBezTo>
                    <a:cubicBezTo>
                      <a:pt x="13780" y="906"/>
                      <a:pt x="13439" y="576"/>
                      <a:pt x="13032" y="323"/>
                    </a:cubicBezTo>
                    <a:cubicBezTo>
                      <a:pt x="12845" y="213"/>
                      <a:pt x="12647" y="125"/>
                      <a:pt x="12438" y="81"/>
                    </a:cubicBezTo>
                    <a:cubicBezTo>
                      <a:pt x="12169" y="26"/>
                      <a:pt x="11895" y="1"/>
                      <a:pt x="1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0"/>
              <p:cNvSpPr/>
              <p:nvPr/>
            </p:nvSpPr>
            <p:spPr>
              <a:xfrm rot="8663630">
                <a:off x="5847944" y="1799663"/>
                <a:ext cx="1430094" cy="1423239"/>
              </a:xfrm>
              <a:custGeom>
                <a:avLst/>
                <a:gdLst/>
                <a:ahLst/>
                <a:cxnLst/>
                <a:rect l="l" t="t" r="r" b="b"/>
                <a:pathLst>
                  <a:path w="13560" h="13495" extrusionOk="0">
                    <a:moveTo>
                      <a:pt x="11239" y="1"/>
                    </a:moveTo>
                    <a:cubicBezTo>
                      <a:pt x="11107" y="1"/>
                      <a:pt x="10964" y="1"/>
                      <a:pt x="10821" y="12"/>
                    </a:cubicBezTo>
                    <a:cubicBezTo>
                      <a:pt x="10140" y="67"/>
                      <a:pt x="9447" y="243"/>
                      <a:pt x="8765" y="518"/>
                    </a:cubicBezTo>
                    <a:cubicBezTo>
                      <a:pt x="7588" y="1001"/>
                      <a:pt x="6577" y="1551"/>
                      <a:pt x="5664" y="2167"/>
                    </a:cubicBezTo>
                    <a:cubicBezTo>
                      <a:pt x="5268" y="2442"/>
                      <a:pt x="4861" y="2739"/>
                      <a:pt x="4366" y="3113"/>
                    </a:cubicBezTo>
                    <a:cubicBezTo>
                      <a:pt x="3673" y="3641"/>
                      <a:pt x="3079" y="4268"/>
                      <a:pt x="2585" y="4993"/>
                    </a:cubicBezTo>
                    <a:cubicBezTo>
                      <a:pt x="2442" y="5213"/>
                      <a:pt x="2288" y="5433"/>
                      <a:pt x="2134" y="5642"/>
                    </a:cubicBezTo>
                    <a:cubicBezTo>
                      <a:pt x="1650" y="6291"/>
                      <a:pt x="1232" y="7028"/>
                      <a:pt x="847" y="7875"/>
                    </a:cubicBezTo>
                    <a:cubicBezTo>
                      <a:pt x="583" y="8446"/>
                      <a:pt x="440" y="8941"/>
                      <a:pt x="363" y="9436"/>
                    </a:cubicBezTo>
                    <a:cubicBezTo>
                      <a:pt x="319" y="9755"/>
                      <a:pt x="253" y="10008"/>
                      <a:pt x="143" y="10239"/>
                    </a:cubicBezTo>
                    <a:cubicBezTo>
                      <a:pt x="143" y="10250"/>
                      <a:pt x="132" y="10305"/>
                      <a:pt x="121" y="10327"/>
                    </a:cubicBezTo>
                    <a:cubicBezTo>
                      <a:pt x="0" y="10998"/>
                      <a:pt x="11" y="11592"/>
                      <a:pt x="154" y="12141"/>
                    </a:cubicBezTo>
                    <a:cubicBezTo>
                      <a:pt x="319" y="12735"/>
                      <a:pt x="638" y="13153"/>
                      <a:pt x="1144" y="13428"/>
                    </a:cubicBezTo>
                    <a:cubicBezTo>
                      <a:pt x="1194" y="13448"/>
                      <a:pt x="1234" y="13468"/>
                      <a:pt x="1282" y="13488"/>
                    </a:cubicBezTo>
                    <a:lnTo>
                      <a:pt x="1282" y="13488"/>
                    </a:lnTo>
                    <a:cubicBezTo>
                      <a:pt x="1141" y="13291"/>
                      <a:pt x="1011" y="13074"/>
                      <a:pt x="891" y="12834"/>
                    </a:cubicBezTo>
                    <a:cubicBezTo>
                      <a:pt x="781" y="12603"/>
                      <a:pt x="704" y="12339"/>
                      <a:pt x="660" y="12043"/>
                    </a:cubicBezTo>
                    <a:cubicBezTo>
                      <a:pt x="583" y="11548"/>
                      <a:pt x="583" y="11042"/>
                      <a:pt x="671" y="10492"/>
                    </a:cubicBezTo>
                    <a:cubicBezTo>
                      <a:pt x="814" y="9579"/>
                      <a:pt x="1122" y="8732"/>
                      <a:pt x="1573" y="7985"/>
                    </a:cubicBezTo>
                    <a:cubicBezTo>
                      <a:pt x="1837" y="7545"/>
                      <a:pt x="2134" y="7083"/>
                      <a:pt x="2497" y="6544"/>
                    </a:cubicBezTo>
                    <a:cubicBezTo>
                      <a:pt x="2508" y="6533"/>
                      <a:pt x="2530" y="6511"/>
                      <a:pt x="2541" y="6500"/>
                    </a:cubicBezTo>
                    <a:lnTo>
                      <a:pt x="2541" y="6489"/>
                    </a:lnTo>
                    <a:cubicBezTo>
                      <a:pt x="2596" y="6302"/>
                      <a:pt x="2717" y="6181"/>
                      <a:pt x="2805" y="6093"/>
                    </a:cubicBezTo>
                    <a:lnTo>
                      <a:pt x="2816" y="6071"/>
                    </a:lnTo>
                    <a:cubicBezTo>
                      <a:pt x="2926" y="5950"/>
                      <a:pt x="3046" y="5840"/>
                      <a:pt x="3156" y="5719"/>
                    </a:cubicBezTo>
                    <a:cubicBezTo>
                      <a:pt x="3244" y="5631"/>
                      <a:pt x="3343" y="5532"/>
                      <a:pt x="3431" y="5433"/>
                    </a:cubicBezTo>
                    <a:cubicBezTo>
                      <a:pt x="4146" y="4696"/>
                      <a:pt x="4795" y="4048"/>
                      <a:pt x="5411" y="3476"/>
                    </a:cubicBezTo>
                    <a:cubicBezTo>
                      <a:pt x="5873" y="3025"/>
                      <a:pt x="6379" y="2640"/>
                      <a:pt x="6896" y="2310"/>
                    </a:cubicBezTo>
                    <a:cubicBezTo>
                      <a:pt x="7379" y="2002"/>
                      <a:pt x="7907" y="1716"/>
                      <a:pt x="8512" y="1419"/>
                    </a:cubicBezTo>
                    <a:cubicBezTo>
                      <a:pt x="9414" y="990"/>
                      <a:pt x="10382" y="759"/>
                      <a:pt x="11470" y="715"/>
                    </a:cubicBezTo>
                    <a:lnTo>
                      <a:pt x="11613" y="715"/>
                    </a:lnTo>
                    <a:cubicBezTo>
                      <a:pt x="11888" y="715"/>
                      <a:pt x="12152" y="748"/>
                      <a:pt x="12416" y="803"/>
                    </a:cubicBezTo>
                    <a:cubicBezTo>
                      <a:pt x="12757" y="880"/>
                      <a:pt x="13021" y="990"/>
                      <a:pt x="13252" y="1144"/>
                    </a:cubicBezTo>
                    <a:cubicBezTo>
                      <a:pt x="13373" y="1221"/>
                      <a:pt x="13472" y="1320"/>
                      <a:pt x="13560" y="1419"/>
                    </a:cubicBezTo>
                    <a:cubicBezTo>
                      <a:pt x="13516" y="1320"/>
                      <a:pt x="13461" y="1221"/>
                      <a:pt x="13406" y="1133"/>
                    </a:cubicBezTo>
                    <a:cubicBezTo>
                      <a:pt x="13175" y="792"/>
                      <a:pt x="12867" y="496"/>
                      <a:pt x="12504" y="265"/>
                    </a:cubicBezTo>
                    <a:cubicBezTo>
                      <a:pt x="12350" y="177"/>
                      <a:pt x="12185" y="111"/>
                      <a:pt x="12009" y="78"/>
                    </a:cubicBezTo>
                    <a:cubicBezTo>
                      <a:pt x="11767" y="23"/>
                      <a:pt x="11514" y="1"/>
                      <a:pt x="11239" y="1"/>
                    </a:cubicBezTo>
                    <a:close/>
                    <a:moveTo>
                      <a:pt x="1282" y="13488"/>
                    </a:moveTo>
                    <a:cubicBezTo>
                      <a:pt x="1284" y="13490"/>
                      <a:pt x="1285" y="13492"/>
                      <a:pt x="1287" y="13494"/>
                    </a:cubicBezTo>
                    <a:lnTo>
                      <a:pt x="1298" y="13494"/>
                    </a:lnTo>
                    <a:cubicBezTo>
                      <a:pt x="1293" y="13492"/>
                      <a:pt x="1287" y="13490"/>
                      <a:pt x="1282" y="13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0"/>
              <p:cNvSpPr/>
              <p:nvPr/>
            </p:nvSpPr>
            <p:spPr>
              <a:xfrm rot="8663630">
                <a:off x="5966051" y="1799569"/>
                <a:ext cx="1518262" cy="1501810"/>
              </a:xfrm>
              <a:custGeom>
                <a:avLst/>
                <a:gdLst/>
                <a:ahLst/>
                <a:cxnLst/>
                <a:rect l="l" t="t" r="r" b="b"/>
                <a:pathLst>
                  <a:path w="14396" h="14240" extrusionOk="0">
                    <a:moveTo>
                      <a:pt x="11845" y="1"/>
                    </a:moveTo>
                    <a:cubicBezTo>
                      <a:pt x="11670" y="1"/>
                      <a:pt x="11493" y="15"/>
                      <a:pt x="11317" y="42"/>
                    </a:cubicBezTo>
                    <a:cubicBezTo>
                      <a:pt x="10877" y="108"/>
                      <a:pt x="10459" y="218"/>
                      <a:pt x="10041" y="361"/>
                    </a:cubicBezTo>
                    <a:cubicBezTo>
                      <a:pt x="8457" y="889"/>
                      <a:pt x="6995" y="1659"/>
                      <a:pt x="5631" y="2626"/>
                    </a:cubicBezTo>
                    <a:cubicBezTo>
                      <a:pt x="4488" y="3440"/>
                      <a:pt x="3443" y="4364"/>
                      <a:pt x="2486" y="5387"/>
                    </a:cubicBezTo>
                    <a:cubicBezTo>
                      <a:pt x="2057" y="5838"/>
                      <a:pt x="1683" y="6321"/>
                      <a:pt x="1342" y="6838"/>
                    </a:cubicBezTo>
                    <a:cubicBezTo>
                      <a:pt x="913" y="7487"/>
                      <a:pt x="584" y="8180"/>
                      <a:pt x="386" y="8928"/>
                    </a:cubicBezTo>
                    <a:cubicBezTo>
                      <a:pt x="221" y="9566"/>
                      <a:pt x="111" y="10214"/>
                      <a:pt x="56" y="10863"/>
                    </a:cubicBezTo>
                    <a:cubicBezTo>
                      <a:pt x="23" y="11402"/>
                      <a:pt x="1" y="11930"/>
                      <a:pt x="67" y="12469"/>
                    </a:cubicBezTo>
                    <a:cubicBezTo>
                      <a:pt x="100" y="12711"/>
                      <a:pt x="133" y="12953"/>
                      <a:pt x="166" y="13195"/>
                    </a:cubicBezTo>
                    <a:cubicBezTo>
                      <a:pt x="177" y="13327"/>
                      <a:pt x="221" y="13426"/>
                      <a:pt x="331" y="13514"/>
                    </a:cubicBezTo>
                    <a:cubicBezTo>
                      <a:pt x="496" y="13634"/>
                      <a:pt x="649" y="13777"/>
                      <a:pt x="814" y="13909"/>
                    </a:cubicBezTo>
                    <a:cubicBezTo>
                      <a:pt x="946" y="14019"/>
                      <a:pt x="1089" y="14118"/>
                      <a:pt x="1265" y="14239"/>
                    </a:cubicBezTo>
                    <a:cubicBezTo>
                      <a:pt x="1254" y="14162"/>
                      <a:pt x="1254" y="14151"/>
                      <a:pt x="1243" y="14129"/>
                    </a:cubicBezTo>
                    <a:cubicBezTo>
                      <a:pt x="1045" y="13580"/>
                      <a:pt x="990" y="13019"/>
                      <a:pt x="1034" y="12447"/>
                    </a:cubicBezTo>
                    <a:cubicBezTo>
                      <a:pt x="1056" y="12128"/>
                      <a:pt x="1089" y="11809"/>
                      <a:pt x="1199" y="11512"/>
                    </a:cubicBezTo>
                    <a:cubicBezTo>
                      <a:pt x="1265" y="11358"/>
                      <a:pt x="1309" y="11193"/>
                      <a:pt x="1331" y="11039"/>
                    </a:cubicBezTo>
                    <a:cubicBezTo>
                      <a:pt x="1397" y="10687"/>
                      <a:pt x="1463" y="10335"/>
                      <a:pt x="1573" y="10005"/>
                    </a:cubicBezTo>
                    <a:cubicBezTo>
                      <a:pt x="1859" y="9181"/>
                      <a:pt x="2244" y="8400"/>
                      <a:pt x="2706" y="7674"/>
                    </a:cubicBezTo>
                    <a:cubicBezTo>
                      <a:pt x="3058" y="7124"/>
                      <a:pt x="3443" y="6596"/>
                      <a:pt x="3817" y="6068"/>
                    </a:cubicBezTo>
                    <a:cubicBezTo>
                      <a:pt x="4224" y="5486"/>
                      <a:pt x="4707" y="4980"/>
                      <a:pt x="5257" y="4529"/>
                    </a:cubicBezTo>
                    <a:cubicBezTo>
                      <a:pt x="6412" y="3594"/>
                      <a:pt x="7633" y="2769"/>
                      <a:pt x="8974" y="2132"/>
                    </a:cubicBezTo>
                    <a:cubicBezTo>
                      <a:pt x="9535" y="1868"/>
                      <a:pt x="10096" y="1604"/>
                      <a:pt x="10690" y="1417"/>
                    </a:cubicBezTo>
                    <a:cubicBezTo>
                      <a:pt x="11332" y="1225"/>
                      <a:pt x="11990" y="1100"/>
                      <a:pt x="12658" y="1100"/>
                    </a:cubicBezTo>
                    <a:cubicBezTo>
                      <a:pt x="12757" y="1100"/>
                      <a:pt x="12856" y="1103"/>
                      <a:pt x="12955" y="1109"/>
                    </a:cubicBezTo>
                    <a:cubicBezTo>
                      <a:pt x="13296" y="1120"/>
                      <a:pt x="13648" y="1164"/>
                      <a:pt x="13967" y="1318"/>
                    </a:cubicBezTo>
                    <a:cubicBezTo>
                      <a:pt x="14088" y="1373"/>
                      <a:pt x="14198" y="1450"/>
                      <a:pt x="14319" y="1516"/>
                    </a:cubicBezTo>
                    <a:cubicBezTo>
                      <a:pt x="14334" y="1521"/>
                      <a:pt x="14346" y="1526"/>
                      <a:pt x="14358" y="1526"/>
                    </a:cubicBezTo>
                    <a:cubicBezTo>
                      <a:pt x="14372" y="1526"/>
                      <a:pt x="14384" y="1518"/>
                      <a:pt x="14396" y="1494"/>
                    </a:cubicBezTo>
                    <a:cubicBezTo>
                      <a:pt x="14198" y="1230"/>
                      <a:pt x="14011" y="966"/>
                      <a:pt x="13780" y="724"/>
                    </a:cubicBezTo>
                    <a:cubicBezTo>
                      <a:pt x="13725" y="669"/>
                      <a:pt x="13659" y="614"/>
                      <a:pt x="13593" y="570"/>
                    </a:cubicBezTo>
                    <a:cubicBezTo>
                      <a:pt x="13406" y="471"/>
                      <a:pt x="13219" y="361"/>
                      <a:pt x="13021" y="262"/>
                    </a:cubicBezTo>
                    <a:cubicBezTo>
                      <a:pt x="12646" y="78"/>
                      <a:pt x="12248" y="1"/>
                      <a:pt x="11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0"/>
              <p:cNvSpPr/>
              <p:nvPr/>
            </p:nvSpPr>
            <p:spPr>
              <a:xfrm rot="8663630">
                <a:off x="6091391" y="1860984"/>
                <a:ext cx="1366394" cy="1375674"/>
              </a:xfrm>
              <a:custGeom>
                <a:avLst/>
                <a:gdLst/>
                <a:ahLst/>
                <a:cxnLst/>
                <a:rect l="l" t="t" r="r" b="b"/>
                <a:pathLst>
                  <a:path w="12956" h="13044" extrusionOk="0">
                    <a:moveTo>
                      <a:pt x="11504" y="1"/>
                    </a:moveTo>
                    <a:cubicBezTo>
                      <a:pt x="11350" y="1"/>
                      <a:pt x="11196" y="12"/>
                      <a:pt x="11031" y="45"/>
                    </a:cubicBezTo>
                    <a:cubicBezTo>
                      <a:pt x="10646" y="100"/>
                      <a:pt x="10250" y="199"/>
                      <a:pt x="9810" y="342"/>
                    </a:cubicBezTo>
                    <a:cubicBezTo>
                      <a:pt x="8292" y="859"/>
                      <a:pt x="6841" y="1607"/>
                      <a:pt x="5488" y="2563"/>
                    </a:cubicBezTo>
                    <a:cubicBezTo>
                      <a:pt x="4399" y="3333"/>
                      <a:pt x="3366" y="4257"/>
                      <a:pt x="2398" y="5291"/>
                    </a:cubicBezTo>
                    <a:cubicBezTo>
                      <a:pt x="2002" y="5708"/>
                      <a:pt x="1628" y="6181"/>
                      <a:pt x="1298" y="6687"/>
                    </a:cubicBezTo>
                    <a:cubicBezTo>
                      <a:pt x="869" y="7325"/>
                      <a:pt x="561" y="7996"/>
                      <a:pt x="385" y="8678"/>
                    </a:cubicBezTo>
                    <a:cubicBezTo>
                      <a:pt x="221" y="9305"/>
                      <a:pt x="111" y="9942"/>
                      <a:pt x="67" y="10558"/>
                    </a:cubicBezTo>
                    <a:cubicBezTo>
                      <a:pt x="34" y="11075"/>
                      <a:pt x="1" y="11581"/>
                      <a:pt x="78" y="12087"/>
                    </a:cubicBezTo>
                    <a:cubicBezTo>
                      <a:pt x="111" y="12329"/>
                      <a:pt x="144" y="12571"/>
                      <a:pt x="166" y="12813"/>
                    </a:cubicBezTo>
                    <a:cubicBezTo>
                      <a:pt x="177" y="12879"/>
                      <a:pt x="188" y="12890"/>
                      <a:pt x="210" y="12901"/>
                    </a:cubicBezTo>
                    <a:cubicBezTo>
                      <a:pt x="265" y="12945"/>
                      <a:pt x="319" y="12989"/>
                      <a:pt x="385" y="13044"/>
                    </a:cubicBezTo>
                    <a:cubicBezTo>
                      <a:pt x="341" y="12736"/>
                      <a:pt x="330" y="12406"/>
                      <a:pt x="352" y="12087"/>
                    </a:cubicBezTo>
                    <a:cubicBezTo>
                      <a:pt x="385" y="11746"/>
                      <a:pt x="418" y="11394"/>
                      <a:pt x="550" y="11053"/>
                    </a:cubicBezTo>
                    <a:cubicBezTo>
                      <a:pt x="605" y="10921"/>
                      <a:pt x="638" y="10789"/>
                      <a:pt x="671" y="10646"/>
                    </a:cubicBezTo>
                    <a:cubicBezTo>
                      <a:pt x="726" y="10294"/>
                      <a:pt x="792" y="9920"/>
                      <a:pt x="924" y="9557"/>
                    </a:cubicBezTo>
                    <a:cubicBezTo>
                      <a:pt x="1210" y="8722"/>
                      <a:pt x="1606" y="7908"/>
                      <a:pt x="2090" y="7160"/>
                    </a:cubicBezTo>
                    <a:cubicBezTo>
                      <a:pt x="2376" y="6709"/>
                      <a:pt x="2684" y="6269"/>
                      <a:pt x="2992" y="5840"/>
                    </a:cubicBezTo>
                    <a:lnTo>
                      <a:pt x="3201" y="5544"/>
                    </a:lnTo>
                    <a:cubicBezTo>
                      <a:pt x="3619" y="4950"/>
                      <a:pt x="4125" y="4400"/>
                      <a:pt x="4707" y="3927"/>
                    </a:cubicBezTo>
                    <a:cubicBezTo>
                      <a:pt x="5983" y="2893"/>
                      <a:pt x="7215" y="2101"/>
                      <a:pt x="8501" y="1486"/>
                    </a:cubicBezTo>
                    <a:cubicBezTo>
                      <a:pt x="9084" y="1211"/>
                      <a:pt x="9656" y="947"/>
                      <a:pt x="10261" y="760"/>
                    </a:cubicBezTo>
                    <a:cubicBezTo>
                      <a:pt x="10998" y="529"/>
                      <a:pt x="11680" y="419"/>
                      <a:pt x="12339" y="419"/>
                    </a:cubicBezTo>
                    <a:cubicBezTo>
                      <a:pt x="12438" y="419"/>
                      <a:pt x="12537" y="430"/>
                      <a:pt x="12636" y="430"/>
                    </a:cubicBezTo>
                    <a:cubicBezTo>
                      <a:pt x="12735" y="441"/>
                      <a:pt x="12845" y="441"/>
                      <a:pt x="12955" y="452"/>
                    </a:cubicBezTo>
                    <a:cubicBezTo>
                      <a:pt x="12823" y="375"/>
                      <a:pt x="12680" y="298"/>
                      <a:pt x="12548" y="232"/>
                    </a:cubicBezTo>
                    <a:cubicBezTo>
                      <a:pt x="12218" y="78"/>
                      <a:pt x="11878" y="1"/>
                      <a:pt x="115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0"/>
              <p:cNvSpPr/>
              <p:nvPr/>
            </p:nvSpPr>
            <p:spPr>
              <a:xfrm rot="8663630">
                <a:off x="7017768" y="2065575"/>
                <a:ext cx="1278120" cy="1243211"/>
              </a:xfrm>
              <a:custGeom>
                <a:avLst/>
                <a:gdLst/>
                <a:ahLst/>
                <a:cxnLst/>
                <a:rect l="l" t="t" r="r" b="b"/>
                <a:pathLst>
                  <a:path w="12119" h="11788" extrusionOk="0">
                    <a:moveTo>
                      <a:pt x="9420" y="0"/>
                    </a:moveTo>
                    <a:cubicBezTo>
                      <a:pt x="8930" y="0"/>
                      <a:pt x="8453" y="65"/>
                      <a:pt x="7984" y="218"/>
                    </a:cubicBezTo>
                    <a:cubicBezTo>
                      <a:pt x="7170" y="471"/>
                      <a:pt x="6400" y="856"/>
                      <a:pt x="5686" y="1340"/>
                    </a:cubicBezTo>
                    <a:cubicBezTo>
                      <a:pt x="5257" y="1615"/>
                      <a:pt x="4839" y="1923"/>
                      <a:pt x="4421" y="2209"/>
                    </a:cubicBezTo>
                    <a:cubicBezTo>
                      <a:pt x="3618" y="2759"/>
                      <a:pt x="2947" y="3440"/>
                      <a:pt x="2331" y="4177"/>
                    </a:cubicBezTo>
                    <a:cubicBezTo>
                      <a:pt x="1804" y="4793"/>
                      <a:pt x="1397" y="5475"/>
                      <a:pt x="1023" y="6190"/>
                    </a:cubicBezTo>
                    <a:cubicBezTo>
                      <a:pt x="726" y="6751"/>
                      <a:pt x="484" y="7333"/>
                      <a:pt x="319" y="7949"/>
                    </a:cubicBezTo>
                    <a:cubicBezTo>
                      <a:pt x="187" y="8422"/>
                      <a:pt x="110" y="8906"/>
                      <a:pt x="55" y="9401"/>
                    </a:cubicBezTo>
                    <a:cubicBezTo>
                      <a:pt x="0" y="9973"/>
                      <a:pt x="66" y="10534"/>
                      <a:pt x="242" y="11083"/>
                    </a:cubicBezTo>
                    <a:cubicBezTo>
                      <a:pt x="330" y="11358"/>
                      <a:pt x="506" y="11567"/>
                      <a:pt x="759" y="11787"/>
                    </a:cubicBezTo>
                    <a:lnTo>
                      <a:pt x="759" y="11776"/>
                    </a:lnTo>
                    <a:cubicBezTo>
                      <a:pt x="759" y="11677"/>
                      <a:pt x="759" y="11611"/>
                      <a:pt x="748" y="11545"/>
                    </a:cubicBezTo>
                    <a:cubicBezTo>
                      <a:pt x="715" y="10996"/>
                      <a:pt x="737" y="10457"/>
                      <a:pt x="825" y="9907"/>
                    </a:cubicBezTo>
                    <a:cubicBezTo>
                      <a:pt x="979" y="8972"/>
                      <a:pt x="1232" y="8070"/>
                      <a:pt x="1551" y="7180"/>
                    </a:cubicBezTo>
                    <a:cubicBezTo>
                      <a:pt x="1672" y="6861"/>
                      <a:pt x="1815" y="6564"/>
                      <a:pt x="1991" y="6289"/>
                    </a:cubicBezTo>
                    <a:cubicBezTo>
                      <a:pt x="2474" y="5574"/>
                      <a:pt x="3002" y="4914"/>
                      <a:pt x="3629" y="4331"/>
                    </a:cubicBezTo>
                    <a:cubicBezTo>
                      <a:pt x="4113" y="3891"/>
                      <a:pt x="4641" y="3495"/>
                      <a:pt x="5180" y="3122"/>
                    </a:cubicBezTo>
                    <a:cubicBezTo>
                      <a:pt x="5884" y="2649"/>
                      <a:pt x="6609" y="2231"/>
                      <a:pt x="7324" y="1780"/>
                    </a:cubicBezTo>
                    <a:cubicBezTo>
                      <a:pt x="7874" y="1439"/>
                      <a:pt x="8457" y="1197"/>
                      <a:pt x="9062" y="1021"/>
                    </a:cubicBezTo>
                    <a:cubicBezTo>
                      <a:pt x="9772" y="818"/>
                      <a:pt x="10491" y="700"/>
                      <a:pt x="11228" y="700"/>
                    </a:cubicBezTo>
                    <a:cubicBezTo>
                      <a:pt x="11290" y="700"/>
                      <a:pt x="11353" y="701"/>
                      <a:pt x="11415" y="702"/>
                    </a:cubicBezTo>
                    <a:cubicBezTo>
                      <a:pt x="11602" y="713"/>
                      <a:pt x="11789" y="713"/>
                      <a:pt x="11976" y="713"/>
                    </a:cubicBezTo>
                    <a:cubicBezTo>
                      <a:pt x="12009" y="713"/>
                      <a:pt x="12042" y="702"/>
                      <a:pt x="12119" y="702"/>
                    </a:cubicBezTo>
                    <a:cubicBezTo>
                      <a:pt x="11888" y="482"/>
                      <a:pt x="11712" y="262"/>
                      <a:pt x="11437" y="163"/>
                    </a:cubicBezTo>
                    <a:cubicBezTo>
                      <a:pt x="11360" y="141"/>
                      <a:pt x="11283" y="119"/>
                      <a:pt x="11206" y="108"/>
                    </a:cubicBezTo>
                    <a:cubicBezTo>
                      <a:pt x="11052" y="86"/>
                      <a:pt x="10887" y="75"/>
                      <a:pt x="10733" y="64"/>
                    </a:cubicBezTo>
                    <a:cubicBezTo>
                      <a:pt x="10403" y="42"/>
                      <a:pt x="10073" y="31"/>
                      <a:pt x="9744" y="9"/>
                    </a:cubicBezTo>
                    <a:cubicBezTo>
                      <a:pt x="9635" y="3"/>
                      <a:pt x="9527" y="0"/>
                      <a:pt x="9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0"/>
              <p:cNvSpPr/>
              <p:nvPr/>
            </p:nvSpPr>
            <p:spPr>
              <a:xfrm rot="8663630">
                <a:off x="7168092" y="2658335"/>
                <a:ext cx="321349" cy="310908"/>
              </a:xfrm>
              <a:custGeom>
                <a:avLst/>
                <a:gdLst/>
                <a:ahLst/>
                <a:cxnLst/>
                <a:rect l="l" t="t" r="r" b="b"/>
                <a:pathLst>
                  <a:path w="3047" h="2948" extrusionOk="0">
                    <a:moveTo>
                      <a:pt x="946" y="0"/>
                    </a:moveTo>
                    <a:cubicBezTo>
                      <a:pt x="671" y="132"/>
                      <a:pt x="99" y="561"/>
                      <a:pt x="0" y="704"/>
                    </a:cubicBezTo>
                    <a:cubicBezTo>
                      <a:pt x="308" y="1111"/>
                      <a:pt x="1870" y="2771"/>
                      <a:pt x="2122" y="2947"/>
                    </a:cubicBezTo>
                    <a:cubicBezTo>
                      <a:pt x="2419" y="2727"/>
                      <a:pt x="2727" y="2496"/>
                      <a:pt x="3046" y="2254"/>
                    </a:cubicBezTo>
                    <a:cubicBezTo>
                      <a:pt x="2342" y="1485"/>
                      <a:pt x="1639" y="737"/>
                      <a:pt x="94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60"/>
              <p:cNvSpPr/>
              <p:nvPr/>
            </p:nvSpPr>
            <p:spPr>
              <a:xfrm rot="8663630">
                <a:off x="7126255" y="2794093"/>
                <a:ext cx="315549" cy="294667"/>
              </a:xfrm>
              <a:custGeom>
                <a:avLst/>
                <a:gdLst/>
                <a:ahLst/>
                <a:cxnLst/>
                <a:rect l="l" t="t" r="r" b="b"/>
                <a:pathLst>
                  <a:path w="2992" h="2794" extrusionOk="0">
                    <a:moveTo>
                      <a:pt x="957" y="0"/>
                    </a:moveTo>
                    <a:cubicBezTo>
                      <a:pt x="705" y="110"/>
                      <a:pt x="144" y="451"/>
                      <a:pt x="1" y="583"/>
                    </a:cubicBezTo>
                    <a:cubicBezTo>
                      <a:pt x="34" y="627"/>
                      <a:pt x="78" y="682"/>
                      <a:pt x="122" y="726"/>
                    </a:cubicBezTo>
                    <a:cubicBezTo>
                      <a:pt x="463" y="1100"/>
                      <a:pt x="804" y="1474"/>
                      <a:pt x="1144" y="1837"/>
                    </a:cubicBezTo>
                    <a:cubicBezTo>
                      <a:pt x="1408" y="2112"/>
                      <a:pt x="1672" y="2398"/>
                      <a:pt x="1936" y="2672"/>
                    </a:cubicBezTo>
                    <a:cubicBezTo>
                      <a:pt x="1991" y="2727"/>
                      <a:pt x="2035" y="2793"/>
                      <a:pt x="2134" y="2793"/>
                    </a:cubicBezTo>
                    <a:cubicBezTo>
                      <a:pt x="2409" y="2617"/>
                      <a:pt x="2695" y="2431"/>
                      <a:pt x="2981" y="2244"/>
                    </a:cubicBezTo>
                    <a:cubicBezTo>
                      <a:pt x="2981" y="2233"/>
                      <a:pt x="2981" y="2233"/>
                      <a:pt x="2992" y="2222"/>
                    </a:cubicBezTo>
                    <a:cubicBezTo>
                      <a:pt x="2992" y="2222"/>
                      <a:pt x="2992" y="2211"/>
                      <a:pt x="2992" y="2200"/>
                    </a:cubicBezTo>
                    <a:cubicBezTo>
                      <a:pt x="2981" y="2189"/>
                      <a:pt x="2970" y="2167"/>
                      <a:pt x="2959" y="2145"/>
                    </a:cubicBezTo>
                    <a:cubicBezTo>
                      <a:pt x="2310" y="1441"/>
                      <a:pt x="1650" y="726"/>
                      <a:pt x="1001" y="11"/>
                    </a:cubicBezTo>
                    <a:lnTo>
                      <a:pt x="979" y="11"/>
                    </a:lnTo>
                    <a:lnTo>
                      <a:pt x="957"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0"/>
              <p:cNvSpPr/>
              <p:nvPr/>
            </p:nvSpPr>
            <p:spPr>
              <a:xfrm rot="8663630">
                <a:off x="7076406" y="2916961"/>
                <a:ext cx="308588" cy="286546"/>
              </a:xfrm>
              <a:custGeom>
                <a:avLst/>
                <a:gdLst/>
                <a:ahLst/>
                <a:cxnLst/>
                <a:rect l="l" t="t" r="r" b="b"/>
                <a:pathLst>
                  <a:path w="2926" h="2717" extrusionOk="0">
                    <a:moveTo>
                      <a:pt x="935" y="0"/>
                    </a:moveTo>
                    <a:cubicBezTo>
                      <a:pt x="836" y="55"/>
                      <a:pt x="726" y="110"/>
                      <a:pt x="627" y="154"/>
                    </a:cubicBezTo>
                    <a:cubicBezTo>
                      <a:pt x="517" y="209"/>
                      <a:pt x="407" y="264"/>
                      <a:pt x="308" y="330"/>
                    </a:cubicBezTo>
                    <a:cubicBezTo>
                      <a:pt x="209" y="385"/>
                      <a:pt x="99" y="418"/>
                      <a:pt x="0" y="506"/>
                    </a:cubicBezTo>
                    <a:cubicBezTo>
                      <a:pt x="66" y="572"/>
                      <a:pt x="110" y="627"/>
                      <a:pt x="154" y="682"/>
                    </a:cubicBezTo>
                    <a:cubicBezTo>
                      <a:pt x="429" y="979"/>
                      <a:pt x="704" y="1276"/>
                      <a:pt x="968" y="1573"/>
                    </a:cubicBezTo>
                    <a:cubicBezTo>
                      <a:pt x="1276" y="1903"/>
                      <a:pt x="1573" y="2233"/>
                      <a:pt x="1881" y="2563"/>
                    </a:cubicBezTo>
                    <a:cubicBezTo>
                      <a:pt x="1925" y="2618"/>
                      <a:pt x="1969" y="2684"/>
                      <a:pt x="2057" y="2717"/>
                    </a:cubicBezTo>
                    <a:cubicBezTo>
                      <a:pt x="2332" y="2552"/>
                      <a:pt x="2618" y="2398"/>
                      <a:pt x="2904" y="2233"/>
                    </a:cubicBezTo>
                    <a:cubicBezTo>
                      <a:pt x="2915" y="2222"/>
                      <a:pt x="2915" y="2211"/>
                      <a:pt x="2926" y="2189"/>
                    </a:cubicBezTo>
                    <a:cubicBezTo>
                      <a:pt x="2530" y="1716"/>
                      <a:pt x="2123" y="1243"/>
                      <a:pt x="1716" y="770"/>
                    </a:cubicBezTo>
                    <a:cubicBezTo>
                      <a:pt x="1474" y="495"/>
                      <a:pt x="1221" y="253"/>
                      <a:pt x="9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60"/>
              <p:cNvSpPr/>
              <p:nvPr/>
            </p:nvSpPr>
            <p:spPr>
              <a:xfrm rot="8663630">
                <a:off x="7216747" y="2541684"/>
                <a:ext cx="295827" cy="301733"/>
              </a:xfrm>
              <a:custGeom>
                <a:avLst/>
                <a:gdLst/>
                <a:ahLst/>
                <a:cxnLst/>
                <a:rect l="l" t="t" r="r" b="b"/>
                <a:pathLst>
                  <a:path w="2805" h="2861" extrusionOk="0">
                    <a:moveTo>
                      <a:pt x="693" y="1"/>
                    </a:moveTo>
                    <a:cubicBezTo>
                      <a:pt x="451" y="177"/>
                      <a:pt x="121" y="485"/>
                      <a:pt x="0" y="650"/>
                    </a:cubicBezTo>
                    <a:cubicBezTo>
                      <a:pt x="33" y="694"/>
                      <a:pt x="66" y="749"/>
                      <a:pt x="110" y="793"/>
                    </a:cubicBezTo>
                    <a:cubicBezTo>
                      <a:pt x="781" y="1474"/>
                      <a:pt x="1408" y="2200"/>
                      <a:pt x="2134" y="2849"/>
                    </a:cubicBezTo>
                    <a:lnTo>
                      <a:pt x="2134" y="2860"/>
                    </a:lnTo>
                    <a:cubicBezTo>
                      <a:pt x="2365" y="2662"/>
                      <a:pt x="2574" y="2486"/>
                      <a:pt x="2783" y="2310"/>
                    </a:cubicBezTo>
                    <a:cubicBezTo>
                      <a:pt x="2794" y="2299"/>
                      <a:pt x="2794" y="2277"/>
                      <a:pt x="2805" y="2255"/>
                    </a:cubicBezTo>
                    <a:cubicBezTo>
                      <a:pt x="2761" y="2211"/>
                      <a:pt x="2706" y="2156"/>
                      <a:pt x="2662" y="2101"/>
                    </a:cubicBezTo>
                    <a:cubicBezTo>
                      <a:pt x="2024" y="1452"/>
                      <a:pt x="1386" y="793"/>
                      <a:pt x="792" y="100"/>
                    </a:cubicBezTo>
                    <a:cubicBezTo>
                      <a:pt x="759" y="67"/>
                      <a:pt x="726" y="34"/>
                      <a:pt x="69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60"/>
              <p:cNvSpPr/>
              <p:nvPr/>
            </p:nvSpPr>
            <p:spPr>
              <a:xfrm rot="8663630">
                <a:off x="7024537" y="3031984"/>
                <a:ext cx="299307" cy="277265"/>
              </a:xfrm>
              <a:custGeom>
                <a:avLst/>
                <a:gdLst/>
                <a:ahLst/>
                <a:cxnLst/>
                <a:rect l="l" t="t" r="r" b="b"/>
                <a:pathLst>
                  <a:path w="2838" h="2629" extrusionOk="0">
                    <a:moveTo>
                      <a:pt x="990" y="0"/>
                    </a:moveTo>
                    <a:cubicBezTo>
                      <a:pt x="748" y="66"/>
                      <a:pt x="187" y="308"/>
                      <a:pt x="0" y="440"/>
                    </a:cubicBezTo>
                    <a:cubicBezTo>
                      <a:pt x="33" y="473"/>
                      <a:pt x="55" y="506"/>
                      <a:pt x="88" y="539"/>
                    </a:cubicBezTo>
                    <a:cubicBezTo>
                      <a:pt x="198" y="638"/>
                      <a:pt x="308" y="748"/>
                      <a:pt x="407" y="847"/>
                    </a:cubicBezTo>
                    <a:cubicBezTo>
                      <a:pt x="759" y="1199"/>
                      <a:pt x="1078" y="1584"/>
                      <a:pt x="1397" y="1969"/>
                    </a:cubicBezTo>
                    <a:cubicBezTo>
                      <a:pt x="1562" y="2156"/>
                      <a:pt x="1727" y="2343"/>
                      <a:pt x="1892" y="2530"/>
                    </a:cubicBezTo>
                    <a:cubicBezTo>
                      <a:pt x="1925" y="2574"/>
                      <a:pt x="1969" y="2596"/>
                      <a:pt x="2002" y="2629"/>
                    </a:cubicBezTo>
                    <a:cubicBezTo>
                      <a:pt x="2288" y="2486"/>
                      <a:pt x="2563" y="2365"/>
                      <a:pt x="2837" y="2233"/>
                    </a:cubicBezTo>
                    <a:cubicBezTo>
                      <a:pt x="2815" y="2200"/>
                      <a:pt x="2804" y="2167"/>
                      <a:pt x="2793" y="2145"/>
                    </a:cubicBezTo>
                    <a:cubicBezTo>
                      <a:pt x="2211" y="1441"/>
                      <a:pt x="1628" y="737"/>
                      <a:pt x="1045" y="33"/>
                    </a:cubicBezTo>
                    <a:cubicBezTo>
                      <a:pt x="1023" y="22"/>
                      <a:pt x="1012" y="11"/>
                      <a:pt x="99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0"/>
              <p:cNvSpPr/>
              <p:nvPr/>
            </p:nvSpPr>
            <p:spPr>
              <a:xfrm rot="8663630">
                <a:off x="7240213" y="2441922"/>
                <a:ext cx="285386" cy="291187"/>
              </a:xfrm>
              <a:custGeom>
                <a:avLst/>
                <a:gdLst/>
                <a:ahLst/>
                <a:cxnLst/>
                <a:rect l="l" t="t" r="r" b="b"/>
                <a:pathLst>
                  <a:path w="2706" h="2761" extrusionOk="0">
                    <a:moveTo>
                      <a:pt x="561" y="1"/>
                    </a:moveTo>
                    <a:cubicBezTo>
                      <a:pt x="385" y="133"/>
                      <a:pt x="88" y="451"/>
                      <a:pt x="0" y="605"/>
                    </a:cubicBezTo>
                    <a:cubicBezTo>
                      <a:pt x="22" y="649"/>
                      <a:pt x="55" y="682"/>
                      <a:pt x="88" y="726"/>
                    </a:cubicBezTo>
                    <a:cubicBezTo>
                      <a:pt x="682" y="1441"/>
                      <a:pt x="1342" y="2101"/>
                      <a:pt x="2024" y="2728"/>
                    </a:cubicBezTo>
                    <a:cubicBezTo>
                      <a:pt x="2046" y="2739"/>
                      <a:pt x="2079" y="2750"/>
                      <a:pt x="2101" y="2761"/>
                    </a:cubicBezTo>
                    <a:cubicBezTo>
                      <a:pt x="2299" y="2574"/>
                      <a:pt x="2497" y="2387"/>
                      <a:pt x="2706" y="2189"/>
                    </a:cubicBezTo>
                    <a:cubicBezTo>
                      <a:pt x="1936" y="1485"/>
                      <a:pt x="1276" y="715"/>
                      <a:pt x="56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0"/>
              <p:cNvSpPr/>
              <p:nvPr/>
            </p:nvSpPr>
            <p:spPr>
              <a:xfrm rot="8663630">
                <a:off x="7268104" y="2259692"/>
                <a:ext cx="275051" cy="274945"/>
              </a:xfrm>
              <a:custGeom>
                <a:avLst/>
                <a:gdLst/>
                <a:ahLst/>
                <a:cxnLst/>
                <a:rect l="l" t="t" r="r" b="b"/>
                <a:pathLst>
                  <a:path w="2608" h="2607" extrusionOk="0">
                    <a:moveTo>
                      <a:pt x="496" y="0"/>
                    </a:moveTo>
                    <a:cubicBezTo>
                      <a:pt x="353" y="121"/>
                      <a:pt x="133" y="418"/>
                      <a:pt x="1" y="660"/>
                    </a:cubicBezTo>
                    <a:cubicBezTo>
                      <a:pt x="100" y="770"/>
                      <a:pt x="188" y="880"/>
                      <a:pt x="287" y="968"/>
                    </a:cubicBezTo>
                    <a:cubicBezTo>
                      <a:pt x="847" y="1496"/>
                      <a:pt x="1419" y="2013"/>
                      <a:pt x="1991" y="2530"/>
                    </a:cubicBezTo>
                    <a:cubicBezTo>
                      <a:pt x="2024" y="2563"/>
                      <a:pt x="2057" y="2585"/>
                      <a:pt x="2101" y="2607"/>
                    </a:cubicBezTo>
                    <a:cubicBezTo>
                      <a:pt x="2266" y="2409"/>
                      <a:pt x="2431" y="2222"/>
                      <a:pt x="2607" y="2024"/>
                    </a:cubicBezTo>
                    <a:cubicBezTo>
                      <a:pt x="1914" y="1331"/>
                      <a:pt x="1221" y="649"/>
                      <a:pt x="49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0"/>
              <p:cNvSpPr/>
              <p:nvPr/>
            </p:nvSpPr>
            <p:spPr>
              <a:xfrm rot="8663630">
                <a:off x="6977378" y="3134563"/>
                <a:ext cx="270410" cy="264504"/>
              </a:xfrm>
              <a:custGeom>
                <a:avLst/>
                <a:gdLst/>
                <a:ahLst/>
                <a:cxnLst/>
                <a:rect l="l" t="t" r="r" b="b"/>
                <a:pathLst>
                  <a:path w="2564" h="2508" extrusionOk="0">
                    <a:moveTo>
                      <a:pt x="804" y="1"/>
                    </a:moveTo>
                    <a:lnTo>
                      <a:pt x="804" y="12"/>
                    </a:lnTo>
                    <a:cubicBezTo>
                      <a:pt x="529" y="89"/>
                      <a:pt x="265" y="144"/>
                      <a:pt x="1" y="275"/>
                    </a:cubicBezTo>
                    <a:cubicBezTo>
                      <a:pt x="45" y="341"/>
                      <a:pt x="78" y="385"/>
                      <a:pt x="111" y="429"/>
                    </a:cubicBezTo>
                    <a:cubicBezTo>
                      <a:pt x="683" y="1111"/>
                      <a:pt x="1255" y="1804"/>
                      <a:pt x="1826" y="2486"/>
                    </a:cubicBezTo>
                    <a:cubicBezTo>
                      <a:pt x="1826" y="2497"/>
                      <a:pt x="1837" y="2497"/>
                      <a:pt x="1848" y="2497"/>
                    </a:cubicBezTo>
                    <a:cubicBezTo>
                      <a:pt x="1848" y="2497"/>
                      <a:pt x="1859" y="2497"/>
                      <a:pt x="1870" y="2508"/>
                    </a:cubicBezTo>
                    <a:cubicBezTo>
                      <a:pt x="2068" y="2420"/>
                      <a:pt x="2277" y="2343"/>
                      <a:pt x="2486" y="2255"/>
                    </a:cubicBezTo>
                    <a:cubicBezTo>
                      <a:pt x="2519" y="2244"/>
                      <a:pt x="2541" y="2222"/>
                      <a:pt x="2563" y="2211"/>
                    </a:cubicBezTo>
                    <a:cubicBezTo>
                      <a:pt x="1980" y="1474"/>
                      <a:pt x="1398" y="748"/>
                      <a:pt x="80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0"/>
              <p:cNvSpPr/>
              <p:nvPr/>
            </p:nvSpPr>
            <p:spPr>
              <a:xfrm rot="8663630">
                <a:off x="7276704" y="2171305"/>
                <a:ext cx="261129" cy="261024"/>
              </a:xfrm>
              <a:custGeom>
                <a:avLst/>
                <a:gdLst/>
                <a:ahLst/>
                <a:cxnLst/>
                <a:rect l="l" t="t" r="r" b="b"/>
                <a:pathLst>
                  <a:path w="2476" h="2475" extrusionOk="0">
                    <a:moveTo>
                      <a:pt x="375" y="0"/>
                    </a:moveTo>
                    <a:cubicBezTo>
                      <a:pt x="232" y="209"/>
                      <a:pt x="111" y="418"/>
                      <a:pt x="1" y="627"/>
                    </a:cubicBezTo>
                    <a:cubicBezTo>
                      <a:pt x="177" y="902"/>
                      <a:pt x="1727" y="2265"/>
                      <a:pt x="2068" y="2474"/>
                    </a:cubicBezTo>
                    <a:cubicBezTo>
                      <a:pt x="2200" y="2298"/>
                      <a:pt x="2332" y="2122"/>
                      <a:pt x="2475" y="1936"/>
                    </a:cubicBezTo>
                    <a:cubicBezTo>
                      <a:pt x="2420" y="1881"/>
                      <a:pt x="2365" y="1826"/>
                      <a:pt x="2310" y="1782"/>
                    </a:cubicBezTo>
                    <a:cubicBezTo>
                      <a:pt x="2134" y="1617"/>
                      <a:pt x="1958" y="1463"/>
                      <a:pt x="1782" y="1309"/>
                    </a:cubicBezTo>
                    <a:cubicBezTo>
                      <a:pt x="1331" y="891"/>
                      <a:pt x="870" y="484"/>
                      <a:pt x="452" y="44"/>
                    </a:cubicBezTo>
                    <a:cubicBezTo>
                      <a:pt x="430" y="22"/>
                      <a:pt x="397" y="11"/>
                      <a:pt x="37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0"/>
              <p:cNvSpPr/>
              <p:nvPr/>
            </p:nvSpPr>
            <p:spPr>
              <a:xfrm rot="8663630">
                <a:off x="7265197" y="2351924"/>
                <a:ext cx="271465" cy="278425"/>
              </a:xfrm>
              <a:custGeom>
                <a:avLst/>
                <a:gdLst/>
                <a:ahLst/>
                <a:cxnLst/>
                <a:rect l="l" t="t" r="r" b="b"/>
                <a:pathLst>
                  <a:path w="2574" h="2640" extrusionOk="0">
                    <a:moveTo>
                      <a:pt x="484" y="0"/>
                    </a:moveTo>
                    <a:cubicBezTo>
                      <a:pt x="319" y="187"/>
                      <a:pt x="155" y="385"/>
                      <a:pt x="1" y="583"/>
                    </a:cubicBezTo>
                    <a:cubicBezTo>
                      <a:pt x="715" y="1276"/>
                      <a:pt x="1419" y="1947"/>
                      <a:pt x="2134" y="2640"/>
                    </a:cubicBezTo>
                    <a:cubicBezTo>
                      <a:pt x="2222" y="2552"/>
                      <a:pt x="2299" y="2475"/>
                      <a:pt x="2376" y="2398"/>
                    </a:cubicBezTo>
                    <a:cubicBezTo>
                      <a:pt x="2442" y="2321"/>
                      <a:pt x="2530" y="2266"/>
                      <a:pt x="2574" y="2167"/>
                    </a:cubicBezTo>
                    <a:cubicBezTo>
                      <a:pt x="2211" y="1804"/>
                      <a:pt x="1848" y="1463"/>
                      <a:pt x="1507" y="1111"/>
                    </a:cubicBezTo>
                    <a:cubicBezTo>
                      <a:pt x="1166" y="759"/>
                      <a:pt x="836" y="385"/>
                      <a:pt x="48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0"/>
              <p:cNvSpPr/>
              <p:nvPr/>
            </p:nvSpPr>
            <p:spPr>
              <a:xfrm rot="8663630">
                <a:off x="7272287" y="2015502"/>
                <a:ext cx="240142" cy="240247"/>
              </a:xfrm>
              <a:custGeom>
                <a:avLst/>
                <a:gdLst/>
                <a:ahLst/>
                <a:cxnLst/>
                <a:rect l="l" t="t" r="r" b="b"/>
                <a:pathLst>
                  <a:path w="2277" h="2278" extrusionOk="0">
                    <a:moveTo>
                      <a:pt x="275" y="1"/>
                    </a:moveTo>
                    <a:cubicBezTo>
                      <a:pt x="165" y="188"/>
                      <a:pt x="88" y="386"/>
                      <a:pt x="0" y="583"/>
                    </a:cubicBezTo>
                    <a:lnTo>
                      <a:pt x="11" y="583"/>
                    </a:lnTo>
                    <a:cubicBezTo>
                      <a:pt x="352" y="968"/>
                      <a:pt x="1672" y="2068"/>
                      <a:pt x="2034" y="2277"/>
                    </a:cubicBezTo>
                    <a:cubicBezTo>
                      <a:pt x="2122" y="2112"/>
                      <a:pt x="2210" y="1958"/>
                      <a:pt x="2276" y="1782"/>
                    </a:cubicBezTo>
                    <a:cubicBezTo>
                      <a:pt x="1606" y="1188"/>
                      <a:pt x="946" y="605"/>
                      <a:pt x="27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0"/>
              <p:cNvSpPr/>
              <p:nvPr/>
            </p:nvSpPr>
            <p:spPr>
              <a:xfrm rot="8663630">
                <a:off x="7232202" y="1866660"/>
                <a:ext cx="230861" cy="229701"/>
              </a:xfrm>
              <a:custGeom>
                <a:avLst/>
                <a:gdLst/>
                <a:ahLst/>
                <a:cxnLst/>
                <a:rect l="l" t="t" r="r" b="b"/>
                <a:pathLst>
                  <a:path w="2189" h="2178" extrusionOk="0">
                    <a:moveTo>
                      <a:pt x="165" y="0"/>
                    </a:moveTo>
                    <a:cubicBezTo>
                      <a:pt x="77" y="209"/>
                      <a:pt x="0" y="473"/>
                      <a:pt x="0" y="638"/>
                    </a:cubicBezTo>
                    <a:cubicBezTo>
                      <a:pt x="275" y="935"/>
                      <a:pt x="1760" y="2068"/>
                      <a:pt x="2024" y="2178"/>
                    </a:cubicBezTo>
                    <a:cubicBezTo>
                      <a:pt x="2079" y="1980"/>
                      <a:pt x="2134" y="1782"/>
                      <a:pt x="2189" y="1573"/>
                    </a:cubicBezTo>
                    <a:cubicBezTo>
                      <a:pt x="1507" y="1067"/>
                      <a:pt x="836" y="561"/>
                      <a:pt x="20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0"/>
              <p:cNvSpPr/>
              <p:nvPr/>
            </p:nvSpPr>
            <p:spPr>
              <a:xfrm rot="8663630">
                <a:off x="7279203" y="2093875"/>
                <a:ext cx="244888" cy="240775"/>
              </a:xfrm>
              <a:custGeom>
                <a:avLst/>
                <a:gdLst/>
                <a:ahLst/>
                <a:cxnLst/>
                <a:rect l="l" t="t" r="r" b="b"/>
                <a:pathLst>
                  <a:path w="2322" h="2283" extrusionOk="0">
                    <a:moveTo>
                      <a:pt x="276" y="1"/>
                    </a:moveTo>
                    <a:cubicBezTo>
                      <a:pt x="177" y="155"/>
                      <a:pt x="89" y="331"/>
                      <a:pt x="1" y="518"/>
                    </a:cubicBezTo>
                    <a:lnTo>
                      <a:pt x="12" y="507"/>
                    </a:lnTo>
                    <a:cubicBezTo>
                      <a:pt x="56" y="562"/>
                      <a:pt x="100" y="617"/>
                      <a:pt x="155" y="672"/>
                    </a:cubicBezTo>
                    <a:cubicBezTo>
                      <a:pt x="386" y="881"/>
                      <a:pt x="617" y="1101"/>
                      <a:pt x="859" y="1309"/>
                    </a:cubicBezTo>
                    <a:cubicBezTo>
                      <a:pt x="1200" y="1606"/>
                      <a:pt x="1541" y="1914"/>
                      <a:pt x="1881" y="2211"/>
                    </a:cubicBezTo>
                    <a:cubicBezTo>
                      <a:pt x="1918" y="2239"/>
                      <a:pt x="1948" y="2282"/>
                      <a:pt x="2008" y="2282"/>
                    </a:cubicBezTo>
                    <a:cubicBezTo>
                      <a:pt x="2020" y="2282"/>
                      <a:pt x="2032" y="2281"/>
                      <a:pt x="2046" y="2277"/>
                    </a:cubicBezTo>
                    <a:cubicBezTo>
                      <a:pt x="2090" y="2211"/>
                      <a:pt x="2134" y="2123"/>
                      <a:pt x="2189" y="2046"/>
                    </a:cubicBezTo>
                    <a:cubicBezTo>
                      <a:pt x="2233" y="1969"/>
                      <a:pt x="2299" y="1903"/>
                      <a:pt x="2321" y="1826"/>
                    </a:cubicBezTo>
                    <a:cubicBezTo>
                      <a:pt x="2321" y="1804"/>
                      <a:pt x="2321" y="1793"/>
                      <a:pt x="2310" y="1782"/>
                    </a:cubicBezTo>
                    <a:cubicBezTo>
                      <a:pt x="1661" y="1189"/>
                      <a:pt x="947" y="650"/>
                      <a:pt x="331" y="23"/>
                    </a:cubicBezTo>
                    <a:cubicBezTo>
                      <a:pt x="320" y="12"/>
                      <a:pt x="309" y="12"/>
                      <a:pt x="2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0"/>
              <p:cNvSpPr/>
              <p:nvPr/>
            </p:nvSpPr>
            <p:spPr>
              <a:xfrm rot="8663630">
                <a:off x="6939911" y="3217246"/>
                <a:ext cx="235607" cy="244782"/>
              </a:xfrm>
              <a:custGeom>
                <a:avLst/>
                <a:gdLst/>
                <a:ahLst/>
                <a:cxnLst/>
                <a:rect l="l" t="t" r="r" b="b"/>
                <a:pathLst>
                  <a:path w="2234" h="2321" extrusionOk="0">
                    <a:moveTo>
                      <a:pt x="506" y="1"/>
                    </a:moveTo>
                    <a:cubicBezTo>
                      <a:pt x="364" y="34"/>
                      <a:pt x="221" y="67"/>
                      <a:pt x="67" y="100"/>
                    </a:cubicBezTo>
                    <a:cubicBezTo>
                      <a:pt x="45" y="111"/>
                      <a:pt x="23" y="122"/>
                      <a:pt x="1" y="133"/>
                    </a:cubicBezTo>
                    <a:cubicBezTo>
                      <a:pt x="1" y="144"/>
                      <a:pt x="1" y="155"/>
                      <a:pt x="1" y="166"/>
                    </a:cubicBezTo>
                    <a:cubicBezTo>
                      <a:pt x="67" y="254"/>
                      <a:pt x="144" y="342"/>
                      <a:pt x="210" y="440"/>
                    </a:cubicBezTo>
                    <a:cubicBezTo>
                      <a:pt x="649" y="1056"/>
                      <a:pt x="1144" y="1639"/>
                      <a:pt x="1639" y="2222"/>
                    </a:cubicBezTo>
                    <a:cubicBezTo>
                      <a:pt x="1672" y="2255"/>
                      <a:pt x="1716" y="2288"/>
                      <a:pt x="1749" y="2321"/>
                    </a:cubicBezTo>
                    <a:cubicBezTo>
                      <a:pt x="1903" y="2266"/>
                      <a:pt x="2057" y="2211"/>
                      <a:pt x="2200" y="2156"/>
                    </a:cubicBezTo>
                    <a:cubicBezTo>
                      <a:pt x="2211" y="2156"/>
                      <a:pt x="2222" y="2145"/>
                      <a:pt x="2233" y="2134"/>
                    </a:cubicBezTo>
                    <a:cubicBezTo>
                      <a:pt x="2112" y="1914"/>
                      <a:pt x="704" y="166"/>
                      <a:pt x="50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0"/>
              <p:cNvSpPr/>
              <p:nvPr/>
            </p:nvSpPr>
            <p:spPr>
              <a:xfrm rot="8663630">
                <a:off x="7257055" y="1945804"/>
                <a:ext cx="234341" cy="227381"/>
              </a:xfrm>
              <a:custGeom>
                <a:avLst/>
                <a:gdLst/>
                <a:ahLst/>
                <a:cxnLst/>
                <a:rect l="l" t="t" r="r" b="b"/>
                <a:pathLst>
                  <a:path w="2222" h="2156" extrusionOk="0">
                    <a:moveTo>
                      <a:pt x="198" y="0"/>
                    </a:moveTo>
                    <a:cubicBezTo>
                      <a:pt x="110" y="187"/>
                      <a:pt x="55" y="363"/>
                      <a:pt x="0" y="561"/>
                    </a:cubicBezTo>
                    <a:cubicBezTo>
                      <a:pt x="88" y="638"/>
                      <a:pt x="176" y="726"/>
                      <a:pt x="275" y="803"/>
                    </a:cubicBezTo>
                    <a:cubicBezTo>
                      <a:pt x="792" y="1265"/>
                      <a:pt x="1353" y="1683"/>
                      <a:pt x="1914" y="2101"/>
                    </a:cubicBezTo>
                    <a:cubicBezTo>
                      <a:pt x="1947" y="2123"/>
                      <a:pt x="1991" y="2134"/>
                      <a:pt x="2024" y="2156"/>
                    </a:cubicBezTo>
                    <a:cubicBezTo>
                      <a:pt x="2090" y="1991"/>
                      <a:pt x="2156" y="1837"/>
                      <a:pt x="2222" y="1683"/>
                    </a:cubicBezTo>
                    <a:cubicBezTo>
                      <a:pt x="2167" y="1639"/>
                      <a:pt x="2123" y="1595"/>
                      <a:pt x="2068" y="1551"/>
                    </a:cubicBezTo>
                    <a:cubicBezTo>
                      <a:pt x="1452" y="1089"/>
                      <a:pt x="858" y="605"/>
                      <a:pt x="297" y="77"/>
                    </a:cubicBezTo>
                    <a:cubicBezTo>
                      <a:pt x="275" y="44"/>
                      <a:pt x="231" y="33"/>
                      <a:pt x="19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0"/>
              <p:cNvSpPr/>
              <p:nvPr/>
            </p:nvSpPr>
            <p:spPr>
              <a:xfrm rot="8663630">
                <a:off x="6889366" y="3280417"/>
                <a:ext cx="236662" cy="235607"/>
              </a:xfrm>
              <a:custGeom>
                <a:avLst/>
                <a:gdLst/>
                <a:ahLst/>
                <a:cxnLst/>
                <a:rect l="l" t="t" r="r" b="b"/>
                <a:pathLst>
                  <a:path w="2244" h="2234" extrusionOk="0">
                    <a:moveTo>
                      <a:pt x="561" y="1"/>
                    </a:moveTo>
                    <a:cubicBezTo>
                      <a:pt x="363" y="34"/>
                      <a:pt x="187" y="34"/>
                      <a:pt x="0" y="111"/>
                    </a:cubicBezTo>
                    <a:cubicBezTo>
                      <a:pt x="572" y="825"/>
                      <a:pt x="1133" y="1518"/>
                      <a:pt x="1705" y="2233"/>
                    </a:cubicBezTo>
                    <a:cubicBezTo>
                      <a:pt x="1881" y="2178"/>
                      <a:pt x="2046" y="2134"/>
                      <a:pt x="2244" y="2090"/>
                    </a:cubicBezTo>
                    <a:cubicBezTo>
                      <a:pt x="2178" y="1980"/>
                      <a:pt x="2112" y="1914"/>
                      <a:pt x="2057" y="1837"/>
                    </a:cubicBezTo>
                    <a:cubicBezTo>
                      <a:pt x="1848" y="1573"/>
                      <a:pt x="1639" y="1309"/>
                      <a:pt x="1430" y="1045"/>
                    </a:cubicBezTo>
                    <a:cubicBezTo>
                      <a:pt x="1232" y="803"/>
                      <a:pt x="1045" y="561"/>
                      <a:pt x="847" y="320"/>
                    </a:cubicBezTo>
                    <a:cubicBezTo>
                      <a:pt x="759" y="210"/>
                      <a:pt x="660" y="111"/>
                      <a:pt x="56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0"/>
              <p:cNvSpPr/>
              <p:nvPr/>
            </p:nvSpPr>
            <p:spPr>
              <a:xfrm rot="8663630">
                <a:off x="7204507" y="1799944"/>
                <a:ext cx="223900" cy="212299"/>
              </a:xfrm>
              <a:custGeom>
                <a:avLst/>
                <a:gdLst/>
                <a:ahLst/>
                <a:cxnLst/>
                <a:rect l="l" t="t" r="r" b="b"/>
                <a:pathLst>
                  <a:path w="2123" h="2013" extrusionOk="0">
                    <a:moveTo>
                      <a:pt x="99" y="0"/>
                    </a:moveTo>
                    <a:cubicBezTo>
                      <a:pt x="33" y="143"/>
                      <a:pt x="0" y="352"/>
                      <a:pt x="0" y="605"/>
                    </a:cubicBezTo>
                    <a:cubicBezTo>
                      <a:pt x="231" y="836"/>
                      <a:pt x="1342" y="1628"/>
                      <a:pt x="1947" y="1980"/>
                    </a:cubicBezTo>
                    <a:cubicBezTo>
                      <a:pt x="1969" y="2002"/>
                      <a:pt x="2002" y="2002"/>
                      <a:pt x="2035" y="2012"/>
                    </a:cubicBezTo>
                    <a:cubicBezTo>
                      <a:pt x="2068" y="1848"/>
                      <a:pt x="2090" y="1694"/>
                      <a:pt x="2123" y="1529"/>
                    </a:cubicBezTo>
                    <a:cubicBezTo>
                      <a:pt x="1474" y="1012"/>
                      <a:pt x="759" y="572"/>
                      <a:pt x="14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0"/>
              <p:cNvSpPr/>
              <p:nvPr/>
            </p:nvSpPr>
            <p:spPr>
              <a:xfrm rot="8663630">
                <a:off x="6838386" y="3342587"/>
                <a:ext cx="227381" cy="218944"/>
              </a:xfrm>
              <a:custGeom>
                <a:avLst/>
                <a:gdLst/>
                <a:ahLst/>
                <a:cxnLst/>
                <a:rect l="l" t="t" r="r" b="b"/>
                <a:pathLst>
                  <a:path w="2156" h="2076" extrusionOk="0">
                    <a:moveTo>
                      <a:pt x="297" y="1"/>
                    </a:moveTo>
                    <a:cubicBezTo>
                      <a:pt x="217" y="1"/>
                      <a:pt x="85" y="26"/>
                      <a:pt x="0" y="52"/>
                    </a:cubicBezTo>
                    <a:cubicBezTo>
                      <a:pt x="572" y="711"/>
                      <a:pt x="1056" y="1437"/>
                      <a:pt x="1639" y="2075"/>
                    </a:cubicBezTo>
                    <a:cubicBezTo>
                      <a:pt x="1815" y="2053"/>
                      <a:pt x="1969" y="2031"/>
                      <a:pt x="2156" y="1998"/>
                    </a:cubicBezTo>
                    <a:cubicBezTo>
                      <a:pt x="2134" y="1954"/>
                      <a:pt x="2123" y="1932"/>
                      <a:pt x="2112" y="1921"/>
                    </a:cubicBezTo>
                    <a:cubicBezTo>
                      <a:pt x="1672" y="1404"/>
                      <a:pt x="1243" y="876"/>
                      <a:pt x="781" y="393"/>
                    </a:cubicBezTo>
                    <a:cubicBezTo>
                      <a:pt x="671" y="283"/>
                      <a:pt x="561" y="173"/>
                      <a:pt x="451" y="74"/>
                    </a:cubicBezTo>
                    <a:cubicBezTo>
                      <a:pt x="429" y="41"/>
                      <a:pt x="385" y="19"/>
                      <a:pt x="352" y="8"/>
                    </a:cubicBezTo>
                    <a:cubicBezTo>
                      <a:pt x="340" y="3"/>
                      <a:pt x="321" y="1"/>
                      <a:pt x="297"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0"/>
              <p:cNvSpPr/>
              <p:nvPr/>
            </p:nvSpPr>
            <p:spPr>
              <a:xfrm rot="8663630">
                <a:off x="7172496" y="1741489"/>
                <a:ext cx="218100" cy="193843"/>
              </a:xfrm>
              <a:custGeom>
                <a:avLst/>
                <a:gdLst/>
                <a:ahLst/>
                <a:cxnLst/>
                <a:rect l="l" t="t" r="r" b="b"/>
                <a:pathLst>
                  <a:path w="2068" h="1838" extrusionOk="0">
                    <a:moveTo>
                      <a:pt x="44" y="1"/>
                    </a:moveTo>
                    <a:cubicBezTo>
                      <a:pt x="33" y="166"/>
                      <a:pt x="11" y="320"/>
                      <a:pt x="0" y="463"/>
                    </a:cubicBezTo>
                    <a:lnTo>
                      <a:pt x="0" y="474"/>
                    </a:lnTo>
                    <a:cubicBezTo>
                      <a:pt x="209" y="672"/>
                      <a:pt x="1144" y="1331"/>
                      <a:pt x="1661" y="1639"/>
                    </a:cubicBezTo>
                    <a:cubicBezTo>
                      <a:pt x="1771" y="1705"/>
                      <a:pt x="1881" y="1782"/>
                      <a:pt x="2013" y="1837"/>
                    </a:cubicBezTo>
                    <a:cubicBezTo>
                      <a:pt x="2035" y="1672"/>
                      <a:pt x="2068" y="1529"/>
                      <a:pt x="2068" y="1375"/>
                    </a:cubicBezTo>
                    <a:cubicBezTo>
                      <a:pt x="2013" y="1331"/>
                      <a:pt x="1958" y="1298"/>
                      <a:pt x="1903" y="1265"/>
                    </a:cubicBezTo>
                    <a:cubicBezTo>
                      <a:pt x="1298" y="870"/>
                      <a:pt x="704" y="474"/>
                      <a:pt x="132" y="34"/>
                    </a:cubicBezTo>
                    <a:cubicBezTo>
                      <a:pt x="110" y="23"/>
                      <a:pt x="77" y="12"/>
                      <a:pt x="4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0"/>
              <p:cNvSpPr/>
              <p:nvPr/>
            </p:nvSpPr>
            <p:spPr>
              <a:xfrm rot="8663630">
                <a:off x="7139670" y="1687065"/>
                <a:ext cx="209979" cy="185722"/>
              </a:xfrm>
              <a:custGeom>
                <a:avLst/>
                <a:gdLst/>
                <a:ahLst/>
                <a:cxnLst/>
                <a:rect l="l" t="t" r="r" b="b"/>
                <a:pathLst>
                  <a:path w="1991" h="1761" extrusionOk="0">
                    <a:moveTo>
                      <a:pt x="11" y="1"/>
                    </a:moveTo>
                    <a:cubicBezTo>
                      <a:pt x="0" y="78"/>
                      <a:pt x="0" y="133"/>
                      <a:pt x="0" y="188"/>
                    </a:cubicBezTo>
                    <a:cubicBezTo>
                      <a:pt x="0" y="254"/>
                      <a:pt x="0" y="320"/>
                      <a:pt x="0" y="375"/>
                    </a:cubicBezTo>
                    <a:cubicBezTo>
                      <a:pt x="506" y="825"/>
                      <a:pt x="1661" y="1639"/>
                      <a:pt x="1958" y="1760"/>
                    </a:cubicBezTo>
                    <a:cubicBezTo>
                      <a:pt x="1991" y="1606"/>
                      <a:pt x="1991" y="1463"/>
                      <a:pt x="1991" y="1320"/>
                    </a:cubicBezTo>
                    <a:cubicBezTo>
                      <a:pt x="1518" y="1012"/>
                      <a:pt x="1078" y="715"/>
                      <a:pt x="638" y="419"/>
                    </a:cubicBezTo>
                    <a:cubicBezTo>
                      <a:pt x="462" y="298"/>
                      <a:pt x="286" y="166"/>
                      <a:pt x="110" y="45"/>
                    </a:cubicBezTo>
                    <a:cubicBezTo>
                      <a:pt x="77" y="23"/>
                      <a:pt x="44" y="23"/>
                      <a:pt x="1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0"/>
              <p:cNvSpPr/>
              <p:nvPr/>
            </p:nvSpPr>
            <p:spPr>
              <a:xfrm rot="8663630">
                <a:off x="7107695" y="1643968"/>
                <a:ext cx="207659" cy="175387"/>
              </a:xfrm>
              <a:custGeom>
                <a:avLst/>
                <a:gdLst/>
                <a:ahLst/>
                <a:cxnLst/>
                <a:rect l="l" t="t" r="r" b="b"/>
                <a:pathLst>
                  <a:path w="1969" h="1663" extrusionOk="0">
                    <a:moveTo>
                      <a:pt x="49" y="1"/>
                    </a:moveTo>
                    <a:cubicBezTo>
                      <a:pt x="35" y="1"/>
                      <a:pt x="19" y="4"/>
                      <a:pt x="0" y="12"/>
                    </a:cubicBezTo>
                    <a:cubicBezTo>
                      <a:pt x="0" y="56"/>
                      <a:pt x="0" y="100"/>
                      <a:pt x="0" y="155"/>
                    </a:cubicBezTo>
                    <a:cubicBezTo>
                      <a:pt x="11" y="199"/>
                      <a:pt x="11" y="254"/>
                      <a:pt x="22" y="298"/>
                    </a:cubicBezTo>
                    <a:cubicBezTo>
                      <a:pt x="627" y="782"/>
                      <a:pt x="1265" y="1222"/>
                      <a:pt x="1892" y="1662"/>
                    </a:cubicBezTo>
                    <a:lnTo>
                      <a:pt x="1947" y="1662"/>
                    </a:lnTo>
                    <a:cubicBezTo>
                      <a:pt x="1947" y="1552"/>
                      <a:pt x="1969" y="1453"/>
                      <a:pt x="1947" y="1343"/>
                    </a:cubicBezTo>
                    <a:cubicBezTo>
                      <a:pt x="1892" y="1299"/>
                      <a:pt x="1837" y="1266"/>
                      <a:pt x="1782" y="1233"/>
                    </a:cubicBezTo>
                    <a:cubicBezTo>
                      <a:pt x="1617" y="1123"/>
                      <a:pt x="1441" y="1024"/>
                      <a:pt x="1276" y="903"/>
                    </a:cubicBezTo>
                    <a:cubicBezTo>
                      <a:pt x="902" y="628"/>
                      <a:pt x="517" y="342"/>
                      <a:pt x="143" y="56"/>
                    </a:cubicBezTo>
                    <a:cubicBezTo>
                      <a:pt x="110" y="32"/>
                      <a:pt x="90" y="1"/>
                      <a:pt x="4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0"/>
              <p:cNvSpPr/>
              <p:nvPr/>
            </p:nvSpPr>
            <p:spPr>
              <a:xfrm rot="8663630">
                <a:off x="7076384" y="1601093"/>
                <a:ext cx="203018" cy="175176"/>
              </a:xfrm>
              <a:custGeom>
                <a:avLst/>
                <a:gdLst/>
                <a:ahLst/>
                <a:cxnLst/>
                <a:rect l="l" t="t" r="r" b="b"/>
                <a:pathLst>
                  <a:path w="1925" h="1661" extrusionOk="0">
                    <a:moveTo>
                      <a:pt x="0" y="0"/>
                    </a:moveTo>
                    <a:cubicBezTo>
                      <a:pt x="11" y="88"/>
                      <a:pt x="11" y="176"/>
                      <a:pt x="11" y="253"/>
                    </a:cubicBezTo>
                    <a:cubicBezTo>
                      <a:pt x="627" y="726"/>
                      <a:pt x="1243" y="1188"/>
                      <a:pt x="1848" y="1661"/>
                    </a:cubicBezTo>
                    <a:lnTo>
                      <a:pt x="1903" y="1661"/>
                    </a:lnTo>
                    <a:cubicBezTo>
                      <a:pt x="1925" y="1562"/>
                      <a:pt x="1903" y="1463"/>
                      <a:pt x="1903" y="1353"/>
                    </a:cubicBezTo>
                    <a:cubicBezTo>
                      <a:pt x="1837" y="1309"/>
                      <a:pt x="1782" y="1265"/>
                      <a:pt x="1716" y="1210"/>
                    </a:cubicBezTo>
                    <a:cubicBezTo>
                      <a:pt x="1166" y="814"/>
                      <a:pt x="605" y="407"/>
                      <a:pt x="55" y="11"/>
                    </a:cubicBezTo>
                    <a:cubicBezTo>
                      <a:pt x="44" y="0"/>
                      <a:pt x="22" y="0"/>
                      <a:pt x="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0"/>
              <p:cNvSpPr/>
              <p:nvPr/>
            </p:nvSpPr>
            <p:spPr>
              <a:xfrm rot="8663630">
                <a:off x="7001992" y="1499978"/>
                <a:ext cx="207659" cy="211983"/>
              </a:xfrm>
              <a:custGeom>
                <a:avLst/>
                <a:gdLst/>
                <a:ahLst/>
                <a:cxnLst/>
                <a:rect l="l" t="t" r="r" b="b"/>
                <a:pathLst>
                  <a:path w="1969" h="2010" extrusionOk="0">
                    <a:moveTo>
                      <a:pt x="44" y="1"/>
                    </a:moveTo>
                    <a:cubicBezTo>
                      <a:pt x="37" y="1"/>
                      <a:pt x="30" y="3"/>
                      <a:pt x="22" y="8"/>
                    </a:cubicBezTo>
                    <a:cubicBezTo>
                      <a:pt x="0" y="74"/>
                      <a:pt x="44" y="107"/>
                      <a:pt x="77" y="140"/>
                    </a:cubicBezTo>
                    <a:cubicBezTo>
                      <a:pt x="451" y="536"/>
                      <a:pt x="825" y="943"/>
                      <a:pt x="1199" y="1339"/>
                    </a:cubicBezTo>
                    <a:cubicBezTo>
                      <a:pt x="1375" y="1526"/>
                      <a:pt x="1562" y="1691"/>
                      <a:pt x="1749" y="1867"/>
                    </a:cubicBezTo>
                    <a:cubicBezTo>
                      <a:pt x="1804" y="1922"/>
                      <a:pt x="1870" y="1977"/>
                      <a:pt x="1969" y="2010"/>
                    </a:cubicBezTo>
                    <a:cubicBezTo>
                      <a:pt x="1969" y="1889"/>
                      <a:pt x="1958" y="1779"/>
                      <a:pt x="1936" y="1680"/>
                    </a:cubicBezTo>
                    <a:cubicBezTo>
                      <a:pt x="1925" y="1636"/>
                      <a:pt x="1892" y="1592"/>
                      <a:pt x="1859" y="1548"/>
                    </a:cubicBezTo>
                    <a:cubicBezTo>
                      <a:pt x="1826" y="1515"/>
                      <a:pt x="1793" y="1482"/>
                      <a:pt x="1749" y="1449"/>
                    </a:cubicBezTo>
                    <a:cubicBezTo>
                      <a:pt x="1199" y="976"/>
                      <a:pt x="649" y="503"/>
                      <a:pt x="88" y="30"/>
                    </a:cubicBezTo>
                    <a:cubicBezTo>
                      <a:pt x="80" y="22"/>
                      <a:pt x="65" y="1"/>
                      <a:pt x="4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0"/>
              <p:cNvSpPr/>
              <p:nvPr/>
            </p:nvSpPr>
            <p:spPr>
              <a:xfrm rot="8663630">
                <a:off x="7041809" y="1554148"/>
                <a:ext cx="203018" cy="184457"/>
              </a:xfrm>
              <a:custGeom>
                <a:avLst/>
                <a:gdLst/>
                <a:ahLst/>
                <a:cxnLst/>
                <a:rect l="l" t="t" r="r" b="b"/>
                <a:pathLst>
                  <a:path w="1925" h="1749" extrusionOk="0">
                    <a:moveTo>
                      <a:pt x="44" y="0"/>
                    </a:moveTo>
                    <a:cubicBezTo>
                      <a:pt x="0" y="66"/>
                      <a:pt x="11" y="110"/>
                      <a:pt x="44" y="154"/>
                    </a:cubicBezTo>
                    <a:cubicBezTo>
                      <a:pt x="77" y="187"/>
                      <a:pt x="121" y="220"/>
                      <a:pt x="154" y="253"/>
                    </a:cubicBezTo>
                    <a:cubicBezTo>
                      <a:pt x="715" y="737"/>
                      <a:pt x="1276" y="1221"/>
                      <a:pt x="1848" y="1705"/>
                    </a:cubicBezTo>
                    <a:cubicBezTo>
                      <a:pt x="1859" y="1716"/>
                      <a:pt x="1881" y="1727"/>
                      <a:pt x="1925" y="1749"/>
                    </a:cubicBezTo>
                    <a:cubicBezTo>
                      <a:pt x="1925" y="1672"/>
                      <a:pt x="1914" y="1617"/>
                      <a:pt x="1914" y="1573"/>
                    </a:cubicBezTo>
                    <a:cubicBezTo>
                      <a:pt x="1914" y="1463"/>
                      <a:pt x="1870" y="1397"/>
                      <a:pt x="1793" y="1331"/>
                    </a:cubicBezTo>
                    <a:cubicBezTo>
                      <a:pt x="1254" y="935"/>
                      <a:pt x="726" y="517"/>
                      <a:pt x="198" y="110"/>
                    </a:cubicBezTo>
                    <a:cubicBezTo>
                      <a:pt x="154" y="77"/>
                      <a:pt x="99" y="44"/>
                      <a:pt x="4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0"/>
              <p:cNvSpPr/>
              <p:nvPr/>
            </p:nvSpPr>
            <p:spPr>
              <a:xfrm rot="8663630">
                <a:off x="6800566" y="3385036"/>
                <a:ext cx="212299" cy="208608"/>
              </a:xfrm>
              <a:custGeom>
                <a:avLst/>
                <a:gdLst/>
                <a:ahLst/>
                <a:cxnLst/>
                <a:rect l="l" t="t" r="r" b="b"/>
                <a:pathLst>
                  <a:path w="2013" h="1978" extrusionOk="0">
                    <a:moveTo>
                      <a:pt x="116" y="1"/>
                    </a:moveTo>
                    <a:cubicBezTo>
                      <a:pt x="82" y="1"/>
                      <a:pt x="44" y="7"/>
                      <a:pt x="0" y="18"/>
                    </a:cubicBezTo>
                    <a:cubicBezTo>
                      <a:pt x="44" y="62"/>
                      <a:pt x="66" y="106"/>
                      <a:pt x="99" y="139"/>
                    </a:cubicBezTo>
                    <a:cubicBezTo>
                      <a:pt x="264" y="315"/>
                      <a:pt x="440" y="491"/>
                      <a:pt x="605" y="666"/>
                    </a:cubicBezTo>
                    <a:cubicBezTo>
                      <a:pt x="924" y="1040"/>
                      <a:pt x="1243" y="1425"/>
                      <a:pt x="1573" y="1799"/>
                    </a:cubicBezTo>
                    <a:cubicBezTo>
                      <a:pt x="1606" y="1843"/>
                      <a:pt x="1639" y="1887"/>
                      <a:pt x="1683" y="1931"/>
                    </a:cubicBezTo>
                    <a:cubicBezTo>
                      <a:pt x="1705" y="1953"/>
                      <a:pt x="1738" y="1975"/>
                      <a:pt x="1760" y="1975"/>
                    </a:cubicBezTo>
                    <a:cubicBezTo>
                      <a:pt x="1798" y="1975"/>
                      <a:pt x="1839" y="1978"/>
                      <a:pt x="1882" y="1978"/>
                    </a:cubicBezTo>
                    <a:cubicBezTo>
                      <a:pt x="1925" y="1978"/>
                      <a:pt x="1969" y="1975"/>
                      <a:pt x="2013" y="1964"/>
                    </a:cubicBezTo>
                    <a:cubicBezTo>
                      <a:pt x="2013" y="1898"/>
                      <a:pt x="1958" y="1865"/>
                      <a:pt x="1925" y="1832"/>
                    </a:cubicBezTo>
                    <a:cubicBezTo>
                      <a:pt x="1364" y="1271"/>
                      <a:pt x="803" y="688"/>
                      <a:pt x="286" y="84"/>
                    </a:cubicBezTo>
                    <a:cubicBezTo>
                      <a:pt x="235" y="25"/>
                      <a:pt x="183" y="1"/>
                      <a:pt x="11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0"/>
              <p:cNvSpPr/>
              <p:nvPr/>
            </p:nvSpPr>
            <p:spPr>
              <a:xfrm rot="8663630">
                <a:off x="6758385" y="3408232"/>
                <a:ext cx="212405" cy="207764"/>
              </a:xfrm>
              <a:custGeom>
                <a:avLst/>
                <a:gdLst/>
                <a:ahLst/>
                <a:cxnLst/>
                <a:rect l="l" t="t" r="r" b="b"/>
                <a:pathLst>
                  <a:path w="2014" h="1970" extrusionOk="0">
                    <a:moveTo>
                      <a:pt x="1" y="1"/>
                    </a:moveTo>
                    <a:cubicBezTo>
                      <a:pt x="34" y="45"/>
                      <a:pt x="56" y="78"/>
                      <a:pt x="78" y="100"/>
                    </a:cubicBezTo>
                    <a:cubicBezTo>
                      <a:pt x="617" y="715"/>
                      <a:pt x="1189" y="1287"/>
                      <a:pt x="1750" y="1870"/>
                    </a:cubicBezTo>
                    <a:cubicBezTo>
                      <a:pt x="1826" y="1947"/>
                      <a:pt x="1903" y="1958"/>
                      <a:pt x="2013" y="1969"/>
                    </a:cubicBezTo>
                    <a:cubicBezTo>
                      <a:pt x="1804" y="1562"/>
                      <a:pt x="463" y="210"/>
                      <a:pt x="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0"/>
              <p:cNvSpPr/>
              <p:nvPr/>
            </p:nvSpPr>
            <p:spPr>
              <a:xfrm rot="8663630">
                <a:off x="6658977" y="3456229"/>
                <a:ext cx="155560" cy="139318"/>
              </a:xfrm>
              <a:custGeom>
                <a:avLst/>
                <a:gdLst/>
                <a:ahLst/>
                <a:cxnLst/>
                <a:rect l="l" t="t" r="r" b="b"/>
                <a:pathLst>
                  <a:path w="1475" h="1321" extrusionOk="0">
                    <a:moveTo>
                      <a:pt x="23" y="0"/>
                    </a:moveTo>
                    <a:cubicBezTo>
                      <a:pt x="12" y="11"/>
                      <a:pt x="12" y="22"/>
                      <a:pt x="1" y="22"/>
                    </a:cubicBezTo>
                    <a:cubicBezTo>
                      <a:pt x="23" y="44"/>
                      <a:pt x="34" y="66"/>
                      <a:pt x="56" y="88"/>
                    </a:cubicBezTo>
                    <a:cubicBezTo>
                      <a:pt x="309" y="374"/>
                      <a:pt x="561" y="660"/>
                      <a:pt x="803" y="946"/>
                    </a:cubicBezTo>
                    <a:cubicBezTo>
                      <a:pt x="902" y="1067"/>
                      <a:pt x="1012" y="1166"/>
                      <a:pt x="1166" y="1210"/>
                    </a:cubicBezTo>
                    <a:cubicBezTo>
                      <a:pt x="1243" y="1221"/>
                      <a:pt x="1309" y="1265"/>
                      <a:pt x="1386" y="1298"/>
                    </a:cubicBezTo>
                    <a:cubicBezTo>
                      <a:pt x="1408" y="1309"/>
                      <a:pt x="1441" y="1309"/>
                      <a:pt x="1463" y="1320"/>
                    </a:cubicBezTo>
                    <a:cubicBezTo>
                      <a:pt x="1463" y="1298"/>
                      <a:pt x="1474" y="1287"/>
                      <a:pt x="1463" y="1287"/>
                    </a:cubicBezTo>
                    <a:cubicBezTo>
                      <a:pt x="1441" y="1254"/>
                      <a:pt x="1430" y="1221"/>
                      <a:pt x="1397" y="1199"/>
                    </a:cubicBezTo>
                    <a:cubicBezTo>
                      <a:pt x="1133" y="946"/>
                      <a:pt x="858" y="693"/>
                      <a:pt x="572" y="440"/>
                    </a:cubicBezTo>
                    <a:cubicBezTo>
                      <a:pt x="408" y="297"/>
                      <a:pt x="221" y="154"/>
                      <a:pt x="45" y="11"/>
                    </a:cubicBezTo>
                    <a:cubicBezTo>
                      <a:pt x="34" y="11"/>
                      <a:pt x="23" y="0"/>
                      <a:pt x="2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0"/>
              <p:cNvSpPr/>
              <p:nvPr/>
            </p:nvSpPr>
            <p:spPr>
              <a:xfrm rot="8663630">
                <a:off x="7079756" y="3189147"/>
                <a:ext cx="596294" cy="221053"/>
              </a:xfrm>
              <a:custGeom>
                <a:avLst/>
                <a:gdLst/>
                <a:ahLst/>
                <a:cxnLst/>
                <a:rect l="l" t="t" r="r" b="b"/>
                <a:pathLst>
                  <a:path w="5654" h="2096" extrusionOk="0">
                    <a:moveTo>
                      <a:pt x="3904" y="0"/>
                    </a:moveTo>
                    <a:cubicBezTo>
                      <a:pt x="3626" y="0"/>
                      <a:pt x="3349" y="36"/>
                      <a:pt x="3080" y="72"/>
                    </a:cubicBezTo>
                    <a:cubicBezTo>
                      <a:pt x="2255" y="193"/>
                      <a:pt x="1452" y="402"/>
                      <a:pt x="683" y="732"/>
                    </a:cubicBezTo>
                    <a:cubicBezTo>
                      <a:pt x="474" y="820"/>
                      <a:pt x="265" y="930"/>
                      <a:pt x="78" y="1073"/>
                    </a:cubicBezTo>
                    <a:cubicBezTo>
                      <a:pt x="45" y="1095"/>
                      <a:pt x="1" y="1106"/>
                      <a:pt x="1" y="1161"/>
                    </a:cubicBezTo>
                    <a:cubicBezTo>
                      <a:pt x="309" y="1601"/>
                      <a:pt x="650" y="1974"/>
                      <a:pt x="826" y="2095"/>
                    </a:cubicBezTo>
                    <a:cubicBezTo>
                      <a:pt x="947" y="2040"/>
                      <a:pt x="1056" y="1985"/>
                      <a:pt x="1177" y="1930"/>
                    </a:cubicBezTo>
                    <a:cubicBezTo>
                      <a:pt x="2002" y="1535"/>
                      <a:pt x="2871" y="1260"/>
                      <a:pt x="3751" y="1040"/>
                    </a:cubicBezTo>
                    <a:cubicBezTo>
                      <a:pt x="4290" y="897"/>
                      <a:pt x="4851" y="831"/>
                      <a:pt x="5411" y="809"/>
                    </a:cubicBezTo>
                    <a:cubicBezTo>
                      <a:pt x="5437" y="809"/>
                      <a:pt x="5461" y="810"/>
                      <a:pt x="5486" y="810"/>
                    </a:cubicBezTo>
                    <a:cubicBezTo>
                      <a:pt x="5536" y="810"/>
                      <a:pt x="5587" y="805"/>
                      <a:pt x="5653" y="776"/>
                    </a:cubicBezTo>
                    <a:cubicBezTo>
                      <a:pt x="5400" y="523"/>
                      <a:pt x="5136" y="314"/>
                      <a:pt x="4883" y="94"/>
                    </a:cubicBezTo>
                    <a:cubicBezTo>
                      <a:pt x="4620" y="61"/>
                      <a:pt x="4356" y="28"/>
                      <a:pt x="4092" y="6"/>
                    </a:cubicBezTo>
                    <a:cubicBezTo>
                      <a:pt x="4029" y="2"/>
                      <a:pt x="3967" y="0"/>
                      <a:pt x="39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0"/>
              <p:cNvSpPr/>
              <p:nvPr/>
            </p:nvSpPr>
            <p:spPr>
              <a:xfrm rot="8663630">
                <a:off x="5914248" y="1943617"/>
                <a:ext cx="1046310" cy="1069512"/>
              </a:xfrm>
              <a:custGeom>
                <a:avLst/>
                <a:gdLst/>
                <a:ahLst/>
                <a:cxnLst/>
                <a:rect l="l" t="t" r="r" b="b"/>
                <a:pathLst>
                  <a:path w="9921" h="10141" extrusionOk="0">
                    <a:moveTo>
                      <a:pt x="8048" y="1"/>
                    </a:moveTo>
                    <a:cubicBezTo>
                      <a:pt x="7724" y="1"/>
                      <a:pt x="7403" y="60"/>
                      <a:pt x="7083" y="148"/>
                    </a:cubicBezTo>
                    <a:cubicBezTo>
                      <a:pt x="7050" y="159"/>
                      <a:pt x="7017" y="170"/>
                      <a:pt x="6973" y="192"/>
                    </a:cubicBezTo>
                    <a:cubicBezTo>
                      <a:pt x="7028" y="247"/>
                      <a:pt x="7061" y="291"/>
                      <a:pt x="7105" y="324"/>
                    </a:cubicBezTo>
                    <a:cubicBezTo>
                      <a:pt x="7226" y="445"/>
                      <a:pt x="7325" y="588"/>
                      <a:pt x="7402" y="753"/>
                    </a:cubicBezTo>
                    <a:cubicBezTo>
                      <a:pt x="7567" y="1138"/>
                      <a:pt x="7644" y="1534"/>
                      <a:pt x="7600" y="1951"/>
                    </a:cubicBezTo>
                    <a:cubicBezTo>
                      <a:pt x="7567" y="2270"/>
                      <a:pt x="7501" y="2578"/>
                      <a:pt x="7413" y="2886"/>
                    </a:cubicBezTo>
                    <a:cubicBezTo>
                      <a:pt x="7314" y="3216"/>
                      <a:pt x="7160" y="3535"/>
                      <a:pt x="7017" y="3843"/>
                    </a:cubicBezTo>
                    <a:cubicBezTo>
                      <a:pt x="6819" y="4283"/>
                      <a:pt x="6588" y="4701"/>
                      <a:pt x="6313" y="5108"/>
                    </a:cubicBezTo>
                    <a:cubicBezTo>
                      <a:pt x="5994" y="5559"/>
                      <a:pt x="5609" y="5943"/>
                      <a:pt x="5136" y="6240"/>
                    </a:cubicBezTo>
                    <a:cubicBezTo>
                      <a:pt x="4630" y="6570"/>
                      <a:pt x="4114" y="6889"/>
                      <a:pt x="3586" y="7175"/>
                    </a:cubicBezTo>
                    <a:cubicBezTo>
                      <a:pt x="3278" y="7329"/>
                      <a:pt x="2970" y="7450"/>
                      <a:pt x="2640" y="7549"/>
                    </a:cubicBezTo>
                    <a:cubicBezTo>
                      <a:pt x="2320" y="7635"/>
                      <a:pt x="2000" y="7695"/>
                      <a:pt x="1669" y="7695"/>
                    </a:cubicBezTo>
                    <a:cubicBezTo>
                      <a:pt x="1580" y="7695"/>
                      <a:pt x="1489" y="7690"/>
                      <a:pt x="1397" y="7681"/>
                    </a:cubicBezTo>
                    <a:cubicBezTo>
                      <a:pt x="1254" y="7670"/>
                      <a:pt x="1111" y="7648"/>
                      <a:pt x="979" y="7604"/>
                    </a:cubicBezTo>
                    <a:cubicBezTo>
                      <a:pt x="616" y="7483"/>
                      <a:pt x="364" y="7230"/>
                      <a:pt x="265" y="6856"/>
                    </a:cubicBezTo>
                    <a:cubicBezTo>
                      <a:pt x="265" y="6812"/>
                      <a:pt x="254" y="6768"/>
                      <a:pt x="232" y="6702"/>
                    </a:cubicBezTo>
                    <a:cubicBezTo>
                      <a:pt x="210" y="6768"/>
                      <a:pt x="188" y="6801"/>
                      <a:pt x="177" y="6845"/>
                    </a:cubicBezTo>
                    <a:cubicBezTo>
                      <a:pt x="56" y="7417"/>
                      <a:pt x="1" y="8000"/>
                      <a:pt x="45" y="8583"/>
                    </a:cubicBezTo>
                    <a:cubicBezTo>
                      <a:pt x="67" y="9023"/>
                      <a:pt x="254" y="9386"/>
                      <a:pt x="550" y="9693"/>
                    </a:cubicBezTo>
                    <a:cubicBezTo>
                      <a:pt x="737" y="9891"/>
                      <a:pt x="957" y="10012"/>
                      <a:pt x="1221" y="10067"/>
                    </a:cubicBezTo>
                    <a:cubicBezTo>
                      <a:pt x="1463" y="10116"/>
                      <a:pt x="1705" y="10141"/>
                      <a:pt x="1947" y="10141"/>
                    </a:cubicBezTo>
                    <a:cubicBezTo>
                      <a:pt x="2145" y="10141"/>
                      <a:pt x="2343" y="10124"/>
                      <a:pt x="2541" y="10089"/>
                    </a:cubicBezTo>
                    <a:cubicBezTo>
                      <a:pt x="3058" y="10001"/>
                      <a:pt x="3553" y="9847"/>
                      <a:pt x="4026" y="9605"/>
                    </a:cubicBezTo>
                    <a:cubicBezTo>
                      <a:pt x="4883" y="9166"/>
                      <a:pt x="5664" y="8616"/>
                      <a:pt x="6357" y="7978"/>
                    </a:cubicBezTo>
                    <a:cubicBezTo>
                      <a:pt x="6720" y="7637"/>
                      <a:pt x="7061" y="7285"/>
                      <a:pt x="7402" y="6933"/>
                    </a:cubicBezTo>
                    <a:cubicBezTo>
                      <a:pt x="7809" y="6504"/>
                      <a:pt x="8182" y="6042"/>
                      <a:pt x="8501" y="5537"/>
                    </a:cubicBezTo>
                    <a:cubicBezTo>
                      <a:pt x="8886" y="4932"/>
                      <a:pt x="9227" y="4283"/>
                      <a:pt x="9502" y="3612"/>
                    </a:cubicBezTo>
                    <a:cubicBezTo>
                      <a:pt x="9645" y="3260"/>
                      <a:pt x="9788" y="2908"/>
                      <a:pt x="9843" y="2534"/>
                    </a:cubicBezTo>
                    <a:cubicBezTo>
                      <a:pt x="9876" y="2336"/>
                      <a:pt x="9920" y="2127"/>
                      <a:pt x="9898" y="1918"/>
                    </a:cubicBezTo>
                    <a:cubicBezTo>
                      <a:pt x="9832" y="1369"/>
                      <a:pt x="9634" y="885"/>
                      <a:pt x="9271" y="467"/>
                    </a:cubicBezTo>
                    <a:cubicBezTo>
                      <a:pt x="9040" y="203"/>
                      <a:pt x="8754" y="60"/>
                      <a:pt x="8413" y="27"/>
                    </a:cubicBezTo>
                    <a:cubicBezTo>
                      <a:pt x="8291" y="9"/>
                      <a:pt x="8169" y="1"/>
                      <a:pt x="8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0"/>
              <p:cNvSpPr/>
              <p:nvPr/>
            </p:nvSpPr>
            <p:spPr>
              <a:xfrm rot="8663630">
                <a:off x="5951126" y="1979238"/>
                <a:ext cx="972063" cy="997585"/>
              </a:xfrm>
              <a:custGeom>
                <a:avLst/>
                <a:gdLst/>
                <a:ahLst/>
                <a:cxnLst/>
                <a:rect l="l" t="t" r="r" b="b"/>
                <a:pathLst>
                  <a:path w="9217" h="9459" extrusionOk="0">
                    <a:moveTo>
                      <a:pt x="7721" y="1"/>
                    </a:moveTo>
                    <a:cubicBezTo>
                      <a:pt x="7567" y="1"/>
                      <a:pt x="7402" y="12"/>
                      <a:pt x="7237" y="45"/>
                    </a:cubicBezTo>
                    <a:cubicBezTo>
                      <a:pt x="7281" y="122"/>
                      <a:pt x="7325" y="199"/>
                      <a:pt x="7358" y="276"/>
                    </a:cubicBezTo>
                    <a:cubicBezTo>
                      <a:pt x="7556" y="738"/>
                      <a:pt x="7633" y="1200"/>
                      <a:pt x="7589" y="1650"/>
                    </a:cubicBezTo>
                    <a:cubicBezTo>
                      <a:pt x="7556" y="1947"/>
                      <a:pt x="7490" y="2277"/>
                      <a:pt x="7391" y="2629"/>
                    </a:cubicBezTo>
                    <a:cubicBezTo>
                      <a:pt x="7292" y="2959"/>
                      <a:pt x="7149" y="3267"/>
                      <a:pt x="7017" y="3553"/>
                    </a:cubicBezTo>
                    <a:lnTo>
                      <a:pt x="6973" y="3641"/>
                    </a:lnTo>
                    <a:cubicBezTo>
                      <a:pt x="6753" y="4136"/>
                      <a:pt x="6511" y="4565"/>
                      <a:pt x="6236" y="4950"/>
                    </a:cubicBezTo>
                    <a:cubicBezTo>
                      <a:pt x="5895" y="5455"/>
                      <a:pt x="5466" y="5873"/>
                      <a:pt x="4971" y="6192"/>
                    </a:cubicBezTo>
                    <a:cubicBezTo>
                      <a:pt x="4377" y="6577"/>
                      <a:pt x="3872" y="6874"/>
                      <a:pt x="3388" y="7127"/>
                    </a:cubicBezTo>
                    <a:cubicBezTo>
                      <a:pt x="3069" y="7292"/>
                      <a:pt x="2728" y="7435"/>
                      <a:pt x="2376" y="7534"/>
                    </a:cubicBezTo>
                    <a:cubicBezTo>
                      <a:pt x="1969" y="7644"/>
                      <a:pt x="1628" y="7699"/>
                      <a:pt x="1298" y="7699"/>
                    </a:cubicBezTo>
                    <a:cubicBezTo>
                      <a:pt x="1199" y="7699"/>
                      <a:pt x="1100" y="7688"/>
                      <a:pt x="1012" y="7677"/>
                    </a:cubicBezTo>
                    <a:cubicBezTo>
                      <a:pt x="814" y="7655"/>
                      <a:pt x="660" y="7633"/>
                      <a:pt x="517" y="7578"/>
                    </a:cubicBezTo>
                    <a:cubicBezTo>
                      <a:pt x="330" y="7523"/>
                      <a:pt x="176" y="7435"/>
                      <a:pt x="34" y="7325"/>
                    </a:cubicBezTo>
                    <a:cubicBezTo>
                      <a:pt x="12" y="7622"/>
                      <a:pt x="1" y="7930"/>
                      <a:pt x="23" y="8216"/>
                    </a:cubicBezTo>
                    <a:cubicBezTo>
                      <a:pt x="45" y="8557"/>
                      <a:pt x="187" y="8854"/>
                      <a:pt x="440" y="9117"/>
                    </a:cubicBezTo>
                    <a:cubicBezTo>
                      <a:pt x="583" y="9260"/>
                      <a:pt x="748" y="9348"/>
                      <a:pt x="935" y="9392"/>
                    </a:cubicBezTo>
                    <a:cubicBezTo>
                      <a:pt x="1144" y="9436"/>
                      <a:pt x="1353" y="9458"/>
                      <a:pt x="1573" y="9458"/>
                    </a:cubicBezTo>
                    <a:cubicBezTo>
                      <a:pt x="1760" y="9458"/>
                      <a:pt x="1947" y="9436"/>
                      <a:pt x="2134" y="9414"/>
                    </a:cubicBezTo>
                    <a:cubicBezTo>
                      <a:pt x="2618" y="9326"/>
                      <a:pt x="3091" y="9172"/>
                      <a:pt x="3520" y="8953"/>
                    </a:cubicBezTo>
                    <a:cubicBezTo>
                      <a:pt x="4333" y="8546"/>
                      <a:pt x="5092" y="8007"/>
                      <a:pt x="5774" y="7380"/>
                    </a:cubicBezTo>
                    <a:cubicBezTo>
                      <a:pt x="6104" y="7083"/>
                      <a:pt x="6423" y="6742"/>
                      <a:pt x="6731" y="6423"/>
                    </a:cubicBezTo>
                    <a:lnTo>
                      <a:pt x="6797" y="6346"/>
                    </a:lnTo>
                    <a:cubicBezTo>
                      <a:pt x="7215" y="5917"/>
                      <a:pt x="7567" y="5477"/>
                      <a:pt x="7863" y="5016"/>
                    </a:cubicBezTo>
                    <a:cubicBezTo>
                      <a:pt x="8237" y="4411"/>
                      <a:pt x="8578" y="3784"/>
                      <a:pt x="8842" y="3135"/>
                    </a:cubicBezTo>
                    <a:cubicBezTo>
                      <a:pt x="8974" y="2805"/>
                      <a:pt x="9106" y="2475"/>
                      <a:pt x="9150" y="2145"/>
                    </a:cubicBezTo>
                    <a:lnTo>
                      <a:pt x="9172" y="2035"/>
                    </a:lnTo>
                    <a:cubicBezTo>
                      <a:pt x="9194" y="1881"/>
                      <a:pt x="9216" y="1738"/>
                      <a:pt x="9205" y="1606"/>
                    </a:cubicBezTo>
                    <a:cubicBezTo>
                      <a:pt x="9150" y="1123"/>
                      <a:pt x="8974" y="705"/>
                      <a:pt x="8666" y="353"/>
                    </a:cubicBezTo>
                    <a:cubicBezTo>
                      <a:pt x="8501" y="155"/>
                      <a:pt x="8292" y="56"/>
                      <a:pt x="8017" y="12"/>
                    </a:cubicBezTo>
                    <a:cubicBezTo>
                      <a:pt x="7918" y="1"/>
                      <a:pt x="7819" y="1"/>
                      <a:pt x="7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0"/>
              <p:cNvSpPr/>
              <p:nvPr/>
            </p:nvSpPr>
            <p:spPr>
              <a:xfrm rot="8663630">
                <a:off x="6218184" y="2129191"/>
                <a:ext cx="755123" cy="767990"/>
              </a:xfrm>
              <a:custGeom>
                <a:avLst/>
                <a:gdLst/>
                <a:ahLst/>
                <a:cxnLst/>
                <a:rect l="l" t="t" r="r" b="b"/>
                <a:pathLst>
                  <a:path w="7160" h="7282" extrusionOk="0">
                    <a:moveTo>
                      <a:pt x="6372" y="1"/>
                    </a:moveTo>
                    <a:cubicBezTo>
                      <a:pt x="6335" y="1"/>
                      <a:pt x="6297" y="6"/>
                      <a:pt x="6258" y="15"/>
                    </a:cubicBezTo>
                    <a:cubicBezTo>
                      <a:pt x="6214" y="37"/>
                      <a:pt x="6159" y="48"/>
                      <a:pt x="6115" y="70"/>
                    </a:cubicBezTo>
                    <a:cubicBezTo>
                      <a:pt x="5741" y="213"/>
                      <a:pt x="5378" y="400"/>
                      <a:pt x="5026" y="587"/>
                    </a:cubicBezTo>
                    <a:cubicBezTo>
                      <a:pt x="5004" y="598"/>
                      <a:pt x="4971" y="609"/>
                      <a:pt x="4982" y="664"/>
                    </a:cubicBezTo>
                    <a:cubicBezTo>
                      <a:pt x="5026" y="719"/>
                      <a:pt x="5092" y="774"/>
                      <a:pt x="5147" y="840"/>
                    </a:cubicBezTo>
                    <a:cubicBezTo>
                      <a:pt x="5444" y="1203"/>
                      <a:pt x="5620" y="1609"/>
                      <a:pt x="5565" y="2093"/>
                    </a:cubicBezTo>
                    <a:cubicBezTo>
                      <a:pt x="5521" y="2434"/>
                      <a:pt x="5444" y="2764"/>
                      <a:pt x="5312" y="3072"/>
                    </a:cubicBezTo>
                    <a:cubicBezTo>
                      <a:pt x="5158" y="3413"/>
                      <a:pt x="4982" y="3743"/>
                      <a:pt x="4784" y="4062"/>
                    </a:cubicBezTo>
                    <a:cubicBezTo>
                      <a:pt x="4399" y="4667"/>
                      <a:pt x="3883" y="5107"/>
                      <a:pt x="3245" y="5425"/>
                    </a:cubicBezTo>
                    <a:cubicBezTo>
                      <a:pt x="2893" y="5601"/>
                      <a:pt x="2519" y="5722"/>
                      <a:pt x="2112" y="5722"/>
                    </a:cubicBezTo>
                    <a:cubicBezTo>
                      <a:pt x="1848" y="5722"/>
                      <a:pt x="1584" y="5711"/>
                      <a:pt x="1331" y="5667"/>
                    </a:cubicBezTo>
                    <a:cubicBezTo>
                      <a:pt x="1122" y="5634"/>
                      <a:pt x="924" y="5557"/>
                      <a:pt x="748" y="5447"/>
                    </a:cubicBezTo>
                    <a:cubicBezTo>
                      <a:pt x="605" y="5370"/>
                      <a:pt x="506" y="5250"/>
                      <a:pt x="396" y="5085"/>
                    </a:cubicBezTo>
                    <a:cubicBezTo>
                      <a:pt x="308" y="5261"/>
                      <a:pt x="242" y="5403"/>
                      <a:pt x="176" y="5546"/>
                    </a:cubicBezTo>
                    <a:cubicBezTo>
                      <a:pt x="45" y="5832"/>
                      <a:pt x="1" y="6129"/>
                      <a:pt x="34" y="6437"/>
                    </a:cubicBezTo>
                    <a:cubicBezTo>
                      <a:pt x="56" y="6668"/>
                      <a:pt x="154" y="6855"/>
                      <a:pt x="341" y="7009"/>
                    </a:cubicBezTo>
                    <a:cubicBezTo>
                      <a:pt x="462" y="7119"/>
                      <a:pt x="616" y="7185"/>
                      <a:pt x="781" y="7229"/>
                    </a:cubicBezTo>
                    <a:cubicBezTo>
                      <a:pt x="939" y="7265"/>
                      <a:pt x="1099" y="7282"/>
                      <a:pt x="1262" y="7282"/>
                    </a:cubicBezTo>
                    <a:cubicBezTo>
                      <a:pt x="1394" y="7282"/>
                      <a:pt x="1528" y="7271"/>
                      <a:pt x="1661" y="7251"/>
                    </a:cubicBezTo>
                    <a:cubicBezTo>
                      <a:pt x="2167" y="7174"/>
                      <a:pt x="2640" y="7042"/>
                      <a:pt x="3102" y="6800"/>
                    </a:cubicBezTo>
                    <a:cubicBezTo>
                      <a:pt x="3663" y="6514"/>
                      <a:pt x="4201" y="6184"/>
                      <a:pt x="4740" y="5832"/>
                    </a:cubicBezTo>
                    <a:cubicBezTo>
                      <a:pt x="5180" y="5546"/>
                      <a:pt x="5554" y="5173"/>
                      <a:pt x="5851" y="4733"/>
                    </a:cubicBezTo>
                    <a:cubicBezTo>
                      <a:pt x="6170" y="4282"/>
                      <a:pt x="6412" y="3798"/>
                      <a:pt x="6643" y="3303"/>
                    </a:cubicBezTo>
                    <a:cubicBezTo>
                      <a:pt x="6852" y="2874"/>
                      <a:pt x="6984" y="2412"/>
                      <a:pt x="7083" y="1950"/>
                    </a:cubicBezTo>
                    <a:cubicBezTo>
                      <a:pt x="7160" y="1522"/>
                      <a:pt x="7138" y="1104"/>
                      <a:pt x="6995" y="686"/>
                    </a:cubicBezTo>
                    <a:cubicBezTo>
                      <a:pt x="6929" y="466"/>
                      <a:pt x="6808" y="268"/>
                      <a:pt x="6632" y="114"/>
                    </a:cubicBezTo>
                    <a:cubicBezTo>
                      <a:pt x="6552" y="34"/>
                      <a:pt x="6467" y="1"/>
                      <a:pt x="6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0"/>
              <p:cNvSpPr/>
              <p:nvPr/>
            </p:nvSpPr>
            <p:spPr>
              <a:xfrm rot="8663630">
                <a:off x="6253963" y="2164897"/>
                <a:ext cx="683197" cy="696063"/>
              </a:xfrm>
              <a:custGeom>
                <a:avLst/>
                <a:gdLst/>
                <a:ahLst/>
                <a:cxnLst/>
                <a:rect l="l" t="t" r="r" b="b"/>
                <a:pathLst>
                  <a:path w="6478" h="6600" extrusionOk="0">
                    <a:moveTo>
                      <a:pt x="6016" y="1"/>
                    </a:moveTo>
                    <a:cubicBezTo>
                      <a:pt x="5983" y="12"/>
                      <a:pt x="5961" y="23"/>
                      <a:pt x="5939" y="23"/>
                    </a:cubicBezTo>
                    <a:lnTo>
                      <a:pt x="5895" y="45"/>
                    </a:lnTo>
                    <a:cubicBezTo>
                      <a:pt x="5642" y="144"/>
                      <a:pt x="5389" y="265"/>
                      <a:pt x="5147" y="386"/>
                    </a:cubicBezTo>
                    <a:cubicBezTo>
                      <a:pt x="5477" y="826"/>
                      <a:pt x="5620" y="1298"/>
                      <a:pt x="5565" y="1793"/>
                    </a:cubicBezTo>
                    <a:cubicBezTo>
                      <a:pt x="5510" y="2189"/>
                      <a:pt x="5422" y="2541"/>
                      <a:pt x="5279" y="2871"/>
                    </a:cubicBezTo>
                    <a:cubicBezTo>
                      <a:pt x="5114" y="3223"/>
                      <a:pt x="4938" y="3575"/>
                      <a:pt x="4729" y="3905"/>
                    </a:cubicBezTo>
                    <a:cubicBezTo>
                      <a:pt x="4322" y="4532"/>
                      <a:pt x="3761" y="5026"/>
                      <a:pt x="3058" y="5389"/>
                    </a:cubicBezTo>
                    <a:cubicBezTo>
                      <a:pt x="2607" y="5609"/>
                      <a:pt x="2200" y="5719"/>
                      <a:pt x="1782" y="5719"/>
                    </a:cubicBezTo>
                    <a:lnTo>
                      <a:pt x="1760" y="5719"/>
                    </a:lnTo>
                    <a:cubicBezTo>
                      <a:pt x="1496" y="5719"/>
                      <a:pt x="1210" y="5708"/>
                      <a:pt x="924" y="5653"/>
                    </a:cubicBezTo>
                    <a:cubicBezTo>
                      <a:pt x="671" y="5609"/>
                      <a:pt x="440" y="5521"/>
                      <a:pt x="231" y="5400"/>
                    </a:cubicBezTo>
                    <a:cubicBezTo>
                      <a:pt x="198" y="5378"/>
                      <a:pt x="165" y="5356"/>
                      <a:pt x="143" y="5345"/>
                    </a:cubicBezTo>
                    <a:lnTo>
                      <a:pt x="132" y="5356"/>
                    </a:lnTo>
                    <a:cubicBezTo>
                      <a:pt x="33" y="5565"/>
                      <a:pt x="0" y="5796"/>
                      <a:pt x="22" y="6060"/>
                    </a:cubicBezTo>
                    <a:cubicBezTo>
                      <a:pt x="44" y="6203"/>
                      <a:pt x="99" y="6313"/>
                      <a:pt x="209" y="6401"/>
                    </a:cubicBezTo>
                    <a:cubicBezTo>
                      <a:pt x="297" y="6478"/>
                      <a:pt x="396" y="6522"/>
                      <a:pt x="517" y="6555"/>
                    </a:cubicBezTo>
                    <a:cubicBezTo>
                      <a:pt x="649" y="6588"/>
                      <a:pt x="803" y="6599"/>
                      <a:pt x="946" y="6599"/>
                    </a:cubicBezTo>
                    <a:cubicBezTo>
                      <a:pt x="1056" y="6599"/>
                      <a:pt x="1155" y="6588"/>
                      <a:pt x="1265" y="6577"/>
                    </a:cubicBezTo>
                    <a:cubicBezTo>
                      <a:pt x="1771" y="6500"/>
                      <a:pt x="2200" y="6368"/>
                      <a:pt x="2596" y="6159"/>
                    </a:cubicBezTo>
                    <a:cubicBezTo>
                      <a:pt x="3091" y="5906"/>
                      <a:pt x="3607" y="5598"/>
                      <a:pt x="4212" y="5213"/>
                    </a:cubicBezTo>
                    <a:cubicBezTo>
                      <a:pt x="4608" y="4950"/>
                      <a:pt x="4938" y="4620"/>
                      <a:pt x="5235" y="4202"/>
                    </a:cubicBezTo>
                    <a:cubicBezTo>
                      <a:pt x="5532" y="3762"/>
                      <a:pt x="5774" y="3278"/>
                      <a:pt x="5994" y="2816"/>
                    </a:cubicBezTo>
                    <a:cubicBezTo>
                      <a:pt x="6181" y="2442"/>
                      <a:pt x="6313" y="2024"/>
                      <a:pt x="6401" y="1540"/>
                    </a:cubicBezTo>
                    <a:cubicBezTo>
                      <a:pt x="6478" y="1167"/>
                      <a:pt x="6456" y="815"/>
                      <a:pt x="6335" y="452"/>
                    </a:cubicBezTo>
                    <a:cubicBezTo>
                      <a:pt x="6280" y="276"/>
                      <a:pt x="6192" y="133"/>
                      <a:pt x="6060" y="12"/>
                    </a:cubicBezTo>
                    <a:cubicBezTo>
                      <a:pt x="6049" y="1"/>
                      <a:pt x="6038" y="1"/>
                      <a:pt x="6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0"/>
              <p:cNvSpPr/>
              <p:nvPr/>
            </p:nvSpPr>
            <p:spPr>
              <a:xfrm rot="8663630">
                <a:off x="6414012" y="2259877"/>
                <a:ext cx="525528" cy="513927"/>
              </a:xfrm>
              <a:custGeom>
                <a:avLst/>
                <a:gdLst/>
                <a:ahLst/>
                <a:cxnLst/>
                <a:rect l="l" t="t" r="r" b="b"/>
                <a:pathLst>
                  <a:path w="4983" h="4873" extrusionOk="0">
                    <a:moveTo>
                      <a:pt x="2000" y="2275"/>
                    </a:moveTo>
                    <a:cubicBezTo>
                      <a:pt x="2176" y="2275"/>
                      <a:pt x="2343" y="2397"/>
                      <a:pt x="2343" y="2640"/>
                    </a:cubicBezTo>
                    <a:cubicBezTo>
                      <a:pt x="2343" y="2772"/>
                      <a:pt x="2321" y="2904"/>
                      <a:pt x="2299" y="3036"/>
                    </a:cubicBezTo>
                    <a:cubicBezTo>
                      <a:pt x="2255" y="3333"/>
                      <a:pt x="2200" y="3641"/>
                      <a:pt x="2134" y="3949"/>
                    </a:cubicBezTo>
                    <a:cubicBezTo>
                      <a:pt x="2123" y="4048"/>
                      <a:pt x="2090" y="4158"/>
                      <a:pt x="2035" y="4257"/>
                    </a:cubicBezTo>
                    <a:cubicBezTo>
                      <a:pt x="1925" y="4477"/>
                      <a:pt x="1749" y="4598"/>
                      <a:pt x="1485" y="4598"/>
                    </a:cubicBezTo>
                    <a:cubicBezTo>
                      <a:pt x="1232" y="4576"/>
                      <a:pt x="1012" y="4488"/>
                      <a:pt x="825" y="4312"/>
                    </a:cubicBezTo>
                    <a:cubicBezTo>
                      <a:pt x="682" y="4158"/>
                      <a:pt x="649" y="3982"/>
                      <a:pt x="693" y="3784"/>
                    </a:cubicBezTo>
                    <a:cubicBezTo>
                      <a:pt x="704" y="3707"/>
                      <a:pt x="737" y="3641"/>
                      <a:pt x="770" y="3564"/>
                    </a:cubicBezTo>
                    <a:cubicBezTo>
                      <a:pt x="803" y="3498"/>
                      <a:pt x="836" y="3421"/>
                      <a:pt x="891" y="3366"/>
                    </a:cubicBezTo>
                    <a:cubicBezTo>
                      <a:pt x="1133" y="3058"/>
                      <a:pt x="1364" y="2761"/>
                      <a:pt x="1617" y="2475"/>
                    </a:cubicBezTo>
                    <a:cubicBezTo>
                      <a:pt x="1672" y="2409"/>
                      <a:pt x="1760" y="2354"/>
                      <a:pt x="1837" y="2310"/>
                    </a:cubicBezTo>
                    <a:cubicBezTo>
                      <a:pt x="1889" y="2287"/>
                      <a:pt x="1945" y="2275"/>
                      <a:pt x="2000" y="2275"/>
                    </a:cubicBezTo>
                    <a:close/>
                    <a:moveTo>
                      <a:pt x="4319" y="0"/>
                    </a:moveTo>
                    <a:cubicBezTo>
                      <a:pt x="4287" y="0"/>
                      <a:pt x="4252" y="20"/>
                      <a:pt x="4190" y="56"/>
                    </a:cubicBezTo>
                    <a:cubicBezTo>
                      <a:pt x="3739" y="320"/>
                      <a:pt x="3300" y="617"/>
                      <a:pt x="2915" y="968"/>
                    </a:cubicBezTo>
                    <a:cubicBezTo>
                      <a:pt x="2585" y="1276"/>
                      <a:pt x="2266" y="1606"/>
                      <a:pt x="1903" y="1881"/>
                    </a:cubicBezTo>
                    <a:cubicBezTo>
                      <a:pt x="1848" y="1925"/>
                      <a:pt x="1815" y="1991"/>
                      <a:pt x="1760" y="2035"/>
                    </a:cubicBezTo>
                    <a:cubicBezTo>
                      <a:pt x="1694" y="2090"/>
                      <a:pt x="1628" y="2145"/>
                      <a:pt x="1562" y="2200"/>
                    </a:cubicBezTo>
                    <a:cubicBezTo>
                      <a:pt x="1364" y="2420"/>
                      <a:pt x="1155" y="2640"/>
                      <a:pt x="946" y="2871"/>
                    </a:cubicBezTo>
                    <a:cubicBezTo>
                      <a:pt x="649" y="3201"/>
                      <a:pt x="374" y="3553"/>
                      <a:pt x="143" y="3938"/>
                    </a:cubicBezTo>
                    <a:cubicBezTo>
                      <a:pt x="110" y="3993"/>
                      <a:pt x="88" y="4037"/>
                      <a:pt x="55" y="4092"/>
                    </a:cubicBezTo>
                    <a:cubicBezTo>
                      <a:pt x="0" y="4191"/>
                      <a:pt x="11" y="4279"/>
                      <a:pt x="77" y="4367"/>
                    </a:cubicBezTo>
                    <a:cubicBezTo>
                      <a:pt x="154" y="4477"/>
                      <a:pt x="253" y="4565"/>
                      <a:pt x="363" y="4630"/>
                    </a:cubicBezTo>
                    <a:cubicBezTo>
                      <a:pt x="528" y="4718"/>
                      <a:pt x="704" y="4784"/>
                      <a:pt x="891" y="4806"/>
                    </a:cubicBezTo>
                    <a:cubicBezTo>
                      <a:pt x="1089" y="4839"/>
                      <a:pt x="1298" y="4850"/>
                      <a:pt x="1496" y="4872"/>
                    </a:cubicBezTo>
                    <a:cubicBezTo>
                      <a:pt x="1793" y="4872"/>
                      <a:pt x="2090" y="4839"/>
                      <a:pt x="2365" y="4729"/>
                    </a:cubicBezTo>
                    <a:cubicBezTo>
                      <a:pt x="3091" y="4444"/>
                      <a:pt x="3695" y="3993"/>
                      <a:pt x="4135" y="3333"/>
                    </a:cubicBezTo>
                    <a:cubicBezTo>
                      <a:pt x="4322" y="3069"/>
                      <a:pt x="4476" y="2783"/>
                      <a:pt x="4619" y="2486"/>
                    </a:cubicBezTo>
                    <a:cubicBezTo>
                      <a:pt x="4784" y="2145"/>
                      <a:pt x="4894" y="1782"/>
                      <a:pt x="4949" y="1397"/>
                    </a:cubicBezTo>
                    <a:cubicBezTo>
                      <a:pt x="4982" y="1199"/>
                      <a:pt x="4960" y="990"/>
                      <a:pt x="4894" y="804"/>
                    </a:cubicBezTo>
                    <a:cubicBezTo>
                      <a:pt x="4806" y="518"/>
                      <a:pt x="4652" y="276"/>
                      <a:pt x="4443" y="78"/>
                    </a:cubicBezTo>
                    <a:cubicBezTo>
                      <a:pt x="4385" y="25"/>
                      <a:pt x="4354" y="0"/>
                      <a:pt x="43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0"/>
              <p:cNvSpPr/>
              <p:nvPr/>
            </p:nvSpPr>
            <p:spPr>
              <a:xfrm rot="8663630">
                <a:off x="6625358" y="2261172"/>
                <a:ext cx="150814" cy="217678"/>
              </a:xfrm>
              <a:custGeom>
                <a:avLst/>
                <a:gdLst/>
                <a:ahLst/>
                <a:cxnLst/>
                <a:rect l="l" t="t" r="r" b="b"/>
                <a:pathLst>
                  <a:path w="1430" h="2064" extrusionOk="0">
                    <a:moveTo>
                      <a:pt x="1231" y="1"/>
                    </a:moveTo>
                    <a:cubicBezTo>
                      <a:pt x="1197" y="1"/>
                      <a:pt x="1161" y="9"/>
                      <a:pt x="1122" y="27"/>
                    </a:cubicBezTo>
                    <a:cubicBezTo>
                      <a:pt x="1056" y="60"/>
                      <a:pt x="990" y="104"/>
                      <a:pt x="946" y="148"/>
                    </a:cubicBezTo>
                    <a:cubicBezTo>
                      <a:pt x="671" y="434"/>
                      <a:pt x="418" y="742"/>
                      <a:pt x="198" y="1072"/>
                    </a:cubicBezTo>
                    <a:cubicBezTo>
                      <a:pt x="121" y="1171"/>
                      <a:pt x="77" y="1281"/>
                      <a:pt x="44" y="1402"/>
                    </a:cubicBezTo>
                    <a:cubicBezTo>
                      <a:pt x="0" y="1556"/>
                      <a:pt x="33" y="1699"/>
                      <a:pt x="143" y="1820"/>
                    </a:cubicBezTo>
                    <a:cubicBezTo>
                      <a:pt x="308" y="1963"/>
                      <a:pt x="495" y="2051"/>
                      <a:pt x="704" y="2062"/>
                    </a:cubicBezTo>
                    <a:cubicBezTo>
                      <a:pt x="717" y="2063"/>
                      <a:pt x="729" y="2064"/>
                      <a:pt x="742" y="2064"/>
                    </a:cubicBezTo>
                    <a:cubicBezTo>
                      <a:pt x="826" y="2064"/>
                      <a:pt x="901" y="2032"/>
                      <a:pt x="968" y="1985"/>
                    </a:cubicBezTo>
                    <a:cubicBezTo>
                      <a:pt x="1100" y="1897"/>
                      <a:pt x="1166" y="1765"/>
                      <a:pt x="1210" y="1611"/>
                    </a:cubicBezTo>
                    <a:cubicBezTo>
                      <a:pt x="1309" y="1182"/>
                      <a:pt x="1386" y="742"/>
                      <a:pt x="1430" y="269"/>
                    </a:cubicBezTo>
                    <a:cubicBezTo>
                      <a:pt x="1430" y="269"/>
                      <a:pt x="1430" y="247"/>
                      <a:pt x="1430" y="225"/>
                    </a:cubicBezTo>
                    <a:cubicBezTo>
                      <a:pt x="1421" y="90"/>
                      <a:pt x="134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0"/>
              <p:cNvSpPr/>
              <p:nvPr/>
            </p:nvSpPr>
            <p:spPr>
              <a:xfrm rot="8663647">
                <a:off x="5887643" y="1461416"/>
                <a:ext cx="2232698" cy="2219936"/>
              </a:xfrm>
              <a:custGeom>
                <a:avLst/>
                <a:gdLst/>
                <a:ahLst/>
                <a:cxnLst/>
                <a:rect l="l" t="t" r="r" b="b"/>
                <a:pathLst>
                  <a:path w="21170" h="21049" extrusionOk="0">
                    <a:moveTo>
                      <a:pt x="15512" y="2997"/>
                    </a:moveTo>
                    <a:cubicBezTo>
                      <a:pt x="15579" y="2997"/>
                      <a:pt x="15631" y="3021"/>
                      <a:pt x="15682" y="3080"/>
                    </a:cubicBezTo>
                    <a:cubicBezTo>
                      <a:pt x="16210" y="3684"/>
                      <a:pt x="16760" y="4267"/>
                      <a:pt x="17321" y="4828"/>
                    </a:cubicBezTo>
                    <a:cubicBezTo>
                      <a:pt x="17354" y="4861"/>
                      <a:pt x="17409" y="4894"/>
                      <a:pt x="17409" y="4960"/>
                    </a:cubicBezTo>
                    <a:cubicBezTo>
                      <a:pt x="17365" y="4971"/>
                      <a:pt x="17321" y="4974"/>
                      <a:pt x="17278" y="4974"/>
                    </a:cubicBezTo>
                    <a:cubicBezTo>
                      <a:pt x="17235" y="4974"/>
                      <a:pt x="17194" y="4971"/>
                      <a:pt x="17156" y="4971"/>
                    </a:cubicBezTo>
                    <a:cubicBezTo>
                      <a:pt x="17134" y="4971"/>
                      <a:pt x="17101" y="4949"/>
                      <a:pt x="17079" y="4927"/>
                    </a:cubicBezTo>
                    <a:cubicBezTo>
                      <a:pt x="17046" y="4883"/>
                      <a:pt x="17002" y="4839"/>
                      <a:pt x="16969" y="4795"/>
                    </a:cubicBezTo>
                    <a:cubicBezTo>
                      <a:pt x="16650" y="4421"/>
                      <a:pt x="16320" y="4047"/>
                      <a:pt x="16001" y="3673"/>
                    </a:cubicBezTo>
                    <a:cubicBezTo>
                      <a:pt x="15836" y="3487"/>
                      <a:pt x="15660" y="3311"/>
                      <a:pt x="15495" y="3135"/>
                    </a:cubicBezTo>
                    <a:cubicBezTo>
                      <a:pt x="15462" y="3102"/>
                      <a:pt x="15440" y="3058"/>
                      <a:pt x="15396" y="3014"/>
                    </a:cubicBezTo>
                    <a:cubicBezTo>
                      <a:pt x="15440" y="3003"/>
                      <a:pt x="15478" y="2997"/>
                      <a:pt x="15512" y="2997"/>
                    </a:cubicBezTo>
                    <a:close/>
                    <a:moveTo>
                      <a:pt x="15847" y="3058"/>
                    </a:moveTo>
                    <a:lnTo>
                      <a:pt x="15847" y="3058"/>
                    </a:lnTo>
                    <a:cubicBezTo>
                      <a:pt x="16309" y="3267"/>
                      <a:pt x="17650" y="4619"/>
                      <a:pt x="17859" y="5026"/>
                    </a:cubicBezTo>
                    <a:cubicBezTo>
                      <a:pt x="17749" y="5026"/>
                      <a:pt x="17672" y="5004"/>
                      <a:pt x="17596" y="4927"/>
                    </a:cubicBezTo>
                    <a:cubicBezTo>
                      <a:pt x="17035" y="4344"/>
                      <a:pt x="16463" y="3772"/>
                      <a:pt x="15924" y="3157"/>
                    </a:cubicBezTo>
                    <a:cubicBezTo>
                      <a:pt x="15902" y="3135"/>
                      <a:pt x="15880" y="3102"/>
                      <a:pt x="15847" y="3058"/>
                    </a:cubicBezTo>
                    <a:close/>
                    <a:moveTo>
                      <a:pt x="15066" y="2985"/>
                    </a:moveTo>
                    <a:cubicBezTo>
                      <a:pt x="15090" y="2985"/>
                      <a:pt x="15109" y="2987"/>
                      <a:pt x="15121" y="2992"/>
                    </a:cubicBezTo>
                    <a:cubicBezTo>
                      <a:pt x="15154" y="3003"/>
                      <a:pt x="15198" y="3025"/>
                      <a:pt x="15231" y="3047"/>
                    </a:cubicBezTo>
                    <a:cubicBezTo>
                      <a:pt x="15330" y="3157"/>
                      <a:pt x="15440" y="3267"/>
                      <a:pt x="15550" y="3377"/>
                    </a:cubicBezTo>
                    <a:cubicBezTo>
                      <a:pt x="16012" y="3860"/>
                      <a:pt x="16441" y="4388"/>
                      <a:pt x="16881" y="4905"/>
                    </a:cubicBezTo>
                    <a:cubicBezTo>
                      <a:pt x="16892" y="4916"/>
                      <a:pt x="16903" y="4938"/>
                      <a:pt x="16925" y="4982"/>
                    </a:cubicBezTo>
                    <a:cubicBezTo>
                      <a:pt x="16738" y="5004"/>
                      <a:pt x="16584" y="5037"/>
                      <a:pt x="16408" y="5059"/>
                    </a:cubicBezTo>
                    <a:cubicBezTo>
                      <a:pt x="15825" y="4410"/>
                      <a:pt x="15341" y="3684"/>
                      <a:pt x="14769" y="3036"/>
                    </a:cubicBezTo>
                    <a:cubicBezTo>
                      <a:pt x="14854" y="3010"/>
                      <a:pt x="14986" y="2985"/>
                      <a:pt x="15066" y="2985"/>
                    </a:cubicBezTo>
                    <a:close/>
                    <a:moveTo>
                      <a:pt x="14560" y="3014"/>
                    </a:moveTo>
                    <a:cubicBezTo>
                      <a:pt x="14659" y="3113"/>
                      <a:pt x="14758" y="3212"/>
                      <a:pt x="14846" y="3333"/>
                    </a:cubicBezTo>
                    <a:cubicBezTo>
                      <a:pt x="15044" y="3563"/>
                      <a:pt x="15231" y="3816"/>
                      <a:pt x="15429" y="4058"/>
                    </a:cubicBezTo>
                    <a:cubicBezTo>
                      <a:pt x="15638" y="4322"/>
                      <a:pt x="15847" y="4586"/>
                      <a:pt x="16056" y="4850"/>
                    </a:cubicBezTo>
                    <a:cubicBezTo>
                      <a:pt x="16111" y="4927"/>
                      <a:pt x="16177" y="4993"/>
                      <a:pt x="16243" y="5103"/>
                    </a:cubicBezTo>
                    <a:cubicBezTo>
                      <a:pt x="16045" y="5147"/>
                      <a:pt x="15880" y="5191"/>
                      <a:pt x="15704" y="5235"/>
                    </a:cubicBezTo>
                    <a:cubicBezTo>
                      <a:pt x="15132" y="4531"/>
                      <a:pt x="14571" y="3838"/>
                      <a:pt x="13999" y="3124"/>
                    </a:cubicBezTo>
                    <a:cubicBezTo>
                      <a:pt x="14186" y="3047"/>
                      <a:pt x="14362" y="3036"/>
                      <a:pt x="14560" y="3014"/>
                    </a:cubicBezTo>
                    <a:close/>
                    <a:moveTo>
                      <a:pt x="17202" y="3987"/>
                    </a:moveTo>
                    <a:cubicBezTo>
                      <a:pt x="17206" y="3987"/>
                      <a:pt x="17211" y="3992"/>
                      <a:pt x="17211" y="3992"/>
                    </a:cubicBezTo>
                    <a:cubicBezTo>
                      <a:pt x="17398" y="4135"/>
                      <a:pt x="17585" y="4278"/>
                      <a:pt x="17749" y="4432"/>
                    </a:cubicBezTo>
                    <a:cubicBezTo>
                      <a:pt x="18035" y="4674"/>
                      <a:pt x="18299" y="4927"/>
                      <a:pt x="18574" y="5180"/>
                    </a:cubicBezTo>
                    <a:cubicBezTo>
                      <a:pt x="18607" y="5202"/>
                      <a:pt x="18618" y="5235"/>
                      <a:pt x="18640" y="5268"/>
                    </a:cubicBezTo>
                    <a:cubicBezTo>
                      <a:pt x="18651" y="5268"/>
                      <a:pt x="18640" y="5279"/>
                      <a:pt x="18640" y="5301"/>
                    </a:cubicBezTo>
                    <a:cubicBezTo>
                      <a:pt x="18607" y="5290"/>
                      <a:pt x="18585" y="5290"/>
                      <a:pt x="18563" y="5279"/>
                    </a:cubicBezTo>
                    <a:cubicBezTo>
                      <a:pt x="18486" y="5246"/>
                      <a:pt x="18420" y="5202"/>
                      <a:pt x="18343" y="5191"/>
                    </a:cubicBezTo>
                    <a:cubicBezTo>
                      <a:pt x="18189" y="5147"/>
                      <a:pt x="18079" y="5048"/>
                      <a:pt x="17980" y="4938"/>
                    </a:cubicBezTo>
                    <a:cubicBezTo>
                      <a:pt x="17738" y="4641"/>
                      <a:pt x="17486" y="4355"/>
                      <a:pt x="17233" y="4069"/>
                    </a:cubicBezTo>
                    <a:cubicBezTo>
                      <a:pt x="17211" y="4047"/>
                      <a:pt x="17200" y="4025"/>
                      <a:pt x="17178" y="4003"/>
                    </a:cubicBezTo>
                    <a:cubicBezTo>
                      <a:pt x="17189" y="4003"/>
                      <a:pt x="17189" y="3992"/>
                      <a:pt x="17200" y="3992"/>
                    </a:cubicBezTo>
                    <a:cubicBezTo>
                      <a:pt x="17200" y="3989"/>
                      <a:pt x="17201" y="3987"/>
                      <a:pt x="17202" y="3987"/>
                    </a:cubicBezTo>
                    <a:close/>
                    <a:moveTo>
                      <a:pt x="13801" y="3146"/>
                    </a:moveTo>
                    <a:cubicBezTo>
                      <a:pt x="13999" y="3311"/>
                      <a:pt x="15407" y="5048"/>
                      <a:pt x="15528" y="5279"/>
                    </a:cubicBezTo>
                    <a:cubicBezTo>
                      <a:pt x="15517" y="5290"/>
                      <a:pt x="15517" y="5301"/>
                      <a:pt x="15495" y="5301"/>
                    </a:cubicBezTo>
                    <a:cubicBezTo>
                      <a:pt x="15352" y="5356"/>
                      <a:pt x="15198" y="5411"/>
                      <a:pt x="15044" y="5466"/>
                    </a:cubicBezTo>
                    <a:cubicBezTo>
                      <a:pt x="15011" y="5433"/>
                      <a:pt x="14967" y="5400"/>
                      <a:pt x="14934" y="5367"/>
                    </a:cubicBezTo>
                    <a:cubicBezTo>
                      <a:pt x="14439" y="4784"/>
                      <a:pt x="13944" y="4201"/>
                      <a:pt x="13505" y="3585"/>
                    </a:cubicBezTo>
                    <a:cubicBezTo>
                      <a:pt x="13439" y="3487"/>
                      <a:pt x="13362" y="3399"/>
                      <a:pt x="13296" y="3300"/>
                    </a:cubicBezTo>
                    <a:cubicBezTo>
                      <a:pt x="13296" y="3300"/>
                      <a:pt x="13296" y="3289"/>
                      <a:pt x="13296" y="3278"/>
                    </a:cubicBezTo>
                    <a:cubicBezTo>
                      <a:pt x="13318" y="3267"/>
                      <a:pt x="13340" y="3256"/>
                      <a:pt x="13362" y="3245"/>
                    </a:cubicBezTo>
                    <a:cubicBezTo>
                      <a:pt x="13516" y="3212"/>
                      <a:pt x="13659" y="3179"/>
                      <a:pt x="13801" y="3146"/>
                    </a:cubicBezTo>
                    <a:close/>
                    <a:moveTo>
                      <a:pt x="13109" y="3311"/>
                    </a:moveTo>
                    <a:cubicBezTo>
                      <a:pt x="13703" y="4058"/>
                      <a:pt x="14274" y="4773"/>
                      <a:pt x="14868" y="5510"/>
                    </a:cubicBezTo>
                    <a:cubicBezTo>
                      <a:pt x="14846" y="5532"/>
                      <a:pt x="14813" y="5554"/>
                      <a:pt x="14791" y="5565"/>
                    </a:cubicBezTo>
                    <a:cubicBezTo>
                      <a:pt x="14582" y="5653"/>
                      <a:pt x="14373" y="5730"/>
                      <a:pt x="14175" y="5807"/>
                    </a:cubicBezTo>
                    <a:lnTo>
                      <a:pt x="14142" y="5807"/>
                    </a:lnTo>
                    <a:cubicBezTo>
                      <a:pt x="14142" y="5807"/>
                      <a:pt x="14131" y="5796"/>
                      <a:pt x="14131" y="5796"/>
                    </a:cubicBezTo>
                    <a:cubicBezTo>
                      <a:pt x="13560" y="5114"/>
                      <a:pt x="12988" y="4421"/>
                      <a:pt x="12416" y="3739"/>
                    </a:cubicBezTo>
                    <a:cubicBezTo>
                      <a:pt x="12383" y="3695"/>
                      <a:pt x="12350" y="3651"/>
                      <a:pt x="12306" y="3585"/>
                    </a:cubicBezTo>
                    <a:cubicBezTo>
                      <a:pt x="12570" y="3454"/>
                      <a:pt x="12834" y="3399"/>
                      <a:pt x="13109" y="3311"/>
                    </a:cubicBezTo>
                    <a:close/>
                    <a:moveTo>
                      <a:pt x="12152" y="3651"/>
                    </a:moveTo>
                    <a:cubicBezTo>
                      <a:pt x="12174" y="3662"/>
                      <a:pt x="12196" y="3673"/>
                      <a:pt x="12207" y="3684"/>
                    </a:cubicBezTo>
                    <a:lnTo>
                      <a:pt x="13955" y="5796"/>
                    </a:lnTo>
                    <a:cubicBezTo>
                      <a:pt x="13966" y="5818"/>
                      <a:pt x="13977" y="5851"/>
                      <a:pt x="13999" y="5884"/>
                    </a:cubicBezTo>
                    <a:cubicBezTo>
                      <a:pt x="13725" y="6016"/>
                      <a:pt x="13450" y="6137"/>
                      <a:pt x="13164" y="6269"/>
                    </a:cubicBezTo>
                    <a:cubicBezTo>
                      <a:pt x="13131" y="6247"/>
                      <a:pt x="13087" y="6214"/>
                      <a:pt x="13054" y="6181"/>
                    </a:cubicBezTo>
                    <a:cubicBezTo>
                      <a:pt x="12889" y="5994"/>
                      <a:pt x="12724" y="5807"/>
                      <a:pt x="12559" y="5609"/>
                    </a:cubicBezTo>
                    <a:cubicBezTo>
                      <a:pt x="12240" y="5235"/>
                      <a:pt x="11921" y="4850"/>
                      <a:pt x="11569" y="4498"/>
                    </a:cubicBezTo>
                    <a:cubicBezTo>
                      <a:pt x="11470" y="4388"/>
                      <a:pt x="11360" y="4289"/>
                      <a:pt x="11250" y="4179"/>
                    </a:cubicBezTo>
                    <a:cubicBezTo>
                      <a:pt x="11217" y="4157"/>
                      <a:pt x="11195" y="4124"/>
                      <a:pt x="11162" y="4091"/>
                    </a:cubicBezTo>
                    <a:cubicBezTo>
                      <a:pt x="11349" y="3959"/>
                      <a:pt x="11910" y="3706"/>
                      <a:pt x="12152" y="3651"/>
                    </a:cubicBezTo>
                    <a:close/>
                    <a:moveTo>
                      <a:pt x="11008" y="4146"/>
                    </a:moveTo>
                    <a:cubicBezTo>
                      <a:pt x="11294" y="4388"/>
                      <a:pt x="11547" y="4641"/>
                      <a:pt x="11789" y="4916"/>
                    </a:cubicBezTo>
                    <a:cubicBezTo>
                      <a:pt x="12196" y="5378"/>
                      <a:pt x="12603" y="5862"/>
                      <a:pt x="12999" y="6335"/>
                    </a:cubicBezTo>
                    <a:lnTo>
                      <a:pt x="13010" y="6335"/>
                    </a:lnTo>
                    <a:cubicBezTo>
                      <a:pt x="12988" y="6357"/>
                      <a:pt x="12988" y="6368"/>
                      <a:pt x="12977" y="6379"/>
                    </a:cubicBezTo>
                    <a:cubicBezTo>
                      <a:pt x="12691" y="6533"/>
                      <a:pt x="12405" y="6698"/>
                      <a:pt x="12130" y="6852"/>
                    </a:cubicBezTo>
                    <a:cubicBezTo>
                      <a:pt x="12042" y="6830"/>
                      <a:pt x="11998" y="6753"/>
                      <a:pt x="11954" y="6698"/>
                    </a:cubicBezTo>
                    <a:cubicBezTo>
                      <a:pt x="11646" y="6368"/>
                      <a:pt x="11349" y="6038"/>
                      <a:pt x="11041" y="5708"/>
                    </a:cubicBezTo>
                    <a:cubicBezTo>
                      <a:pt x="10777" y="5411"/>
                      <a:pt x="10502" y="5114"/>
                      <a:pt x="10227" y="4817"/>
                    </a:cubicBezTo>
                    <a:cubicBezTo>
                      <a:pt x="10183" y="4773"/>
                      <a:pt x="10139" y="4718"/>
                      <a:pt x="10084" y="4652"/>
                    </a:cubicBezTo>
                    <a:cubicBezTo>
                      <a:pt x="10172" y="4564"/>
                      <a:pt x="10282" y="4520"/>
                      <a:pt x="10381" y="4476"/>
                    </a:cubicBezTo>
                    <a:cubicBezTo>
                      <a:pt x="10480" y="4410"/>
                      <a:pt x="10590" y="4355"/>
                      <a:pt x="10700" y="4300"/>
                    </a:cubicBezTo>
                    <a:cubicBezTo>
                      <a:pt x="10799" y="4245"/>
                      <a:pt x="10909" y="4201"/>
                      <a:pt x="11008" y="4146"/>
                    </a:cubicBezTo>
                    <a:close/>
                    <a:moveTo>
                      <a:pt x="9952" y="4729"/>
                    </a:moveTo>
                    <a:cubicBezTo>
                      <a:pt x="9963" y="4729"/>
                      <a:pt x="9963" y="4740"/>
                      <a:pt x="9974" y="4740"/>
                    </a:cubicBezTo>
                    <a:cubicBezTo>
                      <a:pt x="10623" y="5455"/>
                      <a:pt x="11283" y="6170"/>
                      <a:pt x="11932" y="6874"/>
                    </a:cubicBezTo>
                    <a:cubicBezTo>
                      <a:pt x="11943" y="6896"/>
                      <a:pt x="11954" y="6907"/>
                      <a:pt x="11965" y="6929"/>
                    </a:cubicBezTo>
                    <a:cubicBezTo>
                      <a:pt x="11965" y="6940"/>
                      <a:pt x="11965" y="6940"/>
                      <a:pt x="11965" y="6951"/>
                    </a:cubicBezTo>
                    <a:cubicBezTo>
                      <a:pt x="11954" y="6962"/>
                      <a:pt x="11954" y="6962"/>
                      <a:pt x="11954" y="6973"/>
                    </a:cubicBezTo>
                    <a:cubicBezTo>
                      <a:pt x="11668" y="7160"/>
                      <a:pt x="11382" y="7336"/>
                      <a:pt x="11107" y="7522"/>
                    </a:cubicBezTo>
                    <a:cubicBezTo>
                      <a:pt x="11008" y="7522"/>
                      <a:pt x="10964" y="7456"/>
                      <a:pt x="10909" y="7401"/>
                    </a:cubicBezTo>
                    <a:cubicBezTo>
                      <a:pt x="10645" y="7116"/>
                      <a:pt x="10381" y="6841"/>
                      <a:pt x="10117" y="6566"/>
                    </a:cubicBezTo>
                    <a:cubicBezTo>
                      <a:pt x="9777" y="6192"/>
                      <a:pt x="9436" y="5829"/>
                      <a:pt x="9095" y="5455"/>
                    </a:cubicBezTo>
                    <a:cubicBezTo>
                      <a:pt x="9051" y="5411"/>
                      <a:pt x="9007" y="5356"/>
                      <a:pt x="8974" y="5312"/>
                    </a:cubicBezTo>
                    <a:cubicBezTo>
                      <a:pt x="9117" y="5169"/>
                      <a:pt x="9678" y="4839"/>
                      <a:pt x="9930" y="4729"/>
                    </a:cubicBezTo>
                    <a:close/>
                    <a:moveTo>
                      <a:pt x="8842" y="5389"/>
                    </a:moveTo>
                    <a:cubicBezTo>
                      <a:pt x="9535" y="6126"/>
                      <a:pt x="10238" y="6874"/>
                      <a:pt x="10942" y="7632"/>
                    </a:cubicBezTo>
                    <a:cubicBezTo>
                      <a:pt x="10623" y="7885"/>
                      <a:pt x="10315" y="8116"/>
                      <a:pt x="10018" y="8336"/>
                    </a:cubicBezTo>
                    <a:cubicBezTo>
                      <a:pt x="9766" y="8160"/>
                      <a:pt x="8204" y="6500"/>
                      <a:pt x="7896" y="6082"/>
                    </a:cubicBezTo>
                    <a:cubicBezTo>
                      <a:pt x="7995" y="5939"/>
                      <a:pt x="8567" y="5521"/>
                      <a:pt x="8842" y="5389"/>
                    </a:cubicBezTo>
                    <a:close/>
                    <a:moveTo>
                      <a:pt x="7764" y="6170"/>
                    </a:moveTo>
                    <a:cubicBezTo>
                      <a:pt x="7797" y="6203"/>
                      <a:pt x="7830" y="6225"/>
                      <a:pt x="7863" y="6269"/>
                    </a:cubicBezTo>
                    <a:cubicBezTo>
                      <a:pt x="8457" y="6962"/>
                      <a:pt x="9095" y="7621"/>
                      <a:pt x="9733" y="8270"/>
                    </a:cubicBezTo>
                    <a:cubicBezTo>
                      <a:pt x="9788" y="8314"/>
                      <a:pt x="9832" y="8369"/>
                      <a:pt x="9876" y="8424"/>
                    </a:cubicBezTo>
                    <a:cubicBezTo>
                      <a:pt x="9865" y="8446"/>
                      <a:pt x="9865" y="8468"/>
                      <a:pt x="9854" y="8468"/>
                    </a:cubicBezTo>
                    <a:cubicBezTo>
                      <a:pt x="9645" y="8644"/>
                      <a:pt x="9436" y="8831"/>
                      <a:pt x="9205" y="9018"/>
                    </a:cubicBezTo>
                    <a:cubicBezTo>
                      <a:pt x="8479" y="8369"/>
                      <a:pt x="7852" y="7643"/>
                      <a:pt x="7181" y="6962"/>
                    </a:cubicBezTo>
                    <a:cubicBezTo>
                      <a:pt x="7137" y="6918"/>
                      <a:pt x="7104" y="6863"/>
                      <a:pt x="7071" y="6819"/>
                    </a:cubicBezTo>
                    <a:cubicBezTo>
                      <a:pt x="7192" y="6643"/>
                      <a:pt x="7522" y="6335"/>
                      <a:pt x="7764" y="6170"/>
                    </a:cubicBezTo>
                    <a:close/>
                    <a:moveTo>
                      <a:pt x="6961" y="6929"/>
                    </a:moveTo>
                    <a:cubicBezTo>
                      <a:pt x="7676" y="7632"/>
                      <a:pt x="8336" y="8413"/>
                      <a:pt x="9106" y="9106"/>
                    </a:cubicBezTo>
                    <a:cubicBezTo>
                      <a:pt x="8897" y="9315"/>
                      <a:pt x="8710" y="9502"/>
                      <a:pt x="8512" y="9689"/>
                    </a:cubicBezTo>
                    <a:cubicBezTo>
                      <a:pt x="8479" y="9678"/>
                      <a:pt x="8457" y="9667"/>
                      <a:pt x="8435" y="9645"/>
                    </a:cubicBezTo>
                    <a:cubicBezTo>
                      <a:pt x="7742" y="9029"/>
                      <a:pt x="7093" y="8369"/>
                      <a:pt x="6488" y="7654"/>
                    </a:cubicBezTo>
                    <a:cubicBezTo>
                      <a:pt x="6455" y="7610"/>
                      <a:pt x="6433" y="7566"/>
                      <a:pt x="6400" y="7533"/>
                    </a:cubicBezTo>
                    <a:cubicBezTo>
                      <a:pt x="6488" y="7379"/>
                      <a:pt x="6785" y="7061"/>
                      <a:pt x="6961" y="6929"/>
                    </a:cubicBezTo>
                    <a:close/>
                    <a:moveTo>
                      <a:pt x="6279" y="7632"/>
                    </a:moveTo>
                    <a:cubicBezTo>
                      <a:pt x="6631" y="8006"/>
                      <a:pt x="6961" y="8380"/>
                      <a:pt x="7302" y="8743"/>
                    </a:cubicBezTo>
                    <a:cubicBezTo>
                      <a:pt x="7654" y="9095"/>
                      <a:pt x="8017" y="9436"/>
                      <a:pt x="8380" y="9799"/>
                    </a:cubicBezTo>
                    <a:cubicBezTo>
                      <a:pt x="8336" y="9898"/>
                      <a:pt x="8237" y="9953"/>
                      <a:pt x="8171" y="10030"/>
                    </a:cubicBezTo>
                    <a:cubicBezTo>
                      <a:pt x="8094" y="10107"/>
                      <a:pt x="8017" y="10184"/>
                      <a:pt x="7940" y="10261"/>
                    </a:cubicBezTo>
                    <a:cubicBezTo>
                      <a:pt x="7214" y="9579"/>
                      <a:pt x="6510" y="8897"/>
                      <a:pt x="5796" y="8215"/>
                    </a:cubicBezTo>
                    <a:cubicBezTo>
                      <a:pt x="5950" y="8017"/>
                      <a:pt x="6114" y="7819"/>
                      <a:pt x="6279" y="7632"/>
                    </a:cubicBezTo>
                    <a:close/>
                    <a:moveTo>
                      <a:pt x="5719" y="8347"/>
                    </a:moveTo>
                    <a:cubicBezTo>
                      <a:pt x="6444" y="8996"/>
                      <a:pt x="7137" y="9667"/>
                      <a:pt x="7830" y="10371"/>
                    </a:cubicBezTo>
                    <a:cubicBezTo>
                      <a:pt x="7665" y="10569"/>
                      <a:pt x="7500" y="10756"/>
                      <a:pt x="7324" y="10954"/>
                    </a:cubicBezTo>
                    <a:cubicBezTo>
                      <a:pt x="7280" y="10921"/>
                      <a:pt x="7247" y="10910"/>
                      <a:pt x="7214" y="10877"/>
                    </a:cubicBezTo>
                    <a:cubicBezTo>
                      <a:pt x="6642" y="10360"/>
                      <a:pt x="6081" y="9832"/>
                      <a:pt x="5510" y="9315"/>
                    </a:cubicBezTo>
                    <a:cubicBezTo>
                      <a:pt x="5411" y="9216"/>
                      <a:pt x="5323" y="9117"/>
                      <a:pt x="5224" y="9007"/>
                    </a:cubicBezTo>
                    <a:cubicBezTo>
                      <a:pt x="5356" y="8765"/>
                      <a:pt x="5587" y="8468"/>
                      <a:pt x="5719" y="8347"/>
                    </a:cubicBezTo>
                    <a:close/>
                    <a:moveTo>
                      <a:pt x="5125" y="9139"/>
                    </a:moveTo>
                    <a:cubicBezTo>
                      <a:pt x="5147" y="9150"/>
                      <a:pt x="5180" y="9161"/>
                      <a:pt x="5202" y="9183"/>
                    </a:cubicBezTo>
                    <a:cubicBezTo>
                      <a:pt x="5620" y="9623"/>
                      <a:pt x="6070" y="10030"/>
                      <a:pt x="6532" y="10448"/>
                    </a:cubicBezTo>
                    <a:cubicBezTo>
                      <a:pt x="6708" y="10602"/>
                      <a:pt x="6884" y="10756"/>
                      <a:pt x="7060" y="10921"/>
                    </a:cubicBezTo>
                    <a:cubicBezTo>
                      <a:pt x="7115" y="10965"/>
                      <a:pt x="7170" y="11020"/>
                      <a:pt x="7225" y="11075"/>
                    </a:cubicBezTo>
                    <a:cubicBezTo>
                      <a:pt x="7082" y="11261"/>
                      <a:pt x="6950" y="11437"/>
                      <a:pt x="6818" y="11613"/>
                    </a:cubicBezTo>
                    <a:cubicBezTo>
                      <a:pt x="6477" y="11415"/>
                      <a:pt x="4938" y="10041"/>
                      <a:pt x="4751" y="9766"/>
                    </a:cubicBezTo>
                    <a:cubicBezTo>
                      <a:pt x="4861" y="9557"/>
                      <a:pt x="4982" y="9348"/>
                      <a:pt x="5125" y="9139"/>
                    </a:cubicBezTo>
                    <a:close/>
                    <a:moveTo>
                      <a:pt x="9552" y="134"/>
                    </a:moveTo>
                    <a:cubicBezTo>
                      <a:pt x="9659" y="134"/>
                      <a:pt x="9767" y="137"/>
                      <a:pt x="9876" y="143"/>
                    </a:cubicBezTo>
                    <a:cubicBezTo>
                      <a:pt x="10205" y="165"/>
                      <a:pt x="10535" y="176"/>
                      <a:pt x="10865" y="198"/>
                    </a:cubicBezTo>
                    <a:cubicBezTo>
                      <a:pt x="11019" y="209"/>
                      <a:pt x="11184" y="220"/>
                      <a:pt x="11338" y="242"/>
                    </a:cubicBezTo>
                    <a:cubicBezTo>
                      <a:pt x="11415" y="253"/>
                      <a:pt x="11492" y="275"/>
                      <a:pt x="11569" y="308"/>
                    </a:cubicBezTo>
                    <a:cubicBezTo>
                      <a:pt x="11833" y="407"/>
                      <a:pt x="12020" y="616"/>
                      <a:pt x="12251" y="836"/>
                    </a:cubicBezTo>
                    <a:cubicBezTo>
                      <a:pt x="12174" y="836"/>
                      <a:pt x="12141" y="847"/>
                      <a:pt x="12108" y="847"/>
                    </a:cubicBezTo>
                    <a:cubicBezTo>
                      <a:pt x="11921" y="847"/>
                      <a:pt x="11734" y="847"/>
                      <a:pt x="11547" y="836"/>
                    </a:cubicBezTo>
                    <a:cubicBezTo>
                      <a:pt x="11485" y="835"/>
                      <a:pt x="11422" y="834"/>
                      <a:pt x="11360" y="834"/>
                    </a:cubicBezTo>
                    <a:cubicBezTo>
                      <a:pt x="10623" y="834"/>
                      <a:pt x="9904" y="952"/>
                      <a:pt x="9194" y="1155"/>
                    </a:cubicBezTo>
                    <a:cubicBezTo>
                      <a:pt x="8589" y="1331"/>
                      <a:pt x="8006" y="1573"/>
                      <a:pt x="7456" y="1914"/>
                    </a:cubicBezTo>
                    <a:cubicBezTo>
                      <a:pt x="6741" y="2365"/>
                      <a:pt x="6016" y="2783"/>
                      <a:pt x="5312" y="3256"/>
                    </a:cubicBezTo>
                    <a:cubicBezTo>
                      <a:pt x="4773" y="3629"/>
                      <a:pt x="4245" y="4025"/>
                      <a:pt x="3761" y="4465"/>
                    </a:cubicBezTo>
                    <a:cubicBezTo>
                      <a:pt x="3134" y="5048"/>
                      <a:pt x="2606" y="5708"/>
                      <a:pt x="2123" y="6423"/>
                    </a:cubicBezTo>
                    <a:cubicBezTo>
                      <a:pt x="1936" y="6698"/>
                      <a:pt x="1804" y="6995"/>
                      <a:pt x="1683" y="7314"/>
                    </a:cubicBezTo>
                    <a:cubicBezTo>
                      <a:pt x="1364" y="8204"/>
                      <a:pt x="1111" y="9106"/>
                      <a:pt x="957" y="10041"/>
                    </a:cubicBezTo>
                    <a:cubicBezTo>
                      <a:pt x="869" y="10580"/>
                      <a:pt x="847" y="11130"/>
                      <a:pt x="880" y="11679"/>
                    </a:cubicBezTo>
                    <a:cubicBezTo>
                      <a:pt x="891" y="11745"/>
                      <a:pt x="891" y="11811"/>
                      <a:pt x="891" y="11910"/>
                    </a:cubicBezTo>
                    <a:lnTo>
                      <a:pt x="891" y="11921"/>
                    </a:lnTo>
                    <a:cubicBezTo>
                      <a:pt x="638" y="11701"/>
                      <a:pt x="462" y="11503"/>
                      <a:pt x="374" y="11217"/>
                    </a:cubicBezTo>
                    <a:cubicBezTo>
                      <a:pt x="187" y="10668"/>
                      <a:pt x="132" y="10107"/>
                      <a:pt x="187" y="9535"/>
                    </a:cubicBezTo>
                    <a:cubicBezTo>
                      <a:pt x="231" y="9040"/>
                      <a:pt x="319" y="8556"/>
                      <a:pt x="451" y="8083"/>
                    </a:cubicBezTo>
                    <a:cubicBezTo>
                      <a:pt x="616" y="7467"/>
                      <a:pt x="858" y="6885"/>
                      <a:pt x="1155" y="6324"/>
                    </a:cubicBezTo>
                    <a:cubicBezTo>
                      <a:pt x="1529" y="5609"/>
                      <a:pt x="1936" y="4927"/>
                      <a:pt x="2463" y="4311"/>
                    </a:cubicBezTo>
                    <a:cubicBezTo>
                      <a:pt x="3079" y="3574"/>
                      <a:pt x="3750" y="2893"/>
                      <a:pt x="4553" y="2343"/>
                    </a:cubicBezTo>
                    <a:cubicBezTo>
                      <a:pt x="4971" y="2057"/>
                      <a:pt x="5389" y="1749"/>
                      <a:pt x="5807" y="1474"/>
                    </a:cubicBezTo>
                    <a:cubicBezTo>
                      <a:pt x="6532" y="990"/>
                      <a:pt x="7291" y="605"/>
                      <a:pt x="8116" y="352"/>
                    </a:cubicBezTo>
                    <a:cubicBezTo>
                      <a:pt x="8585" y="199"/>
                      <a:pt x="9062" y="134"/>
                      <a:pt x="9552" y="134"/>
                    </a:cubicBezTo>
                    <a:close/>
                    <a:moveTo>
                      <a:pt x="4663" y="9942"/>
                    </a:moveTo>
                    <a:cubicBezTo>
                      <a:pt x="4696" y="9953"/>
                      <a:pt x="4707" y="9953"/>
                      <a:pt x="4718" y="9964"/>
                    </a:cubicBezTo>
                    <a:cubicBezTo>
                      <a:pt x="5334" y="10602"/>
                      <a:pt x="6048" y="11130"/>
                      <a:pt x="6697" y="11734"/>
                    </a:cubicBezTo>
                    <a:cubicBezTo>
                      <a:pt x="6708" y="11734"/>
                      <a:pt x="6708" y="11745"/>
                      <a:pt x="6708" y="11767"/>
                    </a:cubicBezTo>
                    <a:cubicBezTo>
                      <a:pt x="6686" y="11844"/>
                      <a:pt x="6620" y="11910"/>
                      <a:pt x="6576" y="11987"/>
                    </a:cubicBezTo>
                    <a:cubicBezTo>
                      <a:pt x="6521" y="12075"/>
                      <a:pt x="6477" y="12152"/>
                      <a:pt x="6433" y="12218"/>
                    </a:cubicBezTo>
                    <a:cubicBezTo>
                      <a:pt x="6419" y="12222"/>
                      <a:pt x="6407" y="12223"/>
                      <a:pt x="6395" y="12223"/>
                    </a:cubicBezTo>
                    <a:cubicBezTo>
                      <a:pt x="6335" y="12223"/>
                      <a:pt x="6305" y="12180"/>
                      <a:pt x="6268" y="12152"/>
                    </a:cubicBezTo>
                    <a:cubicBezTo>
                      <a:pt x="5928" y="11855"/>
                      <a:pt x="5587" y="11558"/>
                      <a:pt x="5246" y="11250"/>
                    </a:cubicBezTo>
                    <a:cubicBezTo>
                      <a:pt x="5004" y="11042"/>
                      <a:pt x="4773" y="10822"/>
                      <a:pt x="4542" y="10613"/>
                    </a:cubicBezTo>
                    <a:cubicBezTo>
                      <a:pt x="4487" y="10558"/>
                      <a:pt x="4443" y="10514"/>
                      <a:pt x="4388" y="10459"/>
                    </a:cubicBezTo>
                    <a:cubicBezTo>
                      <a:pt x="4476" y="10272"/>
                      <a:pt x="4553" y="10096"/>
                      <a:pt x="4663" y="9942"/>
                    </a:cubicBezTo>
                    <a:close/>
                    <a:moveTo>
                      <a:pt x="4322" y="10602"/>
                    </a:moveTo>
                    <a:cubicBezTo>
                      <a:pt x="4993" y="11195"/>
                      <a:pt x="5653" y="11789"/>
                      <a:pt x="6323" y="12383"/>
                    </a:cubicBezTo>
                    <a:cubicBezTo>
                      <a:pt x="6257" y="12548"/>
                      <a:pt x="6169" y="12713"/>
                      <a:pt x="6081" y="12867"/>
                    </a:cubicBezTo>
                    <a:cubicBezTo>
                      <a:pt x="5719" y="12669"/>
                      <a:pt x="4399" y="11569"/>
                      <a:pt x="4058" y="11184"/>
                    </a:cubicBezTo>
                    <a:lnTo>
                      <a:pt x="4047" y="11184"/>
                    </a:lnTo>
                    <a:cubicBezTo>
                      <a:pt x="4135" y="10976"/>
                      <a:pt x="4212" y="10789"/>
                      <a:pt x="4322" y="10602"/>
                    </a:cubicBezTo>
                    <a:close/>
                    <a:moveTo>
                      <a:pt x="3992" y="11349"/>
                    </a:moveTo>
                    <a:cubicBezTo>
                      <a:pt x="4025" y="11382"/>
                      <a:pt x="4069" y="11393"/>
                      <a:pt x="4091" y="11426"/>
                    </a:cubicBezTo>
                    <a:cubicBezTo>
                      <a:pt x="4652" y="11954"/>
                      <a:pt x="5246" y="12438"/>
                      <a:pt x="5862" y="12900"/>
                    </a:cubicBezTo>
                    <a:cubicBezTo>
                      <a:pt x="5917" y="12944"/>
                      <a:pt x="5961" y="12988"/>
                      <a:pt x="6016" y="13032"/>
                    </a:cubicBezTo>
                    <a:cubicBezTo>
                      <a:pt x="5950" y="13186"/>
                      <a:pt x="5895" y="13340"/>
                      <a:pt x="5829" y="13505"/>
                    </a:cubicBezTo>
                    <a:cubicBezTo>
                      <a:pt x="5785" y="13483"/>
                      <a:pt x="5741" y="13472"/>
                      <a:pt x="5708" y="13439"/>
                    </a:cubicBezTo>
                    <a:cubicBezTo>
                      <a:pt x="5147" y="13032"/>
                      <a:pt x="4597" y="12603"/>
                      <a:pt x="4069" y="12152"/>
                    </a:cubicBezTo>
                    <a:cubicBezTo>
                      <a:pt x="3970" y="12075"/>
                      <a:pt x="3893" y="11987"/>
                      <a:pt x="3794" y="11899"/>
                    </a:cubicBezTo>
                    <a:lnTo>
                      <a:pt x="3805" y="11899"/>
                    </a:lnTo>
                    <a:cubicBezTo>
                      <a:pt x="3849" y="11712"/>
                      <a:pt x="3904" y="11536"/>
                      <a:pt x="3992" y="11349"/>
                    </a:cubicBezTo>
                    <a:close/>
                    <a:moveTo>
                      <a:pt x="3794" y="12086"/>
                    </a:moveTo>
                    <a:cubicBezTo>
                      <a:pt x="4421" y="12647"/>
                      <a:pt x="5092" y="13153"/>
                      <a:pt x="5774" y="13659"/>
                    </a:cubicBezTo>
                    <a:cubicBezTo>
                      <a:pt x="5719" y="13868"/>
                      <a:pt x="5664" y="14066"/>
                      <a:pt x="5609" y="14264"/>
                    </a:cubicBezTo>
                    <a:cubicBezTo>
                      <a:pt x="5345" y="14154"/>
                      <a:pt x="3860" y="13021"/>
                      <a:pt x="3585" y="12724"/>
                    </a:cubicBezTo>
                    <a:cubicBezTo>
                      <a:pt x="3596" y="12559"/>
                      <a:pt x="3662" y="12295"/>
                      <a:pt x="3750" y="12086"/>
                    </a:cubicBezTo>
                    <a:close/>
                    <a:moveTo>
                      <a:pt x="3541" y="12911"/>
                    </a:moveTo>
                    <a:cubicBezTo>
                      <a:pt x="3552" y="12917"/>
                      <a:pt x="3560" y="12917"/>
                      <a:pt x="3567" y="12917"/>
                    </a:cubicBezTo>
                    <a:cubicBezTo>
                      <a:pt x="3574" y="12917"/>
                      <a:pt x="3580" y="12917"/>
                      <a:pt x="3585" y="12922"/>
                    </a:cubicBezTo>
                    <a:cubicBezTo>
                      <a:pt x="4200" y="13482"/>
                      <a:pt x="4914" y="13922"/>
                      <a:pt x="5563" y="14449"/>
                    </a:cubicBezTo>
                    <a:lnTo>
                      <a:pt x="5563" y="14449"/>
                    </a:lnTo>
                    <a:cubicBezTo>
                      <a:pt x="5531" y="14621"/>
                      <a:pt x="5509" y="14772"/>
                      <a:pt x="5477" y="14924"/>
                    </a:cubicBezTo>
                    <a:cubicBezTo>
                      <a:pt x="5444" y="14924"/>
                      <a:pt x="5411" y="14913"/>
                      <a:pt x="5389" y="14902"/>
                    </a:cubicBezTo>
                    <a:cubicBezTo>
                      <a:pt x="4795" y="14550"/>
                      <a:pt x="3673" y="13747"/>
                      <a:pt x="3442" y="13516"/>
                    </a:cubicBezTo>
                    <a:cubicBezTo>
                      <a:pt x="3442" y="13274"/>
                      <a:pt x="3475" y="13065"/>
                      <a:pt x="3541" y="12911"/>
                    </a:cubicBezTo>
                    <a:close/>
                    <a:moveTo>
                      <a:pt x="11372" y="967"/>
                    </a:moveTo>
                    <a:cubicBezTo>
                      <a:pt x="11412" y="967"/>
                      <a:pt x="11452" y="967"/>
                      <a:pt x="11492" y="968"/>
                    </a:cubicBezTo>
                    <a:cubicBezTo>
                      <a:pt x="11943" y="979"/>
                      <a:pt x="12383" y="968"/>
                      <a:pt x="12834" y="1012"/>
                    </a:cubicBezTo>
                    <a:cubicBezTo>
                      <a:pt x="13076" y="1034"/>
                      <a:pt x="13318" y="1100"/>
                      <a:pt x="13538" y="1199"/>
                    </a:cubicBezTo>
                    <a:cubicBezTo>
                      <a:pt x="13615" y="1232"/>
                      <a:pt x="13681" y="1265"/>
                      <a:pt x="13736" y="1320"/>
                    </a:cubicBezTo>
                    <a:cubicBezTo>
                      <a:pt x="13966" y="1540"/>
                      <a:pt x="14230" y="1716"/>
                      <a:pt x="14483" y="1914"/>
                    </a:cubicBezTo>
                    <a:cubicBezTo>
                      <a:pt x="14802" y="2156"/>
                      <a:pt x="15121" y="2420"/>
                      <a:pt x="15396" y="2717"/>
                    </a:cubicBezTo>
                    <a:cubicBezTo>
                      <a:pt x="15418" y="2750"/>
                      <a:pt x="15451" y="2783"/>
                      <a:pt x="15473" y="2816"/>
                    </a:cubicBezTo>
                    <a:cubicBezTo>
                      <a:pt x="15455" y="2846"/>
                      <a:pt x="15430" y="2853"/>
                      <a:pt x="15403" y="2853"/>
                    </a:cubicBezTo>
                    <a:cubicBezTo>
                      <a:pt x="15382" y="2853"/>
                      <a:pt x="15361" y="2849"/>
                      <a:pt x="15341" y="2849"/>
                    </a:cubicBezTo>
                    <a:cubicBezTo>
                      <a:pt x="15011" y="2849"/>
                      <a:pt x="14692" y="2860"/>
                      <a:pt x="14373" y="2904"/>
                    </a:cubicBezTo>
                    <a:cubicBezTo>
                      <a:pt x="13637" y="3014"/>
                      <a:pt x="12933" y="3201"/>
                      <a:pt x="12240" y="3465"/>
                    </a:cubicBezTo>
                    <a:cubicBezTo>
                      <a:pt x="11756" y="3640"/>
                      <a:pt x="11283" y="3838"/>
                      <a:pt x="10832" y="4091"/>
                    </a:cubicBezTo>
                    <a:cubicBezTo>
                      <a:pt x="10315" y="4366"/>
                      <a:pt x="9777" y="4652"/>
                      <a:pt x="9260" y="4949"/>
                    </a:cubicBezTo>
                    <a:cubicBezTo>
                      <a:pt x="8083" y="5631"/>
                      <a:pt x="7060" y="6511"/>
                      <a:pt x="6180" y="7544"/>
                    </a:cubicBezTo>
                    <a:cubicBezTo>
                      <a:pt x="6038" y="7720"/>
                      <a:pt x="5895" y="7885"/>
                      <a:pt x="5752" y="8061"/>
                    </a:cubicBezTo>
                    <a:cubicBezTo>
                      <a:pt x="4982" y="8974"/>
                      <a:pt x="4410" y="10008"/>
                      <a:pt x="3948" y="11097"/>
                    </a:cubicBezTo>
                    <a:cubicBezTo>
                      <a:pt x="3662" y="11756"/>
                      <a:pt x="3464" y="12449"/>
                      <a:pt x="3343" y="13164"/>
                    </a:cubicBezTo>
                    <a:cubicBezTo>
                      <a:pt x="3266" y="13582"/>
                      <a:pt x="3244" y="14000"/>
                      <a:pt x="3233" y="14418"/>
                    </a:cubicBezTo>
                    <a:cubicBezTo>
                      <a:pt x="3233" y="14682"/>
                      <a:pt x="3233" y="14945"/>
                      <a:pt x="3233" y="15220"/>
                    </a:cubicBezTo>
                    <a:lnTo>
                      <a:pt x="3233" y="15341"/>
                    </a:lnTo>
                    <a:cubicBezTo>
                      <a:pt x="3224" y="15341"/>
                      <a:pt x="3215" y="15349"/>
                      <a:pt x="3199" y="15352"/>
                    </a:cubicBezTo>
                    <a:lnTo>
                      <a:pt x="3199" y="15352"/>
                    </a:lnTo>
                    <a:cubicBezTo>
                      <a:pt x="3112" y="15264"/>
                      <a:pt x="3035" y="15176"/>
                      <a:pt x="2947" y="15088"/>
                    </a:cubicBezTo>
                    <a:cubicBezTo>
                      <a:pt x="2650" y="14759"/>
                      <a:pt x="2342" y="14451"/>
                      <a:pt x="2046" y="14121"/>
                    </a:cubicBezTo>
                    <a:cubicBezTo>
                      <a:pt x="1793" y="13835"/>
                      <a:pt x="1573" y="13538"/>
                      <a:pt x="1331" y="13252"/>
                    </a:cubicBezTo>
                    <a:cubicBezTo>
                      <a:pt x="1210" y="13109"/>
                      <a:pt x="1155" y="12944"/>
                      <a:pt x="1122" y="12757"/>
                    </a:cubicBezTo>
                    <a:cubicBezTo>
                      <a:pt x="1045" y="12284"/>
                      <a:pt x="1012" y="11811"/>
                      <a:pt x="1001" y="11338"/>
                    </a:cubicBezTo>
                    <a:cubicBezTo>
                      <a:pt x="990" y="10679"/>
                      <a:pt x="1078" y="10030"/>
                      <a:pt x="1221" y="9392"/>
                    </a:cubicBezTo>
                    <a:cubicBezTo>
                      <a:pt x="1364" y="8721"/>
                      <a:pt x="1562" y="8061"/>
                      <a:pt x="1793" y="7412"/>
                    </a:cubicBezTo>
                    <a:cubicBezTo>
                      <a:pt x="1925" y="7028"/>
                      <a:pt x="2112" y="6665"/>
                      <a:pt x="2353" y="6324"/>
                    </a:cubicBezTo>
                    <a:cubicBezTo>
                      <a:pt x="2980" y="5422"/>
                      <a:pt x="3706" y="4619"/>
                      <a:pt x="4586" y="3948"/>
                    </a:cubicBezTo>
                    <a:cubicBezTo>
                      <a:pt x="5114" y="3552"/>
                      <a:pt x="5653" y="3179"/>
                      <a:pt x="6224" y="2827"/>
                    </a:cubicBezTo>
                    <a:cubicBezTo>
                      <a:pt x="6620" y="2585"/>
                      <a:pt x="7027" y="2343"/>
                      <a:pt x="7423" y="2090"/>
                    </a:cubicBezTo>
                    <a:cubicBezTo>
                      <a:pt x="8094" y="1661"/>
                      <a:pt x="8831" y="1375"/>
                      <a:pt x="9612" y="1188"/>
                    </a:cubicBezTo>
                    <a:cubicBezTo>
                      <a:pt x="10189" y="1044"/>
                      <a:pt x="10776" y="967"/>
                      <a:pt x="11372" y="967"/>
                    </a:cubicBezTo>
                    <a:close/>
                    <a:moveTo>
                      <a:pt x="3409" y="13725"/>
                    </a:moveTo>
                    <a:cubicBezTo>
                      <a:pt x="3442" y="13736"/>
                      <a:pt x="3475" y="13736"/>
                      <a:pt x="3497" y="13758"/>
                    </a:cubicBezTo>
                    <a:cubicBezTo>
                      <a:pt x="4069" y="14198"/>
                      <a:pt x="4663" y="14594"/>
                      <a:pt x="5268" y="14978"/>
                    </a:cubicBezTo>
                    <a:cubicBezTo>
                      <a:pt x="5323" y="15022"/>
                      <a:pt x="5378" y="15055"/>
                      <a:pt x="5433" y="15099"/>
                    </a:cubicBezTo>
                    <a:cubicBezTo>
                      <a:pt x="5444" y="15242"/>
                      <a:pt x="5400" y="15385"/>
                      <a:pt x="5378" y="15550"/>
                    </a:cubicBezTo>
                    <a:cubicBezTo>
                      <a:pt x="5246" y="15506"/>
                      <a:pt x="5136" y="15429"/>
                      <a:pt x="5026" y="15363"/>
                    </a:cubicBezTo>
                    <a:cubicBezTo>
                      <a:pt x="4509" y="15044"/>
                      <a:pt x="3574" y="14385"/>
                      <a:pt x="3365" y="14187"/>
                    </a:cubicBezTo>
                    <a:cubicBezTo>
                      <a:pt x="3376" y="14033"/>
                      <a:pt x="3398" y="13890"/>
                      <a:pt x="3409" y="13725"/>
                    </a:cubicBezTo>
                    <a:close/>
                    <a:moveTo>
                      <a:pt x="3376" y="14418"/>
                    </a:moveTo>
                    <a:cubicBezTo>
                      <a:pt x="3409" y="14429"/>
                      <a:pt x="3453" y="14440"/>
                      <a:pt x="3475" y="14462"/>
                    </a:cubicBezTo>
                    <a:cubicBezTo>
                      <a:pt x="3651" y="14583"/>
                      <a:pt x="3827" y="14715"/>
                      <a:pt x="4003" y="14836"/>
                    </a:cubicBezTo>
                    <a:cubicBezTo>
                      <a:pt x="4443" y="15132"/>
                      <a:pt x="4894" y="15429"/>
                      <a:pt x="5356" y="15737"/>
                    </a:cubicBezTo>
                    <a:cubicBezTo>
                      <a:pt x="5356" y="15880"/>
                      <a:pt x="5356" y="16023"/>
                      <a:pt x="5323" y="16177"/>
                    </a:cubicBezTo>
                    <a:cubicBezTo>
                      <a:pt x="5026" y="16056"/>
                      <a:pt x="3871" y="15242"/>
                      <a:pt x="3365" y="14781"/>
                    </a:cubicBezTo>
                    <a:cubicBezTo>
                      <a:pt x="3365" y="14737"/>
                      <a:pt x="3365" y="14671"/>
                      <a:pt x="3365" y="14605"/>
                    </a:cubicBezTo>
                    <a:cubicBezTo>
                      <a:pt x="3365" y="14550"/>
                      <a:pt x="3365" y="14495"/>
                      <a:pt x="3376" y="14418"/>
                    </a:cubicBezTo>
                    <a:close/>
                    <a:moveTo>
                      <a:pt x="3408" y="15012"/>
                    </a:moveTo>
                    <a:cubicBezTo>
                      <a:pt x="3453" y="15012"/>
                      <a:pt x="3474" y="15052"/>
                      <a:pt x="3508" y="15077"/>
                    </a:cubicBezTo>
                    <a:cubicBezTo>
                      <a:pt x="3882" y="15352"/>
                      <a:pt x="4267" y="15638"/>
                      <a:pt x="4652" y="15924"/>
                    </a:cubicBezTo>
                    <a:cubicBezTo>
                      <a:pt x="4806" y="16045"/>
                      <a:pt x="4982" y="16144"/>
                      <a:pt x="5158" y="16254"/>
                    </a:cubicBezTo>
                    <a:cubicBezTo>
                      <a:pt x="5202" y="16287"/>
                      <a:pt x="5257" y="16320"/>
                      <a:pt x="5312" y="16364"/>
                    </a:cubicBezTo>
                    <a:lnTo>
                      <a:pt x="5312" y="16353"/>
                    </a:lnTo>
                    <a:cubicBezTo>
                      <a:pt x="5334" y="16474"/>
                      <a:pt x="5312" y="16573"/>
                      <a:pt x="5312" y="16683"/>
                    </a:cubicBezTo>
                    <a:lnTo>
                      <a:pt x="5257" y="16683"/>
                    </a:lnTo>
                    <a:cubicBezTo>
                      <a:pt x="4630" y="16232"/>
                      <a:pt x="4003" y="15792"/>
                      <a:pt x="3387" y="15308"/>
                    </a:cubicBezTo>
                    <a:cubicBezTo>
                      <a:pt x="3376" y="15264"/>
                      <a:pt x="3376" y="15220"/>
                      <a:pt x="3365" y="15176"/>
                    </a:cubicBezTo>
                    <a:cubicBezTo>
                      <a:pt x="3365" y="15121"/>
                      <a:pt x="3365" y="15077"/>
                      <a:pt x="3365" y="15022"/>
                    </a:cubicBezTo>
                    <a:cubicBezTo>
                      <a:pt x="3382" y="15015"/>
                      <a:pt x="3396" y="15012"/>
                      <a:pt x="3408" y="15012"/>
                    </a:cubicBezTo>
                    <a:close/>
                    <a:moveTo>
                      <a:pt x="3409" y="15528"/>
                    </a:moveTo>
                    <a:lnTo>
                      <a:pt x="3409" y="15528"/>
                    </a:lnTo>
                    <a:cubicBezTo>
                      <a:pt x="3431" y="15539"/>
                      <a:pt x="3453" y="15539"/>
                      <a:pt x="3464" y="15550"/>
                    </a:cubicBezTo>
                    <a:cubicBezTo>
                      <a:pt x="4014" y="15946"/>
                      <a:pt x="4575" y="16353"/>
                      <a:pt x="5125" y="16749"/>
                    </a:cubicBezTo>
                    <a:cubicBezTo>
                      <a:pt x="5180" y="16804"/>
                      <a:pt x="5246" y="16848"/>
                      <a:pt x="5301" y="16892"/>
                    </a:cubicBezTo>
                    <a:cubicBezTo>
                      <a:pt x="5312" y="17002"/>
                      <a:pt x="5323" y="17101"/>
                      <a:pt x="5312" y="17200"/>
                    </a:cubicBezTo>
                    <a:lnTo>
                      <a:pt x="5257" y="17200"/>
                    </a:lnTo>
                    <a:cubicBezTo>
                      <a:pt x="4652" y="16727"/>
                      <a:pt x="4036" y="16265"/>
                      <a:pt x="3420" y="15792"/>
                    </a:cubicBezTo>
                    <a:cubicBezTo>
                      <a:pt x="3420" y="15715"/>
                      <a:pt x="3409" y="15627"/>
                      <a:pt x="3409" y="15528"/>
                    </a:cubicBezTo>
                    <a:close/>
                    <a:moveTo>
                      <a:pt x="3486" y="16023"/>
                    </a:moveTo>
                    <a:cubicBezTo>
                      <a:pt x="3541" y="16056"/>
                      <a:pt x="3596" y="16089"/>
                      <a:pt x="3640" y="16122"/>
                    </a:cubicBezTo>
                    <a:cubicBezTo>
                      <a:pt x="4179" y="16540"/>
                      <a:pt x="4707" y="16947"/>
                      <a:pt x="5235" y="17354"/>
                    </a:cubicBezTo>
                    <a:cubicBezTo>
                      <a:pt x="5312" y="17409"/>
                      <a:pt x="5356" y="17486"/>
                      <a:pt x="5356" y="17585"/>
                    </a:cubicBezTo>
                    <a:cubicBezTo>
                      <a:pt x="5356" y="17640"/>
                      <a:pt x="5367" y="17684"/>
                      <a:pt x="5367" y="17761"/>
                    </a:cubicBezTo>
                    <a:lnTo>
                      <a:pt x="5367" y="17772"/>
                    </a:lnTo>
                    <a:cubicBezTo>
                      <a:pt x="5323" y="17739"/>
                      <a:pt x="5301" y="17728"/>
                      <a:pt x="5290" y="17717"/>
                    </a:cubicBezTo>
                    <a:cubicBezTo>
                      <a:pt x="4729" y="17244"/>
                      <a:pt x="4157" y="16760"/>
                      <a:pt x="3596" y="16276"/>
                    </a:cubicBezTo>
                    <a:cubicBezTo>
                      <a:pt x="3563" y="16243"/>
                      <a:pt x="3519" y="16210"/>
                      <a:pt x="3486" y="16166"/>
                    </a:cubicBezTo>
                    <a:cubicBezTo>
                      <a:pt x="3453" y="16122"/>
                      <a:pt x="3442" y="16078"/>
                      <a:pt x="3486" y="16023"/>
                    </a:cubicBezTo>
                    <a:close/>
                    <a:moveTo>
                      <a:pt x="3530" y="16401"/>
                    </a:moveTo>
                    <a:cubicBezTo>
                      <a:pt x="3551" y="16401"/>
                      <a:pt x="3566" y="16422"/>
                      <a:pt x="3574" y="16430"/>
                    </a:cubicBezTo>
                    <a:cubicBezTo>
                      <a:pt x="4135" y="16903"/>
                      <a:pt x="4685" y="17376"/>
                      <a:pt x="5235" y="17849"/>
                    </a:cubicBezTo>
                    <a:cubicBezTo>
                      <a:pt x="5279" y="17882"/>
                      <a:pt x="5323" y="17915"/>
                      <a:pt x="5356" y="17948"/>
                    </a:cubicBezTo>
                    <a:cubicBezTo>
                      <a:pt x="5378" y="17992"/>
                      <a:pt x="5411" y="18036"/>
                      <a:pt x="5422" y="18080"/>
                    </a:cubicBezTo>
                    <a:cubicBezTo>
                      <a:pt x="5444" y="18179"/>
                      <a:pt x="5466" y="18289"/>
                      <a:pt x="5455" y="18410"/>
                    </a:cubicBezTo>
                    <a:cubicBezTo>
                      <a:pt x="5356" y="18377"/>
                      <a:pt x="5290" y="18322"/>
                      <a:pt x="5235" y="18267"/>
                    </a:cubicBezTo>
                    <a:cubicBezTo>
                      <a:pt x="5048" y="18091"/>
                      <a:pt x="4861" y="17926"/>
                      <a:pt x="4685" y="17739"/>
                    </a:cubicBezTo>
                    <a:cubicBezTo>
                      <a:pt x="4311" y="17343"/>
                      <a:pt x="3937" y="16936"/>
                      <a:pt x="3574" y="16540"/>
                    </a:cubicBezTo>
                    <a:cubicBezTo>
                      <a:pt x="3541" y="16507"/>
                      <a:pt x="3486" y="16474"/>
                      <a:pt x="3508" y="16408"/>
                    </a:cubicBezTo>
                    <a:cubicBezTo>
                      <a:pt x="3516" y="16403"/>
                      <a:pt x="3523" y="16401"/>
                      <a:pt x="3530" y="16401"/>
                    </a:cubicBezTo>
                    <a:close/>
                    <a:moveTo>
                      <a:pt x="17260" y="5106"/>
                    </a:moveTo>
                    <a:cubicBezTo>
                      <a:pt x="17665" y="5106"/>
                      <a:pt x="18059" y="5183"/>
                      <a:pt x="18442" y="5367"/>
                    </a:cubicBezTo>
                    <a:cubicBezTo>
                      <a:pt x="18640" y="5466"/>
                      <a:pt x="18827" y="5565"/>
                      <a:pt x="19014" y="5675"/>
                    </a:cubicBezTo>
                    <a:cubicBezTo>
                      <a:pt x="19080" y="5719"/>
                      <a:pt x="19146" y="5763"/>
                      <a:pt x="19201" y="5829"/>
                    </a:cubicBezTo>
                    <a:cubicBezTo>
                      <a:pt x="19421" y="6071"/>
                      <a:pt x="19608" y="6335"/>
                      <a:pt x="19806" y="6599"/>
                    </a:cubicBezTo>
                    <a:cubicBezTo>
                      <a:pt x="19794" y="6623"/>
                      <a:pt x="19782" y="6631"/>
                      <a:pt x="19769" y="6631"/>
                    </a:cubicBezTo>
                    <a:cubicBezTo>
                      <a:pt x="19760" y="6631"/>
                      <a:pt x="19750" y="6626"/>
                      <a:pt x="19740" y="6621"/>
                    </a:cubicBezTo>
                    <a:cubicBezTo>
                      <a:pt x="19619" y="6544"/>
                      <a:pt x="19509" y="6478"/>
                      <a:pt x="19377" y="6412"/>
                    </a:cubicBezTo>
                    <a:cubicBezTo>
                      <a:pt x="19058" y="6258"/>
                      <a:pt x="18717" y="6225"/>
                      <a:pt x="18365" y="6214"/>
                    </a:cubicBezTo>
                    <a:cubicBezTo>
                      <a:pt x="18266" y="6208"/>
                      <a:pt x="18167" y="6205"/>
                      <a:pt x="18068" y="6205"/>
                    </a:cubicBezTo>
                    <a:cubicBezTo>
                      <a:pt x="17403" y="6205"/>
                      <a:pt x="16753" y="6330"/>
                      <a:pt x="16111" y="6522"/>
                    </a:cubicBezTo>
                    <a:cubicBezTo>
                      <a:pt x="15517" y="6709"/>
                      <a:pt x="14956" y="6962"/>
                      <a:pt x="14395" y="7237"/>
                    </a:cubicBezTo>
                    <a:cubicBezTo>
                      <a:pt x="13054" y="7874"/>
                      <a:pt x="11822" y="8699"/>
                      <a:pt x="10678" y="9634"/>
                    </a:cubicBezTo>
                    <a:cubicBezTo>
                      <a:pt x="10128" y="10085"/>
                      <a:pt x="9645" y="10591"/>
                      <a:pt x="9227" y="11173"/>
                    </a:cubicBezTo>
                    <a:cubicBezTo>
                      <a:pt x="8853" y="11701"/>
                      <a:pt x="8479" y="12229"/>
                      <a:pt x="8127" y="12779"/>
                    </a:cubicBezTo>
                    <a:cubicBezTo>
                      <a:pt x="7654" y="13505"/>
                      <a:pt x="7280" y="14286"/>
                      <a:pt x="6994" y="15110"/>
                    </a:cubicBezTo>
                    <a:cubicBezTo>
                      <a:pt x="6873" y="15440"/>
                      <a:pt x="6807" y="15792"/>
                      <a:pt x="6752" y="16133"/>
                    </a:cubicBezTo>
                    <a:cubicBezTo>
                      <a:pt x="6730" y="16298"/>
                      <a:pt x="6686" y="16463"/>
                      <a:pt x="6620" y="16617"/>
                    </a:cubicBezTo>
                    <a:cubicBezTo>
                      <a:pt x="6499" y="16914"/>
                      <a:pt x="6466" y="17233"/>
                      <a:pt x="6444" y="17552"/>
                    </a:cubicBezTo>
                    <a:cubicBezTo>
                      <a:pt x="6400" y="18124"/>
                      <a:pt x="6466" y="18685"/>
                      <a:pt x="6664" y="19234"/>
                    </a:cubicBezTo>
                    <a:cubicBezTo>
                      <a:pt x="6675" y="19245"/>
                      <a:pt x="6675" y="19267"/>
                      <a:pt x="6686" y="19344"/>
                    </a:cubicBezTo>
                    <a:lnTo>
                      <a:pt x="6675" y="19344"/>
                    </a:lnTo>
                    <a:cubicBezTo>
                      <a:pt x="6499" y="19223"/>
                      <a:pt x="6367" y="19124"/>
                      <a:pt x="6224" y="19014"/>
                    </a:cubicBezTo>
                    <a:cubicBezTo>
                      <a:pt x="6070" y="18882"/>
                      <a:pt x="5917" y="18739"/>
                      <a:pt x="5752" y="18608"/>
                    </a:cubicBezTo>
                    <a:cubicBezTo>
                      <a:pt x="5642" y="18531"/>
                      <a:pt x="5598" y="18421"/>
                      <a:pt x="5576" y="18300"/>
                    </a:cubicBezTo>
                    <a:cubicBezTo>
                      <a:pt x="5554" y="18058"/>
                      <a:pt x="5521" y="17816"/>
                      <a:pt x="5488" y="17574"/>
                    </a:cubicBezTo>
                    <a:cubicBezTo>
                      <a:pt x="5411" y="17035"/>
                      <a:pt x="5444" y="16507"/>
                      <a:pt x="5477" y="15968"/>
                    </a:cubicBezTo>
                    <a:cubicBezTo>
                      <a:pt x="5521" y="15319"/>
                      <a:pt x="5631" y="14671"/>
                      <a:pt x="5807" y="14033"/>
                    </a:cubicBezTo>
                    <a:cubicBezTo>
                      <a:pt x="6005" y="13285"/>
                      <a:pt x="6323" y="12581"/>
                      <a:pt x="6763" y="11932"/>
                    </a:cubicBezTo>
                    <a:cubicBezTo>
                      <a:pt x="7104" y="11426"/>
                      <a:pt x="7478" y="10943"/>
                      <a:pt x="7896" y="10492"/>
                    </a:cubicBezTo>
                    <a:cubicBezTo>
                      <a:pt x="8853" y="9469"/>
                      <a:pt x="9898" y="8545"/>
                      <a:pt x="11041" y="7731"/>
                    </a:cubicBezTo>
                    <a:cubicBezTo>
                      <a:pt x="12405" y="6753"/>
                      <a:pt x="13867" y="5994"/>
                      <a:pt x="15451" y="5466"/>
                    </a:cubicBezTo>
                    <a:cubicBezTo>
                      <a:pt x="15869" y="5323"/>
                      <a:pt x="16298" y="5202"/>
                      <a:pt x="16727" y="5147"/>
                    </a:cubicBezTo>
                    <a:cubicBezTo>
                      <a:pt x="16907" y="5120"/>
                      <a:pt x="17084" y="5106"/>
                      <a:pt x="17260" y="5106"/>
                    </a:cubicBezTo>
                    <a:close/>
                    <a:moveTo>
                      <a:pt x="18093" y="6329"/>
                    </a:moveTo>
                    <a:cubicBezTo>
                      <a:pt x="18381" y="6329"/>
                      <a:pt x="18670" y="6353"/>
                      <a:pt x="18948" y="6412"/>
                    </a:cubicBezTo>
                    <a:cubicBezTo>
                      <a:pt x="19168" y="6456"/>
                      <a:pt x="19366" y="6533"/>
                      <a:pt x="19553" y="6654"/>
                    </a:cubicBezTo>
                    <a:cubicBezTo>
                      <a:pt x="19960" y="6907"/>
                      <a:pt x="20290" y="7226"/>
                      <a:pt x="20554" y="7621"/>
                    </a:cubicBezTo>
                    <a:cubicBezTo>
                      <a:pt x="20851" y="8061"/>
                      <a:pt x="20972" y="8556"/>
                      <a:pt x="20994" y="9073"/>
                    </a:cubicBezTo>
                    <a:cubicBezTo>
                      <a:pt x="21005" y="9260"/>
                      <a:pt x="20983" y="9447"/>
                      <a:pt x="20928" y="9623"/>
                    </a:cubicBezTo>
                    <a:cubicBezTo>
                      <a:pt x="20862" y="9623"/>
                      <a:pt x="20862" y="9568"/>
                      <a:pt x="20851" y="9535"/>
                    </a:cubicBezTo>
                    <a:cubicBezTo>
                      <a:pt x="20741" y="9161"/>
                      <a:pt x="20565" y="8831"/>
                      <a:pt x="20334" y="8512"/>
                    </a:cubicBezTo>
                    <a:cubicBezTo>
                      <a:pt x="20224" y="8358"/>
                      <a:pt x="20103" y="8204"/>
                      <a:pt x="19938" y="8094"/>
                    </a:cubicBezTo>
                    <a:cubicBezTo>
                      <a:pt x="19718" y="7951"/>
                      <a:pt x="19465" y="7863"/>
                      <a:pt x="19212" y="7808"/>
                    </a:cubicBezTo>
                    <a:cubicBezTo>
                      <a:pt x="18982" y="7753"/>
                      <a:pt x="18736" y="7729"/>
                      <a:pt x="18494" y="7729"/>
                    </a:cubicBezTo>
                    <a:cubicBezTo>
                      <a:pt x="18447" y="7729"/>
                      <a:pt x="18401" y="7730"/>
                      <a:pt x="18354" y="7731"/>
                    </a:cubicBezTo>
                    <a:cubicBezTo>
                      <a:pt x="17376" y="7775"/>
                      <a:pt x="16430" y="7973"/>
                      <a:pt x="15539" y="8402"/>
                    </a:cubicBezTo>
                    <a:cubicBezTo>
                      <a:pt x="14989" y="8666"/>
                      <a:pt x="14461" y="8952"/>
                      <a:pt x="13944" y="9271"/>
                    </a:cubicBezTo>
                    <a:cubicBezTo>
                      <a:pt x="13428" y="9601"/>
                      <a:pt x="12955" y="9975"/>
                      <a:pt x="12515" y="10393"/>
                    </a:cubicBezTo>
                    <a:cubicBezTo>
                      <a:pt x="11844" y="11031"/>
                      <a:pt x="11195" y="11679"/>
                      <a:pt x="10546" y="12350"/>
                    </a:cubicBezTo>
                    <a:cubicBezTo>
                      <a:pt x="10348" y="12559"/>
                      <a:pt x="10139" y="12768"/>
                      <a:pt x="9930" y="12988"/>
                    </a:cubicBezTo>
                    <a:cubicBezTo>
                      <a:pt x="9854" y="13076"/>
                      <a:pt x="9766" y="13153"/>
                      <a:pt x="9733" y="13285"/>
                    </a:cubicBezTo>
                    <a:cubicBezTo>
                      <a:pt x="9722" y="13329"/>
                      <a:pt x="9689" y="13373"/>
                      <a:pt x="9656" y="13417"/>
                    </a:cubicBezTo>
                    <a:cubicBezTo>
                      <a:pt x="9337" y="13879"/>
                      <a:pt x="9029" y="14352"/>
                      <a:pt x="8743" y="14836"/>
                    </a:cubicBezTo>
                    <a:cubicBezTo>
                      <a:pt x="8292" y="15572"/>
                      <a:pt x="8017" y="16364"/>
                      <a:pt x="7885" y="17222"/>
                    </a:cubicBezTo>
                    <a:cubicBezTo>
                      <a:pt x="7808" y="17695"/>
                      <a:pt x="7797" y="18179"/>
                      <a:pt x="7863" y="18663"/>
                    </a:cubicBezTo>
                    <a:cubicBezTo>
                      <a:pt x="7907" y="18904"/>
                      <a:pt x="7973" y="19146"/>
                      <a:pt x="8072" y="19366"/>
                    </a:cubicBezTo>
                    <a:cubicBezTo>
                      <a:pt x="8292" y="19817"/>
                      <a:pt x="8589" y="20213"/>
                      <a:pt x="8985" y="20532"/>
                    </a:cubicBezTo>
                    <a:cubicBezTo>
                      <a:pt x="9005" y="20552"/>
                      <a:pt x="9035" y="20573"/>
                      <a:pt x="9066" y="20602"/>
                    </a:cubicBezTo>
                    <a:lnTo>
                      <a:pt x="9066" y="20602"/>
                    </a:lnTo>
                    <a:cubicBezTo>
                      <a:pt x="8981" y="20653"/>
                      <a:pt x="8906" y="20653"/>
                      <a:pt x="8831" y="20653"/>
                    </a:cubicBezTo>
                    <a:cubicBezTo>
                      <a:pt x="8490" y="20642"/>
                      <a:pt x="8160" y="20565"/>
                      <a:pt x="7852" y="20400"/>
                    </a:cubicBezTo>
                    <a:cubicBezTo>
                      <a:pt x="7247" y="20070"/>
                      <a:pt x="6873" y="19564"/>
                      <a:pt x="6697" y="18904"/>
                    </a:cubicBezTo>
                    <a:cubicBezTo>
                      <a:pt x="6521" y="18245"/>
                      <a:pt x="6532" y="17596"/>
                      <a:pt x="6664" y="16936"/>
                    </a:cubicBezTo>
                    <a:cubicBezTo>
                      <a:pt x="6675" y="16870"/>
                      <a:pt x="6686" y="16815"/>
                      <a:pt x="6708" y="16760"/>
                    </a:cubicBezTo>
                    <a:cubicBezTo>
                      <a:pt x="6807" y="16540"/>
                      <a:pt x="6862" y="16298"/>
                      <a:pt x="6895" y="16056"/>
                    </a:cubicBezTo>
                    <a:cubicBezTo>
                      <a:pt x="6983" y="15484"/>
                      <a:pt x="7170" y="14934"/>
                      <a:pt x="7401" y="14407"/>
                    </a:cubicBezTo>
                    <a:cubicBezTo>
                      <a:pt x="7775" y="13604"/>
                      <a:pt x="8204" y="12823"/>
                      <a:pt x="8732" y="12108"/>
                    </a:cubicBezTo>
                    <a:cubicBezTo>
                      <a:pt x="8886" y="11899"/>
                      <a:pt x="9029" y="11679"/>
                      <a:pt x="9172" y="11470"/>
                    </a:cubicBezTo>
                    <a:cubicBezTo>
                      <a:pt x="9689" y="10712"/>
                      <a:pt x="10304" y="10063"/>
                      <a:pt x="11030" y="9513"/>
                    </a:cubicBezTo>
                    <a:cubicBezTo>
                      <a:pt x="11459" y="9183"/>
                      <a:pt x="11899" y="8864"/>
                      <a:pt x="12339" y="8556"/>
                    </a:cubicBezTo>
                    <a:cubicBezTo>
                      <a:pt x="13340" y="7885"/>
                      <a:pt x="14395" y="7336"/>
                      <a:pt x="15506" y="6874"/>
                    </a:cubicBezTo>
                    <a:cubicBezTo>
                      <a:pt x="16199" y="6588"/>
                      <a:pt x="16914" y="6412"/>
                      <a:pt x="17661" y="6346"/>
                    </a:cubicBezTo>
                    <a:cubicBezTo>
                      <a:pt x="17804" y="6335"/>
                      <a:pt x="17949" y="6329"/>
                      <a:pt x="18093" y="6329"/>
                    </a:cubicBezTo>
                    <a:close/>
                    <a:moveTo>
                      <a:pt x="18460" y="7858"/>
                    </a:moveTo>
                    <a:cubicBezTo>
                      <a:pt x="18847" y="7858"/>
                      <a:pt x="19224" y="7911"/>
                      <a:pt x="19586" y="8050"/>
                    </a:cubicBezTo>
                    <a:cubicBezTo>
                      <a:pt x="19817" y="8149"/>
                      <a:pt x="20004" y="8281"/>
                      <a:pt x="20147" y="8479"/>
                    </a:cubicBezTo>
                    <a:cubicBezTo>
                      <a:pt x="20510" y="8930"/>
                      <a:pt x="20730" y="9458"/>
                      <a:pt x="20851" y="10019"/>
                    </a:cubicBezTo>
                    <a:cubicBezTo>
                      <a:pt x="20928" y="10360"/>
                      <a:pt x="20983" y="10701"/>
                      <a:pt x="20972" y="11053"/>
                    </a:cubicBezTo>
                    <a:cubicBezTo>
                      <a:pt x="20961" y="11404"/>
                      <a:pt x="20917" y="11767"/>
                      <a:pt x="20840" y="12119"/>
                    </a:cubicBezTo>
                    <a:cubicBezTo>
                      <a:pt x="20609" y="13087"/>
                      <a:pt x="20213" y="13978"/>
                      <a:pt x="19674" y="14803"/>
                    </a:cubicBezTo>
                    <a:cubicBezTo>
                      <a:pt x="19278" y="15418"/>
                      <a:pt x="18827" y="15990"/>
                      <a:pt x="18354" y="16551"/>
                    </a:cubicBezTo>
                    <a:cubicBezTo>
                      <a:pt x="18057" y="16903"/>
                      <a:pt x="17727" y="17233"/>
                      <a:pt x="17387" y="17530"/>
                    </a:cubicBezTo>
                    <a:cubicBezTo>
                      <a:pt x="16837" y="17992"/>
                      <a:pt x="16298" y="18465"/>
                      <a:pt x="15748" y="18915"/>
                    </a:cubicBezTo>
                    <a:cubicBezTo>
                      <a:pt x="15154" y="19399"/>
                      <a:pt x="14516" y="19817"/>
                      <a:pt x="13845" y="20191"/>
                    </a:cubicBezTo>
                    <a:cubicBezTo>
                      <a:pt x="13395" y="20444"/>
                      <a:pt x="12911" y="20653"/>
                      <a:pt x="12405" y="20763"/>
                    </a:cubicBezTo>
                    <a:cubicBezTo>
                      <a:pt x="11981" y="20854"/>
                      <a:pt x="11550" y="20915"/>
                      <a:pt x="11113" y="20915"/>
                    </a:cubicBezTo>
                    <a:cubicBezTo>
                      <a:pt x="10972" y="20915"/>
                      <a:pt x="10831" y="20908"/>
                      <a:pt x="10689" y="20895"/>
                    </a:cubicBezTo>
                    <a:cubicBezTo>
                      <a:pt x="10337" y="20862"/>
                      <a:pt x="9985" y="20807"/>
                      <a:pt x="9645" y="20708"/>
                    </a:cubicBezTo>
                    <a:cubicBezTo>
                      <a:pt x="9304" y="20598"/>
                      <a:pt x="9007" y="20422"/>
                      <a:pt x="8765" y="20147"/>
                    </a:cubicBezTo>
                    <a:cubicBezTo>
                      <a:pt x="8402" y="19740"/>
                      <a:pt x="8116" y="19300"/>
                      <a:pt x="8017" y="18750"/>
                    </a:cubicBezTo>
                    <a:cubicBezTo>
                      <a:pt x="7940" y="18388"/>
                      <a:pt x="7929" y="18014"/>
                      <a:pt x="7962" y="17640"/>
                    </a:cubicBezTo>
                    <a:cubicBezTo>
                      <a:pt x="8039" y="16782"/>
                      <a:pt x="8270" y="15957"/>
                      <a:pt x="8688" y="15209"/>
                    </a:cubicBezTo>
                    <a:cubicBezTo>
                      <a:pt x="8919" y="14781"/>
                      <a:pt x="9194" y="14363"/>
                      <a:pt x="9447" y="13956"/>
                    </a:cubicBezTo>
                    <a:cubicBezTo>
                      <a:pt x="9579" y="13747"/>
                      <a:pt x="9744" y="13549"/>
                      <a:pt x="9854" y="13340"/>
                    </a:cubicBezTo>
                    <a:cubicBezTo>
                      <a:pt x="10007" y="13065"/>
                      <a:pt x="10238" y="12856"/>
                      <a:pt x="10447" y="12636"/>
                    </a:cubicBezTo>
                    <a:cubicBezTo>
                      <a:pt x="10821" y="12251"/>
                      <a:pt x="11195" y="11866"/>
                      <a:pt x="11569" y="11492"/>
                    </a:cubicBezTo>
                    <a:cubicBezTo>
                      <a:pt x="11976" y="11086"/>
                      <a:pt x="12383" y="10690"/>
                      <a:pt x="12801" y="10305"/>
                    </a:cubicBezTo>
                    <a:cubicBezTo>
                      <a:pt x="13461" y="9689"/>
                      <a:pt x="14219" y="9227"/>
                      <a:pt x="15022" y="8809"/>
                    </a:cubicBezTo>
                    <a:cubicBezTo>
                      <a:pt x="15440" y="8589"/>
                      <a:pt x="15869" y="8380"/>
                      <a:pt x="16320" y="8226"/>
                    </a:cubicBezTo>
                    <a:cubicBezTo>
                      <a:pt x="16859" y="8039"/>
                      <a:pt x="17420" y="7929"/>
                      <a:pt x="17991" y="7885"/>
                    </a:cubicBezTo>
                    <a:cubicBezTo>
                      <a:pt x="18079" y="7885"/>
                      <a:pt x="18156" y="7874"/>
                      <a:pt x="18244" y="7874"/>
                    </a:cubicBezTo>
                    <a:lnTo>
                      <a:pt x="18244" y="7863"/>
                    </a:lnTo>
                    <a:cubicBezTo>
                      <a:pt x="18317" y="7860"/>
                      <a:pt x="18389" y="7858"/>
                      <a:pt x="18460" y="7858"/>
                    </a:cubicBezTo>
                    <a:close/>
                    <a:moveTo>
                      <a:pt x="9572" y="0"/>
                    </a:moveTo>
                    <a:cubicBezTo>
                      <a:pt x="9016" y="0"/>
                      <a:pt x="8469" y="90"/>
                      <a:pt x="7929" y="264"/>
                    </a:cubicBezTo>
                    <a:cubicBezTo>
                      <a:pt x="7566" y="385"/>
                      <a:pt x="7225" y="550"/>
                      <a:pt x="6873" y="715"/>
                    </a:cubicBezTo>
                    <a:cubicBezTo>
                      <a:pt x="6433" y="924"/>
                      <a:pt x="6005" y="1166"/>
                      <a:pt x="5609" y="1441"/>
                    </a:cubicBezTo>
                    <a:cubicBezTo>
                      <a:pt x="5246" y="1694"/>
                      <a:pt x="4883" y="1958"/>
                      <a:pt x="4520" y="2200"/>
                    </a:cubicBezTo>
                    <a:cubicBezTo>
                      <a:pt x="3772" y="2706"/>
                      <a:pt x="3134" y="3344"/>
                      <a:pt x="2529" y="4014"/>
                    </a:cubicBezTo>
                    <a:cubicBezTo>
                      <a:pt x="1914" y="4707"/>
                      <a:pt x="1441" y="5488"/>
                      <a:pt x="1012" y="6302"/>
                    </a:cubicBezTo>
                    <a:cubicBezTo>
                      <a:pt x="726" y="6863"/>
                      <a:pt x="484" y="7434"/>
                      <a:pt x="319" y="8050"/>
                    </a:cubicBezTo>
                    <a:cubicBezTo>
                      <a:pt x="198" y="8523"/>
                      <a:pt x="110" y="9007"/>
                      <a:pt x="55" y="9491"/>
                    </a:cubicBezTo>
                    <a:cubicBezTo>
                      <a:pt x="0" y="10118"/>
                      <a:pt x="55" y="10734"/>
                      <a:pt x="275" y="11327"/>
                    </a:cubicBezTo>
                    <a:cubicBezTo>
                      <a:pt x="341" y="11492"/>
                      <a:pt x="429" y="11646"/>
                      <a:pt x="561" y="11778"/>
                    </a:cubicBezTo>
                    <a:cubicBezTo>
                      <a:pt x="649" y="11866"/>
                      <a:pt x="726" y="11965"/>
                      <a:pt x="814" y="12042"/>
                    </a:cubicBezTo>
                    <a:cubicBezTo>
                      <a:pt x="891" y="12119"/>
                      <a:pt x="924" y="12207"/>
                      <a:pt x="935" y="12317"/>
                    </a:cubicBezTo>
                    <a:cubicBezTo>
                      <a:pt x="946" y="12460"/>
                      <a:pt x="968" y="12614"/>
                      <a:pt x="990" y="12768"/>
                    </a:cubicBezTo>
                    <a:cubicBezTo>
                      <a:pt x="1012" y="12966"/>
                      <a:pt x="1089" y="13153"/>
                      <a:pt x="1210" y="13318"/>
                    </a:cubicBezTo>
                    <a:cubicBezTo>
                      <a:pt x="1573" y="13769"/>
                      <a:pt x="1936" y="14220"/>
                      <a:pt x="2342" y="14638"/>
                    </a:cubicBezTo>
                    <a:cubicBezTo>
                      <a:pt x="2617" y="14924"/>
                      <a:pt x="2892" y="15220"/>
                      <a:pt x="3167" y="15517"/>
                    </a:cubicBezTo>
                    <a:cubicBezTo>
                      <a:pt x="3244" y="15594"/>
                      <a:pt x="3277" y="15682"/>
                      <a:pt x="3288" y="15792"/>
                    </a:cubicBezTo>
                    <a:cubicBezTo>
                      <a:pt x="3310" y="16001"/>
                      <a:pt x="3343" y="16221"/>
                      <a:pt x="3365" y="16430"/>
                    </a:cubicBezTo>
                    <a:cubicBezTo>
                      <a:pt x="3365" y="16496"/>
                      <a:pt x="3387" y="16540"/>
                      <a:pt x="3431" y="16584"/>
                    </a:cubicBezTo>
                    <a:cubicBezTo>
                      <a:pt x="3805" y="16991"/>
                      <a:pt x="4168" y="17387"/>
                      <a:pt x="4553" y="17783"/>
                    </a:cubicBezTo>
                    <a:cubicBezTo>
                      <a:pt x="4751" y="17992"/>
                      <a:pt x="4949" y="18179"/>
                      <a:pt x="5158" y="18366"/>
                    </a:cubicBezTo>
                    <a:cubicBezTo>
                      <a:pt x="5257" y="18454"/>
                      <a:pt x="5367" y="18531"/>
                      <a:pt x="5477" y="18597"/>
                    </a:cubicBezTo>
                    <a:cubicBezTo>
                      <a:pt x="5587" y="18641"/>
                      <a:pt x="5675" y="18707"/>
                      <a:pt x="5763" y="18783"/>
                    </a:cubicBezTo>
                    <a:cubicBezTo>
                      <a:pt x="6048" y="19047"/>
                      <a:pt x="6345" y="19278"/>
                      <a:pt x="6664" y="19487"/>
                    </a:cubicBezTo>
                    <a:cubicBezTo>
                      <a:pt x="6785" y="19564"/>
                      <a:pt x="6873" y="19652"/>
                      <a:pt x="6950" y="19773"/>
                    </a:cubicBezTo>
                    <a:cubicBezTo>
                      <a:pt x="7291" y="20257"/>
                      <a:pt x="7753" y="20554"/>
                      <a:pt x="8314" y="20708"/>
                    </a:cubicBezTo>
                    <a:cubicBezTo>
                      <a:pt x="8480" y="20757"/>
                      <a:pt x="8646" y="20779"/>
                      <a:pt x="8813" y="20779"/>
                    </a:cubicBezTo>
                    <a:cubicBezTo>
                      <a:pt x="8946" y="20779"/>
                      <a:pt x="9080" y="20765"/>
                      <a:pt x="9216" y="20741"/>
                    </a:cubicBezTo>
                    <a:cubicBezTo>
                      <a:pt x="9233" y="20738"/>
                      <a:pt x="9251" y="20737"/>
                      <a:pt x="9269" y="20737"/>
                    </a:cubicBezTo>
                    <a:cubicBezTo>
                      <a:pt x="9318" y="20737"/>
                      <a:pt x="9368" y="20747"/>
                      <a:pt x="9425" y="20763"/>
                    </a:cubicBezTo>
                    <a:cubicBezTo>
                      <a:pt x="9821" y="20906"/>
                      <a:pt x="10227" y="20983"/>
                      <a:pt x="10645" y="21027"/>
                    </a:cubicBezTo>
                    <a:cubicBezTo>
                      <a:pt x="10806" y="21041"/>
                      <a:pt x="10964" y="21048"/>
                      <a:pt x="11122" y="21048"/>
                    </a:cubicBezTo>
                    <a:cubicBezTo>
                      <a:pt x="11570" y="21048"/>
                      <a:pt x="12009" y="20993"/>
                      <a:pt x="12449" y="20895"/>
                    </a:cubicBezTo>
                    <a:cubicBezTo>
                      <a:pt x="12977" y="20774"/>
                      <a:pt x="13461" y="20565"/>
                      <a:pt x="13933" y="20301"/>
                    </a:cubicBezTo>
                    <a:cubicBezTo>
                      <a:pt x="14582" y="19927"/>
                      <a:pt x="15220" y="19509"/>
                      <a:pt x="15814" y="19036"/>
                    </a:cubicBezTo>
                    <a:cubicBezTo>
                      <a:pt x="16386" y="18553"/>
                      <a:pt x="16958" y="18069"/>
                      <a:pt x="17530" y="17574"/>
                    </a:cubicBezTo>
                    <a:cubicBezTo>
                      <a:pt x="17859" y="17288"/>
                      <a:pt x="18167" y="16980"/>
                      <a:pt x="18453" y="16639"/>
                    </a:cubicBezTo>
                    <a:cubicBezTo>
                      <a:pt x="18948" y="16056"/>
                      <a:pt x="19410" y="15462"/>
                      <a:pt x="19817" y="14825"/>
                    </a:cubicBezTo>
                    <a:cubicBezTo>
                      <a:pt x="20312" y="14055"/>
                      <a:pt x="20675" y="13230"/>
                      <a:pt x="20917" y="12339"/>
                    </a:cubicBezTo>
                    <a:cubicBezTo>
                      <a:pt x="21115" y="11591"/>
                      <a:pt x="21170" y="10844"/>
                      <a:pt x="20994" y="10096"/>
                    </a:cubicBezTo>
                    <a:cubicBezTo>
                      <a:pt x="20983" y="10019"/>
                      <a:pt x="20994" y="9953"/>
                      <a:pt x="21016" y="9876"/>
                    </a:cubicBezTo>
                    <a:cubicBezTo>
                      <a:pt x="21126" y="9447"/>
                      <a:pt x="21170" y="9018"/>
                      <a:pt x="21071" y="8578"/>
                    </a:cubicBezTo>
                    <a:cubicBezTo>
                      <a:pt x="20972" y="8094"/>
                      <a:pt x="20796" y="7654"/>
                      <a:pt x="20466" y="7281"/>
                    </a:cubicBezTo>
                    <a:cubicBezTo>
                      <a:pt x="20433" y="7248"/>
                      <a:pt x="20400" y="7204"/>
                      <a:pt x="20367" y="7160"/>
                    </a:cubicBezTo>
                    <a:cubicBezTo>
                      <a:pt x="20092" y="6786"/>
                      <a:pt x="19817" y="6401"/>
                      <a:pt x="19542" y="6027"/>
                    </a:cubicBezTo>
                    <a:cubicBezTo>
                      <a:pt x="19432" y="5873"/>
                      <a:pt x="19300" y="5741"/>
                      <a:pt x="19179" y="5598"/>
                    </a:cubicBezTo>
                    <a:cubicBezTo>
                      <a:pt x="19058" y="5466"/>
                      <a:pt x="18915" y="5345"/>
                      <a:pt x="18794" y="5213"/>
                    </a:cubicBezTo>
                    <a:cubicBezTo>
                      <a:pt x="18156" y="4553"/>
                      <a:pt x="17453" y="3970"/>
                      <a:pt x="16694" y="3443"/>
                    </a:cubicBezTo>
                    <a:cubicBezTo>
                      <a:pt x="16485" y="3300"/>
                      <a:pt x="16265" y="3157"/>
                      <a:pt x="16056" y="3003"/>
                    </a:cubicBezTo>
                    <a:cubicBezTo>
                      <a:pt x="15990" y="2948"/>
                      <a:pt x="15924" y="2915"/>
                      <a:pt x="15847" y="2904"/>
                    </a:cubicBezTo>
                    <a:cubicBezTo>
                      <a:pt x="15803" y="2893"/>
                      <a:pt x="15748" y="2882"/>
                      <a:pt x="15704" y="2860"/>
                    </a:cubicBezTo>
                    <a:lnTo>
                      <a:pt x="15693" y="2860"/>
                    </a:lnTo>
                    <a:cubicBezTo>
                      <a:pt x="15319" y="2398"/>
                      <a:pt x="14857" y="2024"/>
                      <a:pt x="14384" y="1672"/>
                    </a:cubicBezTo>
                    <a:cubicBezTo>
                      <a:pt x="14208" y="1529"/>
                      <a:pt x="14032" y="1386"/>
                      <a:pt x="13845" y="1243"/>
                    </a:cubicBezTo>
                    <a:cubicBezTo>
                      <a:pt x="13769" y="1188"/>
                      <a:pt x="13703" y="1122"/>
                      <a:pt x="13615" y="1089"/>
                    </a:cubicBezTo>
                    <a:cubicBezTo>
                      <a:pt x="13384" y="979"/>
                      <a:pt x="13142" y="902"/>
                      <a:pt x="12889" y="880"/>
                    </a:cubicBezTo>
                    <a:cubicBezTo>
                      <a:pt x="12790" y="869"/>
                      <a:pt x="12691" y="858"/>
                      <a:pt x="12592" y="847"/>
                    </a:cubicBezTo>
                    <a:cubicBezTo>
                      <a:pt x="12515" y="847"/>
                      <a:pt x="12449" y="825"/>
                      <a:pt x="12394" y="770"/>
                    </a:cubicBezTo>
                    <a:cubicBezTo>
                      <a:pt x="12273" y="660"/>
                      <a:pt x="12152" y="550"/>
                      <a:pt x="12031" y="440"/>
                    </a:cubicBezTo>
                    <a:cubicBezTo>
                      <a:pt x="11833" y="264"/>
                      <a:pt x="11613" y="143"/>
                      <a:pt x="11360" y="110"/>
                    </a:cubicBezTo>
                    <a:cubicBezTo>
                      <a:pt x="11195" y="88"/>
                      <a:pt x="11041" y="66"/>
                      <a:pt x="10887" y="66"/>
                    </a:cubicBezTo>
                    <a:cubicBezTo>
                      <a:pt x="10557" y="44"/>
                      <a:pt x="10238" y="33"/>
                      <a:pt x="9909" y="11"/>
                    </a:cubicBezTo>
                    <a:cubicBezTo>
                      <a:pt x="9796" y="4"/>
                      <a:pt x="9684" y="0"/>
                      <a:pt x="9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0"/>
              <p:cNvSpPr/>
              <p:nvPr/>
            </p:nvSpPr>
            <p:spPr>
              <a:xfrm rot="8663630">
                <a:off x="7054923" y="3173759"/>
                <a:ext cx="639218" cy="252376"/>
              </a:xfrm>
              <a:custGeom>
                <a:avLst/>
                <a:gdLst/>
                <a:ahLst/>
                <a:cxnLst/>
                <a:rect l="l" t="t" r="r" b="b"/>
                <a:pathLst>
                  <a:path w="6061" h="2393" extrusionOk="0">
                    <a:moveTo>
                      <a:pt x="4080" y="132"/>
                    </a:moveTo>
                    <a:cubicBezTo>
                      <a:pt x="4143" y="132"/>
                      <a:pt x="4205" y="134"/>
                      <a:pt x="4268" y="138"/>
                    </a:cubicBezTo>
                    <a:cubicBezTo>
                      <a:pt x="4532" y="160"/>
                      <a:pt x="4796" y="193"/>
                      <a:pt x="5059" y="226"/>
                    </a:cubicBezTo>
                    <a:cubicBezTo>
                      <a:pt x="5312" y="446"/>
                      <a:pt x="5576" y="655"/>
                      <a:pt x="5829" y="908"/>
                    </a:cubicBezTo>
                    <a:cubicBezTo>
                      <a:pt x="5771" y="937"/>
                      <a:pt x="5717" y="942"/>
                      <a:pt x="5668" y="942"/>
                    </a:cubicBezTo>
                    <a:cubicBezTo>
                      <a:pt x="5644" y="942"/>
                      <a:pt x="5620" y="941"/>
                      <a:pt x="5598" y="941"/>
                    </a:cubicBezTo>
                    <a:cubicBezTo>
                      <a:pt x="5027" y="963"/>
                      <a:pt x="4477" y="1029"/>
                      <a:pt x="3927" y="1172"/>
                    </a:cubicBezTo>
                    <a:cubicBezTo>
                      <a:pt x="3047" y="1392"/>
                      <a:pt x="2178" y="1667"/>
                      <a:pt x="1353" y="2062"/>
                    </a:cubicBezTo>
                    <a:cubicBezTo>
                      <a:pt x="1243" y="2117"/>
                      <a:pt x="1123" y="2172"/>
                      <a:pt x="1013" y="2227"/>
                    </a:cubicBezTo>
                    <a:cubicBezTo>
                      <a:pt x="826" y="2106"/>
                      <a:pt x="485" y="1733"/>
                      <a:pt x="188" y="1293"/>
                    </a:cubicBezTo>
                    <a:cubicBezTo>
                      <a:pt x="177" y="1238"/>
                      <a:pt x="232" y="1227"/>
                      <a:pt x="265" y="1205"/>
                    </a:cubicBezTo>
                    <a:cubicBezTo>
                      <a:pt x="441" y="1062"/>
                      <a:pt x="650" y="952"/>
                      <a:pt x="859" y="864"/>
                    </a:cubicBezTo>
                    <a:cubicBezTo>
                      <a:pt x="1628" y="545"/>
                      <a:pt x="2431" y="325"/>
                      <a:pt x="3256" y="204"/>
                    </a:cubicBezTo>
                    <a:cubicBezTo>
                      <a:pt x="3525" y="168"/>
                      <a:pt x="3802" y="132"/>
                      <a:pt x="4080" y="132"/>
                    </a:cubicBezTo>
                    <a:close/>
                    <a:moveTo>
                      <a:pt x="3996" y="0"/>
                    </a:moveTo>
                    <a:cubicBezTo>
                      <a:pt x="3936" y="0"/>
                      <a:pt x="3876" y="2"/>
                      <a:pt x="3817" y="6"/>
                    </a:cubicBezTo>
                    <a:cubicBezTo>
                      <a:pt x="3355" y="50"/>
                      <a:pt x="2915" y="116"/>
                      <a:pt x="2464" y="215"/>
                    </a:cubicBezTo>
                    <a:cubicBezTo>
                      <a:pt x="1914" y="347"/>
                      <a:pt x="1364" y="512"/>
                      <a:pt x="837" y="732"/>
                    </a:cubicBezTo>
                    <a:cubicBezTo>
                      <a:pt x="573" y="842"/>
                      <a:pt x="320" y="974"/>
                      <a:pt x="89" y="1161"/>
                    </a:cubicBezTo>
                    <a:cubicBezTo>
                      <a:pt x="12" y="1216"/>
                      <a:pt x="1" y="1282"/>
                      <a:pt x="56" y="1359"/>
                    </a:cubicBezTo>
                    <a:cubicBezTo>
                      <a:pt x="67" y="1381"/>
                      <a:pt x="78" y="1392"/>
                      <a:pt x="89" y="1403"/>
                    </a:cubicBezTo>
                    <a:cubicBezTo>
                      <a:pt x="287" y="1645"/>
                      <a:pt x="485" y="1886"/>
                      <a:pt x="694" y="2128"/>
                    </a:cubicBezTo>
                    <a:cubicBezTo>
                      <a:pt x="782" y="2227"/>
                      <a:pt x="870" y="2326"/>
                      <a:pt x="980" y="2392"/>
                    </a:cubicBezTo>
                    <a:lnTo>
                      <a:pt x="980" y="2381"/>
                    </a:lnTo>
                    <a:cubicBezTo>
                      <a:pt x="1145" y="2304"/>
                      <a:pt x="1298" y="2227"/>
                      <a:pt x="1452" y="2150"/>
                    </a:cubicBezTo>
                    <a:cubicBezTo>
                      <a:pt x="2024" y="1886"/>
                      <a:pt x="2607" y="1689"/>
                      <a:pt x="3212" y="1502"/>
                    </a:cubicBezTo>
                    <a:cubicBezTo>
                      <a:pt x="4070" y="1227"/>
                      <a:pt x="4939" y="1073"/>
                      <a:pt x="5840" y="1062"/>
                    </a:cubicBezTo>
                    <a:lnTo>
                      <a:pt x="5972" y="1062"/>
                    </a:lnTo>
                    <a:cubicBezTo>
                      <a:pt x="6016" y="1051"/>
                      <a:pt x="6060" y="1040"/>
                      <a:pt x="6060" y="985"/>
                    </a:cubicBezTo>
                    <a:cubicBezTo>
                      <a:pt x="6038" y="908"/>
                      <a:pt x="5972" y="853"/>
                      <a:pt x="5917" y="798"/>
                    </a:cubicBezTo>
                    <a:cubicBezTo>
                      <a:pt x="5719" y="622"/>
                      <a:pt x="5510" y="446"/>
                      <a:pt x="5301" y="259"/>
                    </a:cubicBezTo>
                    <a:cubicBezTo>
                      <a:pt x="5198" y="146"/>
                      <a:pt x="5076" y="71"/>
                      <a:pt x="4926" y="71"/>
                    </a:cubicBezTo>
                    <a:cubicBezTo>
                      <a:pt x="4915" y="71"/>
                      <a:pt x="4905" y="71"/>
                      <a:pt x="4895" y="72"/>
                    </a:cubicBezTo>
                    <a:cubicBezTo>
                      <a:pt x="4851" y="72"/>
                      <a:pt x="4818" y="61"/>
                      <a:pt x="4785" y="61"/>
                    </a:cubicBezTo>
                    <a:cubicBezTo>
                      <a:pt x="4516" y="34"/>
                      <a:pt x="4255" y="0"/>
                      <a:pt x="3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0"/>
              <p:cNvSpPr/>
              <p:nvPr/>
            </p:nvSpPr>
            <p:spPr>
              <a:xfrm rot="8663630">
                <a:off x="5900363" y="1930008"/>
                <a:ext cx="1071727" cy="1097249"/>
              </a:xfrm>
              <a:custGeom>
                <a:avLst/>
                <a:gdLst/>
                <a:ahLst/>
                <a:cxnLst/>
                <a:rect l="l" t="t" r="r" b="b"/>
                <a:pathLst>
                  <a:path w="10162" h="10404" extrusionOk="0">
                    <a:moveTo>
                      <a:pt x="5261" y="1142"/>
                    </a:moveTo>
                    <a:cubicBezTo>
                      <a:pt x="5298" y="1142"/>
                      <a:pt x="5329" y="1166"/>
                      <a:pt x="5389" y="1221"/>
                    </a:cubicBezTo>
                    <a:cubicBezTo>
                      <a:pt x="5598" y="1419"/>
                      <a:pt x="5752" y="1661"/>
                      <a:pt x="5840" y="1936"/>
                    </a:cubicBezTo>
                    <a:cubicBezTo>
                      <a:pt x="5906" y="2133"/>
                      <a:pt x="5928" y="2331"/>
                      <a:pt x="5895" y="2540"/>
                    </a:cubicBezTo>
                    <a:cubicBezTo>
                      <a:pt x="5840" y="2914"/>
                      <a:pt x="5730" y="3277"/>
                      <a:pt x="5565" y="3629"/>
                    </a:cubicBezTo>
                    <a:cubicBezTo>
                      <a:pt x="5422" y="3915"/>
                      <a:pt x="5268" y="4201"/>
                      <a:pt x="5081" y="4476"/>
                    </a:cubicBezTo>
                    <a:cubicBezTo>
                      <a:pt x="4641" y="5136"/>
                      <a:pt x="4037" y="5587"/>
                      <a:pt x="3311" y="5861"/>
                    </a:cubicBezTo>
                    <a:cubicBezTo>
                      <a:pt x="3025" y="5971"/>
                      <a:pt x="2739" y="6015"/>
                      <a:pt x="2442" y="6015"/>
                    </a:cubicBezTo>
                    <a:cubicBezTo>
                      <a:pt x="2233" y="5993"/>
                      <a:pt x="2035" y="5971"/>
                      <a:pt x="1837" y="5949"/>
                    </a:cubicBezTo>
                    <a:cubicBezTo>
                      <a:pt x="1650" y="5927"/>
                      <a:pt x="1474" y="5861"/>
                      <a:pt x="1309" y="5773"/>
                    </a:cubicBezTo>
                    <a:cubicBezTo>
                      <a:pt x="1199" y="5708"/>
                      <a:pt x="1100" y="5620"/>
                      <a:pt x="1023" y="5510"/>
                    </a:cubicBezTo>
                    <a:cubicBezTo>
                      <a:pt x="957" y="5422"/>
                      <a:pt x="946" y="5323"/>
                      <a:pt x="1001" y="5224"/>
                    </a:cubicBezTo>
                    <a:cubicBezTo>
                      <a:pt x="1034" y="5180"/>
                      <a:pt x="1056" y="5125"/>
                      <a:pt x="1089" y="5081"/>
                    </a:cubicBezTo>
                    <a:cubicBezTo>
                      <a:pt x="1320" y="4696"/>
                      <a:pt x="1595" y="4344"/>
                      <a:pt x="1892" y="4014"/>
                    </a:cubicBezTo>
                    <a:cubicBezTo>
                      <a:pt x="2101" y="3783"/>
                      <a:pt x="2299" y="3563"/>
                      <a:pt x="2508" y="3343"/>
                    </a:cubicBezTo>
                    <a:cubicBezTo>
                      <a:pt x="2574" y="3277"/>
                      <a:pt x="2640" y="3233"/>
                      <a:pt x="2706" y="3178"/>
                    </a:cubicBezTo>
                    <a:cubicBezTo>
                      <a:pt x="2761" y="3123"/>
                      <a:pt x="2794" y="3068"/>
                      <a:pt x="2849" y="3024"/>
                    </a:cubicBezTo>
                    <a:cubicBezTo>
                      <a:pt x="3212" y="2738"/>
                      <a:pt x="3520" y="2408"/>
                      <a:pt x="3861" y="2111"/>
                    </a:cubicBezTo>
                    <a:cubicBezTo>
                      <a:pt x="4246" y="1749"/>
                      <a:pt x="4685" y="1452"/>
                      <a:pt x="5136" y="1188"/>
                    </a:cubicBezTo>
                    <a:cubicBezTo>
                      <a:pt x="5196" y="1158"/>
                      <a:pt x="5231" y="1142"/>
                      <a:pt x="5261" y="1142"/>
                    </a:cubicBezTo>
                    <a:close/>
                    <a:moveTo>
                      <a:pt x="6849" y="419"/>
                    </a:moveTo>
                    <a:cubicBezTo>
                      <a:pt x="6938" y="419"/>
                      <a:pt x="7019" y="453"/>
                      <a:pt x="7094" y="528"/>
                    </a:cubicBezTo>
                    <a:cubicBezTo>
                      <a:pt x="7270" y="693"/>
                      <a:pt x="7391" y="880"/>
                      <a:pt x="7457" y="1111"/>
                    </a:cubicBezTo>
                    <a:cubicBezTo>
                      <a:pt x="7600" y="1518"/>
                      <a:pt x="7622" y="1936"/>
                      <a:pt x="7545" y="2364"/>
                    </a:cubicBezTo>
                    <a:cubicBezTo>
                      <a:pt x="7446" y="2837"/>
                      <a:pt x="7314" y="3288"/>
                      <a:pt x="7105" y="3717"/>
                    </a:cubicBezTo>
                    <a:cubicBezTo>
                      <a:pt x="6874" y="4212"/>
                      <a:pt x="6632" y="4707"/>
                      <a:pt x="6313" y="5158"/>
                    </a:cubicBezTo>
                    <a:cubicBezTo>
                      <a:pt x="6005" y="5587"/>
                      <a:pt x="5642" y="5960"/>
                      <a:pt x="5191" y="6257"/>
                    </a:cubicBezTo>
                    <a:cubicBezTo>
                      <a:pt x="4663" y="6598"/>
                      <a:pt x="4125" y="6928"/>
                      <a:pt x="3564" y="7214"/>
                    </a:cubicBezTo>
                    <a:cubicBezTo>
                      <a:pt x="3102" y="7456"/>
                      <a:pt x="2618" y="7599"/>
                      <a:pt x="2123" y="7676"/>
                    </a:cubicBezTo>
                    <a:cubicBezTo>
                      <a:pt x="2004" y="7694"/>
                      <a:pt x="1886" y="7702"/>
                      <a:pt x="1767" y="7702"/>
                    </a:cubicBezTo>
                    <a:cubicBezTo>
                      <a:pt x="1590" y="7702"/>
                      <a:pt x="1415" y="7683"/>
                      <a:pt x="1243" y="7643"/>
                    </a:cubicBezTo>
                    <a:cubicBezTo>
                      <a:pt x="1078" y="7599"/>
                      <a:pt x="935" y="7533"/>
                      <a:pt x="803" y="7423"/>
                    </a:cubicBezTo>
                    <a:cubicBezTo>
                      <a:pt x="616" y="7269"/>
                      <a:pt x="518" y="7082"/>
                      <a:pt x="496" y="6851"/>
                    </a:cubicBezTo>
                    <a:cubicBezTo>
                      <a:pt x="463" y="6543"/>
                      <a:pt x="507" y="6246"/>
                      <a:pt x="638" y="5960"/>
                    </a:cubicBezTo>
                    <a:cubicBezTo>
                      <a:pt x="704" y="5817"/>
                      <a:pt x="770" y="5675"/>
                      <a:pt x="858" y="5499"/>
                    </a:cubicBezTo>
                    <a:cubicBezTo>
                      <a:pt x="957" y="5675"/>
                      <a:pt x="1067" y="5784"/>
                      <a:pt x="1210" y="5872"/>
                    </a:cubicBezTo>
                    <a:cubicBezTo>
                      <a:pt x="1386" y="5982"/>
                      <a:pt x="1584" y="6048"/>
                      <a:pt x="1793" y="6081"/>
                    </a:cubicBezTo>
                    <a:cubicBezTo>
                      <a:pt x="2046" y="6125"/>
                      <a:pt x="2310" y="6136"/>
                      <a:pt x="2563" y="6136"/>
                    </a:cubicBezTo>
                    <a:cubicBezTo>
                      <a:pt x="2579" y="6137"/>
                      <a:pt x="2595" y="6137"/>
                      <a:pt x="2612" y="6137"/>
                    </a:cubicBezTo>
                    <a:cubicBezTo>
                      <a:pt x="3010" y="6137"/>
                      <a:pt x="3368" y="6009"/>
                      <a:pt x="3707" y="5839"/>
                    </a:cubicBezTo>
                    <a:cubicBezTo>
                      <a:pt x="4334" y="5521"/>
                      <a:pt x="4861" y="5081"/>
                      <a:pt x="5246" y="4476"/>
                    </a:cubicBezTo>
                    <a:cubicBezTo>
                      <a:pt x="5444" y="4168"/>
                      <a:pt x="5620" y="3838"/>
                      <a:pt x="5774" y="3486"/>
                    </a:cubicBezTo>
                    <a:cubicBezTo>
                      <a:pt x="5906" y="3178"/>
                      <a:pt x="5983" y="2848"/>
                      <a:pt x="6027" y="2507"/>
                    </a:cubicBezTo>
                    <a:cubicBezTo>
                      <a:pt x="6082" y="2023"/>
                      <a:pt x="5906" y="1617"/>
                      <a:pt x="5598" y="1265"/>
                    </a:cubicBezTo>
                    <a:cubicBezTo>
                      <a:pt x="5543" y="1199"/>
                      <a:pt x="5488" y="1133"/>
                      <a:pt x="5433" y="1078"/>
                    </a:cubicBezTo>
                    <a:cubicBezTo>
                      <a:pt x="5433" y="1023"/>
                      <a:pt x="5466" y="1023"/>
                      <a:pt x="5488" y="1001"/>
                    </a:cubicBezTo>
                    <a:cubicBezTo>
                      <a:pt x="5840" y="814"/>
                      <a:pt x="6203" y="627"/>
                      <a:pt x="6577" y="484"/>
                    </a:cubicBezTo>
                    <a:cubicBezTo>
                      <a:pt x="6621" y="473"/>
                      <a:pt x="6676" y="451"/>
                      <a:pt x="6720" y="440"/>
                    </a:cubicBezTo>
                    <a:cubicBezTo>
                      <a:pt x="6765" y="426"/>
                      <a:pt x="6808" y="419"/>
                      <a:pt x="6849" y="419"/>
                    </a:cubicBezTo>
                    <a:close/>
                    <a:moveTo>
                      <a:pt x="8196" y="123"/>
                    </a:moveTo>
                    <a:cubicBezTo>
                      <a:pt x="8305" y="123"/>
                      <a:pt x="8414" y="130"/>
                      <a:pt x="8523" y="143"/>
                    </a:cubicBezTo>
                    <a:cubicBezTo>
                      <a:pt x="8864" y="187"/>
                      <a:pt x="9150" y="330"/>
                      <a:pt x="9381" y="594"/>
                    </a:cubicBezTo>
                    <a:cubicBezTo>
                      <a:pt x="9733" y="1012"/>
                      <a:pt x="9942" y="1496"/>
                      <a:pt x="10008" y="2045"/>
                    </a:cubicBezTo>
                    <a:cubicBezTo>
                      <a:pt x="10030" y="2254"/>
                      <a:pt x="9986" y="2463"/>
                      <a:pt x="9953" y="2661"/>
                    </a:cubicBezTo>
                    <a:cubicBezTo>
                      <a:pt x="9898" y="3035"/>
                      <a:pt x="9755" y="3387"/>
                      <a:pt x="9612" y="3739"/>
                    </a:cubicBezTo>
                    <a:cubicBezTo>
                      <a:pt x="9337" y="4410"/>
                      <a:pt x="8996" y="5048"/>
                      <a:pt x="8600" y="5664"/>
                    </a:cubicBezTo>
                    <a:cubicBezTo>
                      <a:pt x="8281" y="6169"/>
                      <a:pt x="7919" y="6631"/>
                      <a:pt x="7501" y="7060"/>
                    </a:cubicBezTo>
                    <a:cubicBezTo>
                      <a:pt x="7171" y="7412"/>
                      <a:pt x="6830" y="7764"/>
                      <a:pt x="6467" y="8094"/>
                    </a:cubicBezTo>
                    <a:cubicBezTo>
                      <a:pt x="5763" y="8754"/>
                      <a:pt x="4993" y="9293"/>
                      <a:pt x="4136" y="9732"/>
                    </a:cubicBezTo>
                    <a:cubicBezTo>
                      <a:pt x="3663" y="9974"/>
                      <a:pt x="3168" y="10128"/>
                      <a:pt x="2640" y="10216"/>
                    </a:cubicBezTo>
                    <a:cubicBezTo>
                      <a:pt x="2441" y="10247"/>
                      <a:pt x="2239" y="10263"/>
                      <a:pt x="2037" y="10263"/>
                    </a:cubicBezTo>
                    <a:cubicBezTo>
                      <a:pt x="1803" y="10263"/>
                      <a:pt x="1567" y="10241"/>
                      <a:pt x="1331" y="10194"/>
                    </a:cubicBezTo>
                    <a:cubicBezTo>
                      <a:pt x="1078" y="10139"/>
                      <a:pt x="847" y="10018"/>
                      <a:pt x="660" y="9820"/>
                    </a:cubicBezTo>
                    <a:cubicBezTo>
                      <a:pt x="364" y="9513"/>
                      <a:pt x="177" y="9150"/>
                      <a:pt x="155" y="8710"/>
                    </a:cubicBezTo>
                    <a:cubicBezTo>
                      <a:pt x="111" y="8127"/>
                      <a:pt x="166" y="7544"/>
                      <a:pt x="287" y="6972"/>
                    </a:cubicBezTo>
                    <a:cubicBezTo>
                      <a:pt x="298" y="6928"/>
                      <a:pt x="320" y="6895"/>
                      <a:pt x="342" y="6829"/>
                    </a:cubicBezTo>
                    <a:cubicBezTo>
                      <a:pt x="364" y="6895"/>
                      <a:pt x="364" y="6939"/>
                      <a:pt x="375" y="6983"/>
                    </a:cubicBezTo>
                    <a:cubicBezTo>
                      <a:pt x="474" y="7357"/>
                      <a:pt x="726" y="7599"/>
                      <a:pt x="1089" y="7731"/>
                    </a:cubicBezTo>
                    <a:cubicBezTo>
                      <a:pt x="1221" y="7775"/>
                      <a:pt x="1364" y="7797"/>
                      <a:pt x="1507" y="7808"/>
                    </a:cubicBezTo>
                    <a:cubicBezTo>
                      <a:pt x="1598" y="7817"/>
                      <a:pt x="1687" y="7822"/>
                      <a:pt x="1776" y="7822"/>
                    </a:cubicBezTo>
                    <a:cubicBezTo>
                      <a:pt x="2108" y="7822"/>
                      <a:pt x="2429" y="7760"/>
                      <a:pt x="2750" y="7665"/>
                    </a:cubicBezTo>
                    <a:cubicBezTo>
                      <a:pt x="3080" y="7577"/>
                      <a:pt x="3388" y="7456"/>
                      <a:pt x="3685" y="7291"/>
                    </a:cubicBezTo>
                    <a:cubicBezTo>
                      <a:pt x="4224" y="7016"/>
                      <a:pt x="4740" y="6697"/>
                      <a:pt x="5246" y="6367"/>
                    </a:cubicBezTo>
                    <a:cubicBezTo>
                      <a:pt x="5719" y="6070"/>
                      <a:pt x="6104" y="5686"/>
                      <a:pt x="6423" y="5235"/>
                    </a:cubicBezTo>
                    <a:cubicBezTo>
                      <a:pt x="6698" y="4828"/>
                      <a:pt x="6929" y="4410"/>
                      <a:pt x="7127" y="3970"/>
                    </a:cubicBezTo>
                    <a:cubicBezTo>
                      <a:pt x="7270" y="3651"/>
                      <a:pt x="7424" y="3343"/>
                      <a:pt x="7523" y="3013"/>
                    </a:cubicBezTo>
                    <a:cubicBezTo>
                      <a:pt x="7611" y="2705"/>
                      <a:pt x="7677" y="2397"/>
                      <a:pt x="7710" y="2078"/>
                    </a:cubicBezTo>
                    <a:cubicBezTo>
                      <a:pt x="7754" y="1661"/>
                      <a:pt x="7677" y="1254"/>
                      <a:pt x="7512" y="880"/>
                    </a:cubicBezTo>
                    <a:cubicBezTo>
                      <a:pt x="7435" y="715"/>
                      <a:pt x="7336" y="572"/>
                      <a:pt x="7215" y="451"/>
                    </a:cubicBezTo>
                    <a:cubicBezTo>
                      <a:pt x="7171" y="418"/>
                      <a:pt x="7138" y="374"/>
                      <a:pt x="7083" y="319"/>
                    </a:cubicBezTo>
                    <a:cubicBezTo>
                      <a:pt x="7127" y="297"/>
                      <a:pt x="7160" y="286"/>
                      <a:pt x="7193" y="275"/>
                    </a:cubicBezTo>
                    <a:cubicBezTo>
                      <a:pt x="7526" y="183"/>
                      <a:pt x="7858" y="123"/>
                      <a:pt x="8196" y="123"/>
                    </a:cubicBezTo>
                    <a:close/>
                    <a:moveTo>
                      <a:pt x="8117" y="0"/>
                    </a:moveTo>
                    <a:cubicBezTo>
                      <a:pt x="7754" y="11"/>
                      <a:pt x="7402" y="77"/>
                      <a:pt x="7050" y="187"/>
                    </a:cubicBezTo>
                    <a:cubicBezTo>
                      <a:pt x="6324" y="407"/>
                      <a:pt x="5653" y="748"/>
                      <a:pt x="4993" y="1133"/>
                    </a:cubicBezTo>
                    <a:cubicBezTo>
                      <a:pt x="4443" y="1452"/>
                      <a:pt x="3938" y="1826"/>
                      <a:pt x="3487" y="2276"/>
                    </a:cubicBezTo>
                    <a:cubicBezTo>
                      <a:pt x="3234" y="2529"/>
                      <a:pt x="2937" y="2749"/>
                      <a:pt x="2684" y="3002"/>
                    </a:cubicBezTo>
                    <a:cubicBezTo>
                      <a:pt x="2134" y="3519"/>
                      <a:pt x="1639" y="4080"/>
                      <a:pt x="1188" y="4685"/>
                    </a:cubicBezTo>
                    <a:cubicBezTo>
                      <a:pt x="924" y="5048"/>
                      <a:pt x="737" y="5466"/>
                      <a:pt x="518" y="5861"/>
                    </a:cubicBezTo>
                    <a:cubicBezTo>
                      <a:pt x="463" y="5949"/>
                      <a:pt x="452" y="6048"/>
                      <a:pt x="408" y="6147"/>
                    </a:cubicBezTo>
                    <a:cubicBezTo>
                      <a:pt x="133" y="6818"/>
                      <a:pt x="23" y="7533"/>
                      <a:pt x="1" y="8259"/>
                    </a:cubicBezTo>
                    <a:cubicBezTo>
                      <a:pt x="1" y="8424"/>
                      <a:pt x="12" y="8578"/>
                      <a:pt x="23" y="8732"/>
                    </a:cubicBezTo>
                    <a:cubicBezTo>
                      <a:pt x="45" y="9194"/>
                      <a:pt x="243" y="9578"/>
                      <a:pt x="561" y="9908"/>
                    </a:cubicBezTo>
                    <a:cubicBezTo>
                      <a:pt x="770" y="10128"/>
                      <a:pt x="1023" y="10271"/>
                      <a:pt x="1320" y="10326"/>
                    </a:cubicBezTo>
                    <a:cubicBezTo>
                      <a:pt x="1560" y="10379"/>
                      <a:pt x="1799" y="10404"/>
                      <a:pt x="2039" y="10404"/>
                    </a:cubicBezTo>
                    <a:cubicBezTo>
                      <a:pt x="2250" y="10404"/>
                      <a:pt x="2462" y="10384"/>
                      <a:pt x="2673" y="10348"/>
                    </a:cubicBezTo>
                    <a:cubicBezTo>
                      <a:pt x="3223" y="10260"/>
                      <a:pt x="3740" y="10084"/>
                      <a:pt x="4235" y="9831"/>
                    </a:cubicBezTo>
                    <a:cubicBezTo>
                      <a:pt x="5268" y="9293"/>
                      <a:pt x="6192" y="8600"/>
                      <a:pt x="7006" y="7764"/>
                    </a:cubicBezTo>
                    <a:cubicBezTo>
                      <a:pt x="7193" y="7566"/>
                      <a:pt x="7380" y="7379"/>
                      <a:pt x="7567" y="7181"/>
                    </a:cubicBezTo>
                    <a:cubicBezTo>
                      <a:pt x="8007" y="6719"/>
                      <a:pt x="8402" y="6235"/>
                      <a:pt x="8743" y="5697"/>
                    </a:cubicBezTo>
                    <a:cubicBezTo>
                      <a:pt x="9128" y="5092"/>
                      <a:pt x="9458" y="4454"/>
                      <a:pt x="9733" y="3794"/>
                    </a:cubicBezTo>
                    <a:cubicBezTo>
                      <a:pt x="9876" y="3442"/>
                      <a:pt x="10019" y="3090"/>
                      <a:pt x="10074" y="2705"/>
                    </a:cubicBezTo>
                    <a:cubicBezTo>
                      <a:pt x="10118" y="2485"/>
                      <a:pt x="10162" y="2265"/>
                      <a:pt x="10140" y="2034"/>
                    </a:cubicBezTo>
                    <a:cubicBezTo>
                      <a:pt x="10074" y="1463"/>
                      <a:pt x="9854" y="957"/>
                      <a:pt x="9480" y="517"/>
                    </a:cubicBezTo>
                    <a:cubicBezTo>
                      <a:pt x="9249" y="253"/>
                      <a:pt x="8963" y="88"/>
                      <a:pt x="8633" y="33"/>
                    </a:cubicBezTo>
                    <a:cubicBezTo>
                      <a:pt x="8457" y="11"/>
                      <a:pt x="8281" y="0"/>
                      <a:pt x="8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0"/>
              <p:cNvSpPr/>
              <p:nvPr/>
            </p:nvSpPr>
            <p:spPr>
              <a:xfrm rot="8663630">
                <a:off x="6610545" y="2247748"/>
                <a:ext cx="179605" cy="244993"/>
              </a:xfrm>
              <a:custGeom>
                <a:avLst/>
                <a:gdLst/>
                <a:ahLst/>
                <a:cxnLst/>
                <a:rect l="l" t="t" r="r" b="b"/>
                <a:pathLst>
                  <a:path w="1703" h="2323" extrusionOk="0">
                    <a:moveTo>
                      <a:pt x="1363" y="130"/>
                    </a:moveTo>
                    <a:cubicBezTo>
                      <a:pt x="1474" y="130"/>
                      <a:pt x="1553" y="219"/>
                      <a:pt x="1562" y="354"/>
                    </a:cubicBezTo>
                    <a:cubicBezTo>
                      <a:pt x="1562" y="376"/>
                      <a:pt x="1562" y="398"/>
                      <a:pt x="1562" y="398"/>
                    </a:cubicBezTo>
                    <a:cubicBezTo>
                      <a:pt x="1518" y="871"/>
                      <a:pt x="1441" y="1311"/>
                      <a:pt x="1342" y="1740"/>
                    </a:cubicBezTo>
                    <a:cubicBezTo>
                      <a:pt x="1298" y="1894"/>
                      <a:pt x="1232" y="2026"/>
                      <a:pt x="1100" y="2114"/>
                    </a:cubicBezTo>
                    <a:cubicBezTo>
                      <a:pt x="1033" y="2161"/>
                      <a:pt x="958" y="2193"/>
                      <a:pt x="874" y="2193"/>
                    </a:cubicBezTo>
                    <a:cubicBezTo>
                      <a:pt x="861" y="2193"/>
                      <a:pt x="849" y="2192"/>
                      <a:pt x="836" y="2191"/>
                    </a:cubicBezTo>
                    <a:cubicBezTo>
                      <a:pt x="627" y="2180"/>
                      <a:pt x="429" y="2092"/>
                      <a:pt x="275" y="1949"/>
                    </a:cubicBezTo>
                    <a:cubicBezTo>
                      <a:pt x="165" y="1828"/>
                      <a:pt x="132" y="1685"/>
                      <a:pt x="176" y="1531"/>
                    </a:cubicBezTo>
                    <a:cubicBezTo>
                      <a:pt x="209" y="1410"/>
                      <a:pt x="253" y="1300"/>
                      <a:pt x="330" y="1201"/>
                    </a:cubicBezTo>
                    <a:cubicBezTo>
                      <a:pt x="550" y="871"/>
                      <a:pt x="792" y="563"/>
                      <a:pt x="1078" y="277"/>
                    </a:cubicBezTo>
                    <a:cubicBezTo>
                      <a:pt x="1122" y="233"/>
                      <a:pt x="1188" y="189"/>
                      <a:pt x="1254" y="156"/>
                    </a:cubicBezTo>
                    <a:cubicBezTo>
                      <a:pt x="1293" y="138"/>
                      <a:pt x="1329" y="130"/>
                      <a:pt x="1363" y="130"/>
                    </a:cubicBezTo>
                    <a:close/>
                    <a:moveTo>
                      <a:pt x="1351" y="0"/>
                    </a:moveTo>
                    <a:cubicBezTo>
                      <a:pt x="1296" y="0"/>
                      <a:pt x="1240" y="12"/>
                      <a:pt x="1188" y="35"/>
                    </a:cubicBezTo>
                    <a:cubicBezTo>
                      <a:pt x="1111" y="79"/>
                      <a:pt x="1023" y="134"/>
                      <a:pt x="968" y="200"/>
                    </a:cubicBezTo>
                    <a:cubicBezTo>
                      <a:pt x="715" y="497"/>
                      <a:pt x="484" y="794"/>
                      <a:pt x="242" y="1091"/>
                    </a:cubicBezTo>
                    <a:cubicBezTo>
                      <a:pt x="187" y="1146"/>
                      <a:pt x="154" y="1223"/>
                      <a:pt x="121" y="1289"/>
                    </a:cubicBezTo>
                    <a:cubicBezTo>
                      <a:pt x="88" y="1366"/>
                      <a:pt x="55" y="1432"/>
                      <a:pt x="44" y="1509"/>
                    </a:cubicBezTo>
                    <a:cubicBezTo>
                      <a:pt x="0" y="1707"/>
                      <a:pt x="33" y="1894"/>
                      <a:pt x="176" y="2037"/>
                    </a:cubicBezTo>
                    <a:cubicBezTo>
                      <a:pt x="363" y="2213"/>
                      <a:pt x="583" y="2301"/>
                      <a:pt x="836" y="2323"/>
                    </a:cubicBezTo>
                    <a:cubicBezTo>
                      <a:pt x="1100" y="2323"/>
                      <a:pt x="1276" y="2202"/>
                      <a:pt x="1386" y="1982"/>
                    </a:cubicBezTo>
                    <a:cubicBezTo>
                      <a:pt x="1441" y="1883"/>
                      <a:pt x="1474" y="1773"/>
                      <a:pt x="1485" y="1674"/>
                    </a:cubicBezTo>
                    <a:cubicBezTo>
                      <a:pt x="1551" y="1366"/>
                      <a:pt x="1606" y="1058"/>
                      <a:pt x="1650" y="761"/>
                    </a:cubicBezTo>
                    <a:cubicBezTo>
                      <a:pt x="1672" y="629"/>
                      <a:pt x="1694" y="497"/>
                      <a:pt x="1694" y="376"/>
                    </a:cubicBezTo>
                    <a:cubicBezTo>
                      <a:pt x="1702" y="124"/>
                      <a:pt x="1531" y="0"/>
                      <a:pt x="1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3" name="Google Shape;2803;p60"/>
          <p:cNvGrpSpPr/>
          <p:nvPr/>
        </p:nvGrpSpPr>
        <p:grpSpPr>
          <a:xfrm>
            <a:off x="6363795" y="1019007"/>
            <a:ext cx="276760" cy="271622"/>
            <a:chOff x="3490002" y="196082"/>
            <a:chExt cx="276760" cy="271622"/>
          </a:xfrm>
        </p:grpSpPr>
        <p:sp>
          <p:nvSpPr>
            <p:cNvPr id="2804" name="Google Shape;2804;p6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6" name="Google Shape;2806;p60"/>
          <p:cNvSpPr/>
          <p:nvPr/>
        </p:nvSpPr>
        <p:spPr>
          <a:xfrm rot="10800000" flipH="1">
            <a:off x="5611300" y="15298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0"/>
          <p:cNvSpPr/>
          <p:nvPr/>
        </p:nvSpPr>
        <p:spPr>
          <a:xfrm rot="10800000" flipH="1">
            <a:off x="7783550" y="410592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60"/>
          <p:cNvGrpSpPr/>
          <p:nvPr/>
        </p:nvGrpSpPr>
        <p:grpSpPr>
          <a:xfrm flipH="1">
            <a:off x="5879866" y="3927262"/>
            <a:ext cx="72420" cy="59171"/>
            <a:chOff x="1081830" y="1265825"/>
            <a:chExt cx="72420" cy="59171"/>
          </a:xfrm>
        </p:grpSpPr>
        <p:sp>
          <p:nvSpPr>
            <p:cNvPr id="2809" name="Google Shape;2809;p6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814;p43">
            <a:extLst>
              <a:ext uri="{FF2B5EF4-FFF2-40B4-BE49-F238E27FC236}">
                <a16:creationId xmlns:a16="http://schemas.microsoft.com/office/drawing/2014/main" id="{AEDF11F8-7861-FE3C-F805-8BD605F61105}"/>
              </a:ext>
            </a:extLst>
          </p:cNvPr>
          <p:cNvSpPr txBox="1">
            <a:spLocks noGrp="1"/>
          </p:cNvSpPr>
          <p:nvPr>
            <p:ph type="title"/>
          </p:nvPr>
        </p:nvSpPr>
        <p:spPr>
          <a:xfrm>
            <a:off x="554911" y="2503586"/>
            <a:ext cx="4726229" cy="1645477"/>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000" dirty="0">
                <a:latin typeface="+mj-lt"/>
              </a:rPr>
              <a:t>PHÉP CHIA CÁC </a:t>
            </a:r>
            <a:br>
              <a:rPr lang="en" sz="3000" dirty="0">
                <a:latin typeface="+mj-lt"/>
              </a:rPr>
            </a:br>
            <a:r>
              <a:rPr lang="en" sz="3000" dirty="0">
                <a:latin typeface="+mj-lt"/>
              </a:rPr>
              <a:t>PHÂN THỨC ĐẠI SỐ</a:t>
            </a:r>
            <a:endParaRPr sz="3000" dirty="0">
              <a:latin typeface="+mj-lt"/>
            </a:endParaRPr>
          </a:p>
        </p:txBody>
      </p:sp>
      <p:grpSp>
        <p:nvGrpSpPr>
          <p:cNvPr id="12" name="Google Shape;1811;p43">
            <a:extLst>
              <a:ext uri="{FF2B5EF4-FFF2-40B4-BE49-F238E27FC236}">
                <a16:creationId xmlns:a16="http://schemas.microsoft.com/office/drawing/2014/main" id="{F8E3B180-3898-7D86-7AFB-933C063F4C92}"/>
              </a:ext>
            </a:extLst>
          </p:cNvPr>
          <p:cNvGrpSpPr/>
          <p:nvPr/>
        </p:nvGrpSpPr>
        <p:grpSpPr>
          <a:xfrm>
            <a:off x="2335840" y="1317234"/>
            <a:ext cx="990280" cy="1000528"/>
            <a:chOff x="4990780" y="2994637"/>
            <a:chExt cx="3315300" cy="850500"/>
          </a:xfrm>
        </p:grpSpPr>
        <p:sp>
          <p:nvSpPr>
            <p:cNvPr id="13" name="Google Shape;1812;p43">
              <a:extLst>
                <a:ext uri="{FF2B5EF4-FFF2-40B4-BE49-F238E27FC236}">
                  <a16:creationId xmlns:a16="http://schemas.microsoft.com/office/drawing/2014/main" id="{C7EFD80C-2C57-2343-60B4-9C6895F2E027}"/>
                </a:ext>
              </a:extLst>
            </p:cNvPr>
            <p:cNvSpPr/>
            <p:nvPr/>
          </p:nvSpPr>
          <p:spPr>
            <a:xfrm>
              <a:off x="4990780" y="2994637"/>
              <a:ext cx="3315300"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13;p43">
              <a:extLst>
                <a:ext uri="{FF2B5EF4-FFF2-40B4-BE49-F238E27FC236}">
                  <a16:creationId xmlns:a16="http://schemas.microsoft.com/office/drawing/2014/main" id="{08632118-9695-B55F-8CD6-2E2CB35E43C0}"/>
                </a:ext>
              </a:extLst>
            </p:cNvPr>
            <p:cNvSpPr/>
            <p:nvPr/>
          </p:nvSpPr>
          <p:spPr>
            <a:xfrm>
              <a:off x="5368849" y="3088962"/>
              <a:ext cx="255900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815;p43">
            <a:extLst>
              <a:ext uri="{FF2B5EF4-FFF2-40B4-BE49-F238E27FC236}">
                <a16:creationId xmlns:a16="http://schemas.microsoft.com/office/drawing/2014/main" id="{7750D0BF-D787-8666-95F8-78B8D7118F9B}"/>
              </a:ext>
            </a:extLst>
          </p:cNvPr>
          <p:cNvSpPr txBox="1">
            <a:spLocks noGrp="1"/>
          </p:cNvSpPr>
          <p:nvPr>
            <p:ph type="title" idx="2"/>
          </p:nvPr>
        </p:nvSpPr>
        <p:spPr>
          <a:xfrm>
            <a:off x="2462280" y="1474746"/>
            <a:ext cx="737400" cy="6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mj-lt"/>
              </a:rPr>
              <a:t>II.</a:t>
            </a:r>
            <a:endParaRPr sz="3000" b="1" dirty="0">
              <a:latin typeface="+mj-lt"/>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B352688-ED64-C917-E882-6A25464741D4}"/>
                  </a:ext>
                </a:extLst>
              </p:cNvPr>
              <p:cNvSpPr txBox="1"/>
              <p:nvPr/>
            </p:nvSpPr>
            <p:spPr>
              <a:xfrm>
                <a:off x="719998" y="3021807"/>
                <a:ext cx="7704001" cy="1491370"/>
              </a:xfrm>
              <a:prstGeom prst="rect">
                <a:avLst/>
              </a:prstGeom>
              <a:solidFill>
                <a:srgbClr val="FFFFFF"/>
              </a:solidFill>
              <a:ln w="19050" cap="flat" cmpd="sng" algn="ctr">
                <a:solidFill>
                  <a:srgbClr val="0070C0"/>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lang="en-US" sz="2200" b="1" u="sng" dirty="0" err="1">
                    <a:solidFill>
                      <a:srgbClr val="EEEEEE">
                        <a:lumMod val="10000"/>
                      </a:srgbClr>
                    </a:solidFill>
                    <a:latin typeface="+mj-lt"/>
                    <a:ea typeface="Arial" panose="020B0604020202020204" pitchFamily="34" charset="0"/>
                    <a:cs typeface="Times New Roman" panose="02020603050405020304" pitchFamily="18" charset="0"/>
                  </a:rPr>
                  <a:t>Nhận</a:t>
                </a:r>
                <a:r>
                  <a:rPr lang="en-US" sz="2200" b="1" u="sng" dirty="0">
                    <a:solidFill>
                      <a:srgbClr val="EEEEEE">
                        <a:lumMod val="10000"/>
                      </a:srgbClr>
                    </a:solidFill>
                    <a:latin typeface="+mj-lt"/>
                    <a:ea typeface="Arial" panose="020B0604020202020204" pitchFamily="34" charset="0"/>
                    <a:cs typeface="Times New Roman" panose="02020603050405020304" pitchFamily="18" charset="0"/>
                  </a:rPr>
                  <a:t> </a:t>
                </a:r>
                <a:r>
                  <a:rPr lang="en-US" sz="2200" b="1" u="sng" dirty="0" err="1">
                    <a:solidFill>
                      <a:srgbClr val="EEEEEE">
                        <a:lumMod val="10000"/>
                      </a:srgbClr>
                    </a:solidFill>
                    <a:latin typeface="+mj-lt"/>
                    <a:ea typeface="Arial" panose="020B0604020202020204" pitchFamily="34" charset="0"/>
                    <a:cs typeface="Times New Roman" panose="02020603050405020304" pitchFamily="18" charset="0"/>
                  </a:rPr>
                  <a:t>xét</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a:t>
                </a:r>
                <a:r>
                  <a:rPr kumimoji="0" lang="en-US" sz="22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𝐵</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𝐴</m:t>
                        </m:r>
                      </m:den>
                    </m:f>
                  </m:oMath>
                </a14:m>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được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gọi</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phân</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nghịch</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đảo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của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phân</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𝐵</m:t>
                        </m:r>
                      </m:den>
                    </m:f>
                  </m:oMath>
                </a14:m>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với</a:t>
                </a:r>
                <a:r>
                  <a:rPr lang="en-US" sz="2200" kern="100" dirty="0">
                    <a:latin typeface="+mj-lt"/>
                    <a:ea typeface="Times New Roman" panose="02020603050405020304" pitchFamily="18" charset="0"/>
                    <a:cs typeface="Times New Roman" panose="02020603050405020304" pitchFamily="18" charset="0"/>
                  </a:rPr>
                  <a:t> A, B </a:t>
                </a:r>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các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khác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0.</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B352688-ED64-C917-E882-6A25464741D4}"/>
                  </a:ext>
                </a:extLst>
              </p:cNvPr>
              <p:cNvSpPr txBox="1">
                <a:spLocks noRot="1" noChangeAspect="1" noMove="1" noResize="1" noEditPoints="1" noAdjustHandles="1" noChangeArrowheads="1" noChangeShapeType="1" noTextEdit="1"/>
              </p:cNvSpPr>
              <p:nvPr/>
            </p:nvSpPr>
            <p:spPr>
              <a:xfrm>
                <a:off x="719998" y="3021807"/>
                <a:ext cx="7704001" cy="1491370"/>
              </a:xfrm>
              <a:prstGeom prst="rect">
                <a:avLst/>
              </a:prstGeom>
              <a:blipFill>
                <a:blip r:embed="rId3"/>
                <a:stretch>
                  <a:fillRect l="-947" r="-868" b="-1619"/>
                </a:stretch>
              </a:blipFill>
              <a:ln w="19050" cap="flat" cmpd="sng" algn="ctr">
                <a:solidFill>
                  <a:srgbClr val="0070C0"/>
                </a:solidFill>
                <a:prstDash val="dash"/>
              </a:ln>
              <a:effectLst/>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BC2A3A7A-D4F4-AA58-DEDE-B0D0B56373E2}"/>
              </a:ext>
            </a:extLst>
          </p:cNvPr>
          <p:cNvSpPr/>
          <p:nvPr/>
        </p:nvSpPr>
        <p:spPr>
          <a:xfrm>
            <a:off x="2452550" y="364049"/>
            <a:ext cx="4238898"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noProof="0" dirty="0">
                <a:solidFill>
                  <a:srgbClr val="FFFFFF"/>
                </a:solidFill>
                <a:latin typeface="Arial (Body)"/>
              </a:rPr>
              <a:t>1</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noProof="0" dirty="0" err="1">
                <a:solidFill>
                  <a:srgbClr val="FFFFFF"/>
                </a:solidFill>
                <a:latin typeface="Arial (Body)"/>
              </a:rPr>
              <a:t>Phân</a:t>
            </a:r>
            <a:r>
              <a:rPr lang="en-US" sz="2300" b="1" noProof="0" dirty="0">
                <a:solidFill>
                  <a:srgbClr val="FFFFFF"/>
                </a:solidFill>
                <a:latin typeface="Arial (Body)"/>
              </a:rPr>
              <a:t> </a:t>
            </a:r>
            <a:r>
              <a:rPr lang="en-US" sz="2300" b="1" noProof="0" dirty="0" err="1">
                <a:solidFill>
                  <a:srgbClr val="FFFFFF"/>
                </a:solidFill>
                <a:latin typeface="Arial (Body)"/>
              </a:rPr>
              <a:t>thức</a:t>
            </a:r>
            <a:r>
              <a:rPr lang="en-US" sz="2300" b="1" noProof="0" dirty="0">
                <a:solidFill>
                  <a:srgbClr val="FFFFFF"/>
                </a:solidFill>
                <a:latin typeface="Arial (Body)"/>
              </a:rPr>
              <a:t> </a:t>
            </a:r>
            <a:r>
              <a:rPr lang="en-US" sz="2300" b="1" noProof="0" dirty="0" err="1">
                <a:solidFill>
                  <a:srgbClr val="FFFFFF"/>
                </a:solidFill>
                <a:latin typeface="Arial (Body)"/>
              </a:rPr>
              <a:t>nghịch</a:t>
            </a:r>
            <a:r>
              <a:rPr lang="en-US" sz="2300" b="1" noProof="0" dirty="0">
                <a:solidFill>
                  <a:srgbClr val="FFFFFF"/>
                </a:solidFill>
                <a:latin typeface="Arial (Body)"/>
              </a:rPr>
              <a:t> </a:t>
            </a:r>
            <a:r>
              <a:rPr lang="en-US" sz="2300" b="1" noProof="0" dirty="0" err="1">
                <a:solidFill>
                  <a:srgbClr val="FFFFFF"/>
                </a:solidFill>
                <a:latin typeface="Arial (Body)"/>
              </a:rPr>
              <a:t>đảo</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pic>
        <p:nvPicPr>
          <p:cNvPr id="9" name="Picture 8">
            <a:extLst>
              <a:ext uri="{FF2B5EF4-FFF2-40B4-BE49-F238E27FC236}">
                <a16:creationId xmlns:a16="http://schemas.microsoft.com/office/drawing/2014/main" id="{5AED16ED-2194-55E7-47B6-B0CCFAE3B467}"/>
              </a:ext>
            </a:extLst>
          </p:cNvPr>
          <p:cNvPicPr>
            <a:picLocks noChangeAspect="1"/>
          </p:cNvPicPr>
          <p:nvPr/>
        </p:nvPicPr>
        <p:blipFill>
          <a:blip r:embed="rId4"/>
          <a:srcRect/>
          <a:stretch/>
        </p:blipFill>
        <p:spPr>
          <a:xfrm>
            <a:off x="-991575" y="1106999"/>
            <a:ext cx="4337729" cy="2439973"/>
          </a:xfrm>
          <a:prstGeom prst="rect">
            <a:avLst/>
          </a:prstGeom>
        </p:spPr>
      </p:pic>
      <p:sp>
        <p:nvSpPr>
          <p:cNvPr id="10" name="Speech Bubble: Oval 9">
            <a:extLst>
              <a:ext uri="{FF2B5EF4-FFF2-40B4-BE49-F238E27FC236}">
                <a16:creationId xmlns:a16="http://schemas.microsoft.com/office/drawing/2014/main" id="{49424134-1A2C-6E3F-0EBA-C43875FD71A0}"/>
              </a:ext>
            </a:extLst>
          </p:cNvPr>
          <p:cNvSpPr/>
          <p:nvPr/>
        </p:nvSpPr>
        <p:spPr>
          <a:xfrm>
            <a:off x="1891801" y="1828800"/>
            <a:ext cx="6680788" cy="742950"/>
          </a:xfrm>
          <a:prstGeom prst="wedgeEllipseCallout">
            <a:avLst>
              <a:gd name="adj1" fmla="val -54538"/>
              <a:gd name="adj2" fmla="val -23653"/>
            </a:avLst>
          </a:prstGeom>
          <a:solidFill>
            <a:schemeClr val="bg2"/>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latin typeface="+mj-lt"/>
              </a:rPr>
              <a:t>Nêu</a:t>
            </a:r>
            <a:r>
              <a:rPr lang="en-US" sz="2200" dirty="0">
                <a:solidFill>
                  <a:srgbClr val="000000"/>
                </a:solidFill>
                <a:latin typeface="+mj-lt"/>
              </a:rPr>
              <a:t> </a:t>
            </a:r>
            <a:r>
              <a:rPr lang="en-US" sz="2200" dirty="0" err="1">
                <a:solidFill>
                  <a:srgbClr val="000000"/>
                </a:solidFill>
                <a:latin typeface="+mj-lt"/>
              </a:rPr>
              <a:t>ví</a:t>
            </a:r>
            <a:r>
              <a:rPr lang="en-US" sz="2200" dirty="0">
                <a:solidFill>
                  <a:srgbClr val="000000"/>
                </a:solidFill>
                <a:latin typeface="+mj-lt"/>
              </a:rPr>
              <a:t> </a:t>
            </a:r>
            <a:r>
              <a:rPr lang="en-US" sz="2200" dirty="0" err="1">
                <a:solidFill>
                  <a:srgbClr val="000000"/>
                </a:solidFill>
                <a:latin typeface="+mj-lt"/>
              </a:rPr>
              <a:t>dụ</a:t>
            </a:r>
            <a:r>
              <a:rPr lang="en-US" sz="2200" dirty="0">
                <a:solidFill>
                  <a:srgbClr val="000000"/>
                </a:solidFill>
                <a:latin typeface="+mj-lt"/>
              </a:rPr>
              <a:t> </a:t>
            </a:r>
            <a:r>
              <a:rPr lang="en-US" sz="2200" dirty="0" err="1">
                <a:solidFill>
                  <a:srgbClr val="000000"/>
                </a:solidFill>
                <a:latin typeface="+mj-lt"/>
              </a:rPr>
              <a:t>về</a:t>
            </a:r>
            <a:r>
              <a:rPr lang="en-US" sz="2200" dirty="0">
                <a:solidFill>
                  <a:srgbClr val="000000"/>
                </a:solidFill>
                <a:latin typeface="+mj-lt"/>
              </a:rPr>
              <a:t> </a:t>
            </a:r>
            <a:r>
              <a:rPr lang="en-US" sz="2200" dirty="0" err="1">
                <a:solidFill>
                  <a:srgbClr val="000000"/>
                </a:solidFill>
                <a:latin typeface="+mj-lt"/>
              </a:rPr>
              <a:t>phân</a:t>
            </a:r>
            <a:r>
              <a:rPr lang="en-US" sz="2200" dirty="0">
                <a:solidFill>
                  <a:srgbClr val="000000"/>
                </a:solidFill>
                <a:latin typeface="+mj-lt"/>
              </a:rPr>
              <a:t> </a:t>
            </a:r>
            <a:r>
              <a:rPr lang="en-US" sz="2200" dirty="0" err="1">
                <a:solidFill>
                  <a:srgbClr val="000000"/>
                </a:solidFill>
                <a:latin typeface="+mj-lt"/>
              </a:rPr>
              <a:t>số</a:t>
            </a:r>
            <a:r>
              <a:rPr lang="en-US" sz="2200" dirty="0">
                <a:solidFill>
                  <a:srgbClr val="000000"/>
                </a:solidFill>
                <a:latin typeface="+mj-lt"/>
              </a:rPr>
              <a:t> </a:t>
            </a:r>
            <a:r>
              <a:rPr lang="en-US" sz="2200" dirty="0" err="1">
                <a:solidFill>
                  <a:srgbClr val="000000"/>
                </a:solidFill>
                <a:latin typeface="+mj-lt"/>
              </a:rPr>
              <a:t>nghịch</a:t>
            </a:r>
            <a:r>
              <a:rPr lang="en-US" sz="2200" dirty="0">
                <a:solidFill>
                  <a:srgbClr val="000000"/>
                </a:solidFill>
                <a:latin typeface="+mj-lt"/>
              </a:rPr>
              <a:t> </a:t>
            </a:r>
            <a:r>
              <a:rPr lang="en-US" sz="2200" dirty="0" err="1">
                <a:solidFill>
                  <a:srgbClr val="000000"/>
                </a:solidFill>
                <a:latin typeface="+mj-lt"/>
              </a:rPr>
              <a:t>đảo</a:t>
            </a:r>
            <a:r>
              <a:rPr lang="en-US" sz="2200" dirty="0">
                <a:solidFill>
                  <a:srgbClr val="000000"/>
                </a:solidFill>
                <a:latin typeface="+mj-lt"/>
              </a:rPr>
              <a:t>?</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8" name="TextBox 27">
            <a:extLst>
              <a:ext uri="{FF2B5EF4-FFF2-40B4-BE49-F238E27FC236}">
                <a16:creationId xmlns:a16="http://schemas.microsoft.com/office/drawing/2014/main" id="{982AEA46-C165-0499-C4D7-858C738F2596}"/>
              </a:ext>
            </a:extLst>
          </p:cNvPr>
          <p:cNvSpPr txBox="1"/>
          <p:nvPr/>
        </p:nvSpPr>
        <p:spPr>
          <a:xfrm>
            <a:off x="305006" y="407533"/>
            <a:ext cx="3004459" cy="519351"/>
          </a:xfrm>
          <a:prstGeom prst="flowChartTerminator">
            <a:avLst/>
          </a:prstGeom>
          <a:solidFill>
            <a:schemeClr val="bg2"/>
          </a:solidFill>
          <a:ln w="38100">
            <a:solidFill>
              <a:srgbClr val="0070C0"/>
            </a:solidFill>
            <a:prstDash val="solid"/>
          </a:ln>
        </p:spPr>
        <p:txBody>
          <a:bodyPr wrap="square" rtlCol="0" anchor="ctr">
            <a:spAutoFit/>
          </a:bodyPr>
          <a:lstStyle/>
          <a:p>
            <a:pPr algn="ctr">
              <a:buClrTx/>
              <a:buFontTx/>
              <a:buNone/>
            </a:pPr>
            <a:r>
              <a:rPr lang="nl-NL" sz="1800" b="1" kern="1200" dirty="0" err="1">
                <a:solidFill>
                  <a:prstClr val="black"/>
                </a:solidFill>
                <a:latin typeface="+mj-lt"/>
                <a:ea typeface="+mn-ea"/>
                <a:cs typeface="Arial" panose="020B0604020202020204" pitchFamily="34" charset="0"/>
              </a:rPr>
              <a:t>Ví</a:t>
            </a:r>
            <a:r>
              <a:rPr lang="nl-NL" sz="1800" b="1" kern="1200" dirty="0">
                <a:solidFill>
                  <a:prstClr val="black"/>
                </a:solidFill>
                <a:latin typeface="+mj-lt"/>
                <a:ea typeface="+mn-ea"/>
                <a:cs typeface="Arial" panose="020B0604020202020204" pitchFamily="34" charset="0"/>
              </a:rPr>
              <a:t> </a:t>
            </a:r>
            <a:r>
              <a:rPr lang="nl-NL" sz="1800" b="1" kern="1200" dirty="0" err="1">
                <a:solidFill>
                  <a:prstClr val="black"/>
                </a:solidFill>
                <a:latin typeface="+mj-lt"/>
                <a:ea typeface="+mn-ea"/>
                <a:cs typeface="Arial" panose="020B0604020202020204" pitchFamily="34" charset="0"/>
              </a:rPr>
              <a:t>dụ</a:t>
            </a:r>
            <a:r>
              <a:rPr lang="nl-NL" sz="1800" b="1" kern="1200" dirty="0">
                <a:solidFill>
                  <a:prstClr val="black"/>
                </a:solidFill>
                <a:latin typeface="+mj-lt"/>
                <a:ea typeface="+mn-ea"/>
                <a:cs typeface="Arial" panose="020B0604020202020204" pitchFamily="34" charset="0"/>
              </a:rPr>
              <a:t> 4: SGK – tr.38</a:t>
            </a:r>
            <a:endParaRPr lang="en-US" sz="1800" kern="1200" dirty="0">
              <a:solidFill>
                <a:prstClr val="black"/>
              </a:solidFill>
              <a:latin typeface="+mj-lt"/>
              <a:ea typeface="+mn-ea"/>
              <a:cs typeface="Arial" panose="020B0604020202020204" pitchFamily="34" charset="0"/>
            </a:endParaRPr>
          </a:p>
        </p:txBody>
      </p:sp>
      <p:sp>
        <p:nvSpPr>
          <p:cNvPr id="29" name="TextBox 28">
            <a:extLst>
              <a:ext uri="{FF2B5EF4-FFF2-40B4-BE49-F238E27FC236}">
                <a16:creationId xmlns:a16="http://schemas.microsoft.com/office/drawing/2014/main" id="{8C8FD729-B427-C228-7F35-8EF680BE2739}"/>
              </a:ext>
            </a:extLst>
          </p:cNvPr>
          <p:cNvSpPr txBox="1"/>
          <p:nvPr/>
        </p:nvSpPr>
        <p:spPr>
          <a:xfrm>
            <a:off x="3309465" y="431376"/>
            <a:ext cx="5354475" cy="456535"/>
          </a:xfrm>
          <a:prstGeom prst="rect">
            <a:avLst/>
          </a:prstGeom>
          <a:noFill/>
        </p:spPr>
        <p:txBody>
          <a:bodyPr wrap="square">
            <a:spAutoFit/>
          </a:bodyPr>
          <a:lstStyle/>
          <a:p>
            <a:pPr algn="just">
              <a:lnSpc>
                <a:spcPct val="150000"/>
              </a:lnSpc>
              <a:buClrTx/>
              <a:buFontTx/>
              <a:buNone/>
            </a:pPr>
            <a:r>
              <a:rPr lang="en-US" sz="1800" kern="1200" dirty="0" err="1">
                <a:solidFill>
                  <a:prstClr val="black"/>
                </a:solidFill>
                <a:latin typeface="+mj-lt"/>
                <a:ea typeface="+mn-ea"/>
                <a:cs typeface="Arial" panose="020B0604020202020204" pitchFamily="34" charset="0"/>
              </a:rPr>
              <a:t>Tìm</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mỗi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sau</a:t>
            </a:r>
            <a:r>
              <a:rPr lang="en-US" sz="1800" kern="1200" dirty="0">
                <a:solidFill>
                  <a:prstClr val="black"/>
                </a:solidFill>
                <a:latin typeface="+mj-lt"/>
                <a:ea typeface="+mn-ea"/>
                <a:cs typeface="Arial" panose="020B0604020202020204" pitchFamily="34" charset="0"/>
              </a:rPr>
              <a:t>:</a:t>
            </a:r>
          </a:p>
        </p:txBody>
      </p:sp>
      <p:sp>
        <p:nvSpPr>
          <p:cNvPr id="30" name="Oval Callout 29">
            <a:extLst>
              <a:ext uri="{FF2B5EF4-FFF2-40B4-BE49-F238E27FC236}">
                <a16:creationId xmlns:a16="http://schemas.microsoft.com/office/drawing/2014/main" id="{EED314A4-927A-9BA9-FBC1-A9D97617503D}"/>
              </a:ext>
            </a:extLst>
          </p:cNvPr>
          <p:cNvSpPr/>
          <p:nvPr/>
        </p:nvSpPr>
        <p:spPr>
          <a:xfrm>
            <a:off x="4085623" y="2146195"/>
            <a:ext cx="972752" cy="425555"/>
          </a:xfrm>
          <a:prstGeom prst="wedgeEllipseCallout">
            <a:avLst>
              <a:gd name="adj1" fmla="val 24988"/>
              <a:gd name="adj2" fmla="val 80680"/>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819DBD4-070D-3415-3AF2-B165E8A8B8D9}"/>
                  </a:ext>
                </a:extLst>
              </p:cNvPr>
              <p:cNvSpPr txBox="1"/>
              <p:nvPr/>
            </p:nvSpPr>
            <p:spPr>
              <a:xfrm>
                <a:off x="1228012" y="1132234"/>
                <a:ext cx="6687975" cy="686150"/>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𝑦</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1800" kern="1200" dirty="0">
                    <a:solidFill>
                      <a:prstClr val="black"/>
                    </a:solidFill>
                    <a:latin typeface="+mj-lt"/>
                    <a:ea typeface="+mn-ea"/>
                    <a:cs typeface="Arial" panose="020B0604020202020204" pitchFamily="34" charset="0"/>
                  </a:rPr>
                  <a:t>			c)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3</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−5</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A819DBD4-070D-3415-3AF2-B165E8A8B8D9}"/>
                  </a:ext>
                </a:extLst>
              </p:cNvPr>
              <p:cNvSpPr txBox="1">
                <a:spLocks noRot="1" noChangeAspect="1" noMove="1" noResize="1" noEditPoints="1" noAdjustHandles="1" noChangeArrowheads="1" noChangeShapeType="1" noTextEdit="1"/>
              </p:cNvSpPr>
              <p:nvPr/>
            </p:nvSpPr>
            <p:spPr>
              <a:xfrm>
                <a:off x="1228012" y="1132234"/>
                <a:ext cx="6687975" cy="686150"/>
              </a:xfrm>
              <a:prstGeom prst="rect">
                <a:avLst/>
              </a:prstGeom>
              <a:blipFill>
                <a:blip r:embed="rId3"/>
                <a:stretch>
                  <a:fillRect l="-729" b="-2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22608E7-A6C9-344B-08A4-B8B583A3DC10}"/>
                  </a:ext>
                </a:extLst>
              </p:cNvPr>
              <p:cNvSpPr txBox="1"/>
              <p:nvPr/>
            </p:nvSpPr>
            <p:spPr>
              <a:xfrm>
                <a:off x="838795" y="2682391"/>
                <a:ext cx="7466408" cy="686150"/>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den>
                    </m:f>
                  </m:oMath>
                </a14:m>
                <a:endParaRPr lang="en-US" sz="18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B22608E7-A6C9-344B-08A4-B8B583A3DC10}"/>
                  </a:ext>
                </a:extLst>
              </p:cNvPr>
              <p:cNvSpPr txBox="1">
                <a:spLocks noRot="1" noChangeAspect="1" noMove="1" noResize="1" noEditPoints="1" noAdjustHandles="1" noChangeArrowheads="1" noChangeShapeType="1" noTextEdit="1"/>
              </p:cNvSpPr>
              <p:nvPr/>
            </p:nvSpPr>
            <p:spPr>
              <a:xfrm>
                <a:off x="838795" y="2682391"/>
                <a:ext cx="7466408" cy="686150"/>
              </a:xfrm>
              <a:prstGeom prst="rect">
                <a:avLst/>
              </a:prstGeom>
              <a:blipFill>
                <a:blip r:embed="rId4"/>
                <a:stretch>
                  <a:fillRect l="-735" b="-3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D650D7-F8E1-2D37-9BBC-1A0C53B54605}"/>
                  </a:ext>
                </a:extLst>
              </p:cNvPr>
              <p:cNvSpPr txBox="1"/>
              <p:nvPr/>
            </p:nvSpPr>
            <p:spPr>
              <a:xfrm>
                <a:off x="838795" y="3517131"/>
                <a:ext cx="7466408" cy="674800"/>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𝑦</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𝑦</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B9D650D7-F8E1-2D37-9BBC-1A0C53B54605}"/>
                  </a:ext>
                </a:extLst>
              </p:cNvPr>
              <p:cNvSpPr txBox="1">
                <a:spLocks noRot="1" noChangeAspect="1" noMove="1" noResize="1" noEditPoints="1" noAdjustHandles="1" noChangeArrowheads="1" noChangeShapeType="1" noTextEdit="1"/>
              </p:cNvSpPr>
              <p:nvPr/>
            </p:nvSpPr>
            <p:spPr>
              <a:xfrm>
                <a:off x="838795" y="3517131"/>
                <a:ext cx="7466408" cy="674800"/>
              </a:xfrm>
              <a:prstGeom prst="rect">
                <a:avLst/>
              </a:prstGeom>
              <a:blipFill>
                <a:blip r:embed="rId5"/>
                <a:stretch>
                  <a:fillRect l="-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1D2414-84FF-7DF7-E1B8-43937FCF0ECB}"/>
                  </a:ext>
                </a:extLst>
              </p:cNvPr>
              <p:cNvSpPr txBox="1"/>
              <p:nvPr/>
            </p:nvSpPr>
            <p:spPr>
              <a:xfrm>
                <a:off x="838795" y="4228436"/>
                <a:ext cx="7466408" cy="632224"/>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c)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3</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−5</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r>
                          <a:rPr lang="en-US" sz="1800" b="0" i="1" kern="1200" smtClean="0">
                            <a:solidFill>
                              <a:prstClr val="black"/>
                            </a:solidFill>
                            <a:latin typeface="Cambria Math" panose="02040503050406030204" pitchFamily="18" charset="0"/>
                            <a:ea typeface="+mn-ea"/>
                            <a:cs typeface="Arial" panose="020B0604020202020204" pitchFamily="34" charset="0"/>
                          </a:rPr>
                          <m:t>3</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−5</m:t>
                        </m:r>
                      </m:den>
                    </m:f>
                  </m:oMath>
                </a14:m>
                <a:endParaRPr lang="en-US" sz="18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5D1D2414-84FF-7DF7-E1B8-43937FCF0ECB}"/>
                  </a:ext>
                </a:extLst>
              </p:cNvPr>
              <p:cNvSpPr txBox="1">
                <a:spLocks noRot="1" noChangeAspect="1" noMove="1" noResize="1" noEditPoints="1" noAdjustHandles="1" noChangeArrowheads="1" noChangeShapeType="1" noTextEdit="1"/>
              </p:cNvSpPr>
              <p:nvPr/>
            </p:nvSpPr>
            <p:spPr>
              <a:xfrm>
                <a:off x="838795" y="4228436"/>
                <a:ext cx="7466408" cy="632224"/>
              </a:xfrm>
              <a:prstGeom prst="rect">
                <a:avLst/>
              </a:prstGeom>
              <a:blipFill>
                <a:blip r:embed="rId6"/>
                <a:stretch>
                  <a:fillRect l="-735" b="-5825"/>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1)">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pic>
        <p:nvPicPr>
          <p:cNvPr id="12" name="Picture 11">
            <a:extLst>
              <a:ext uri="{FF2B5EF4-FFF2-40B4-BE49-F238E27FC236}">
                <a16:creationId xmlns:a16="http://schemas.microsoft.com/office/drawing/2014/main" id="{5108408E-7775-A985-9DA8-8E1B76EF86D7}"/>
              </a:ext>
            </a:extLst>
          </p:cNvPr>
          <p:cNvPicPr>
            <a:picLocks noChangeAspect="1"/>
          </p:cNvPicPr>
          <p:nvPr/>
        </p:nvPicPr>
        <p:blipFill>
          <a:blip r:embed="rId3"/>
          <a:stretch>
            <a:fillRect/>
          </a:stretch>
        </p:blipFill>
        <p:spPr>
          <a:xfrm>
            <a:off x="6207329" y="1738578"/>
            <a:ext cx="2624537" cy="1476302"/>
          </a:xfrm>
          <a:prstGeom prst="rect">
            <a:avLst/>
          </a:prstGeom>
        </p:spPr>
      </p:pic>
      <p:sp>
        <p:nvSpPr>
          <p:cNvPr id="2" name="Rectangle: Rounded Corners 1">
            <a:extLst>
              <a:ext uri="{FF2B5EF4-FFF2-40B4-BE49-F238E27FC236}">
                <a16:creationId xmlns:a16="http://schemas.microsoft.com/office/drawing/2014/main" id="{B6014302-4469-0DD8-CBB6-E5C7EC24974B}"/>
              </a:ext>
            </a:extLst>
          </p:cNvPr>
          <p:cNvSpPr/>
          <p:nvPr/>
        </p:nvSpPr>
        <p:spPr>
          <a:xfrm>
            <a:off x="2452550" y="364049"/>
            <a:ext cx="4238898"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noProof="0" dirty="0" err="1">
                <a:solidFill>
                  <a:srgbClr val="FFFFFF"/>
                </a:solidFill>
                <a:latin typeface="Arial (Body)"/>
              </a:rPr>
              <a:t>Phép</a:t>
            </a:r>
            <a:r>
              <a:rPr lang="en-US" sz="2300" b="1" noProof="0" dirty="0">
                <a:solidFill>
                  <a:srgbClr val="FFFFFF"/>
                </a:solidFill>
                <a:latin typeface="Arial (Body)"/>
              </a:rPr>
              <a:t> chia </a:t>
            </a:r>
            <a:r>
              <a:rPr lang="en-US" sz="2300" b="1" noProof="0" dirty="0" err="1">
                <a:solidFill>
                  <a:srgbClr val="FFFFFF"/>
                </a:solidFill>
                <a:latin typeface="Arial (Body)"/>
              </a:rPr>
              <a:t>phân</a:t>
            </a:r>
            <a:r>
              <a:rPr lang="en-US" sz="2300" b="1" noProof="0" dirty="0">
                <a:solidFill>
                  <a:srgbClr val="FFFFFF"/>
                </a:solidFill>
                <a:latin typeface="Arial (Body)"/>
              </a:rPr>
              <a:t> </a:t>
            </a:r>
            <a:r>
              <a:rPr lang="en-US" sz="2300" b="1" noProof="0"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4" name="Rectangle 3">
            <a:extLst>
              <a:ext uri="{FF2B5EF4-FFF2-40B4-BE49-F238E27FC236}">
                <a16:creationId xmlns:a16="http://schemas.microsoft.com/office/drawing/2014/main" id="{26AC6333-9A3A-73C4-2D0E-6CC5972B55E0}"/>
              </a:ext>
            </a:extLst>
          </p:cNvPr>
          <p:cNvSpPr/>
          <p:nvPr/>
        </p:nvSpPr>
        <p:spPr>
          <a:xfrm>
            <a:off x="879374" y="1482823"/>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3.</a:t>
            </a:r>
          </a:p>
        </p:txBody>
      </p:sp>
      <p:grpSp>
        <p:nvGrpSpPr>
          <p:cNvPr id="5" name="Group 4">
            <a:extLst>
              <a:ext uri="{FF2B5EF4-FFF2-40B4-BE49-F238E27FC236}">
                <a16:creationId xmlns:a16="http://schemas.microsoft.com/office/drawing/2014/main" id="{122E80FF-45DC-8000-AFE9-059366B6BCC8}"/>
              </a:ext>
            </a:extLst>
          </p:cNvPr>
          <p:cNvGrpSpPr/>
          <p:nvPr/>
        </p:nvGrpSpPr>
        <p:grpSpPr>
          <a:xfrm>
            <a:off x="312134" y="2303118"/>
            <a:ext cx="1292257" cy="537264"/>
            <a:chOff x="8441668" y="4587774"/>
            <a:chExt cx="1263473" cy="823613"/>
          </a:xfrm>
        </p:grpSpPr>
        <p:pic>
          <p:nvPicPr>
            <p:cNvPr id="7" name="Picture 6">
              <a:extLst>
                <a:ext uri="{FF2B5EF4-FFF2-40B4-BE49-F238E27FC236}">
                  <a16:creationId xmlns:a16="http://schemas.microsoft.com/office/drawing/2014/main" id="{0D84BE53-C7B3-9F02-F3DB-6549D43AC07E}"/>
                </a:ext>
              </a:extLst>
            </p:cNvPr>
            <p:cNvPicPr>
              <a:picLocks noChangeAspect="1"/>
            </p:cNvPicPr>
            <p:nvPr/>
          </p:nvPicPr>
          <p:blipFill>
            <a:blip r:embed="rId4"/>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D7A0D29B-A4C5-C898-EE32-B080761D27C7}"/>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B139CC-E83F-996C-EF1D-B62D78AD9C3A}"/>
              </a:ext>
            </a:extLst>
          </p:cNvPr>
          <p:cNvGrpSpPr/>
          <p:nvPr/>
        </p:nvGrpSpPr>
        <p:grpSpPr>
          <a:xfrm>
            <a:off x="1743592" y="1106999"/>
            <a:ext cx="4336191" cy="806711"/>
            <a:chOff x="1416216" y="1050121"/>
            <a:chExt cx="2853292" cy="806711"/>
          </a:xfrm>
        </p:grpSpPr>
        <p:sp>
          <p:nvSpPr>
            <p:cNvPr id="13" name="Rectangle 12">
              <a:extLst>
                <a:ext uri="{FF2B5EF4-FFF2-40B4-BE49-F238E27FC236}">
                  <a16:creationId xmlns:a16="http://schemas.microsoft.com/office/drawing/2014/main" id="{6D8D4D92-9A5A-0270-91A5-BD11B3E4492D}"/>
                </a:ext>
              </a:extLst>
            </p:cNvPr>
            <p:cNvSpPr/>
            <p:nvPr/>
          </p:nvSpPr>
          <p:spPr>
            <a:xfrm>
              <a:off x="1416216" y="1319441"/>
              <a:ext cx="2708340" cy="537391"/>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Nêu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quy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tắc</a:t>
              </a:r>
              <a:r>
                <a:rPr lang="en-US" sz="2200" kern="1200" dirty="0">
                  <a:solidFill>
                    <a:prstClr val="black"/>
                  </a:solidFill>
                  <a:latin typeface="+mj-lt"/>
                  <a:ea typeface="Times New Roman" panose="02020603050405020304" pitchFamily="18" charset="0"/>
                  <a:cs typeface="+mn-cs"/>
                </a:rPr>
                <a:t> chia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số</a:t>
              </a:r>
              <a:endParaRPr lang="en-US" sz="2200" kern="1200" dirty="0">
                <a:solidFill>
                  <a:prstClr val="black"/>
                </a:solidFill>
                <a:latin typeface="+mj-lt"/>
                <a:ea typeface="Times New Roman" panose="02020603050405020304" pitchFamily="18" charset="0"/>
                <a:cs typeface="+mn-cs"/>
              </a:endParaRPr>
            </a:p>
          </p:txBody>
        </p:sp>
        <p:sp>
          <p:nvSpPr>
            <p:cNvPr id="14" name="Rectangle 13">
              <a:extLst>
                <a:ext uri="{FF2B5EF4-FFF2-40B4-BE49-F238E27FC236}">
                  <a16:creationId xmlns:a16="http://schemas.microsoft.com/office/drawing/2014/main" id="{A6B2290E-853C-1CC5-696A-252ADD72050F}"/>
                </a:ext>
              </a:extLst>
            </p:cNvPr>
            <p:cNvSpPr/>
            <p:nvPr/>
          </p:nvSpPr>
          <p:spPr>
            <a:xfrm>
              <a:off x="2719235" y="1050121"/>
              <a:ext cx="1550273" cy="537391"/>
            </a:xfrm>
            <a:prstGeom prst="rect">
              <a:avLst/>
            </a:prstGeom>
          </p:spPr>
          <p:txBody>
            <a:bodyPr wrap="square">
              <a:spAutoFit/>
            </a:bodyPr>
            <a:lstStyle/>
            <a:p>
              <a:pPr marL="30480" marR="30480" algn="just">
                <a:lnSpc>
                  <a:spcPct val="150000"/>
                </a:lnSpc>
                <a:buClrTx/>
                <a:buFontTx/>
                <a:buNone/>
                <a:defRPr/>
              </a:pPr>
              <a:endParaRPr lang="en-US" sz="2200" kern="1200" dirty="0">
                <a:solidFill>
                  <a:prstClr val="black"/>
                </a:solidFill>
                <a:latin typeface="+mj-lt"/>
                <a:ea typeface="Times New Roman" panose="02020603050405020304" pitchFamily="18" charset="0"/>
                <a:cs typeface="+mn-cs"/>
              </a:endParaRPr>
            </a:p>
          </p:txBody>
        </p:sp>
      </p:grpSp>
      <p:sp>
        <p:nvSpPr>
          <p:cNvPr id="15" name="TextBox 14">
            <a:extLst>
              <a:ext uri="{FF2B5EF4-FFF2-40B4-BE49-F238E27FC236}">
                <a16:creationId xmlns:a16="http://schemas.microsoft.com/office/drawing/2014/main" id="{54ADB136-C763-5B6B-A451-587869239491}"/>
              </a:ext>
            </a:extLst>
          </p:cNvPr>
          <p:cNvSpPr txBox="1"/>
          <p:nvPr/>
        </p:nvSpPr>
        <p:spPr>
          <a:xfrm>
            <a:off x="758975" y="3110981"/>
            <a:ext cx="7952492" cy="1668470"/>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Quy </a:t>
            </a:r>
            <a:r>
              <a:rPr lang="en-US" sz="2200" kern="100" dirty="0" err="1">
                <a:latin typeface="+mj-lt"/>
                <a:ea typeface="Calibri" panose="020F0502020204030204" pitchFamily="34" charset="0"/>
                <a:cs typeface="Times New Roman" panose="02020603050405020304" pitchFamily="18" charset="0"/>
              </a:rPr>
              <a:t>tắc</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200" kern="100" dirty="0" err="1">
                <a:latin typeface="+mj-lt"/>
                <a:ea typeface="Calibri" panose="020F0502020204030204" pitchFamily="34" charset="0"/>
                <a:cs typeface="Times New Roman" panose="02020603050405020304" pitchFamily="18" charset="0"/>
              </a:rPr>
              <a:t>Muốn</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ta </a:t>
            </a:r>
            <a:r>
              <a:rPr lang="en-US" sz="2200" kern="100" dirty="0" err="1">
                <a:latin typeface="+mj-lt"/>
                <a:ea typeface="Calibri" panose="020F0502020204030204" pitchFamily="34" charset="0"/>
                <a:cs typeface="Times New Roman" panose="02020603050405020304" pitchFamily="18" charset="0"/>
              </a:rPr>
              <a:t>lấy</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nhất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đảo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ngược</a:t>
            </a:r>
            <a:r>
              <a:rPr lang="en-US" sz="2200" kern="100" dirty="0">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36583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82166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6915955" y="400378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62716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a16="http://schemas.microsoft.com/office/drawing/2014/main" id="{EFE889B7-B074-F1C6-4249-AAC0A02E1984}"/>
              </a:ext>
            </a:extLst>
          </p:cNvPr>
          <p:cNvSpPr/>
          <p:nvPr/>
        </p:nvSpPr>
        <p:spPr>
          <a:xfrm>
            <a:off x="3040931" y="606418"/>
            <a:ext cx="3051660" cy="805195"/>
          </a:xfrm>
          <a:prstGeom prst="roundRect">
            <a:avLst/>
          </a:prstGeom>
          <a:solidFill>
            <a:schemeClr val="accent4">
              <a:lumMod val="20000"/>
              <a:lumOff val="80000"/>
            </a:schemeClr>
          </a:solidFill>
          <a:ln>
            <a:solidFill>
              <a:schemeClr val="accent4">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342743"/>
                </a:solidFill>
                <a:effectLst/>
                <a:uLnTx/>
                <a:uFillTx/>
                <a:latin typeface="Arial" panose="020B0604020202020204" pitchFamily="34" charset="0"/>
                <a:ea typeface="+mn-ea"/>
                <a:cs typeface="Arial" panose="020B0604020202020204" pitchFamily="34" charset="0"/>
                <a:sym typeface="Arial"/>
              </a:rPr>
              <a:t>KẾT</a:t>
            </a:r>
            <a:r>
              <a:rPr kumimoji="0" lang="en-US" sz="2600" b="1" i="0" u="none" strike="noStrike" kern="0" cap="none" spc="0" normalizeH="0" noProof="0" dirty="0">
                <a:ln>
                  <a:noFill/>
                </a:ln>
                <a:solidFill>
                  <a:srgbClr val="342743"/>
                </a:solidFill>
                <a:effectLst/>
                <a:uLnTx/>
                <a:uFillTx/>
                <a:latin typeface="Arial" panose="020B0604020202020204" pitchFamily="34" charset="0"/>
                <a:ea typeface="+mn-ea"/>
                <a:cs typeface="Arial" panose="020B0604020202020204" pitchFamily="34" charset="0"/>
                <a:sym typeface="Arial"/>
              </a:rPr>
              <a:t> LUẬN</a:t>
            </a:r>
            <a:endParaRPr kumimoji="0" lang="en-US" sz="2600" b="1" i="0" u="none" strike="noStrike" kern="0" cap="none" spc="0" normalizeH="0" baseline="0" noProof="0" dirty="0">
              <a:ln>
                <a:noFill/>
              </a:ln>
              <a:solidFill>
                <a:srgbClr val="342743"/>
              </a:solidFill>
              <a:effectLst/>
              <a:uLnTx/>
              <a:uFillTx/>
              <a:latin typeface="Arial" panose="020B0604020202020204" pitchFamily="34" charset="0"/>
              <a:ea typeface="+mn-ea"/>
              <a:cs typeface="Arial" panose="020B0604020202020204" pitchFamily="34" charset="0"/>
              <a:sym typeface="Arial"/>
            </a:endParaRPr>
          </a:p>
        </p:txBody>
      </p:sp>
      <p:grpSp>
        <p:nvGrpSpPr>
          <p:cNvPr id="8" name="Group 7">
            <a:extLst>
              <a:ext uri="{FF2B5EF4-FFF2-40B4-BE49-F238E27FC236}">
                <a16:creationId xmlns:a16="http://schemas.microsoft.com/office/drawing/2014/main" id="{A31E3B09-0CDF-7620-A043-AE6BFC353F6B}"/>
              </a:ext>
            </a:extLst>
          </p:cNvPr>
          <p:cNvGrpSpPr/>
          <p:nvPr/>
        </p:nvGrpSpPr>
        <p:grpSpPr>
          <a:xfrm>
            <a:off x="406242" y="1719802"/>
            <a:ext cx="8321039" cy="2785314"/>
            <a:chOff x="406242" y="1719802"/>
            <a:chExt cx="8321039" cy="2785314"/>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520C0F0-C800-FB5C-9B15-21271599837A}"/>
                    </a:ext>
                  </a:extLst>
                </p:cNvPr>
                <p:cNvSpPr txBox="1"/>
                <p:nvPr/>
              </p:nvSpPr>
              <p:spPr>
                <a:xfrm>
                  <a:off x="406242" y="1719802"/>
                  <a:ext cx="8321039" cy="278531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fontAlgn="base">
                    <a:lnSpc>
                      <a:spcPct val="150000"/>
                    </a:lnSpc>
                    <a:spcBef>
                      <a:spcPts val="1200"/>
                    </a:spcBef>
                    <a:spcAft>
                      <a:spcPts val="600"/>
                    </a:spcAft>
                  </a:pPr>
                  <a:r>
                    <a:rPr lang="en-US" sz="2200" dirty="0">
                      <a:solidFill>
                        <a:srgbClr val="000000"/>
                      </a:solidFill>
                      <a:latin typeface="+mj-lt"/>
                      <a:ea typeface="Times New Roman" panose="02020603050405020304" pitchFamily="18" charset="0"/>
                      <a:cs typeface="Times New Roman" panose="02020603050405020304" pitchFamily="18" charset="0"/>
                    </a:rPr>
                    <a:t>Muốn chia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B</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cho</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D</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khác</a:t>
                  </a:r>
                  <a:r>
                    <a:rPr lang="en-US" sz="2200" dirty="0">
                      <a:solidFill>
                        <a:srgbClr val="000000"/>
                      </a:solidFill>
                      <a:latin typeface="+mj-lt"/>
                      <a:ea typeface="Times New Roman" panose="02020603050405020304" pitchFamily="18" charset="0"/>
                      <a:cs typeface="Times New Roman" panose="02020603050405020304" pitchFamily="18" charset="0"/>
                    </a:rPr>
                    <a:t> 0, ta </a:t>
                  </a:r>
                  <a:r>
                    <a:rPr lang="en-US" sz="2200" dirty="0" err="1">
                      <a:solidFill>
                        <a:srgbClr val="000000"/>
                      </a:solidFill>
                      <a:latin typeface="+mj-lt"/>
                      <a:ea typeface="Times New Roman" panose="02020603050405020304" pitchFamily="18" charset="0"/>
                      <a:cs typeface="Times New Roman" panose="02020603050405020304" pitchFamily="18" charset="0"/>
                    </a:rPr>
                    <a:t>nhân</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B</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với</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nghịch</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đảo</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của</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2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D</m:t>
                          </m:r>
                        </m:den>
                      </m:f>
                    </m:oMath>
                  </a14:m>
                  <a:endParaRPr lang="en-US" sz="2200" dirty="0">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den>
                        </m:f>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520C0F0-C800-FB5C-9B15-21271599837A}"/>
                    </a:ext>
                  </a:extLst>
                </p:cNvPr>
                <p:cNvSpPr txBox="1">
                  <a:spLocks noRot="1" noChangeAspect="1" noMove="1" noResize="1" noEditPoints="1" noAdjustHandles="1" noChangeArrowheads="1" noChangeShapeType="1" noTextEdit="1"/>
                </p:cNvSpPr>
                <p:nvPr/>
              </p:nvSpPr>
              <p:spPr>
                <a:xfrm>
                  <a:off x="406242" y="1719802"/>
                  <a:ext cx="8321039" cy="2785314"/>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0817E60-AACA-DD58-437C-CEFCF438DE5D}"/>
                </a:ext>
              </a:extLst>
            </p:cNvPr>
            <p:cNvSpPr txBox="1"/>
            <p:nvPr/>
          </p:nvSpPr>
          <p:spPr>
            <a:xfrm>
              <a:off x="4493483" y="3684927"/>
              <a:ext cx="614986" cy="430887"/>
            </a:xfrm>
            <a:prstGeom prst="rect">
              <a:avLst/>
            </a:prstGeom>
            <a:noFill/>
          </p:spPr>
          <p:txBody>
            <a:bodyPr wrap="square">
              <a:spAutoFit/>
            </a:bodyPr>
            <a:lstStyle/>
            <a:p>
              <a:r>
                <a:rPr lang="en-US" sz="2200" dirty="0" err="1">
                  <a:cs typeface="Times New Roman" panose="02020603050405020304" pitchFamily="18" charset="0"/>
                </a:rPr>
                <a:t>với</a:t>
              </a:r>
              <a:endParaRPr lang="en-US" dirty="0"/>
            </a:p>
          </p:txBody>
        </p:sp>
        <p:sp>
          <p:nvSpPr>
            <p:cNvPr id="4" name="TextBox 3">
              <a:extLst>
                <a:ext uri="{FF2B5EF4-FFF2-40B4-BE49-F238E27FC236}">
                  <a16:creationId xmlns:a16="http://schemas.microsoft.com/office/drawing/2014/main" id="{3E73F816-5039-22A7-AAB1-031E72705768}"/>
                </a:ext>
              </a:extLst>
            </p:cNvPr>
            <p:cNvSpPr txBox="1"/>
            <p:nvPr/>
          </p:nvSpPr>
          <p:spPr>
            <a:xfrm>
              <a:off x="5462302" y="3706237"/>
              <a:ext cx="1099820" cy="430887"/>
            </a:xfrm>
            <a:prstGeom prst="rect">
              <a:avLst/>
            </a:prstGeom>
            <a:noFill/>
          </p:spPr>
          <p:txBody>
            <a:bodyPr wrap="square">
              <a:spAutoFit/>
            </a:bodyPr>
            <a:lstStyle/>
            <a:p>
              <a:r>
                <a:rPr lang="en-US" sz="2200" dirty="0" err="1">
                  <a:cs typeface="Times New Roman" panose="02020603050405020304" pitchFamily="18" charset="0"/>
                </a:rPr>
                <a:t>khác</a:t>
              </a:r>
              <a:r>
                <a:rPr lang="en-US" sz="2200" dirty="0">
                  <a:cs typeface="Times New Roman" panose="02020603050405020304" pitchFamily="18" charset="0"/>
                </a:rPr>
                <a:t> 0</a:t>
              </a:r>
              <a:endParaRPr lang="en-US" dirty="0"/>
            </a:p>
          </p:txBody>
        </p:sp>
        <p:grpSp>
          <p:nvGrpSpPr>
            <p:cNvPr id="1991" name="Google Shape;1991;p45"/>
            <p:cNvGrpSpPr/>
            <p:nvPr/>
          </p:nvGrpSpPr>
          <p:grpSpPr>
            <a:xfrm>
              <a:off x="6973879" y="2717778"/>
              <a:ext cx="1335655" cy="1306701"/>
              <a:chOff x="6762930" y="1277687"/>
              <a:chExt cx="1415840" cy="1468131"/>
            </a:xfrm>
          </p:grpSpPr>
          <p:grpSp>
            <p:nvGrpSpPr>
              <p:cNvPr id="1992" name="Google Shape;1992;p45"/>
              <p:cNvGrpSpPr/>
              <p:nvPr/>
            </p:nvGrpSpPr>
            <p:grpSpPr>
              <a:xfrm rot="-1243542">
                <a:off x="6921255" y="1491088"/>
                <a:ext cx="1099191" cy="1095690"/>
                <a:chOff x="-693918" y="-3307122"/>
                <a:chExt cx="1099173" cy="1140539"/>
              </a:xfrm>
            </p:grpSpPr>
            <p:sp>
              <p:nvSpPr>
                <p:cNvPr id="1993" name="Google Shape;1993;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96" name="Google Shape;1996;p45"/>
                <p:cNvGrpSpPr/>
                <p:nvPr/>
              </p:nvGrpSpPr>
              <p:grpSpPr>
                <a:xfrm>
                  <a:off x="-582476" y="-3203981"/>
                  <a:ext cx="865745" cy="919153"/>
                  <a:chOff x="5454111" y="3954556"/>
                  <a:chExt cx="865745" cy="919153"/>
                </a:xfrm>
              </p:grpSpPr>
              <p:sp>
                <p:nvSpPr>
                  <p:cNvPr id="1997" name="Google Shape;1997;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11" name="Google Shape;2011;p45"/>
              <p:cNvGrpSpPr/>
              <p:nvPr/>
            </p:nvGrpSpPr>
            <p:grpSpPr>
              <a:xfrm rot="-699969">
                <a:off x="6877882" y="1377034"/>
                <a:ext cx="1099126" cy="1140489"/>
                <a:chOff x="-693918" y="-3307122"/>
                <a:chExt cx="1099173" cy="1140539"/>
              </a:xfrm>
            </p:grpSpPr>
            <p:sp>
              <p:nvSpPr>
                <p:cNvPr id="2012" name="Google Shape;2012;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5" name="Google Shape;2015;p45"/>
                <p:cNvGrpSpPr/>
                <p:nvPr/>
              </p:nvGrpSpPr>
              <p:grpSpPr>
                <a:xfrm>
                  <a:off x="-582476" y="-3203981"/>
                  <a:ext cx="865745" cy="919153"/>
                  <a:chOff x="5454111" y="3954556"/>
                  <a:chExt cx="865745" cy="919153"/>
                </a:xfrm>
              </p:grpSpPr>
              <p:sp>
                <p:nvSpPr>
                  <p:cNvPr id="2016" name="Google Shape;2016;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spTree>
    <p:extLst>
      <p:ext uri="{BB962C8B-B14F-4D97-AF65-F5344CB8AC3E}">
        <p14:creationId xmlns:p14="http://schemas.microsoft.com/office/powerpoint/2010/main" val="1005149870"/>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grpSp>
        <p:nvGrpSpPr>
          <p:cNvPr id="2203" name="Google Shape;2203;p47"/>
          <p:cNvGrpSpPr/>
          <p:nvPr/>
        </p:nvGrpSpPr>
        <p:grpSpPr>
          <a:xfrm>
            <a:off x="-301244" y="3561339"/>
            <a:ext cx="1960278" cy="1840352"/>
            <a:chOff x="-301244" y="3561339"/>
            <a:chExt cx="1960278" cy="1840352"/>
          </a:xfrm>
        </p:grpSpPr>
        <p:sp>
          <p:nvSpPr>
            <p:cNvPr id="2204" name="Google Shape;2204;p47"/>
            <p:cNvSpPr/>
            <p:nvPr/>
          </p:nvSpPr>
          <p:spPr>
            <a:xfrm>
              <a:off x="382242" y="4079926"/>
              <a:ext cx="1276793" cy="1321765"/>
            </a:xfrm>
            <a:custGeom>
              <a:avLst/>
              <a:gdLst/>
              <a:ahLst/>
              <a:cxnLst/>
              <a:rect l="l" t="t" r="r" b="b"/>
              <a:pathLst>
                <a:path w="16353" h="16929" extrusionOk="0">
                  <a:moveTo>
                    <a:pt x="5879" y="0"/>
                  </a:moveTo>
                  <a:cubicBezTo>
                    <a:pt x="5857" y="0"/>
                    <a:pt x="5836" y="9"/>
                    <a:pt x="5818" y="27"/>
                  </a:cubicBezTo>
                  <a:cubicBezTo>
                    <a:pt x="5807" y="38"/>
                    <a:pt x="5785" y="60"/>
                    <a:pt x="5774" y="71"/>
                  </a:cubicBezTo>
                  <a:cubicBezTo>
                    <a:pt x="5675" y="203"/>
                    <a:pt x="5576" y="335"/>
                    <a:pt x="5488" y="478"/>
                  </a:cubicBezTo>
                  <a:cubicBezTo>
                    <a:pt x="5378" y="687"/>
                    <a:pt x="5257" y="896"/>
                    <a:pt x="5136" y="1105"/>
                  </a:cubicBezTo>
                  <a:cubicBezTo>
                    <a:pt x="4619" y="2006"/>
                    <a:pt x="4157" y="2930"/>
                    <a:pt x="3739" y="3876"/>
                  </a:cubicBezTo>
                  <a:cubicBezTo>
                    <a:pt x="3497" y="4426"/>
                    <a:pt x="3233" y="4953"/>
                    <a:pt x="2925" y="5470"/>
                  </a:cubicBezTo>
                  <a:cubicBezTo>
                    <a:pt x="2794" y="5701"/>
                    <a:pt x="2662" y="5921"/>
                    <a:pt x="2541" y="6152"/>
                  </a:cubicBezTo>
                  <a:cubicBezTo>
                    <a:pt x="2222" y="6735"/>
                    <a:pt x="1903" y="7329"/>
                    <a:pt x="1584" y="7912"/>
                  </a:cubicBezTo>
                  <a:cubicBezTo>
                    <a:pt x="1265" y="8484"/>
                    <a:pt x="957" y="9055"/>
                    <a:pt x="682" y="9649"/>
                  </a:cubicBezTo>
                  <a:cubicBezTo>
                    <a:pt x="572" y="9891"/>
                    <a:pt x="451" y="10133"/>
                    <a:pt x="341" y="10375"/>
                  </a:cubicBezTo>
                  <a:cubicBezTo>
                    <a:pt x="264" y="10540"/>
                    <a:pt x="176" y="10683"/>
                    <a:pt x="77" y="10826"/>
                  </a:cubicBezTo>
                  <a:cubicBezTo>
                    <a:pt x="66" y="10848"/>
                    <a:pt x="44" y="10870"/>
                    <a:pt x="33" y="10892"/>
                  </a:cubicBezTo>
                  <a:cubicBezTo>
                    <a:pt x="0" y="10936"/>
                    <a:pt x="11" y="10969"/>
                    <a:pt x="55" y="11013"/>
                  </a:cubicBezTo>
                  <a:cubicBezTo>
                    <a:pt x="66" y="11024"/>
                    <a:pt x="77" y="11035"/>
                    <a:pt x="88" y="11046"/>
                  </a:cubicBezTo>
                  <a:cubicBezTo>
                    <a:pt x="297" y="11189"/>
                    <a:pt x="495" y="11354"/>
                    <a:pt x="704" y="11497"/>
                  </a:cubicBezTo>
                  <a:cubicBezTo>
                    <a:pt x="1155" y="11805"/>
                    <a:pt x="1606" y="12113"/>
                    <a:pt x="2057" y="12410"/>
                  </a:cubicBezTo>
                  <a:cubicBezTo>
                    <a:pt x="2728" y="12860"/>
                    <a:pt x="3398" y="13289"/>
                    <a:pt x="4058" y="13740"/>
                  </a:cubicBezTo>
                  <a:cubicBezTo>
                    <a:pt x="4696" y="14191"/>
                    <a:pt x="5356" y="14598"/>
                    <a:pt x="6038" y="14983"/>
                  </a:cubicBezTo>
                  <a:cubicBezTo>
                    <a:pt x="6610" y="15302"/>
                    <a:pt x="7170" y="15610"/>
                    <a:pt x="7775" y="15874"/>
                  </a:cubicBezTo>
                  <a:cubicBezTo>
                    <a:pt x="8028" y="15984"/>
                    <a:pt x="8270" y="16116"/>
                    <a:pt x="8523" y="16237"/>
                  </a:cubicBezTo>
                  <a:cubicBezTo>
                    <a:pt x="8710" y="16324"/>
                    <a:pt x="8897" y="16423"/>
                    <a:pt x="9084" y="16511"/>
                  </a:cubicBezTo>
                  <a:cubicBezTo>
                    <a:pt x="9326" y="16621"/>
                    <a:pt x="9557" y="16720"/>
                    <a:pt x="9777" y="16874"/>
                  </a:cubicBezTo>
                  <a:cubicBezTo>
                    <a:pt x="9799" y="16896"/>
                    <a:pt x="9832" y="16907"/>
                    <a:pt x="9854" y="16918"/>
                  </a:cubicBezTo>
                  <a:cubicBezTo>
                    <a:pt x="9875" y="16925"/>
                    <a:pt x="9892" y="16929"/>
                    <a:pt x="9907" y="16929"/>
                  </a:cubicBezTo>
                  <a:cubicBezTo>
                    <a:pt x="9941" y="16929"/>
                    <a:pt x="9963" y="16912"/>
                    <a:pt x="9986" y="16874"/>
                  </a:cubicBezTo>
                  <a:cubicBezTo>
                    <a:pt x="10008" y="16852"/>
                    <a:pt x="10019" y="16819"/>
                    <a:pt x="10041" y="16797"/>
                  </a:cubicBezTo>
                  <a:cubicBezTo>
                    <a:pt x="10129" y="16643"/>
                    <a:pt x="10217" y="16489"/>
                    <a:pt x="10294" y="16335"/>
                  </a:cubicBezTo>
                  <a:cubicBezTo>
                    <a:pt x="10766" y="15500"/>
                    <a:pt x="11239" y="14675"/>
                    <a:pt x="11734" y="13872"/>
                  </a:cubicBezTo>
                  <a:cubicBezTo>
                    <a:pt x="12471" y="12684"/>
                    <a:pt x="13197" y="11486"/>
                    <a:pt x="13901" y="10276"/>
                  </a:cubicBezTo>
                  <a:cubicBezTo>
                    <a:pt x="14341" y="9528"/>
                    <a:pt x="14758" y="8769"/>
                    <a:pt x="15143" y="7989"/>
                  </a:cubicBezTo>
                  <a:cubicBezTo>
                    <a:pt x="15440" y="7351"/>
                    <a:pt x="15792" y="6735"/>
                    <a:pt x="16199" y="6152"/>
                  </a:cubicBezTo>
                  <a:cubicBezTo>
                    <a:pt x="16243" y="6097"/>
                    <a:pt x="16276" y="6031"/>
                    <a:pt x="16309" y="5965"/>
                  </a:cubicBezTo>
                  <a:cubicBezTo>
                    <a:pt x="16331" y="5932"/>
                    <a:pt x="16342" y="5888"/>
                    <a:pt x="16353" y="5844"/>
                  </a:cubicBezTo>
                  <a:cubicBezTo>
                    <a:pt x="16353" y="5811"/>
                    <a:pt x="16342" y="5778"/>
                    <a:pt x="16331" y="5745"/>
                  </a:cubicBezTo>
                  <a:cubicBezTo>
                    <a:pt x="16287" y="5712"/>
                    <a:pt x="16243" y="5690"/>
                    <a:pt x="16199" y="5657"/>
                  </a:cubicBezTo>
                  <a:cubicBezTo>
                    <a:pt x="15814" y="5459"/>
                    <a:pt x="15429" y="5261"/>
                    <a:pt x="15055" y="5063"/>
                  </a:cubicBezTo>
                  <a:cubicBezTo>
                    <a:pt x="14011" y="4525"/>
                    <a:pt x="12966" y="3997"/>
                    <a:pt x="11932" y="3447"/>
                  </a:cubicBezTo>
                  <a:cubicBezTo>
                    <a:pt x="11162" y="3051"/>
                    <a:pt x="10415" y="2633"/>
                    <a:pt x="9667" y="2204"/>
                  </a:cubicBezTo>
                  <a:cubicBezTo>
                    <a:pt x="8754" y="1676"/>
                    <a:pt x="7830" y="1170"/>
                    <a:pt x="6917" y="643"/>
                  </a:cubicBezTo>
                  <a:cubicBezTo>
                    <a:pt x="6577" y="445"/>
                    <a:pt x="6225" y="291"/>
                    <a:pt x="5928" y="16"/>
                  </a:cubicBezTo>
                  <a:cubicBezTo>
                    <a:pt x="5913" y="6"/>
                    <a:pt x="5896" y="0"/>
                    <a:pt x="58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47"/>
            <p:cNvSpPr/>
            <p:nvPr/>
          </p:nvSpPr>
          <p:spPr>
            <a:xfrm>
              <a:off x="377947" y="4062827"/>
              <a:ext cx="1261411" cy="1308882"/>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47"/>
            <p:cNvSpPr/>
            <p:nvPr/>
          </p:nvSpPr>
          <p:spPr>
            <a:xfrm>
              <a:off x="387395" y="4073368"/>
              <a:ext cx="1245093" cy="1290612"/>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7" name="Google Shape;2207;p47"/>
            <p:cNvGrpSpPr/>
            <p:nvPr/>
          </p:nvGrpSpPr>
          <p:grpSpPr>
            <a:xfrm>
              <a:off x="505837" y="4181192"/>
              <a:ext cx="993529" cy="1054820"/>
              <a:chOff x="505837" y="4181192"/>
              <a:chExt cx="993529" cy="1054820"/>
            </a:xfrm>
          </p:grpSpPr>
          <p:sp>
            <p:nvSpPr>
              <p:cNvPr id="2208" name="Google Shape;2208;p47"/>
              <p:cNvSpPr/>
              <p:nvPr/>
            </p:nvSpPr>
            <p:spPr>
              <a:xfrm>
                <a:off x="1029656" y="4835008"/>
                <a:ext cx="188946" cy="175595"/>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9" name="Google Shape;2209;p47"/>
              <p:cNvGrpSpPr/>
              <p:nvPr/>
            </p:nvGrpSpPr>
            <p:grpSpPr>
              <a:xfrm>
                <a:off x="505837" y="4181192"/>
                <a:ext cx="993529" cy="1054820"/>
                <a:chOff x="5454111" y="3954556"/>
                <a:chExt cx="865745" cy="919153"/>
              </a:xfrm>
            </p:grpSpPr>
            <p:sp>
              <p:nvSpPr>
                <p:cNvPr id="2210" name="Google Shape;2210;p47"/>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47"/>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47"/>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47"/>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47"/>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47"/>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47"/>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47"/>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47"/>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47"/>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47"/>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47"/>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47"/>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47"/>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24" name="Google Shape;2224;p47"/>
            <p:cNvSpPr/>
            <p:nvPr/>
          </p:nvSpPr>
          <p:spPr>
            <a:xfrm>
              <a:off x="-301244" y="3561339"/>
              <a:ext cx="1229634" cy="124626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47"/>
            <p:cNvSpPr/>
            <p:nvPr/>
          </p:nvSpPr>
          <p:spPr>
            <a:xfrm>
              <a:off x="-291797" y="3569381"/>
              <a:ext cx="1211598" cy="1230493"/>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47"/>
            <p:cNvSpPr/>
            <p:nvPr/>
          </p:nvSpPr>
          <p:spPr>
            <a:xfrm>
              <a:off x="-158676" y="3715385"/>
              <a:ext cx="944497" cy="941921"/>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47"/>
            <p:cNvSpPr/>
            <p:nvPr/>
          </p:nvSpPr>
          <p:spPr>
            <a:xfrm>
              <a:off x="127242" y="3942042"/>
              <a:ext cx="497194" cy="742122"/>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TextBox 11">
            <a:extLst>
              <a:ext uri="{FF2B5EF4-FFF2-40B4-BE49-F238E27FC236}">
                <a16:creationId xmlns:a16="http://schemas.microsoft.com/office/drawing/2014/main" id="{54FE4B4C-FDFA-D527-623C-EC1EB3F27040}"/>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5: SGK – tr.46</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13572" y="1094554"/>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62627" y="1952530"/>
            <a:ext cx="972752" cy="425555"/>
          </a:xfrm>
          <a:prstGeom prst="wedgeEllipseCallout">
            <a:avLst>
              <a:gd name="adj1" fmla="val 3321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2221CF-97D4-EE74-8159-37FD64D081CF}"/>
                  </a:ext>
                </a:extLst>
              </p:cNvPr>
              <p:cNvSpPr txBox="1"/>
              <p:nvPr/>
            </p:nvSpPr>
            <p:spPr>
              <a:xfrm>
                <a:off x="3052543" y="927895"/>
                <a:ext cx="5704206" cy="8704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𝑎𝑏</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den>
                    </m:f>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3052543" y="927895"/>
                <a:ext cx="5704206" cy="870495"/>
              </a:xfrm>
              <a:prstGeom prst="rect">
                <a:avLst/>
              </a:prstGeom>
              <a:blipFill>
                <a:blip r:embed="rId3"/>
                <a:stretch>
                  <a:fillRect l="-1390" b="-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397FB-01DF-BA81-D8FD-372F477DEBB7}"/>
                  </a:ext>
                </a:extLst>
              </p:cNvPr>
              <p:cNvSpPr txBox="1"/>
              <p:nvPr/>
            </p:nvSpPr>
            <p:spPr>
              <a:xfrm>
                <a:off x="1052844" y="2559293"/>
                <a:ext cx="6924043" cy="664093"/>
              </a:xfrm>
              <a:prstGeom prst="rect">
                <a:avLst/>
              </a:prstGeom>
              <a:noFill/>
            </p:spPr>
            <p:txBody>
              <a:bodyPr wrap="square">
                <a:spAutoFit/>
              </a:bodyPr>
              <a:lstStyle/>
              <a:p>
                <a:pPr lvl="0"/>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𝑦</m:t>
                            </m:r>
                          </m:e>
                          <m:sup>
                            <m:r>
                              <a:rPr lang="en-US" sz="2200" i="1" kern="1200">
                                <a:solidFill>
                                  <a:prstClr val="black"/>
                                </a:solidFill>
                                <a:latin typeface="Cambria Math" panose="02040503050406030204" pitchFamily="18" charset="0"/>
                                <a:cs typeface="Arial" panose="020B0604020202020204" pitchFamily="34" charset="0"/>
                              </a:rPr>
                              <m:t>2</m:t>
                            </m:r>
                          </m:sup>
                        </m:sSup>
                      </m:num>
                      <m:den>
                        <m:r>
                          <a:rPr lang="en-US" sz="2200" i="1" kern="1200">
                            <a:solidFill>
                              <a:prstClr val="black"/>
                            </a:solidFill>
                            <a:latin typeface="Cambria Math" panose="02040503050406030204" pitchFamily="18" charset="0"/>
                            <a:cs typeface="Arial" panose="020B0604020202020204" pitchFamily="34" charset="0"/>
                          </a:rPr>
                          <m:t>6</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𝑦</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𝑦</m:t>
                        </m:r>
                      </m:num>
                      <m:den>
                        <m:r>
                          <a:rPr lang="en-US" sz="2200" i="1" kern="120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6</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d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d>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d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d>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3</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6</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052844" y="2559293"/>
                <a:ext cx="6924043" cy="664093"/>
              </a:xfrm>
              <a:prstGeom prst="rect">
                <a:avLst/>
              </a:prstGeom>
              <a:blipFill>
                <a:blip r:embed="rId4"/>
                <a:stretch>
                  <a:fillRect l="-11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552BF4-2168-6DE7-D4E5-8821D22B2764}"/>
                  </a:ext>
                </a:extLst>
              </p:cNvPr>
              <p:cNvSpPr txBox="1"/>
              <p:nvPr/>
            </p:nvSpPr>
            <p:spPr>
              <a:xfrm>
                <a:off x="1602618" y="3265210"/>
                <a:ext cx="7153987" cy="1681807"/>
              </a:xfrm>
              <a:prstGeom prst="rect">
                <a:avLst/>
              </a:prstGeom>
              <a:noFill/>
            </p:spPr>
            <p:txBody>
              <a:bodyPr wrap="square">
                <a:spAutoFit/>
              </a:bodyPr>
              <a:lstStyle/>
              <a:p>
                <a:pPr lvl="0">
                  <a:lnSpc>
                    <a:spcPct val="150000"/>
                  </a:lnSpc>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b)</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𝑎</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𝑏</m:t>
                        </m:r>
                      </m:num>
                      <m:den>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𝑎𝑏</m:t>
                        </m:r>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𝑏</m:t>
                            </m:r>
                          </m:e>
                          <m:sup>
                            <m:r>
                              <a:rPr lang="en-US" sz="2200" i="1" kern="1200">
                                <a:solidFill>
                                  <a:prstClr val="black"/>
                                </a:solidFill>
                                <a:latin typeface="Cambria Math" panose="02040503050406030204" pitchFamily="18" charset="0"/>
                                <a:cs typeface="Arial" panose="020B0604020202020204" pitchFamily="34" charset="0"/>
                              </a:rPr>
                              <m:t>2</m:t>
                            </m:r>
                          </m:sup>
                        </m:sSup>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𝑎</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𝑏</m:t>
                        </m:r>
                      </m:num>
                      <m:den>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i="1" kern="1200">
                                <a:solidFill>
                                  <a:prstClr val="black"/>
                                </a:solidFill>
                                <a:latin typeface="Cambria Math" panose="02040503050406030204" pitchFamily="18" charset="0"/>
                                <a:cs typeface="Arial" panose="020B0604020202020204" pitchFamily="34" charset="0"/>
                              </a:rPr>
                              <m:t>3</m:t>
                            </m:r>
                          </m:sup>
                        </m:sSup>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𝑏</m:t>
                            </m:r>
                          </m:e>
                          <m:sup>
                            <m:r>
                              <a:rPr lang="en-US" sz="2200" i="1" kern="1200">
                                <a:solidFill>
                                  <a:prstClr val="black"/>
                                </a:solidFill>
                                <a:latin typeface="Cambria Math" panose="02040503050406030204" pitchFamily="18" charset="0"/>
                                <a:cs typeface="Arial" panose="020B0604020202020204" pitchFamily="34" charset="0"/>
                              </a:rPr>
                              <m:t>3</m:t>
                            </m:r>
                          </m:sup>
                        </m:sSup>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𝑎𝑏</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𝑎𝑏</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e>
                        </m:d>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𝑎𝑏</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1602618" y="3265210"/>
                <a:ext cx="7153987" cy="1681807"/>
              </a:xfrm>
              <a:prstGeom prst="rect">
                <a:avLst/>
              </a:prstGeom>
              <a:blipFill>
                <a:blip r:embed="rId5"/>
                <a:stretch>
                  <a:fillRect l="-1108"/>
                </a:stretch>
              </a:blipFill>
            </p:spPr>
            <p:txBody>
              <a:bodyPr/>
              <a:lstStyle/>
              <a:p>
                <a:r>
                  <a:rPr lang="en-US">
                    <a:noFill/>
                  </a:rPr>
                  <a:t> </a:t>
                </a:r>
              </a:p>
            </p:txBody>
          </p:sp>
        </mc:Fallback>
      </mc:AlternateContent>
    </p:spTree>
    <p:extLst>
      <p:ext uri="{BB962C8B-B14F-4D97-AF65-F5344CB8AC3E}">
        <p14:creationId xmlns:p14="http://schemas.microsoft.com/office/powerpoint/2010/main" val="383661703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grpSp>
        <p:nvGrpSpPr>
          <p:cNvPr id="10" name="Group 9">
            <a:extLst>
              <a:ext uri="{FF2B5EF4-FFF2-40B4-BE49-F238E27FC236}">
                <a16:creationId xmlns:a16="http://schemas.microsoft.com/office/drawing/2014/main" id="{64A52FD8-CDA6-5FB2-B300-A315F9D664D5}"/>
              </a:ext>
            </a:extLst>
          </p:cNvPr>
          <p:cNvGrpSpPr/>
          <p:nvPr/>
        </p:nvGrpSpPr>
        <p:grpSpPr>
          <a:xfrm>
            <a:off x="3514827" y="342550"/>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a:ln>
                    <a:noFill/>
                  </a:ln>
                  <a:solidFill>
                    <a:prstClr val="black"/>
                  </a:solidFill>
                  <a:effectLst/>
                  <a:uLnTx/>
                  <a:uFillTx/>
                  <a:latin typeface="+mj-lt"/>
                  <a:ea typeface="+mn-ea"/>
                  <a:cs typeface="Arial" panose="020B0604020202020204" pitchFamily="34" charset="0"/>
                </a:rPr>
                <a:t> </a:t>
              </a:r>
              <a:r>
                <a:rPr lang="en-US" sz="2100" b="1" kern="1200" smtClean="0">
                  <a:solidFill>
                    <a:prstClr val="black"/>
                  </a:solidFill>
                  <a:latin typeface="+mj-lt"/>
                  <a:ea typeface="+mn-ea"/>
                  <a:cs typeface="Arial" panose="020B0604020202020204" pitchFamily="34" charset="0"/>
                </a:rPr>
                <a:t>3</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4" name="Rectangle 3">
            <a:extLst>
              <a:ext uri="{FF2B5EF4-FFF2-40B4-BE49-F238E27FC236}">
                <a16:creationId xmlns:a16="http://schemas.microsoft.com/office/drawing/2014/main" id="{FB5640BE-A276-5E5A-EE8E-D2A4D0F3C0FD}"/>
              </a:ext>
            </a:extLst>
          </p:cNvPr>
          <p:cNvSpPr/>
          <p:nvPr/>
        </p:nvSpPr>
        <p:spPr>
          <a:xfrm>
            <a:off x="4182586" y="2323252"/>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D176FC5-8638-3D85-777E-59ADA0B936F2}"/>
              </a:ext>
            </a:extLst>
          </p:cNvPr>
          <p:cNvSpPr txBox="1"/>
          <p:nvPr/>
        </p:nvSpPr>
        <p:spPr>
          <a:xfrm>
            <a:off x="267852" y="1368874"/>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2A6F428-6E5C-54E1-2D9C-B87CB3F8BFAA}"/>
                  </a:ext>
                </a:extLst>
              </p:cNvPr>
              <p:cNvSpPr txBox="1"/>
              <p:nvPr/>
            </p:nvSpPr>
            <p:spPr>
              <a:xfrm>
                <a:off x="3023720" y="1202214"/>
                <a:ext cx="6074560" cy="8704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d>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42A6F428-6E5C-54E1-2D9C-B87CB3F8BFAA}"/>
                  </a:ext>
                </a:extLst>
              </p:cNvPr>
              <p:cNvSpPr txBox="1">
                <a:spLocks noRot="1" noChangeAspect="1" noMove="1" noResize="1" noEditPoints="1" noAdjustHandles="1" noChangeArrowheads="1" noChangeShapeType="1" noTextEdit="1"/>
              </p:cNvSpPr>
              <p:nvPr/>
            </p:nvSpPr>
            <p:spPr>
              <a:xfrm>
                <a:off x="3023720" y="1202214"/>
                <a:ext cx="6074560" cy="870495"/>
              </a:xfrm>
              <a:prstGeom prst="rect">
                <a:avLst/>
              </a:prstGeom>
              <a:blipFill>
                <a:blip r:embed="rId3"/>
                <a:stretch>
                  <a:fillRect l="-1304" b="-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7D689C-7115-B70B-46C2-A7C24028D377}"/>
                  </a:ext>
                </a:extLst>
              </p:cNvPr>
              <p:cNvSpPr txBox="1"/>
              <p:nvPr/>
            </p:nvSpPr>
            <p:spPr>
              <a:xfrm>
                <a:off x="599923" y="2979052"/>
                <a:ext cx="7165326" cy="1834669"/>
              </a:xfrm>
              <a:prstGeom prst="rect">
                <a:avLst/>
              </a:prstGeom>
              <a:noFill/>
            </p:spPr>
            <p:txBody>
              <a:bodyPr wrap="square">
                <a:spAutoFit/>
              </a:bodyPr>
              <a:lstStyle/>
              <a:p>
                <a:pPr algn="just">
                  <a:lnSpc>
                    <a:spcPct val="150000"/>
                  </a:lnSpc>
                  <a:spcBef>
                    <a:spcPts val="600"/>
                  </a:spcBef>
                  <a:spcAft>
                    <a:spcPts val="300"/>
                  </a:spcAft>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 </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𝑦</m:t>
                            </m:r>
                          </m:e>
                          <m:sup>
                            <m:r>
                              <a:rPr lang="en-US" sz="2200" i="1" kern="1200">
                                <a:solidFill>
                                  <a:prstClr val="black"/>
                                </a:solidFill>
                                <a:latin typeface="Cambria Math" panose="02040503050406030204" pitchFamily="18" charset="0"/>
                                <a:cs typeface="Arial" panose="020B0604020202020204" pitchFamily="34" charset="0"/>
                              </a:rPr>
                              <m:t>2</m:t>
                            </m:r>
                          </m:sup>
                        </m:sSup>
                      </m:num>
                      <m:den>
                        <m:r>
                          <a:rPr lang="en-US" sz="2200" i="1" kern="1200">
                            <a:solidFill>
                              <a:prstClr val="black"/>
                            </a:solidFill>
                            <a:latin typeface="Cambria Math" panose="02040503050406030204" pitchFamily="18" charset="0"/>
                            <a:cs typeface="Arial" panose="020B0604020202020204" pitchFamily="34" charset="0"/>
                          </a:rPr>
                          <m:t>6</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𝑦</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𝑦</m:t>
                        </m:r>
                      </m:num>
                      <m:den>
                        <m:r>
                          <a:rPr lang="en-US" sz="2200" i="1" kern="120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num>
                      <m:den>
                        <m:r>
                          <a:rPr lang="pt-BR" sz="2200" i="1">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e>
                        </m:d>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200" i="1">
                            <a:latin typeface="Cambria Math" panose="02040503050406030204" pitchFamily="18" charset="0"/>
                            <a:ea typeface="Times New Roman" panose="02020603050405020304" pitchFamily="18" charset="0"/>
                            <a:cs typeface="Times New Roman" panose="02020603050405020304" pitchFamily="18" charset="0"/>
                          </a:rPr>
                          <m:t>3</m:t>
                        </m:r>
                        <m:d>
                          <m:dPr>
                            <m:ctrlPr>
                              <a:rPr lang="pt-BR"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e>
                        </m:d>
                      </m:den>
                    </m:f>
                  </m:oMath>
                </a14:m>
                <a:endParaRPr lang="en-US" sz="2200" i="1"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kumimoji="0" lang="en-US" sz="2200" b="0" u="none" strike="noStrike" kern="1200" cap="none" spc="0" normalizeH="0" baseline="0" noProof="0" dirty="0">
                    <a:ln>
                      <a:noFill/>
                    </a:ln>
                    <a:solidFill>
                      <a:prstClr val="black"/>
                    </a:solidFill>
                    <a:effectLst/>
                    <a:uLnTx/>
                    <a:uFillTx/>
                    <a:cs typeface="Arial" panose="020B0604020202020204" pitchFamily="34" charset="0"/>
                    <a:sym typeface="Arial"/>
                  </a:rPr>
                  <a:t>                     </a:t>
                </a: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3</m:t>
                        </m:r>
                        <m:d>
                          <m:dPr>
                            <m:ctrlPr>
                              <a:rPr lang="pt-BR"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200" b="0" i="1" smtClean="0">
                        <a:latin typeface="Cambria Math" panose="02040503050406030204" pitchFamily="18" charset="0"/>
                        <a:ea typeface="Times New Roman" panose="02020603050405020304" pitchFamily="18" charset="0"/>
                        <a:cs typeface="Times New Roman" panose="02020603050405020304" pitchFamily="18" charset="0"/>
                      </a:rPr>
                      <m:t>=</m:t>
                    </m:r>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b="0" i="1" smtClean="0">
                        <a:latin typeface="Cambria Math" panose="02040503050406030204" pitchFamily="18" charset="0"/>
                        <a:ea typeface="Times New Roman" panose="02020603050405020304" pitchFamily="18" charset="0"/>
                        <a:cs typeface="Times New Roman" panose="02020603050405020304" pitchFamily="18" charset="0"/>
                      </a:rPr>
                      <m:t>=</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D7D689C-7115-B70B-46C2-A7C24028D377}"/>
                  </a:ext>
                </a:extLst>
              </p:cNvPr>
              <p:cNvSpPr txBox="1">
                <a:spLocks noRot="1" noChangeAspect="1" noMove="1" noResize="1" noEditPoints="1" noAdjustHandles="1" noChangeArrowheads="1" noChangeShapeType="1" noTextEdit="1"/>
              </p:cNvSpPr>
              <p:nvPr/>
            </p:nvSpPr>
            <p:spPr>
              <a:xfrm>
                <a:off x="599923" y="2979052"/>
                <a:ext cx="7165326" cy="1834669"/>
              </a:xfrm>
              <a:prstGeom prst="rect">
                <a:avLst/>
              </a:prstGeom>
              <a:blipFill>
                <a:blip r:embed="rId4"/>
                <a:stretch>
                  <a:fillRect l="-1105"/>
                </a:stretch>
              </a:blipFill>
            </p:spPr>
            <p:txBody>
              <a:bodyPr/>
              <a:lstStyle/>
              <a:p>
                <a:r>
                  <a:rPr lang="en-US">
                    <a:noFill/>
                  </a:rPr>
                  <a:t> </a:t>
                </a:r>
              </a:p>
            </p:txBody>
          </p:sp>
        </mc:Fallback>
      </mc:AlternateContent>
    </p:spTree>
    <p:extLst>
      <p:ext uri="{BB962C8B-B14F-4D97-AF65-F5344CB8AC3E}">
        <p14:creationId xmlns:p14="http://schemas.microsoft.com/office/powerpoint/2010/main" val="35554438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grpSp>
        <p:nvGrpSpPr>
          <p:cNvPr id="10" name="Group 9">
            <a:extLst>
              <a:ext uri="{FF2B5EF4-FFF2-40B4-BE49-F238E27FC236}">
                <a16:creationId xmlns:a16="http://schemas.microsoft.com/office/drawing/2014/main" id="{64A52FD8-CDA6-5FB2-B300-A315F9D664D5}"/>
              </a:ext>
            </a:extLst>
          </p:cNvPr>
          <p:cNvGrpSpPr/>
          <p:nvPr/>
        </p:nvGrpSpPr>
        <p:grpSpPr>
          <a:xfrm>
            <a:off x="3514827" y="233736"/>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a:ln>
                    <a:noFill/>
                  </a:ln>
                  <a:solidFill>
                    <a:prstClr val="black"/>
                  </a:solidFill>
                  <a:effectLst/>
                  <a:uLnTx/>
                  <a:uFillTx/>
                  <a:latin typeface="+mj-lt"/>
                  <a:ea typeface="+mn-ea"/>
                  <a:cs typeface="Arial" panose="020B0604020202020204" pitchFamily="34" charset="0"/>
                </a:rPr>
                <a:t> </a:t>
              </a:r>
              <a:r>
                <a:rPr lang="en-US" sz="2100" b="1" kern="1200" smtClean="0">
                  <a:solidFill>
                    <a:prstClr val="black"/>
                  </a:solidFill>
                  <a:latin typeface="+mj-lt"/>
                  <a:ea typeface="+mn-ea"/>
                  <a:cs typeface="Arial" panose="020B0604020202020204" pitchFamily="34" charset="0"/>
                </a:rPr>
                <a:t>3</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4" name="Rectangle 3">
            <a:extLst>
              <a:ext uri="{FF2B5EF4-FFF2-40B4-BE49-F238E27FC236}">
                <a16:creationId xmlns:a16="http://schemas.microsoft.com/office/drawing/2014/main" id="{FB5640BE-A276-5E5A-EE8E-D2A4D0F3C0FD}"/>
              </a:ext>
            </a:extLst>
          </p:cNvPr>
          <p:cNvSpPr/>
          <p:nvPr/>
        </p:nvSpPr>
        <p:spPr>
          <a:xfrm>
            <a:off x="4102577" y="2240075"/>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D176FC5-8638-3D85-777E-59ADA0B936F2}"/>
              </a:ext>
            </a:extLst>
          </p:cNvPr>
          <p:cNvSpPr txBox="1"/>
          <p:nvPr/>
        </p:nvSpPr>
        <p:spPr>
          <a:xfrm>
            <a:off x="187842" y="1355033"/>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2A6F428-6E5C-54E1-2D9C-B87CB3F8BFAA}"/>
                  </a:ext>
                </a:extLst>
              </p:cNvPr>
              <p:cNvSpPr txBox="1"/>
              <p:nvPr/>
            </p:nvSpPr>
            <p:spPr>
              <a:xfrm>
                <a:off x="2943710" y="1188373"/>
                <a:ext cx="6074560" cy="8704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d>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42A6F428-6E5C-54E1-2D9C-B87CB3F8BFAA}"/>
                  </a:ext>
                </a:extLst>
              </p:cNvPr>
              <p:cNvSpPr txBox="1">
                <a:spLocks noRot="1" noChangeAspect="1" noMove="1" noResize="1" noEditPoints="1" noAdjustHandles="1" noChangeArrowheads="1" noChangeShapeType="1" noTextEdit="1"/>
              </p:cNvSpPr>
              <p:nvPr/>
            </p:nvSpPr>
            <p:spPr>
              <a:xfrm>
                <a:off x="2943710" y="1188373"/>
                <a:ext cx="6074560" cy="870495"/>
              </a:xfrm>
              <a:prstGeom prst="rect">
                <a:avLst/>
              </a:prstGeom>
              <a:blipFill>
                <a:blip r:embed="rId3"/>
                <a:stretch>
                  <a:fillRect l="-13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069269A6-B1BE-C8D9-DD39-A50852B08C80}"/>
                  </a:ext>
                </a:extLst>
              </p:cNvPr>
              <p:cNvSpPr txBox="1"/>
              <p:nvPr/>
            </p:nvSpPr>
            <p:spPr>
              <a:xfrm>
                <a:off x="807502" y="2737071"/>
                <a:ext cx="8210767" cy="1954959"/>
              </a:xfrm>
              <a:prstGeom prst="rect">
                <a:avLst/>
              </a:prstGeom>
              <a:noFill/>
            </p:spPr>
            <p:txBody>
              <a:bodyPr wrap="square">
                <a:spAutoFit/>
              </a:bodyPr>
              <a:lstStyle/>
              <a:p>
                <a:pPr algn="just">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200" i="1" kern="100" dirty="0">
                  <a:effectLst/>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pt-BR" sz="22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num>
                      <m:den>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nl-NL"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069269A6-B1BE-C8D9-DD39-A50852B08C80}"/>
                  </a:ext>
                </a:extLst>
              </p:cNvPr>
              <p:cNvSpPr txBox="1">
                <a:spLocks noRot="1" noChangeAspect="1" noMove="1" noResize="1" noEditPoints="1" noAdjustHandles="1" noChangeArrowheads="1" noChangeShapeType="1" noTextEdit="1"/>
              </p:cNvSpPr>
              <p:nvPr/>
            </p:nvSpPr>
            <p:spPr>
              <a:xfrm>
                <a:off x="807502" y="2737071"/>
                <a:ext cx="8210767" cy="1954959"/>
              </a:xfrm>
              <a:prstGeom prst="rect">
                <a:avLst/>
              </a:prstGeom>
              <a:blipFill>
                <a:blip r:embed="rId4"/>
                <a:stretch>
                  <a:fillRect l="-96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FA79178-CFEF-5648-CD88-2221DAEDF45D}"/>
              </a:ext>
            </a:extLst>
          </p:cNvPr>
          <p:cNvPicPr>
            <a:picLocks noChangeAspect="1"/>
          </p:cNvPicPr>
          <p:nvPr/>
        </p:nvPicPr>
        <p:blipFill>
          <a:blip r:embed="rId5"/>
          <a:stretch>
            <a:fillRect/>
          </a:stretch>
        </p:blipFill>
        <p:spPr>
          <a:xfrm>
            <a:off x="807503" y="3895997"/>
            <a:ext cx="1613199" cy="907425"/>
          </a:xfrm>
          <a:prstGeom prst="rect">
            <a:avLst/>
          </a:prstGeom>
        </p:spPr>
      </p:pic>
    </p:spTree>
    <p:extLst>
      <p:ext uri="{BB962C8B-B14F-4D97-AF65-F5344CB8AC3E}">
        <p14:creationId xmlns:p14="http://schemas.microsoft.com/office/powerpoint/2010/main" val="1493302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5BF5BE5-B98D-AF79-9882-EF4CF8B4539A}"/>
                  </a:ext>
                </a:extLst>
              </p:cNvPr>
              <p:cNvSpPr txBox="1"/>
              <p:nvPr/>
            </p:nvSpPr>
            <p:spPr>
              <a:xfrm>
                <a:off x="575824" y="1162125"/>
                <a:ext cx="7992352" cy="3728649"/>
              </a:xfrm>
              <a:prstGeom prst="rect">
                <a:avLst/>
              </a:prstGeom>
              <a:noFill/>
            </p:spPr>
            <p:txBody>
              <a:bodyPr wrap="square">
                <a:spAutoFit/>
              </a:bodyPr>
              <a:lstStyle/>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Một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trên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một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a:t>
                </a:r>
                <a:r>
                  <a:rPr lang="en-US" sz="2000" dirty="0">
                    <a:latin typeface="+mj-lt"/>
                    <a:ea typeface="Arial" panose="020B0604020202020204" pitchFamily="34" charset="0"/>
                    <a:cs typeface="Times New Roman" panose="02020603050405020304" pitchFamily="18" charset="0"/>
                  </a:rPr>
                  <a:t> song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dài</a:t>
                </a:r>
                <a:r>
                  <a:rPr lang="en-US" sz="2000" dirty="0">
                    <a:latin typeface="+mj-lt"/>
                    <a:ea typeface="Arial" panose="020B0604020202020204" pitchFamily="34" charset="0"/>
                    <a:cs typeface="Times New Roman" panose="02020603050405020304" pitchFamily="18" charset="0"/>
                  </a:rPr>
                  <a:t> 20 km </a:t>
                </a:r>
                <a:r>
                  <a:rPr lang="en-US" sz="2000" dirty="0" err="1">
                    <a:latin typeface="+mj-lt"/>
                    <a:ea typeface="Arial" panose="020B0604020202020204" pitchFamily="34" charset="0"/>
                    <a:cs typeface="Times New Roman" panose="02020603050405020304" pitchFamily="18" charset="0"/>
                  </a:rPr>
                  <a:t>rồi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lại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ngược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về</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Biết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tốc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độ</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nước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3 km/h. </a:t>
                </a:r>
                <a:r>
                  <a:rPr lang="en-US" sz="2000" dirty="0" err="1">
                    <a:latin typeface="+mj-lt"/>
                    <a:ea typeface="Arial" panose="020B0604020202020204" pitchFamily="34" charset="0"/>
                    <a:cs typeface="Times New Roman" panose="02020603050405020304" pitchFamily="18" charset="0"/>
                  </a:rPr>
                  <a:t>Gọi</a:t>
                </a:r>
                <a:r>
                  <a:rPr lang="en-US" sz="2000" dirty="0">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oMath>
                </a14:m>
                <a:r>
                  <a:rPr lang="en-US" sz="2000" dirty="0">
                    <a:effectLst/>
                    <a:latin typeface="+mj-lt"/>
                    <a:ea typeface="Arial" panose="020B0604020202020204" pitchFamily="34" charset="0"/>
                    <a:cs typeface="Times New Roman" panose="02020603050405020304" pitchFamily="18" charset="0"/>
                  </a:rPr>
                  <a:t> (km/h) </a:t>
                </a:r>
                <a:r>
                  <a:rPr lang="en-US" sz="2000" dirty="0" err="1">
                    <a:effectLst/>
                    <a:latin typeface="+mj-lt"/>
                    <a:ea typeface="Arial" panose="020B0604020202020204" pitchFamily="34" charset="0"/>
                    <a:cs typeface="Times New Roman" panose="02020603050405020304" pitchFamily="18" charset="0"/>
                  </a:rPr>
                  <a:t>là</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tốc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độ</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của</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Viết</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phân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thức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biểu</a:t>
                </a:r>
                <a:r>
                  <a:rPr lang="en-US" sz="2000" dirty="0">
                    <a:effectLst/>
                    <a:latin typeface="+mj-lt"/>
                    <a:ea typeface="Arial" panose="020B0604020202020204" pitchFamily="34" charset="0"/>
                    <a:cs typeface="Times New Roman" panose="02020603050405020304" pitchFamily="18" charset="0"/>
                  </a:rPr>
                  <a:t> thị </a:t>
                </a:r>
                <a:r>
                  <a:rPr lang="en-US" sz="2000" dirty="0" err="1">
                    <a:effectLst/>
                    <a:latin typeface="+mj-lt"/>
                    <a:ea typeface="Arial" panose="020B0604020202020204" pitchFamily="34" charset="0"/>
                    <a:cs typeface="Times New Roman" panose="02020603050405020304" pitchFamily="18" charset="0"/>
                  </a:rPr>
                  <a:t>theo</a:t>
                </a:r>
                <a:r>
                  <a:rPr lang="en-US" sz="2000" dirty="0">
                    <a:effectLst/>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2000" dirty="0">
                    <a:effectLst/>
                    <a:latin typeface="+mj-lt"/>
                    <a:ea typeface="Arial" panose="020B0604020202020204" pitchFamily="34" charset="0"/>
                    <a:cs typeface="Times New Roman" panose="02020603050405020304" pitchFamily="18" charset="0"/>
                  </a:rPr>
                  <a:t>:</a:t>
                </a:r>
              </a:p>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a)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a:t>
                </a:r>
              </a:p>
              <a:p>
                <a:pPr algn="just">
                  <a:lnSpc>
                    <a:spcPct val="150000"/>
                  </a:lnSpc>
                  <a:spcBef>
                    <a:spcPts val="600"/>
                  </a:spcBef>
                  <a:spcAft>
                    <a:spcPts val="600"/>
                  </a:spcAft>
                </a:pPr>
                <a:r>
                  <a:rPr lang="en-US" sz="2000" dirty="0">
                    <a:effectLst/>
                    <a:latin typeface="+mj-lt"/>
                    <a:ea typeface="Arial" panose="020B0604020202020204" pitchFamily="34" charset="0"/>
                    <a:cs typeface="Times New Roman" panose="02020603050405020304" pitchFamily="18" charset="0"/>
                  </a:rPr>
                  <a:t>b) </a:t>
                </a:r>
                <a:r>
                  <a:rPr lang="en-US" sz="2000" dirty="0" err="1">
                    <a:effectLst/>
                    <a:latin typeface="+mj-lt"/>
                    <a:ea typeface="Arial" panose="020B0604020202020204" pitchFamily="34" charset="0"/>
                    <a:cs typeface="Times New Roman" panose="02020603050405020304" pitchFamily="18" charset="0"/>
                  </a:rPr>
                  <a:t>Thời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gian</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ngược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dòng</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từ</a:t>
                </a:r>
                <a:r>
                  <a:rPr lang="en-US" sz="2000" dirty="0">
                    <a:effectLst/>
                    <a:latin typeface="+mj-lt"/>
                    <a:ea typeface="Arial" panose="020B0604020202020204" pitchFamily="34" charset="0"/>
                    <a:cs typeface="Times New Roman" panose="02020603050405020304" pitchFamily="18" charset="0"/>
                  </a:rPr>
                  <a:t> B </a:t>
                </a:r>
                <a:r>
                  <a:rPr lang="en-US" sz="2000" dirty="0" err="1">
                    <a:effectLst/>
                    <a:latin typeface="+mj-lt"/>
                    <a:ea typeface="Arial" panose="020B0604020202020204" pitchFamily="34" charset="0"/>
                    <a:cs typeface="Times New Roman" panose="02020603050405020304" pitchFamily="18" charset="0"/>
                  </a:rPr>
                  <a:t>về</a:t>
                </a:r>
                <a:r>
                  <a:rPr lang="en-US" sz="2000" dirty="0">
                    <a:effectLst/>
                    <a:latin typeface="+mj-lt"/>
                    <a:ea typeface="Arial" panose="020B0604020202020204" pitchFamily="34" charset="0"/>
                    <a:cs typeface="Times New Roman" panose="02020603050405020304" pitchFamily="18" charset="0"/>
                  </a:rPr>
                  <a:t> A</a:t>
                </a:r>
              </a:p>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c) </a:t>
                </a:r>
                <a:r>
                  <a:rPr lang="en-US" sz="2000" dirty="0" err="1">
                    <a:latin typeface="+mj-lt"/>
                    <a:ea typeface="Arial" panose="020B0604020202020204" pitchFamily="34" charset="0"/>
                    <a:cs typeface="Times New Roman" panose="02020603050405020304" pitchFamily="18" charset="0"/>
                  </a:rPr>
                  <a:t>Tỉ</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của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ngược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về</a:t>
                </a:r>
                <a:r>
                  <a:rPr lang="en-US" sz="2000" dirty="0">
                    <a:latin typeface="+mj-lt"/>
                    <a:ea typeface="Arial" panose="020B0604020202020204" pitchFamily="34" charset="0"/>
                    <a:cs typeface="Times New Roman" panose="02020603050405020304" pitchFamily="18" charset="0"/>
                  </a:rPr>
                  <a:t> A.</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5BF5BE5-B98D-AF79-9882-EF4CF8B4539A}"/>
                  </a:ext>
                </a:extLst>
              </p:cNvPr>
              <p:cNvSpPr txBox="1">
                <a:spLocks noRot="1" noChangeAspect="1" noMove="1" noResize="1" noEditPoints="1" noAdjustHandles="1" noChangeArrowheads="1" noChangeShapeType="1" noTextEdit="1"/>
              </p:cNvSpPr>
              <p:nvPr/>
            </p:nvSpPr>
            <p:spPr>
              <a:xfrm>
                <a:off x="575824" y="1162125"/>
                <a:ext cx="7992352" cy="3728649"/>
              </a:xfrm>
              <a:prstGeom prst="rect">
                <a:avLst/>
              </a:prstGeom>
              <a:blipFill>
                <a:blip r:embed="rId3"/>
                <a:stretch>
                  <a:fillRect l="-762" r="-762" b="-212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DE7F3B2C-D558-0EAB-6DEC-A82906A30CCF}"/>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 name="Oval Callout 29">
            <a:extLst>
              <a:ext uri="{FF2B5EF4-FFF2-40B4-BE49-F238E27FC236}">
                <a16:creationId xmlns:a16="http://schemas.microsoft.com/office/drawing/2014/main" id="{3A6C09FD-DB47-C2CA-7966-C9A35BF6B0B3}"/>
              </a:ext>
            </a:extLst>
          </p:cNvPr>
          <p:cNvSpPr/>
          <p:nvPr/>
        </p:nvSpPr>
        <p:spPr>
          <a:xfrm>
            <a:off x="4085624" y="135841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F07511A-089B-0CBD-910C-BA0BEEF193B0}"/>
                  </a:ext>
                </a:extLst>
              </p:cNvPr>
              <p:cNvSpPr txBox="1"/>
              <p:nvPr/>
            </p:nvSpPr>
            <p:spPr>
              <a:xfrm>
                <a:off x="389752" y="2076139"/>
                <a:ext cx="8364496" cy="2374304"/>
              </a:xfrm>
              <a:prstGeom prst="rect">
                <a:avLst/>
              </a:prstGeom>
              <a:noFill/>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a) Do </a:t>
                </a:r>
                <a:r>
                  <a:rPr lang="en-US" sz="2000" dirty="0" err="1">
                    <a:latin typeface="+mj-lt"/>
                    <a:ea typeface="Arial" panose="020B0604020202020204" pitchFamily="34" charset="0"/>
                    <a:cs typeface="Times New Roman" panose="02020603050405020304" pitchFamily="18" charset="0"/>
                  </a:rPr>
                  <a:t>tốc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độ</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oMath>
                </a14:m>
                <a:r>
                  <a:rPr lang="en-US" sz="2000" dirty="0">
                    <a:effectLst/>
                    <a:latin typeface="+mj-lt"/>
                    <a:ea typeface="Arial" panose="020B0604020202020204" pitchFamily="34" charset="0"/>
                    <a:cs typeface="Times New Roman" panose="02020603050405020304" pitchFamily="18" charset="0"/>
                  </a:rPr>
                  <a:t> (km/h) </a:t>
                </a:r>
                <a:r>
                  <a:rPr lang="en-US" sz="2000" dirty="0" err="1">
                    <a:effectLst/>
                    <a:latin typeface="+mj-lt"/>
                    <a:ea typeface="Arial" panose="020B0604020202020204" pitchFamily="34" charset="0"/>
                    <a:cs typeface="Times New Roman" panose="02020603050405020304" pitchFamily="18" charset="0"/>
                  </a:rPr>
                  <a:t>nên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phân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thức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biểu</a:t>
                </a:r>
                <a:r>
                  <a:rPr lang="en-US" sz="2000" dirty="0">
                    <a:effectLst/>
                    <a:latin typeface="+mj-lt"/>
                    <a:ea typeface="Arial" panose="020B0604020202020204" pitchFamily="34" charset="0"/>
                    <a:cs typeface="Times New Roman" panose="02020603050405020304" pitchFamily="18" charset="0"/>
                  </a:rPr>
                  <a:t> thị </a:t>
                </a:r>
                <a:r>
                  <a:rPr lang="en-US" sz="2000" dirty="0" err="1">
                    <a:effectLst/>
                    <a:latin typeface="+mj-lt"/>
                    <a:ea typeface="Arial" panose="020B0604020202020204" pitchFamily="34" charset="0"/>
                    <a:cs typeface="Times New Roman" panose="02020603050405020304" pitchFamily="18" charset="0"/>
                  </a:rPr>
                  <a:t>thời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gian</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xuôi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dòng</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từ</a:t>
                </a:r>
                <a:r>
                  <a:rPr lang="en-US" sz="2000" dirty="0">
                    <a:effectLst/>
                    <a:latin typeface="+mj-lt"/>
                    <a:ea typeface="Arial" panose="020B0604020202020204" pitchFamily="34" charset="0"/>
                    <a:cs typeface="Times New Roman" panose="02020603050405020304" pitchFamily="18" charset="0"/>
                  </a:rPr>
                  <a:t> A </a:t>
                </a:r>
                <a:r>
                  <a:rPr lang="en-US" sz="2000" dirty="0" err="1">
                    <a:effectLst/>
                    <a:latin typeface="+mj-lt"/>
                    <a:ea typeface="Arial" panose="020B0604020202020204" pitchFamily="34" charset="0"/>
                    <a:cs typeface="Times New Roman" panose="02020603050405020304" pitchFamily="18" charset="0"/>
                  </a:rPr>
                  <a:t>đến</a:t>
                </a:r>
                <a:r>
                  <a:rPr lang="en-US" sz="2000" dirty="0">
                    <a:effectLst/>
                    <a:latin typeface="+mj-lt"/>
                    <a:ea typeface="Arial" panose="020B0604020202020204" pitchFamily="34" charset="0"/>
                    <a:cs typeface="Times New Roman" panose="02020603050405020304" pitchFamily="18" charset="0"/>
                  </a:rPr>
                  <a:t> B </a:t>
                </a:r>
                <a:r>
                  <a:rPr lang="en-US" sz="2000" dirty="0" err="1">
                    <a:effectLst/>
                    <a:latin typeface="+mj-lt"/>
                    <a:ea typeface="Arial" panose="020B0604020202020204" pitchFamily="34" charset="0"/>
                    <a:cs typeface="Times New Roman" panose="02020603050405020304" pitchFamily="18" charset="0"/>
                  </a:rPr>
                  <a:t>là</a:t>
                </a:r>
                <a:r>
                  <a:rPr lang="en-US" sz="2000" dirty="0">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20</m:t>
                        </m:r>
                      </m:num>
                      <m:den>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giờ</a:t>
                </a:r>
                <a:r>
                  <a:rPr lang="en-US" sz="2000" dirty="0">
                    <a:effectLst/>
                    <a:latin typeface="+mj-lt"/>
                    <a:ea typeface="Arial" panose="020B0604020202020204" pitchFamily="34" charset="0"/>
                    <a:cs typeface="Times New Roman" panose="02020603050405020304" pitchFamily="18" charset="0"/>
                  </a:rPr>
                  <a:t>)</a:t>
                </a:r>
              </a:p>
              <a:p>
                <a:pPr>
                  <a:lnSpc>
                    <a:spcPct val="150000"/>
                  </a:lnSpc>
                  <a:spcAft>
                    <a:spcPts val="800"/>
                  </a:spcAft>
                </a:pPr>
                <a:r>
                  <a:rPr lang="en-US" sz="2000" dirty="0">
                    <a:ea typeface="Arial" panose="020B0604020202020204" pitchFamily="34" charset="0"/>
                    <a:cs typeface="Times New Roman" panose="02020603050405020304" pitchFamily="18" charset="0"/>
                  </a:rPr>
                  <a:t>b) Do </a:t>
                </a:r>
                <a:r>
                  <a:rPr lang="en-US" sz="2000" dirty="0" err="1">
                    <a:ea typeface="Arial" panose="020B0604020202020204" pitchFamily="34" charset="0"/>
                    <a:cs typeface="Times New Roman" panose="02020603050405020304" pitchFamily="18" charset="0"/>
                  </a:rPr>
                  <a:t>tốc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độ</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dirty="0">
                    <a:ea typeface="Arial" panose="020B0604020202020204" pitchFamily="34" charset="0"/>
                    <a:cs typeface="Times New Roman" panose="02020603050405020304" pitchFamily="18" charset="0"/>
                  </a:rPr>
                  <a:t> (km/h) </a:t>
                </a:r>
                <a:r>
                  <a:rPr lang="en-US" sz="2000" dirty="0" err="1">
                    <a:ea typeface="Arial" panose="020B0604020202020204" pitchFamily="34" charset="0"/>
                    <a:cs typeface="Times New Roman" panose="02020603050405020304" pitchFamily="18" charset="0"/>
                  </a:rPr>
                  <a:t>nên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phân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thức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biểu</a:t>
                </a:r>
                <a:r>
                  <a:rPr lang="en-US" sz="2000" dirty="0">
                    <a:ea typeface="Arial" panose="020B0604020202020204" pitchFamily="34" charset="0"/>
                    <a:cs typeface="Times New Roman" panose="02020603050405020304" pitchFamily="18" charset="0"/>
                  </a:rPr>
                  <a:t> thị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về</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Arial" panose="020B0604020202020204" pitchFamily="34" charset="0"/>
                            <a:cs typeface="Times New Roman" panose="02020603050405020304" pitchFamily="18" charset="0"/>
                          </a:rPr>
                        </m:ctrlPr>
                      </m:fPr>
                      <m:num>
                        <m:r>
                          <a:rPr lang="en-US" sz="2000" i="1">
                            <a:latin typeface="Cambria Math" panose="02040503050406030204" pitchFamily="18" charset="0"/>
                            <a:ea typeface="Arial" panose="020B0604020202020204" pitchFamily="34" charset="0"/>
                            <a:cs typeface="Times New Roman" panose="02020603050405020304" pitchFamily="18" charset="0"/>
                          </a:rPr>
                          <m:t>20</m:t>
                        </m:r>
                      </m:num>
                      <m:den>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3</m:t>
                        </m:r>
                      </m:den>
                    </m:f>
                  </m:oMath>
                </a14:m>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giờ</a:t>
                </a:r>
                <a:r>
                  <a:rPr lang="en-US" sz="2000" dirty="0">
                    <a:ea typeface="Arial" panose="020B0604020202020204" pitchFamily="34"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EF07511A-089B-0CBD-910C-BA0BEEF193B0}"/>
                  </a:ext>
                </a:extLst>
              </p:cNvPr>
              <p:cNvSpPr txBox="1">
                <a:spLocks noRot="1" noChangeAspect="1" noMove="1" noResize="1" noEditPoints="1" noAdjustHandles="1" noChangeArrowheads="1" noChangeShapeType="1" noTextEdit="1"/>
              </p:cNvSpPr>
              <p:nvPr/>
            </p:nvSpPr>
            <p:spPr>
              <a:xfrm>
                <a:off x="389752" y="2076139"/>
                <a:ext cx="8364496" cy="2374304"/>
              </a:xfrm>
              <a:prstGeom prst="rect">
                <a:avLst/>
              </a:prstGeom>
              <a:blipFill>
                <a:blip r:embed="rId3"/>
                <a:stretch>
                  <a:fillRect l="-802" r="-583" b="-102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27FEAC4-1FD7-A59D-81B5-1A43C6999FFA}"/>
              </a:ext>
            </a:extLst>
          </p:cNvPr>
          <p:cNvSpPr txBox="1"/>
          <p:nvPr/>
        </p:nvSpPr>
        <p:spPr>
          <a:xfrm>
            <a:off x="389752" y="375592"/>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976503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42"/>
          <p:cNvSpPr txBox="1">
            <a:spLocks noGrp="1"/>
          </p:cNvSpPr>
          <p:nvPr>
            <p:ph type="title"/>
          </p:nvPr>
        </p:nvSpPr>
        <p:spPr>
          <a:xfrm>
            <a:off x="405763" y="788688"/>
            <a:ext cx="8332470" cy="356612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500" dirty="0">
                <a:latin typeface="+mj-lt"/>
              </a:rPr>
              <a:t>BÀI 3:</a:t>
            </a:r>
            <a:br>
              <a:rPr lang="en" sz="4500" dirty="0">
                <a:latin typeface="+mj-lt"/>
              </a:rPr>
            </a:br>
            <a:r>
              <a:rPr lang="en" sz="4500" dirty="0">
                <a:latin typeface="+mj-lt"/>
              </a:rPr>
              <a:t>PHÉP NHÂN, PHÉP CHIA PHÂN THỨC ĐỊA SỐ</a:t>
            </a:r>
            <a:endParaRPr sz="4500" dirty="0">
              <a:latin typeface="+mj-lt"/>
            </a:endParaRPr>
          </a:p>
        </p:txBody>
      </p:sp>
      <p:sp>
        <p:nvSpPr>
          <p:cNvPr id="1802" name="Google Shape;1802;p42"/>
          <p:cNvSpPr/>
          <p:nvPr/>
        </p:nvSpPr>
        <p:spPr>
          <a:xfrm rot="10800000">
            <a:off x="4528569" y="43622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2"/>
          <p:cNvSpPr/>
          <p:nvPr/>
        </p:nvSpPr>
        <p:spPr>
          <a:xfrm rot="10800000">
            <a:off x="6983069" y="40346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E605C3ED-ACCE-2698-5031-F368233E433B}"/>
              </a:ext>
            </a:extLst>
          </p:cNvPr>
          <p:cNvPicPr>
            <a:picLocks noChangeAspect="1"/>
          </p:cNvPicPr>
          <p:nvPr/>
        </p:nvPicPr>
        <p:blipFill>
          <a:blip r:embed="rId3"/>
          <a:stretch>
            <a:fillRect/>
          </a:stretch>
        </p:blipFill>
        <p:spPr>
          <a:xfrm>
            <a:off x="6739120" y="3842189"/>
            <a:ext cx="2313440" cy="1301310"/>
          </a:xfrm>
          <a:prstGeom prst="rect">
            <a:avLst/>
          </a:prstGeom>
        </p:spPr>
      </p:pic>
      <p:pic>
        <p:nvPicPr>
          <p:cNvPr id="7" name="Picture 6">
            <a:extLst>
              <a:ext uri="{FF2B5EF4-FFF2-40B4-BE49-F238E27FC236}">
                <a16:creationId xmlns:a16="http://schemas.microsoft.com/office/drawing/2014/main" id="{252522A1-04C3-FDCB-A1AC-9A4371EC4760}"/>
              </a:ext>
            </a:extLst>
          </p:cNvPr>
          <p:cNvPicPr>
            <a:picLocks noChangeAspect="1"/>
          </p:cNvPicPr>
          <p:nvPr/>
        </p:nvPicPr>
        <p:blipFill>
          <a:blip r:embed="rId4"/>
          <a:stretch>
            <a:fillRect/>
          </a:stretch>
        </p:blipFill>
        <p:spPr>
          <a:xfrm>
            <a:off x="-240030" y="280627"/>
            <a:ext cx="3040380" cy="1710214"/>
          </a:xfrm>
          <a:prstGeom prst="rect">
            <a:avLst/>
          </a:prstGeom>
        </p:spPr>
      </p:pic>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 name="Oval Callout 29">
            <a:extLst>
              <a:ext uri="{FF2B5EF4-FFF2-40B4-BE49-F238E27FC236}">
                <a16:creationId xmlns:a16="http://schemas.microsoft.com/office/drawing/2014/main" id="{3A6C09FD-DB47-C2CA-7966-C9A35BF6B0B3}"/>
              </a:ext>
            </a:extLst>
          </p:cNvPr>
          <p:cNvSpPr/>
          <p:nvPr/>
        </p:nvSpPr>
        <p:spPr>
          <a:xfrm>
            <a:off x="4085624" y="119839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27FEAC4-1FD7-A59D-81B5-1A43C6999FFA}"/>
              </a:ext>
            </a:extLst>
          </p:cNvPr>
          <p:cNvSpPr txBox="1"/>
          <p:nvPr/>
        </p:nvSpPr>
        <p:spPr>
          <a:xfrm>
            <a:off x="389752" y="375592"/>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2217FD1-3706-24F1-7920-BD1CD3F27A01}"/>
                  </a:ext>
                </a:extLst>
              </p:cNvPr>
              <p:cNvSpPr txBox="1"/>
              <p:nvPr/>
            </p:nvSpPr>
            <p:spPr>
              <a:xfrm>
                <a:off x="360611" y="1609608"/>
                <a:ext cx="8422778" cy="31583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Tỉ</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số</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của</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thời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gian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nô</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xuôi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dòng</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từ</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đến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B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thời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gian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nô</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ngược</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dòng</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từ</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B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về</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 </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lang="en-US" sz="2000" dirty="0" err="1">
                    <a:ea typeface="Arial" panose="020B0604020202020204" pitchFamily="34" charset="0"/>
                    <a:cs typeface="Times New Roman" panose="02020603050405020304" pitchFamily="18" charset="0"/>
                  </a:rPr>
                  <a:t>Vậy</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phân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thức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biểu</a:t>
                </a:r>
                <a:r>
                  <a:rPr lang="en-US" sz="2000" dirty="0">
                    <a:ea typeface="Arial" panose="020B0604020202020204" pitchFamily="34" charset="0"/>
                    <a:cs typeface="Times New Roman" panose="02020603050405020304" pitchFamily="18" charset="0"/>
                  </a:rPr>
                  <a:t> thị </a:t>
                </a:r>
                <a:r>
                  <a:rPr lang="en-US" sz="2000" dirty="0" err="1">
                    <a:ea typeface="Arial" panose="020B0604020202020204" pitchFamily="34" charset="0"/>
                    <a:cs typeface="Times New Roman" panose="02020603050405020304" pitchFamily="18" charset="0"/>
                  </a:rPr>
                  <a:t>tỉ</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số</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xuôi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đến</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và</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về</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f>
                      <m:fPr>
                        <m:ctrlPr>
                          <a:rPr lang="en-US" sz="2000" b="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num>
                      <m:den>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den>
                    </m:f>
                  </m:oMath>
                </a14:m>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TextBox 5">
                <a:extLst>
                  <a:ext uri="{FF2B5EF4-FFF2-40B4-BE49-F238E27FC236}">
                    <a16:creationId xmlns:a16="http://schemas.microsoft.com/office/drawing/2014/main" id="{22217FD1-3706-24F1-7920-BD1CD3F27A01}"/>
                  </a:ext>
                </a:extLst>
              </p:cNvPr>
              <p:cNvSpPr txBox="1">
                <a:spLocks noRot="1" noChangeAspect="1" noMove="1" noResize="1" noEditPoints="1" noAdjustHandles="1" noChangeArrowheads="1" noChangeShapeType="1" noTextEdit="1"/>
              </p:cNvSpPr>
              <p:nvPr/>
            </p:nvSpPr>
            <p:spPr>
              <a:xfrm>
                <a:off x="360611" y="1609608"/>
                <a:ext cx="8422778" cy="3158300"/>
              </a:xfrm>
              <a:prstGeom prst="rect">
                <a:avLst/>
              </a:prstGeom>
              <a:blipFill>
                <a:blip r:embed="rId3"/>
                <a:stretch>
                  <a:fillRect l="-724" b="-386"/>
                </a:stretch>
              </a:blipFill>
            </p:spPr>
            <p:txBody>
              <a:bodyPr/>
              <a:lstStyle/>
              <a:p>
                <a:r>
                  <a:rPr lang="en-US">
                    <a:noFill/>
                  </a:rPr>
                  <a:t> </a:t>
                </a:r>
              </a:p>
            </p:txBody>
          </p:sp>
        </mc:Fallback>
      </mc:AlternateContent>
    </p:spTree>
    <p:extLst>
      <p:ext uri="{BB962C8B-B14F-4D97-AF65-F5344CB8AC3E}">
        <p14:creationId xmlns:p14="http://schemas.microsoft.com/office/powerpoint/2010/main" val="3286400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53"/>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latin typeface="+mj-lt"/>
              </a:rPr>
              <a:t>LUYỆN TẬP</a:t>
            </a:r>
            <a:endParaRPr sz="3500" dirty="0">
              <a:latin typeface="+mj-lt"/>
            </a:endParaRPr>
          </a:p>
        </p:txBody>
      </p:sp>
      <p:grpSp>
        <p:nvGrpSpPr>
          <p:cNvPr id="2458" name="Google Shape;2458;p53"/>
          <p:cNvGrpSpPr/>
          <p:nvPr/>
        </p:nvGrpSpPr>
        <p:grpSpPr>
          <a:xfrm>
            <a:off x="7356789" y="832404"/>
            <a:ext cx="1181400" cy="1167155"/>
            <a:chOff x="7188853" y="622695"/>
            <a:chExt cx="1047154" cy="1034529"/>
          </a:xfrm>
        </p:grpSpPr>
        <p:grpSp>
          <p:nvGrpSpPr>
            <p:cNvPr id="2459" name="Google Shape;2459;p53"/>
            <p:cNvGrpSpPr/>
            <p:nvPr/>
          </p:nvGrpSpPr>
          <p:grpSpPr>
            <a:xfrm rot="1937304">
              <a:off x="7378201" y="797879"/>
              <a:ext cx="720455" cy="722801"/>
              <a:chOff x="-918865" y="-1588977"/>
              <a:chExt cx="720429" cy="722776"/>
            </a:xfrm>
          </p:grpSpPr>
          <p:sp>
            <p:nvSpPr>
              <p:cNvPr id="2460" name="Google Shape;246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53"/>
            <p:cNvGrpSpPr/>
            <p:nvPr/>
          </p:nvGrpSpPr>
          <p:grpSpPr>
            <a:xfrm rot="2389171">
              <a:off x="7336736" y="769555"/>
              <a:ext cx="720462" cy="722808"/>
              <a:chOff x="-918865" y="-1588977"/>
              <a:chExt cx="720429" cy="722776"/>
            </a:xfrm>
          </p:grpSpPr>
          <p:sp>
            <p:nvSpPr>
              <p:cNvPr id="2470" name="Google Shape;247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9" name="Google Shape;2479;p53"/>
          <p:cNvGrpSpPr/>
          <p:nvPr/>
        </p:nvGrpSpPr>
        <p:grpSpPr>
          <a:xfrm>
            <a:off x="554477" y="3150675"/>
            <a:ext cx="1676406" cy="1725351"/>
            <a:chOff x="-846248" y="-3464975"/>
            <a:chExt cx="1676406" cy="1725351"/>
          </a:xfrm>
        </p:grpSpPr>
        <p:grpSp>
          <p:nvGrpSpPr>
            <p:cNvPr id="2480" name="Google Shape;2480;p53"/>
            <p:cNvGrpSpPr/>
            <p:nvPr/>
          </p:nvGrpSpPr>
          <p:grpSpPr>
            <a:xfrm rot="367846">
              <a:off x="-296274" y="-2879732"/>
              <a:ext cx="1071504" cy="1085996"/>
              <a:chOff x="-1285754" y="-3744111"/>
              <a:chExt cx="1071483" cy="1085975"/>
            </a:xfrm>
          </p:grpSpPr>
          <p:sp>
            <p:nvSpPr>
              <p:cNvPr id="2481" name="Google Shape;2481;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53"/>
            <p:cNvGrpSpPr/>
            <p:nvPr/>
          </p:nvGrpSpPr>
          <p:grpSpPr>
            <a:xfrm>
              <a:off x="-351204" y="-2901361"/>
              <a:ext cx="1071483" cy="1085975"/>
              <a:chOff x="-1285754" y="-3744111"/>
              <a:chExt cx="1071483" cy="1085975"/>
            </a:xfrm>
          </p:grpSpPr>
          <p:sp>
            <p:nvSpPr>
              <p:cNvPr id="2486" name="Google Shape;2486;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53"/>
            <p:cNvGrpSpPr/>
            <p:nvPr/>
          </p:nvGrpSpPr>
          <p:grpSpPr>
            <a:xfrm rot="-699969">
              <a:off x="-742293" y="-3365628"/>
              <a:ext cx="1099126" cy="1140489"/>
              <a:chOff x="-693918" y="-3307122"/>
              <a:chExt cx="1099173" cy="1140539"/>
            </a:xfrm>
          </p:grpSpPr>
          <p:sp>
            <p:nvSpPr>
              <p:cNvPr id="2491" name="Google Shape;2491;p53"/>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3"/>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3"/>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53"/>
              <p:cNvGrpSpPr/>
              <p:nvPr/>
            </p:nvGrpSpPr>
            <p:grpSpPr>
              <a:xfrm>
                <a:off x="-582476" y="-3203981"/>
                <a:ext cx="865745" cy="919153"/>
                <a:chOff x="5454111" y="3954556"/>
                <a:chExt cx="865745" cy="919153"/>
              </a:xfrm>
            </p:grpSpPr>
            <p:sp>
              <p:nvSpPr>
                <p:cNvPr id="2495" name="Google Shape;2495;p53"/>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3"/>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3"/>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3"/>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3"/>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3"/>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3"/>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3"/>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3"/>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3"/>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3"/>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3"/>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3"/>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3"/>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a16="http://schemas.microsoft.com/office/drawing/2014/main" id="{DA5068A1-B05A-EF99-3C12-80EF54A36037}"/>
              </a:ext>
            </a:extLst>
          </p:cNvPr>
          <p:cNvPicPr>
            <a:picLocks noChangeAspect="1"/>
          </p:cNvPicPr>
          <p:nvPr/>
        </p:nvPicPr>
        <p:blipFill rotWithShape="1">
          <a:blip r:embed="rId2"/>
          <a:srcRect l="19098" r="5935" b="68133"/>
          <a:stretch/>
        </p:blipFill>
        <p:spPr>
          <a:xfrm>
            <a:off x="1" y="3637327"/>
            <a:ext cx="9144000" cy="1506174"/>
          </a:xfrm>
          <a:prstGeom prst="rect">
            <a:avLst/>
          </a:prstGeom>
        </p:spPr>
      </p:pic>
      <p:grpSp>
        <p:nvGrpSpPr>
          <p:cNvPr id="4" name="Group 4"/>
          <p:cNvGrpSpPr/>
          <p:nvPr/>
        </p:nvGrpSpPr>
        <p:grpSpPr>
          <a:xfrm>
            <a:off x="4260858" y="827653"/>
            <a:ext cx="4507007" cy="3974274"/>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sp>
        <p:sp>
          <p:nvSpPr>
            <p:cNvPr id="6" name="TextBox 6"/>
            <p:cNvSpPr txBox="1"/>
            <p:nvPr/>
          </p:nvSpPr>
          <p:spPr>
            <a:xfrm>
              <a:off x="0" y="-38100"/>
              <a:ext cx="812800" cy="850900"/>
            </a:xfrm>
            <a:prstGeom prst="rect">
              <a:avLst/>
            </a:prstGeom>
          </p:spPr>
          <p:txBody>
            <a:bodyPr lIns="25401" tIns="25401" rIns="25401" bIns="25401" rtlCol="0" anchor="ctr"/>
            <a:lstStyle/>
            <a:p>
              <a:pPr algn="ctr" defTabSz="457223">
                <a:lnSpc>
                  <a:spcPts val="1330"/>
                </a:lnSpc>
                <a:spcBef>
                  <a:spcPct val="0"/>
                </a:spcBef>
                <a:buClrTx/>
              </a:pPr>
              <a:endParaRPr sz="900" kern="1200">
                <a:solidFill>
                  <a:prstClr val="black"/>
                </a:solidFill>
                <a:latin typeface="Calibri"/>
                <a:ea typeface="+mn-ea"/>
                <a:cs typeface="+mn-cs"/>
              </a:endParaRPr>
            </a:p>
          </p:txBody>
        </p:sp>
      </p:grpSp>
      <p:grpSp>
        <p:nvGrpSpPr>
          <p:cNvPr id="7" name="Group 7"/>
          <p:cNvGrpSpPr/>
          <p:nvPr/>
        </p:nvGrpSpPr>
        <p:grpSpPr>
          <a:xfrm>
            <a:off x="4094490" y="747385"/>
            <a:ext cx="4535161" cy="3957966"/>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sp>
        <p:sp>
          <p:nvSpPr>
            <p:cNvPr id="9" name="TextBox 9"/>
            <p:cNvSpPr txBox="1"/>
            <p:nvPr/>
          </p:nvSpPr>
          <p:spPr>
            <a:xfrm>
              <a:off x="0" y="-38100"/>
              <a:ext cx="812800" cy="850900"/>
            </a:xfrm>
            <a:prstGeom prst="rect">
              <a:avLst/>
            </a:prstGeom>
          </p:spPr>
          <p:txBody>
            <a:bodyPr lIns="25401" tIns="25401" rIns="25401" bIns="25401" rtlCol="0" anchor="ctr"/>
            <a:lstStyle/>
            <a:p>
              <a:pPr algn="ctr" defTabSz="457223">
                <a:lnSpc>
                  <a:spcPts val="1330"/>
                </a:lnSpc>
                <a:spcBef>
                  <a:spcPct val="0"/>
                </a:spcBef>
                <a:buClrTx/>
              </a:pPr>
              <a:endParaRPr sz="900" kern="1200">
                <a:solidFill>
                  <a:prstClr val="black"/>
                </a:solidFill>
                <a:latin typeface="Calibri"/>
                <a:ea typeface="+mn-ea"/>
                <a:cs typeface="+mn-cs"/>
              </a:endParaRPr>
            </a:p>
          </p:txBody>
        </p:sp>
      </p:grpSp>
      <p:pic>
        <p:nvPicPr>
          <p:cNvPr id="10" name="Picture 10"/>
          <p:cNvPicPr>
            <a:picLocks noChangeAspect="1"/>
          </p:cNvPicPr>
          <p:nvPr/>
        </p:nvPicPr>
        <p:blipFill>
          <a:blip r:embed="rId3"/>
          <a:srcRect l="17884"/>
          <a:stretch>
            <a:fillRect/>
          </a:stretch>
        </p:blipFill>
        <p:spPr>
          <a:xfrm>
            <a:off x="1049089" y="2744527"/>
            <a:ext cx="2455134" cy="2071732"/>
          </a:xfrm>
          <a:prstGeom prst="rect">
            <a:avLst/>
          </a:prstGeom>
        </p:spPr>
      </p:pic>
      <p:pic>
        <p:nvPicPr>
          <p:cNvPr id="11" name="Picture 11"/>
          <p:cNvPicPr>
            <a:picLocks noChangeAspect="1"/>
          </p:cNvPicPr>
          <p:nvPr/>
        </p:nvPicPr>
        <p:blipFill>
          <a:blip r:embed="rId4"/>
          <a:srcRect/>
          <a:stretch>
            <a:fillRect/>
          </a:stretch>
        </p:blipFill>
        <p:spPr>
          <a:xfrm>
            <a:off x="316638" y="3770044"/>
            <a:ext cx="1615650" cy="1149131"/>
          </a:xfrm>
          <a:prstGeom prst="rect">
            <a:avLst/>
          </a:prstGeom>
        </p:spPr>
      </p:pic>
      <p:pic>
        <p:nvPicPr>
          <p:cNvPr id="12" name="Picture 12"/>
          <p:cNvPicPr>
            <a:picLocks noChangeAspect="1"/>
          </p:cNvPicPr>
          <p:nvPr/>
        </p:nvPicPr>
        <p:blipFill>
          <a:blip r:embed="rId5"/>
          <a:srcRect/>
          <a:stretch>
            <a:fillRect/>
          </a:stretch>
        </p:blipFill>
        <p:spPr>
          <a:xfrm>
            <a:off x="1200041" y="204458"/>
            <a:ext cx="1036258" cy="712428"/>
          </a:xfrm>
          <a:prstGeom prst="rect">
            <a:avLst/>
          </a:prstGeom>
        </p:spPr>
      </p:pic>
      <p:pic>
        <p:nvPicPr>
          <p:cNvPr id="13" name="Picture 13"/>
          <p:cNvPicPr>
            <a:picLocks noChangeAspect="1"/>
          </p:cNvPicPr>
          <p:nvPr/>
        </p:nvPicPr>
        <p:blipFill>
          <a:blip r:embed="rId6"/>
          <a:srcRect/>
          <a:stretch>
            <a:fillRect/>
          </a:stretch>
        </p:blipFill>
        <p:spPr>
          <a:xfrm>
            <a:off x="3037228" y="987923"/>
            <a:ext cx="735840" cy="454381"/>
          </a:xfrm>
          <a:prstGeom prst="rect">
            <a:avLst/>
          </a:prstGeom>
        </p:spPr>
      </p:pic>
      <p:pic>
        <p:nvPicPr>
          <p:cNvPr id="14" name="Picture 14"/>
          <p:cNvPicPr>
            <a:picLocks noChangeAspect="1"/>
          </p:cNvPicPr>
          <p:nvPr/>
        </p:nvPicPr>
        <p:blipFill>
          <a:blip r:embed="rId7"/>
          <a:srcRect/>
          <a:stretch>
            <a:fillRect/>
          </a:stretch>
        </p:blipFill>
        <p:spPr>
          <a:xfrm>
            <a:off x="1159885" y="1575654"/>
            <a:ext cx="2139037" cy="2337745"/>
          </a:xfrm>
          <a:prstGeom prst="rect">
            <a:avLst/>
          </a:prstGeom>
        </p:spPr>
      </p:pic>
      <p:pic>
        <p:nvPicPr>
          <p:cNvPr id="15" name="Picture 15"/>
          <p:cNvPicPr>
            <a:picLocks noChangeAspect="1"/>
          </p:cNvPicPr>
          <p:nvPr/>
        </p:nvPicPr>
        <p:blipFill>
          <a:blip r:embed="rId8"/>
          <a:srcRect/>
          <a:stretch>
            <a:fillRect/>
          </a:stretch>
        </p:blipFill>
        <p:spPr>
          <a:xfrm>
            <a:off x="851662" y="4048081"/>
            <a:ext cx="1212505" cy="881592"/>
          </a:xfrm>
          <a:prstGeom prst="rect">
            <a:avLst/>
          </a:prstGeom>
        </p:spPr>
      </p:pic>
      <p:pic>
        <p:nvPicPr>
          <p:cNvPr id="16" name="Picture 16"/>
          <p:cNvPicPr>
            <a:picLocks noChangeAspect="1"/>
          </p:cNvPicPr>
          <p:nvPr/>
        </p:nvPicPr>
        <p:blipFill>
          <a:blip r:embed="rId8"/>
          <a:srcRect/>
          <a:stretch>
            <a:fillRect/>
          </a:stretch>
        </p:blipFill>
        <p:spPr>
          <a:xfrm>
            <a:off x="2384897" y="4048081"/>
            <a:ext cx="1274919" cy="926972"/>
          </a:xfrm>
          <a:prstGeom prst="rect">
            <a:avLst/>
          </a:prstGeom>
        </p:spPr>
      </p:pic>
      <p:pic>
        <p:nvPicPr>
          <p:cNvPr id="17" name="Picture 17"/>
          <p:cNvPicPr>
            <a:picLocks noChangeAspect="1"/>
          </p:cNvPicPr>
          <p:nvPr/>
        </p:nvPicPr>
        <p:blipFill>
          <a:blip r:embed="rId9"/>
          <a:srcRect/>
          <a:stretch>
            <a:fillRect/>
          </a:stretch>
        </p:blipFill>
        <p:spPr>
          <a:xfrm>
            <a:off x="1659487" y="3790740"/>
            <a:ext cx="1377741" cy="1128435"/>
          </a:xfrm>
          <a:prstGeom prst="rect">
            <a:avLst/>
          </a:prstGeom>
        </p:spPr>
      </p:pic>
      <p:pic>
        <p:nvPicPr>
          <p:cNvPr id="18" name="Picture 18"/>
          <p:cNvPicPr>
            <a:picLocks noChangeAspect="1"/>
          </p:cNvPicPr>
          <p:nvPr/>
        </p:nvPicPr>
        <p:blipFill>
          <a:blip r:embed="rId10"/>
          <a:srcRect/>
          <a:stretch>
            <a:fillRect/>
          </a:stretch>
        </p:blipFill>
        <p:spPr>
          <a:xfrm>
            <a:off x="2276655" y="3790740"/>
            <a:ext cx="1665115" cy="1184313"/>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276833">
            <a:off x="5370575" y="499511"/>
            <a:ext cx="1982990" cy="495748"/>
          </a:xfrm>
          <a:prstGeom prst="rect">
            <a:avLst/>
          </a:prstGeom>
        </p:spPr>
      </p:pic>
      <p:sp>
        <p:nvSpPr>
          <p:cNvPr id="22" name="TextBox 6">
            <a:extLst>
              <a:ext uri="{FF2B5EF4-FFF2-40B4-BE49-F238E27FC236}">
                <a16:creationId xmlns:a16="http://schemas.microsoft.com/office/drawing/2014/main" id="{A8737CD5-9130-F9CE-8471-6A936079A761}"/>
              </a:ext>
            </a:extLst>
          </p:cNvPr>
          <p:cNvSpPr txBox="1"/>
          <p:nvPr/>
        </p:nvSpPr>
        <p:spPr>
          <a:xfrm>
            <a:off x="4108566" y="1172220"/>
            <a:ext cx="4507007" cy="2144113"/>
          </a:xfrm>
          <a:prstGeom prst="rect">
            <a:avLst/>
          </a:prstGeom>
        </p:spPr>
        <p:txBody>
          <a:bodyPr wrap="square" lIns="0" tIns="0" rIns="0" bIns="0" rtlCol="0" anchor="t">
            <a:spAutoFit/>
          </a:bodyPr>
          <a:lstStyle/>
          <a:p>
            <a:pPr algn="ctr" defTabSz="457223">
              <a:lnSpc>
                <a:spcPct val="150000"/>
              </a:lnSpc>
              <a:spcBef>
                <a:spcPct val="0"/>
              </a:spcBef>
              <a:buClrTx/>
            </a:pPr>
            <a:r>
              <a:rPr lang="vi-VN" sz="4950" b="1" kern="1200" dirty="0">
                <a:solidFill>
                  <a:srgbClr val="5C5C82"/>
                </a:solidFill>
                <a:latin typeface="Arial" panose="020B0604020202020204" pitchFamily="34" charset="0"/>
                <a:ea typeface="+mn-ea"/>
                <a:cs typeface="Arial" panose="020B0604020202020204" pitchFamily="34" charset="0"/>
              </a:rPr>
              <a:t>TƯỚI HOA TRONG CHẬU</a:t>
            </a:r>
          </a:p>
        </p:txBody>
      </p:sp>
      <p:grpSp>
        <p:nvGrpSpPr>
          <p:cNvPr id="23" name="Group 22">
            <a:extLst>
              <a:ext uri="{FF2B5EF4-FFF2-40B4-BE49-F238E27FC236}">
                <a16:creationId xmlns:a16="http://schemas.microsoft.com/office/drawing/2014/main" id="{BEF462E3-0827-201B-F413-09715F40DBFA}"/>
              </a:ext>
            </a:extLst>
          </p:cNvPr>
          <p:cNvGrpSpPr/>
          <p:nvPr/>
        </p:nvGrpSpPr>
        <p:grpSpPr>
          <a:xfrm>
            <a:off x="5224087" y="3596795"/>
            <a:ext cx="2580548" cy="612276"/>
            <a:chOff x="4287650" y="2809970"/>
            <a:chExt cx="5161095" cy="1224551"/>
          </a:xfrm>
        </p:grpSpPr>
        <p:grpSp>
          <p:nvGrpSpPr>
            <p:cNvPr id="24" name="Group 11">
              <a:extLst>
                <a:ext uri="{FF2B5EF4-FFF2-40B4-BE49-F238E27FC236}">
                  <a16:creationId xmlns:a16="http://schemas.microsoft.com/office/drawing/2014/main" id="{4C9777AA-6A64-B284-34B1-70FD042EA801}"/>
                </a:ext>
              </a:extLst>
            </p:cNvPr>
            <p:cNvGrpSpPr/>
            <p:nvPr/>
          </p:nvGrpSpPr>
          <p:grpSpPr>
            <a:xfrm rot="-254175">
              <a:off x="4287650" y="2809970"/>
              <a:ext cx="5161095" cy="1224551"/>
              <a:chOff x="0" y="0"/>
              <a:chExt cx="6276668" cy="1603629"/>
            </a:xfrm>
          </p:grpSpPr>
          <p:sp>
            <p:nvSpPr>
              <p:cNvPr id="26" name="Freeform 12">
                <a:extLst>
                  <a:ext uri="{FF2B5EF4-FFF2-40B4-BE49-F238E27FC236}">
                    <a16:creationId xmlns:a16="http://schemas.microsoft.com/office/drawing/2014/main" id="{FA6D9567-572B-455E-CF65-73019F81D883}"/>
                  </a:ext>
                </a:extLst>
              </p:cNvPr>
              <p:cNvSpPr/>
              <p:nvPr/>
            </p:nvSpPr>
            <p:spPr>
              <a:xfrm>
                <a:off x="0" y="-4262"/>
                <a:ext cx="6284414" cy="1610114"/>
              </a:xfrm>
              <a:custGeom>
                <a:avLst/>
                <a:gdLst/>
                <a:ahLst/>
                <a:cxnLst/>
                <a:rect l="l" t="t" r="r" b="b"/>
                <a:pathLst>
                  <a:path w="6284414" h="1610114">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p:spPr>
          </p:sp>
        </p:grpSp>
        <p:sp>
          <p:nvSpPr>
            <p:cNvPr id="25" name="TextBox 30">
              <a:extLst>
                <a:ext uri="{FF2B5EF4-FFF2-40B4-BE49-F238E27FC236}">
                  <a16:creationId xmlns:a16="http://schemas.microsoft.com/office/drawing/2014/main" id="{67605260-D7A7-348B-BC3A-C3EA317548BF}"/>
                </a:ext>
              </a:extLst>
            </p:cNvPr>
            <p:cNvSpPr txBox="1"/>
            <p:nvPr/>
          </p:nvSpPr>
          <p:spPr>
            <a:xfrm rot="21319842">
              <a:off x="4554206" y="3005736"/>
              <a:ext cx="4700051" cy="830995"/>
            </a:xfrm>
            <a:prstGeom prst="rect">
              <a:avLst/>
            </a:prstGeom>
          </p:spPr>
          <p:txBody>
            <a:bodyPr wrap="square" lIns="0" tIns="0" rIns="0" bIns="0" rtlCol="0" anchor="t">
              <a:spAutoFit/>
            </a:bodyPr>
            <a:lstStyle/>
            <a:p>
              <a:pPr algn="ctr" defTabSz="457223">
                <a:buClrTx/>
              </a:pPr>
              <a:r>
                <a:rPr lang="vi-VN" sz="2700" b="1" kern="1200">
                  <a:solidFill>
                    <a:srgbClr val="FAFAF7"/>
                  </a:solidFill>
                  <a:latin typeface="Arial" panose="020B0604020202020204" pitchFamily="34" charset="0"/>
                  <a:ea typeface="+mn-ea"/>
                  <a:cs typeface="Arial" panose="020B0604020202020204" pitchFamily="34" charset="0"/>
                </a:rPr>
                <a:t>TRÒ CHƠI</a:t>
              </a:r>
              <a:endParaRPr lang="en-US" sz="2700" b="1" kern="1200">
                <a:solidFill>
                  <a:srgbClr val="FAFAF7"/>
                </a:solidFill>
                <a:latin typeface="Arial" panose="020B0604020202020204" pitchFamily="34" charset="0"/>
                <a:ea typeface="+mn-ea"/>
                <a:cs typeface="Arial" panose="020B0604020202020204" pitchFamily="34" charset="0"/>
              </a:endParaRPr>
            </a:p>
          </p:txBody>
        </p:sp>
      </p:grpSp>
      <p:pic>
        <p:nvPicPr>
          <p:cNvPr id="2" name="Picture 12">
            <a:extLst>
              <a:ext uri="{FF2B5EF4-FFF2-40B4-BE49-F238E27FC236}">
                <a16:creationId xmlns:a16="http://schemas.microsoft.com/office/drawing/2014/main" id="{416DCB7B-92DA-0232-28F7-69DE89F9E546}"/>
              </a:ext>
            </a:extLst>
          </p:cNvPr>
          <p:cNvPicPr>
            <a:picLocks noChangeAspect="1"/>
          </p:cNvPicPr>
          <p:nvPr/>
        </p:nvPicPr>
        <p:blipFill>
          <a:blip r:embed="rId13"/>
          <a:srcRect/>
          <a:stretch>
            <a:fillRect/>
          </a:stretch>
        </p:blipFill>
        <p:spPr>
          <a:xfrm>
            <a:off x="174516" y="688112"/>
            <a:ext cx="1136547" cy="1083981"/>
          </a:xfrm>
          <a:prstGeom prst="rect">
            <a:avLst/>
          </a:prstGeom>
        </p:spPr>
      </p:pic>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a:extLst>
              <a:ext uri="{FF2B5EF4-FFF2-40B4-BE49-F238E27FC236}">
                <a16:creationId xmlns:a16="http://schemas.microsoft.com/office/drawing/2014/main" id="{95445AB8-B654-715C-C389-6E1A764F71C8}"/>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19" name="Picture 19"/>
          <p:cNvPicPr>
            <a:picLocks noChangeAspect="1"/>
          </p:cNvPicPr>
          <p:nvPr/>
        </p:nvPicPr>
        <p:blipFill>
          <a:blip r:embed="rId3"/>
          <a:srcRect/>
          <a:stretch>
            <a:fillRect/>
          </a:stretch>
        </p:blipFill>
        <p:spPr>
          <a:xfrm>
            <a:off x="1266112" y="4623256"/>
            <a:ext cx="1000711" cy="516618"/>
          </a:xfrm>
          <a:prstGeom prst="rect">
            <a:avLst/>
          </a:prstGeom>
        </p:spPr>
      </p:pic>
      <p:grpSp>
        <p:nvGrpSpPr>
          <p:cNvPr id="31" name="Group 30">
            <a:extLst>
              <a:ext uri="{FF2B5EF4-FFF2-40B4-BE49-F238E27FC236}">
                <a16:creationId xmlns:a16="http://schemas.microsoft.com/office/drawing/2014/main" id="{EDB8ACD4-9895-9D1E-1913-68831693F578}"/>
              </a:ext>
            </a:extLst>
          </p:cNvPr>
          <p:cNvGrpSpPr/>
          <p:nvPr/>
        </p:nvGrpSpPr>
        <p:grpSpPr>
          <a:xfrm>
            <a:off x="-25386" y="4057969"/>
            <a:ext cx="1216478" cy="1085532"/>
            <a:chOff x="12922445" y="7368188"/>
            <a:chExt cx="2432955" cy="2171063"/>
          </a:xfrm>
        </p:grpSpPr>
        <p:pic>
          <p:nvPicPr>
            <p:cNvPr id="20" name="Picture 20"/>
            <p:cNvPicPr>
              <a:picLocks noChangeAspect="1"/>
            </p:cNvPicPr>
            <p:nvPr/>
          </p:nvPicPr>
          <p:blipFill>
            <a:blip r:embed="rId4"/>
            <a:srcRect/>
            <a:stretch>
              <a:fillRect/>
            </a:stretch>
          </p:blipFill>
          <p:spPr>
            <a:xfrm>
              <a:off x="12922445" y="7368188"/>
              <a:ext cx="1432244" cy="1569959"/>
            </a:xfrm>
            <a:prstGeom prst="rect">
              <a:avLst/>
            </a:prstGeom>
          </p:spPr>
        </p:pic>
        <p:pic>
          <p:nvPicPr>
            <p:cNvPr id="21" name="Picture 21"/>
            <p:cNvPicPr>
              <a:picLocks noChangeAspect="1"/>
            </p:cNvPicPr>
            <p:nvPr/>
          </p:nvPicPr>
          <p:blipFill>
            <a:blip r:embed="rId3"/>
            <a:srcRect/>
            <a:stretch>
              <a:fillRect/>
            </a:stretch>
          </p:blipFill>
          <p:spPr>
            <a:xfrm>
              <a:off x="13353978" y="8498764"/>
              <a:ext cx="2001422" cy="1033234"/>
            </a:xfrm>
            <a:prstGeom prst="rect">
              <a:avLst/>
            </a:prstGeom>
          </p:spPr>
        </p:pic>
        <p:pic>
          <p:nvPicPr>
            <p:cNvPr id="22" name="Picture 22"/>
            <p:cNvPicPr>
              <a:picLocks noChangeAspect="1"/>
            </p:cNvPicPr>
            <p:nvPr/>
          </p:nvPicPr>
          <p:blipFill>
            <a:blip r:embed="rId5"/>
            <a:srcRect l="219" r="219"/>
            <a:stretch>
              <a:fillRect/>
            </a:stretch>
          </p:blipFill>
          <p:spPr>
            <a:xfrm>
              <a:off x="14367560" y="8833553"/>
              <a:ext cx="987839" cy="705698"/>
            </a:xfrm>
            <a:prstGeom prst="rect">
              <a:avLst/>
            </a:prstGeom>
          </p:spPr>
        </p:pic>
      </p:grpSp>
      <p:pic>
        <p:nvPicPr>
          <p:cNvPr id="25" name="Picture 25"/>
          <p:cNvPicPr>
            <a:picLocks noChangeAspect="1"/>
          </p:cNvPicPr>
          <p:nvPr/>
        </p:nvPicPr>
        <p:blipFill>
          <a:blip r:embed="rId6"/>
          <a:srcRect/>
          <a:stretch>
            <a:fillRect/>
          </a:stretch>
        </p:blipFill>
        <p:spPr>
          <a:xfrm rot="-1511033">
            <a:off x="85958" y="109596"/>
            <a:ext cx="665196" cy="671915"/>
          </a:xfrm>
          <a:prstGeom prst="rect">
            <a:avLst/>
          </a:prstGeom>
        </p:spPr>
      </p:pic>
      <p:pic>
        <p:nvPicPr>
          <p:cNvPr id="28" name="Picture 28"/>
          <p:cNvPicPr>
            <a:picLocks noChangeAspect="1"/>
          </p:cNvPicPr>
          <p:nvPr/>
        </p:nvPicPr>
        <p:blipFill>
          <a:blip r:embed="rId7"/>
          <a:srcRect/>
          <a:stretch>
            <a:fillRect/>
          </a:stretch>
        </p:blipFill>
        <p:spPr>
          <a:xfrm>
            <a:off x="8208286" y="139627"/>
            <a:ext cx="768052" cy="603880"/>
          </a:xfrm>
          <a:prstGeom prst="rect">
            <a:avLst/>
          </a:prstGeom>
        </p:spPr>
      </p:pic>
      <p:pic>
        <p:nvPicPr>
          <p:cNvPr id="29" name="Picture 29"/>
          <p:cNvPicPr>
            <a:picLocks noChangeAspect="1"/>
          </p:cNvPicPr>
          <p:nvPr/>
        </p:nvPicPr>
        <p:blipFill>
          <a:blip r:embed="rId8"/>
          <a:srcRect/>
          <a:stretch>
            <a:fillRect/>
          </a:stretch>
        </p:blipFill>
        <p:spPr>
          <a:xfrm>
            <a:off x="4669794" y="139627"/>
            <a:ext cx="522264" cy="374725"/>
          </a:xfrm>
          <a:prstGeom prst="rect">
            <a:avLst/>
          </a:prstGeom>
        </p:spPr>
      </p:pic>
      <p:pic>
        <p:nvPicPr>
          <p:cNvPr id="32" name="Picture 32"/>
          <p:cNvPicPr>
            <a:picLocks noChangeAspect="1"/>
          </p:cNvPicPr>
          <p:nvPr/>
        </p:nvPicPr>
        <p:blipFill>
          <a:blip r:embed="rId9"/>
          <a:srcRect/>
          <a:stretch>
            <a:fillRect/>
          </a:stretch>
        </p:blipFill>
        <p:spPr>
          <a:xfrm>
            <a:off x="7681393" y="449395"/>
            <a:ext cx="305704" cy="232080"/>
          </a:xfrm>
          <a:prstGeom prst="rect">
            <a:avLst/>
          </a:prstGeom>
        </p:spPr>
      </p:pic>
      <p:pic>
        <p:nvPicPr>
          <p:cNvPr id="7" name="Picture 18">
            <a:hlinkClick r:id="rId10" action="ppaction://hlinksldjump"/>
            <a:extLst>
              <a:ext uri="{FF2B5EF4-FFF2-40B4-BE49-F238E27FC236}">
                <a16:creationId xmlns:a16="http://schemas.microsoft.com/office/drawing/2014/main" id="{CD956176-F069-3820-2EA6-5278EF926C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662308" y="4708773"/>
            <a:ext cx="481692" cy="434727"/>
          </a:xfrm>
          <a:prstGeom prst="rect">
            <a:avLst/>
          </a:prstGeom>
        </p:spPr>
      </p:pic>
      <p:pic>
        <p:nvPicPr>
          <p:cNvPr id="37" name="Picture 36">
            <a:hlinkClick r:id="rId13" action="ppaction://hlinksldjump"/>
            <a:extLst>
              <a:ext uri="{FF2B5EF4-FFF2-40B4-BE49-F238E27FC236}">
                <a16:creationId xmlns:a16="http://schemas.microsoft.com/office/drawing/2014/main" id="{ADE5B274-D0AD-F325-2AE6-0EB7A56B7A33}"/>
              </a:ext>
            </a:extLst>
          </p:cNvPr>
          <p:cNvPicPr>
            <a:picLocks noChangeAspect="1"/>
          </p:cNvPicPr>
          <p:nvPr/>
        </p:nvPicPr>
        <p:blipFill>
          <a:blip r:embed="rId14"/>
          <a:stretch>
            <a:fillRect/>
          </a:stretch>
        </p:blipFill>
        <p:spPr>
          <a:xfrm>
            <a:off x="559986" y="1051173"/>
            <a:ext cx="1490601" cy="2098731"/>
          </a:xfrm>
          <a:prstGeom prst="rect">
            <a:avLst/>
          </a:prstGeom>
        </p:spPr>
      </p:pic>
      <p:pic>
        <p:nvPicPr>
          <p:cNvPr id="40" name="Picture 39">
            <a:hlinkClick r:id="rId15" action="ppaction://hlinksldjump"/>
            <a:extLst>
              <a:ext uri="{FF2B5EF4-FFF2-40B4-BE49-F238E27FC236}">
                <a16:creationId xmlns:a16="http://schemas.microsoft.com/office/drawing/2014/main" id="{402EBF2B-1863-B8DB-FFD5-68F01ECF8564}"/>
              </a:ext>
            </a:extLst>
          </p:cNvPr>
          <p:cNvPicPr>
            <a:picLocks noChangeAspect="1"/>
          </p:cNvPicPr>
          <p:nvPr/>
        </p:nvPicPr>
        <p:blipFill>
          <a:blip r:embed="rId16"/>
          <a:stretch>
            <a:fillRect/>
          </a:stretch>
        </p:blipFill>
        <p:spPr>
          <a:xfrm>
            <a:off x="3707560" y="1041368"/>
            <a:ext cx="1655208" cy="2176461"/>
          </a:xfrm>
          <a:prstGeom prst="rect">
            <a:avLst/>
          </a:prstGeom>
        </p:spPr>
      </p:pic>
      <p:pic>
        <p:nvPicPr>
          <p:cNvPr id="41" name="Picture 40">
            <a:hlinkClick r:id="rId17" action="ppaction://hlinksldjump"/>
            <a:extLst>
              <a:ext uri="{FF2B5EF4-FFF2-40B4-BE49-F238E27FC236}">
                <a16:creationId xmlns:a16="http://schemas.microsoft.com/office/drawing/2014/main" id="{D4EE69CE-D1CE-5686-8013-01ED01CD5C1D}"/>
              </a:ext>
            </a:extLst>
          </p:cNvPr>
          <p:cNvPicPr>
            <a:picLocks noChangeAspect="1"/>
          </p:cNvPicPr>
          <p:nvPr/>
        </p:nvPicPr>
        <p:blipFill>
          <a:blip r:embed="rId18"/>
          <a:stretch>
            <a:fillRect/>
          </a:stretch>
        </p:blipFill>
        <p:spPr>
          <a:xfrm>
            <a:off x="7260461" y="1163005"/>
            <a:ext cx="973921" cy="2400508"/>
          </a:xfrm>
          <a:prstGeom prst="rect">
            <a:avLst/>
          </a:prstGeom>
        </p:spPr>
      </p:pic>
      <p:pic>
        <p:nvPicPr>
          <p:cNvPr id="42" name="Picture 41">
            <a:hlinkClick r:id="rId19" action="ppaction://hlinksldjump"/>
            <a:extLst>
              <a:ext uri="{FF2B5EF4-FFF2-40B4-BE49-F238E27FC236}">
                <a16:creationId xmlns:a16="http://schemas.microsoft.com/office/drawing/2014/main" id="{8C1F1CA4-4257-DE23-FD53-3164005957AD}"/>
              </a:ext>
            </a:extLst>
          </p:cNvPr>
          <p:cNvPicPr>
            <a:picLocks noChangeAspect="1"/>
          </p:cNvPicPr>
          <p:nvPr/>
        </p:nvPicPr>
        <p:blipFill>
          <a:blip r:embed="rId20"/>
          <a:stretch>
            <a:fillRect/>
          </a:stretch>
        </p:blipFill>
        <p:spPr>
          <a:xfrm>
            <a:off x="1961832" y="2687209"/>
            <a:ext cx="1490601" cy="2144454"/>
          </a:xfrm>
          <a:prstGeom prst="rect">
            <a:avLst/>
          </a:prstGeom>
        </p:spPr>
      </p:pic>
      <p:pic>
        <p:nvPicPr>
          <p:cNvPr id="43" name="Picture 42">
            <a:hlinkClick r:id="rId21" action="ppaction://hlinksldjump"/>
            <a:extLst>
              <a:ext uri="{FF2B5EF4-FFF2-40B4-BE49-F238E27FC236}">
                <a16:creationId xmlns:a16="http://schemas.microsoft.com/office/drawing/2014/main" id="{0AC8F2A6-C9E0-FB9E-77DC-5C6D38349896}"/>
              </a:ext>
            </a:extLst>
          </p:cNvPr>
          <p:cNvPicPr>
            <a:picLocks noChangeAspect="1"/>
          </p:cNvPicPr>
          <p:nvPr/>
        </p:nvPicPr>
        <p:blipFill>
          <a:blip r:embed="rId22"/>
          <a:stretch>
            <a:fillRect/>
          </a:stretch>
        </p:blipFill>
        <p:spPr>
          <a:xfrm>
            <a:off x="5617893" y="2668920"/>
            <a:ext cx="1490601" cy="2162744"/>
          </a:xfrm>
          <a:prstGeom prst="rect">
            <a:avLst/>
          </a:prstGeom>
        </p:spPr>
      </p:pic>
    </p:spTree>
    <p:extLst>
      <p:ext uri="{BB962C8B-B14F-4D97-AF65-F5344CB8AC3E}">
        <p14:creationId xmlns:p14="http://schemas.microsoft.com/office/powerpoint/2010/main" val="495064186"/>
      </p:ext>
    </p:extLst>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7"/>
                                        </p:tgtEl>
                                        <p:attrNameLst>
                                          <p:attrName>ppt_w</p:attrName>
                                        </p:attrNameLst>
                                      </p:cBhvr>
                                      <p:tavLst>
                                        <p:tav tm="0">
                                          <p:val>
                                            <p:strVal val="ppt_w"/>
                                          </p:val>
                                        </p:tav>
                                        <p:tav tm="100000">
                                          <p:val>
                                            <p:fltVal val="0"/>
                                          </p:val>
                                        </p:tav>
                                      </p:tavLst>
                                    </p:anim>
                                    <p:anim calcmode="lin" valueType="num">
                                      <p:cBhvr>
                                        <p:cTn id="7" dur="500"/>
                                        <p:tgtEl>
                                          <p:spTgt spid="37"/>
                                        </p:tgtEl>
                                        <p:attrNameLst>
                                          <p:attrName>ppt_h</p:attrName>
                                        </p:attrNameLst>
                                      </p:cBhvr>
                                      <p:tavLst>
                                        <p:tav tm="0">
                                          <p:val>
                                            <p:strVal val="ppt_h"/>
                                          </p:val>
                                        </p:tav>
                                        <p:tav tm="100000">
                                          <p:val>
                                            <p:fltVal val="0"/>
                                          </p:val>
                                        </p:tav>
                                      </p:tavLst>
                                    </p:anim>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40"/>
                                        </p:tgtEl>
                                        <p:attrNameLst>
                                          <p:attrName>ppt_w</p:attrName>
                                        </p:attrNameLst>
                                      </p:cBhvr>
                                      <p:tavLst>
                                        <p:tav tm="0">
                                          <p:val>
                                            <p:strVal val="ppt_w"/>
                                          </p:val>
                                        </p:tav>
                                        <p:tav tm="100000">
                                          <p:val>
                                            <p:fltVal val="0"/>
                                          </p:val>
                                        </p:tav>
                                      </p:tavLst>
                                    </p:anim>
                                    <p:anim calcmode="lin" valueType="num">
                                      <p:cBhvr>
                                        <p:cTn id="15" dur="500"/>
                                        <p:tgtEl>
                                          <p:spTgt spid="40"/>
                                        </p:tgtEl>
                                        <p:attrNameLst>
                                          <p:attrName>ppt_h</p:attrName>
                                        </p:attrNameLst>
                                      </p:cBhvr>
                                      <p:tavLst>
                                        <p:tav tm="0">
                                          <p:val>
                                            <p:strVal val="ppt_h"/>
                                          </p:val>
                                        </p:tav>
                                        <p:tav tm="100000">
                                          <p:val>
                                            <p:fltVal val="0"/>
                                          </p:val>
                                        </p:tav>
                                      </p:tavLst>
                                    </p:anim>
                                    <p:animEffect transition="out" filter="fade">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41"/>
                                        </p:tgtEl>
                                        <p:attrNameLst>
                                          <p:attrName>ppt_w</p:attrName>
                                        </p:attrNameLst>
                                      </p:cBhvr>
                                      <p:tavLst>
                                        <p:tav tm="0">
                                          <p:val>
                                            <p:strVal val="ppt_w"/>
                                          </p:val>
                                        </p:tav>
                                        <p:tav tm="100000">
                                          <p:val>
                                            <p:fltVal val="0"/>
                                          </p:val>
                                        </p:tav>
                                      </p:tavLst>
                                    </p:anim>
                                    <p:anim calcmode="lin" valueType="num">
                                      <p:cBhvr>
                                        <p:cTn id="23" dur="500"/>
                                        <p:tgtEl>
                                          <p:spTgt spid="41"/>
                                        </p:tgtEl>
                                        <p:attrNameLst>
                                          <p:attrName>ppt_h</p:attrName>
                                        </p:attrNameLst>
                                      </p:cBhvr>
                                      <p:tavLst>
                                        <p:tav tm="0">
                                          <p:val>
                                            <p:strVal val="ppt_h"/>
                                          </p:val>
                                        </p:tav>
                                        <p:tav tm="100000">
                                          <p:val>
                                            <p:fltVal val="0"/>
                                          </p:val>
                                        </p:tav>
                                      </p:tavLst>
                                    </p:anim>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42"/>
                                        </p:tgtEl>
                                        <p:attrNameLst>
                                          <p:attrName>ppt_w</p:attrName>
                                        </p:attrNameLst>
                                      </p:cBhvr>
                                      <p:tavLst>
                                        <p:tav tm="0">
                                          <p:val>
                                            <p:strVal val="ppt_w"/>
                                          </p:val>
                                        </p:tav>
                                        <p:tav tm="100000">
                                          <p:val>
                                            <p:fltVal val="0"/>
                                          </p:val>
                                        </p:tav>
                                      </p:tavLst>
                                    </p:anim>
                                    <p:anim calcmode="lin" valueType="num">
                                      <p:cBhvr>
                                        <p:cTn id="31" dur="500"/>
                                        <p:tgtEl>
                                          <p:spTgt spid="42"/>
                                        </p:tgtEl>
                                        <p:attrNameLst>
                                          <p:attrName>ppt_h</p:attrName>
                                        </p:attrNameLst>
                                      </p:cBhvr>
                                      <p:tavLst>
                                        <p:tav tm="0">
                                          <p:val>
                                            <p:strVal val="ppt_h"/>
                                          </p:val>
                                        </p:tav>
                                        <p:tav tm="100000">
                                          <p:val>
                                            <p:fltVal val="0"/>
                                          </p:val>
                                        </p:tav>
                                      </p:tavLst>
                                    </p:anim>
                                    <p:animEffect transition="out" filter="fade">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43"/>
                                        </p:tgtEl>
                                        <p:attrNameLst>
                                          <p:attrName>ppt_w</p:attrName>
                                        </p:attrNameLst>
                                      </p:cBhvr>
                                      <p:tavLst>
                                        <p:tav tm="0">
                                          <p:val>
                                            <p:strVal val="ppt_w"/>
                                          </p:val>
                                        </p:tav>
                                        <p:tav tm="100000">
                                          <p:val>
                                            <p:fltVal val="0"/>
                                          </p:val>
                                        </p:tav>
                                      </p:tavLst>
                                    </p:anim>
                                    <p:anim calcmode="lin" valueType="num">
                                      <p:cBhvr>
                                        <p:cTn id="39" dur="500"/>
                                        <p:tgtEl>
                                          <p:spTgt spid="43"/>
                                        </p:tgtEl>
                                        <p:attrNameLst>
                                          <p:attrName>ppt_h</p:attrName>
                                        </p:attrNameLst>
                                      </p:cBhvr>
                                      <p:tavLst>
                                        <p:tav tm="0">
                                          <p:val>
                                            <p:strVal val="ppt_h"/>
                                          </p:val>
                                        </p:tav>
                                        <p:tav tm="100000">
                                          <p:val>
                                            <p:fltVal val="0"/>
                                          </p:val>
                                        </p:tav>
                                      </p:tavLst>
                                    </p:anim>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171450"/>
                <a:ext cx="7322128" cy="1706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1: </a:t>
                </a:r>
              </a:p>
              <a:p>
                <a:pPr algn="ctr" defTabSz="685800">
                  <a:lnSpc>
                    <a:spcPct val="150000"/>
                  </a:lnSpc>
                  <a:buClrTx/>
                  <a:defRPr/>
                </a:pP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Kết</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quả</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gọn</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nhất</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của</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tích</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212529"/>
                            </a:solidFill>
                            <a:effectLst/>
                            <a:latin typeface="Cambria Math" panose="02040503050406030204" pitchFamily="18" charset="0"/>
                            <a:cs typeface="Times New Roman" panose="02020603050405020304" pitchFamily="18" charset="0"/>
                          </a:rPr>
                        </m:ctrlPr>
                      </m:fPr>
                      <m:num>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rgbClr val="212529"/>
                            </a:solidFill>
                            <a:effectLst/>
                            <a:latin typeface="Cambria Math" panose="02040503050406030204" pitchFamily="18" charset="0"/>
                            <a:cs typeface="Times New Roman" panose="02020603050405020304" pitchFamily="18" charset="0"/>
                          </a:rPr>
                        </m:ctrlPr>
                      </m:fPr>
                      <m:num>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121</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5</m:t>
                            </m:r>
                          </m:sup>
                        </m:sSup>
                      </m:num>
                      <m:den>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25</m:t>
                        </m:r>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là</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171450"/>
                <a:ext cx="7322128" cy="1706759"/>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1076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400" kern="1200" noProof="1">
                    <a:solidFill>
                      <a:srgbClr val="000000"/>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 </m:t>
                    </m:r>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107624"/>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smtClean="0">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1076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107624"/>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4831772" y="2038350"/>
                <a:ext cx="3401292" cy="1066802"/>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2038350"/>
                <a:ext cx="3401292" cy="1066802"/>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2: </a:t>
                </a:r>
              </a:p>
              <a:p>
                <a:pPr algn="ctr" defTabSz="685800">
                  <a:lnSpc>
                    <a:spcPct val="150000"/>
                  </a:lnSpc>
                  <a:buClrTx/>
                  <a:defRPr/>
                </a:pP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Thực</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hiện</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phép</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tính</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num>
                      <m:den>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−16</m:t>
                        </m:r>
                      </m:den>
                    </m:f>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8−2</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ta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được</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910935" y="2039164"/>
                <a:ext cx="3401292" cy="1021893"/>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910935" y="2039164"/>
                <a:ext cx="3401292" cy="1021893"/>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18397289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3: </a:t>
                </a:r>
              </a:p>
              <a:p>
                <a:pPr algn="ctr" defTabSz="685800">
                  <a:lnSpc>
                    <a:spcPct val="150000"/>
                  </a:lnSpc>
                  <a:buClrTx/>
                  <a:defRPr/>
                </a:pP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phép</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910936" y="2039166"/>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34977430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4: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Rút</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d>
                      <m:dPr>
                        <m:ctrlPr>
                          <a:rPr lang="en-US" sz="2400" i="1">
                            <a:solidFill>
                              <a:srgbClr val="000000"/>
                            </a:solidFill>
                            <a:effectLst/>
                            <a:latin typeface="Cambria Math" panose="02040503050406030204" pitchFamily="18" charset="0"/>
                            <a:cs typeface="Times New Roman" panose="02020603050405020304" pitchFamily="18" charset="0"/>
                          </a:rPr>
                        </m:ctrlPr>
                      </m:dPr>
                      <m:e>
                        <m:sSup>
                          <m:sSupPr>
                            <m:ctrlPr>
                              <a:rPr lang="en-US" sz="2400" i="1">
                                <a:solidFill>
                                  <a:srgbClr val="000000"/>
                                </a:solidFill>
                                <a:effectLst/>
                                <a:latin typeface="Cambria Math" panose="02040503050406030204" pitchFamily="18" charset="0"/>
                                <a:cs typeface="Times New Roman" panose="02020603050405020304" pitchFamily="18" charset="0"/>
                              </a:rPr>
                            </m:ctrlPr>
                          </m:sSupPr>
                          <m:e>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solidFill>
                                  <a:srgbClr val="000000"/>
                                </a:solidFill>
                                <a:effectLst/>
                                <a:latin typeface="Cambria Math" panose="02040503050406030204" pitchFamily="18" charset="0"/>
                                <a:cs typeface="Times New Roman" panose="02020603050405020304" pitchFamily="18" charset="0"/>
                              </a:rPr>
                            </m:ctrlPr>
                          </m:fPr>
                          <m:num>
                            <m:sSup>
                              <m:sSupPr>
                                <m:ctrlPr>
                                  <a:rPr lang="en-US" sz="2400" i="1">
                                    <a:solidFill>
                                      <a:srgbClr val="000000"/>
                                    </a:solidFill>
                                    <a:effectLst/>
                                    <a:latin typeface="Cambria Math" panose="02040503050406030204" pitchFamily="18" charset="0"/>
                                    <a:cs typeface="Times New Roman" panose="02020603050405020304" pitchFamily="18" charset="0"/>
                                  </a:rPr>
                                </m:ctrlPr>
                              </m:sSupPr>
                              <m:e>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e>
                    </m:d>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400" kern="1200" noProof="1">
                  <a:solidFill>
                    <a:prstClr val="black"/>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b="-11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−1</m:t>
                        </m:r>
                      </m:num>
                      <m:den>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1</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+ 1</m:t>
                        </m:r>
                      </m:num>
                      <m:den>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2400" b="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1</m:t>
                        </m:r>
                      </m:num>
                      <m:den>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4831772" y="3271126"/>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1</m:t>
                        </m:r>
                      </m:num>
                      <m:den>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prstClr val="black"/>
                  </a:solidFill>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3271126"/>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1476716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361170" y="171450"/>
                <a:ext cx="8516130" cy="2001747"/>
              </a:xfrm>
              <a:prstGeom prst="roundRect">
                <a:avLst>
                  <a:gd name="adj" fmla="val 159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5: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nghịch</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đảo</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0</m:t>
                    </m:r>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−2 </m:t>
                    </m:r>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a:t>
                </a:r>
                <a:endParaRPr lang="en-US"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361170" y="171450"/>
                <a:ext cx="8516130" cy="2001747"/>
              </a:xfrm>
              <a:prstGeom prst="roundRect">
                <a:avLst>
                  <a:gd name="adj" fmla="val 15975"/>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323788"/>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323788"/>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5935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593524"/>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323788"/>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323788"/>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5935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593524"/>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4831772" y="3593524"/>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cs typeface="Times New Roman" panose="02020603050405020304" pitchFamily="18" charset="0"/>
                          </a:rPr>
                          <m:t>𝑥</m:t>
                        </m:r>
                        <m:r>
                          <a:rPr lang="en-US" sz="2400" i="1">
                            <a:solidFill>
                              <a:srgbClr val="000000"/>
                            </a:solidFill>
                            <a:latin typeface="Cambria Math" panose="02040503050406030204" pitchFamily="18" charset="0"/>
                            <a:cs typeface="Times New Roman" panose="02020603050405020304" pitchFamily="18" charset="0"/>
                          </a:rPr>
                          <m:t>+2</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3593524"/>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8451451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grpSp>
        <p:nvGrpSpPr>
          <p:cNvPr id="2560" name="Google Shape;2560;p57"/>
          <p:cNvGrpSpPr/>
          <p:nvPr/>
        </p:nvGrpSpPr>
        <p:grpSpPr>
          <a:xfrm>
            <a:off x="7559488" y="3326229"/>
            <a:ext cx="1487958" cy="1405545"/>
            <a:chOff x="615937" y="539504"/>
            <a:chExt cx="1190777" cy="1184500"/>
          </a:xfrm>
        </p:grpSpPr>
        <p:grpSp>
          <p:nvGrpSpPr>
            <p:cNvPr id="2561" name="Google Shape;2561;p57"/>
            <p:cNvGrpSpPr/>
            <p:nvPr/>
          </p:nvGrpSpPr>
          <p:grpSpPr>
            <a:xfrm rot="-2526050" flipH="1">
              <a:off x="784425" y="741296"/>
              <a:ext cx="812802" cy="815449"/>
              <a:chOff x="-918865" y="-1588977"/>
              <a:chExt cx="720429" cy="722776"/>
            </a:xfrm>
          </p:grpSpPr>
          <p:sp>
            <p:nvSpPr>
              <p:cNvPr id="2562" name="Google Shape;256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57"/>
            <p:cNvGrpSpPr/>
            <p:nvPr/>
          </p:nvGrpSpPr>
          <p:grpSpPr>
            <a:xfrm rot="-2389171" flipH="1">
              <a:off x="827048" y="705191"/>
              <a:ext cx="812825" cy="815472"/>
              <a:chOff x="-918865" y="-1588977"/>
              <a:chExt cx="720429" cy="722776"/>
            </a:xfrm>
          </p:grpSpPr>
          <p:sp>
            <p:nvSpPr>
              <p:cNvPr id="2572" name="Google Shape;257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1113132-0529-63CD-4983-86DE431913F4}"/>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6B175ADD-5C2E-865F-AFA3-8CEF48A596AA}"/>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389524E-1853-E832-111C-6770B68D0886}"/>
                  </a:ext>
                </a:extLst>
              </p:cNvPr>
              <p:cNvSpPr txBox="1"/>
              <p:nvPr/>
            </p:nvSpPr>
            <p:spPr>
              <a:xfrm>
                <a:off x="1916641" y="954734"/>
                <a:ext cx="6728037" cy="1634486"/>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−8</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−4</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−36</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+10</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num>
                      <m:den>
                        <m:r>
                          <a:rPr lang="pt-BR" sz="2100" i="1">
                            <a:latin typeface="Cambria Math" panose="02040503050406030204" pitchFamily="18" charset="0"/>
                            <a:ea typeface="Calibri" panose="020F0502020204030204" pitchFamily="34" charset="0"/>
                            <a:cs typeface="Times New Roman" panose="02020603050405020304" pitchFamily="18" charset="0"/>
                          </a:rPr>
                          <m:t>6−</m:t>
                        </m:r>
                        <m:r>
                          <a:rPr lang="en-US" sz="2100" i="1">
                            <a:latin typeface="Cambria Math" panose="02040503050406030204" pitchFamily="18" charset="0"/>
                            <a:ea typeface="Calibri" panose="020F0502020204030204" pitchFamily="34" charset="0"/>
                            <a:cs typeface="Times New Roman" panose="02020603050405020304" pitchFamily="18" charset="0"/>
                          </a:rPr>
                          <m:t>𝑥</m:t>
                        </m:r>
                      </m:den>
                    </m:f>
                    <m:r>
                      <a:rPr lang="en-US"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𝑥𝑦</m:t>
                        </m:r>
                        <m:r>
                          <a:rPr lang="pt-BR" sz="21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𝑦</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d>
                  </m:oMath>
                </a14:m>
                <a:endParaRPr lang="en-US" sz="21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C389524E-1853-E832-111C-6770B68D0886}"/>
                  </a:ext>
                </a:extLst>
              </p:cNvPr>
              <p:cNvSpPr txBox="1">
                <a:spLocks noRot="1" noChangeAspect="1" noMove="1" noResize="1" noEditPoints="1" noAdjustHandles="1" noChangeArrowheads="1" noChangeShapeType="1" noTextEdit="1"/>
              </p:cNvSpPr>
              <p:nvPr/>
            </p:nvSpPr>
            <p:spPr>
              <a:xfrm>
                <a:off x="1916641" y="954734"/>
                <a:ext cx="6728037" cy="1634486"/>
              </a:xfrm>
              <a:prstGeom prst="rect">
                <a:avLst/>
              </a:prstGeom>
              <a:blipFill>
                <a:blip r:embed="rId3"/>
                <a:stretch>
                  <a:fillRect l="-1087"/>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2C0F561-191E-0E62-D3D2-EC5030DE94F8}"/>
              </a:ext>
            </a:extLst>
          </p:cNvPr>
          <p:cNvSpPr/>
          <p:nvPr/>
        </p:nvSpPr>
        <p:spPr>
          <a:xfrm>
            <a:off x="499322" y="2347587"/>
            <a:ext cx="972752" cy="364371"/>
          </a:xfrm>
          <a:prstGeom prst="wedgeEllipseCallout">
            <a:avLst>
              <a:gd name="adj1" fmla="val 27338"/>
              <a:gd name="adj2" fmla="val 103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3AD89B-A2A4-8D7B-8537-1E8830699EDE}"/>
                  </a:ext>
                </a:extLst>
              </p:cNvPr>
              <p:cNvSpPr txBox="1"/>
              <p:nvPr/>
            </p:nvSpPr>
            <p:spPr>
              <a:xfrm>
                <a:off x="828074" y="2946911"/>
                <a:ext cx="6094406" cy="800155"/>
              </a:xfrm>
              <a:prstGeom prst="rect">
                <a:avLst/>
              </a:prstGeom>
              <a:noFill/>
            </p:spPr>
            <p:txBody>
              <a:bodyPr wrap="square">
                <a:spAutoFit/>
              </a:bodyPr>
              <a:lstStyle/>
              <a:p>
                <a:pPr algn="just">
                  <a:lnSpc>
                    <a:spcPct val="150000"/>
                  </a:lnSpc>
                  <a:spcBef>
                    <a:spcPts val="600"/>
                  </a:spcBef>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a)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−8</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−4</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3(</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num>
                      <m:den>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6(</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3</m:t>
                        </m:r>
                      </m:num>
                      <m:den>
                        <m:r>
                          <a:rPr lang="pt-BR" sz="2100" i="1">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53AD89B-A2A4-8D7B-8537-1E8830699EDE}"/>
                  </a:ext>
                </a:extLst>
              </p:cNvPr>
              <p:cNvSpPr txBox="1">
                <a:spLocks noRot="1" noChangeAspect="1" noMove="1" noResize="1" noEditPoints="1" noAdjustHandles="1" noChangeArrowheads="1" noChangeShapeType="1" noTextEdit="1"/>
              </p:cNvSpPr>
              <p:nvPr/>
            </p:nvSpPr>
            <p:spPr>
              <a:xfrm>
                <a:off x="828074" y="2946911"/>
                <a:ext cx="6094406" cy="800155"/>
              </a:xfrm>
              <a:prstGeom prst="rect">
                <a:avLst/>
              </a:prstGeom>
              <a:blipFill>
                <a:blip r:embed="rId4"/>
                <a:stretch>
                  <a:fillRect l="-1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9C868E2-5AD1-072C-B2AD-0B3A542747C6}"/>
                  </a:ext>
                </a:extLst>
              </p:cNvPr>
              <p:cNvSpPr txBox="1"/>
              <p:nvPr/>
            </p:nvSpPr>
            <p:spPr>
              <a:xfrm>
                <a:off x="1237079" y="3830714"/>
                <a:ext cx="6728037" cy="846514"/>
              </a:xfrm>
              <a:prstGeom prst="rect">
                <a:avLst/>
              </a:prstGeom>
              <a:noFill/>
            </p:spPr>
            <p:txBody>
              <a:bodyPr wrap="square">
                <a:spAutoFit/>
              </a:bodyPr>
              <a:lstStyle/>
              <a:p>
                <a:pPr algn="just">
                  <a:lnSpc>
                    <a:spcPct val="150000"/>
                  </a:lnSpc>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b)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−36</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+10</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num>
                      <m:den>
                        <m:r>
                          <a:rPr lang="pt-BR" sz="2100" i="1">
                            <a:latin typeface="Cambria Math" panose="02040503050406030204" pitchFamily="18" charset="0"/>
                            <a:ea typeface="Calibri" panose="020F0502020204030204" pitchFamily="34" charset="0"/>
                            <a:cs typeface="Times New Roman" panose="02020603050405020304" pitchFamily="18" charset="0"/>
                          </a:rPr>
                          <m:t>6−</m:t>
                        </m:r>
                        <m:r>
                          <a:rPr lang="en-US" sz="2100" i="1">
                            <a:latin typeface="Cambria Math" panose="02040503050406030204" pitchFamily="18" charset="0"/>
                            <a:ea typeface="Calibri" panose="020F0502020204030204" pitchFamily="34" charset="0"/>
                            <a:cs typeface="Times New Roman" panose="02020603050405020304" pitchFamily="18" charset="0"/>
                          </a:rPr>
                          <m:t>𝑥</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cs typeface="Times New Roman" panose="02020603050405020304" pitchFamily="18" charset="0"/>
                          </a:rPr>
                        </m:ctrlPr>
                      </m:fPr>
                      <m:num>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−36</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+10</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cs typeface="Times New Roman" panose="02020603050405020304" pitchFamily="18" charset="0"/>
                          </a:rPr>
                        </m:ctrlPr>
                      </m:fPr>
                      <m:num>
                        <m:d>
                          <m:dPr>
                            <m:ctrlPr>
                              <a:rPr lang="en-US" sz="2100" i="1">
                                <a:latin typeface="Cambria Math" panose="02040503050406030204" pitchFamily="18"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e>
                        </m:d>
                        <m:d>
                          <m:dPr>
                            <m:ctrlPr>
                              <a:rPr lang="en-US" sz="2100" i="1">
                                <a:latin typeface="Cambria Math" panose="02040503050406030204" pitchFamily="18"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e>
                        </m:d>
                      </m:num>
                      <m:den>
                        <m:r>
                          <a:rPr lang="pt-BR" sz="2100" i="1">
                            <a:latin typeface="Cambria Math" panose="02040503050406030204" pitchFamily="18" charset="0"/>
                            <a:ea typeface="Calibri" panose="020F0502020204030204" pitchFamily="34" charset="0"/>
                            <a:cs typeface="Times New Roman" panose="02020603050405020304" pitchFamily="18" charset="0"/>
                          </a:rPr>
                          <m:t>2</m:t>
                        </m:r>
                        <m:d>
                          <m:dPr>
                            <m:ctrlPr>
                              <a:rPr lang="en-US" sz="2100" i="1">
                                <a:latin typeface="Cambria Math" panose="02040503050406030204" pitchFamily="18"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e>
                        </m:d>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−6</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+6</m:t>
                        </m:r>
                      </m:num>
                      <m:den>
                        <m:r>
                          <a:rPr lang="pt-BR" sz="2100" i="1">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99C868E2-5AD1-072C-B2AD-0B3A542747C6}"/>
                  </a:ext>
                </a:extLst>
              </p:cNvPr>
              <p:cNvSpPr txBox="1">
                <a:spLocks noRot="1" noChangeAspect="1" noMove="1" noResize="1" noEditPoints="1" noAdjustHandles="1" noChangeArrowheads="1" noChangeShapeType="1" noTextEdit="1"/>
              </p:cNvSpPr>
              <p:nvPr/>
            </p:nvSpPr>
            <p:spPr>
              <a:xfrm>
                <a:off x="1237079" y="3830714"/>
                <a:ext cx="6728037" cy="846514"/>
              </a:xfrm>
              <a:prstGeom prst="rect">
                <a:avLst/>
              </a:prstGeom>
              <a:blipFill>
                <a:blip r:embed="rId5"/>
                <a:stretch>
                  <a:fillRect l="-1087" b="-71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29" name="Group 28">
            <a:extLst>
              <a:ext uri="{FF2B5EF4-FFF2-40B4-BE49-F238E27FC236}">
                <a16:creationId xmlns:a16="http://schemas.microsoft.com/office/drawing/2014/main" id="{655E76CB-CCEC-E9B9-9A47-3021B0499468}"/>
              </a:ext>
            </a:extLst>
          </p:cNvPr>
          <p:cNvGrpSpPr/>
          <p:nvPr/>
        </p:nvGrpSpPr>
        <p:grpSpPr>
          <a:xfrm>
            <a:off x="1749798" y="1824394"/>
            <a:ext cx="841755" cy="850500"/>
            <a:chOff x="1078233" y="1690175"/>
            <a:chExt cx="841755" cy="850500"/>
          </a:xfrm>
        </p:grpSpPr>
        <p:sp>
          <p:nvSpPr>
            <p:cNvPr id="1628" name="Google Shape;1628;p41"/>
            <p:cNvSpPr/>
            <p:nvPr/>
          </p:nvSpPr>
          <p:spPr>
            <a:xfrm>
              <a:off x="1078233" y="1690175"/>
              <a:ext cx="841755"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a:off x="1174225" y="1784500"/>
              <a:ext cx="64973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3" name="Google Shape;1633;p41"/>
          <p:cNvSpPr txBox="1">
            <a:spLocks noGrp="1"/>
          </p:cNvSpPr>
          <p:nvPr>
            <p:ph type="title" idx="3"/>
          </p:nvPr>
        </p:nvSpPr>
        <p:spPr>
          <a:xfrm>
            <a:off x="1749798" y="2028669"/>
            <a:ext cx="841800" cy="44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mj-lt"/>
              </a:rPr>
              <a:t>01</a:t>
            </a:r>
            <a:endParaRPr sz="3000" dirty="0">
              <a:latin typeface="+mj-lt"/>
            </a:endParaRPr>
          </a:p>
        </p:txBody>
      </p:sp>
      <p:sp>
        <p:nvSpPr>
          <p:cNvPr id="26" name="Google Shape;590;p30">
            <a:extLst>
              <a:ext uri="{FF2B5EF4-FFF2-40B4-BE49-F238E27FC236}">
                <a16:creationId xmlns:a16="http://schemas.microsoft.com/office/drawing/2014/main" id="{C723C729-B7AA-1216-7C31-965D201DF033}"/>
              </a:ext>
            </a:extLst>
          </p:cNvPr>
          <p:cNvSpPr txBox="1">
            <a:spLocks noGrp="1"/>
          </p:cNvSpPr>
          <p:nvPr>
            <p:ph type="title"/>
          </p:nvPr>
        </p:nvSpPr>
        <p:spPr>
          <a:xfrm>
            <a:off x="720000" y="5905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C00000"/>
                </a:solidFill>
                <a:latin typeface="Arial" panose="020B0604020202020204" pitchFamily="34" charset="0"/>
                <a:cs typeface="Arial" panose="020B0604020202020204" pitchFamily="34" charset="0"/>
              </a:rPr>
              <a:t>NỘI DUNG BÀI HỌC</a:t>
            </a:r>
            <a:endParaRPr dirty="0">
              <a:solidFill>
                <a:srgbClr val="C00000"/>
              </a:solidFill>
              <a:latin typeface="Arial" panose="020B0604020202020204" pitchFamily="34" charset="0"/>
              <a:cs typeface="Arial" panose="020B0604020202020204" pitchFamily="34" charset="0"/>
            </a:endParaRPr>
          </a:p>
        </p:txBody>
      </p:sp>
      <p:sp>
        <p:nvSpPr>
          <p:cNvPr id="27" name="Google Shape;591;p30">
            <a:extLst>
              <a:ext uri="{FF2B5EF4-FFF2-40B4-BE49-F238E27FC236}">
                <a16:creationId xmlns:a16="http://schemas.microsoft.com/office/drawing/2014/main" id="{3DEDCC37-5DA8-5C02-8AB0-FF0A13AF7C75}"/>
              </a:ext>
            </a:extLst>
          </p:cNvPr>
          <p:cNvSpPr txBox="1">
            <a:spLocks/>
          </p:cNvSpPr>
          <p:nvPr/>
        </p:nvSpPr>
        <p:spPr>
          <a:xfrm>
            <a:off x="2773940" y="1852057"/>
            <a:ext cx="5067130"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dk1"/>
              </a:buClr>
              <a:buSzPts val="2400"/>
              <a:buFont typeface="Just Another Hand"/>
              <a:buNone/>
              <a:defRPr sz="2700" b="0" i="0" u="none" strike="noStrike" cap="none">
                <a:solidFill>
                  <a:schemeClr val="dk1"/>
                </a:solidFill>
                <a:latin typeface="Just Another Hand"/>
                <a:ea typeface="Just Another Hand"/>
                <a:cs typeface="Just Another Hand"/>
                <a:sym typeface="Just Another Hand"/>
              </a:defRPr>
            </a:lvl1pPr>
            <a:lvl2pPr marL="914400" marR="0" lvl="1"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2pPr>
            <a:lvl3pPr marL="1371600" marR="0" lvl="2"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3pPr>
            <a:lvl4pPr marL="1828800" marR="0" lvl="3"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4pPr>
            <a:lvl5pPr marL="2286000" marR="0" lvl="4"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5pPr>
            <a:lvl6pPr marL="2743200" marR="0" lvl="5"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6pPr>
            <a:lvl7pPr marL="3200400" marR="0" lvl="6"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7pPr>
            <a:lvl8pPr marL="3657600" marR="0" lvl="7"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8pPr>
            <a:lvl9pPr marL="4114800" marR="0" lvl="8"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9pPr>
          </a:lstStyle>
          <a:p>
            <a:pPr marL="0" indent="0" algn="just">
              <a:lnSpc>
                <a:spcPct val="150000"/>
              </a:lnSpc>
            </a:pPr>
            <a:r>
              <a:rPr lang="en-US" sz="2600" dirty="0" err="1">
                <a:solidFill>
                  <a:schemeClr val="tx1"/>
                </a:solidFill>
                <a:latin typeface="Arial" panose="020B0604020202020204" pitchFamily="34" charset="0"/>
                <a:cs typeface="Arial" panose="020B0604020202020204" pitchFamily="34" charset="0"/>
              </a:rPr>
              <a:t>Phép</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nhân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các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phân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thức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đại</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số</a:t>
            </a:r>
            <a:endParaRPr lang="en-US" sz="2600" dirty="0">
              <a:solidFill>
                <a:schemeClr val="tx1"/>
              </a:solidFill>
              <a:latin typeface="Arial" panose="020B0604020202020204" pitchFamily="34" charset="0"/>
              <a:cs typeface="Arial" panose="020B0604020202020204" pitchFamily="34" charset="0"/>
            </a:endParaRPr>
          </a:p>
        </p:txBody>
      </p:sp>
      <p:sp>
        <p:nvSpPr>
          <p:cNvPr id="28" name="Google Shape;591;p30">
            <a:extLst>
              <a:ext uri="{FF2B5EF4-FFF2-40B4-BE49-F238E27FC236}">
                <a16:creationId xmlns:a16="http://schemas.microsoft.com/office/drawing/2014/main" id="{9914EA5B-2B15-3286-A266-618667389F8D}"/>
              </a:ext>
            </a:extLst>
          </p:cNvPr>
          <p:cNvSpPr txBox="1">
            <a:spLocks/>
          </p:cNvSpPr>
          <p:nvPr/>
        </p:nvSpPr>
        <p:spPr>
          <a:xfrm>
            <a:off x="2773940" y="3070967"/>
            <a:ext cx="4964170"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just">
              <a:lnSpc>
                <a:spcPct val="150000"/>
              </a:lnSpc>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chia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lang="en-US" sz="2600" b="0" dirty="0">
              <a:solidFill>
                <a:schemeClr val="tx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CBC18856-4E95-EF2B-2D05-468ADDA285E2}"/>
              </a:ext>
            </a:extLst>
          </p:cNvPr>
          <p:cNvGrpSpPr/>
          <p:nvPr/>
        </p:nvGrpSpPr>
        <p:grpSpPr>
          <a:xfrm>
            <a:off x="1749798" y="2997869"/>
            <a:ext cx="841755" cy="850500"/>
            <a:chOff x="1078233" y="1690175"/>
            <a:chExt cx="841755" cy="850500"/>
          </a:xfrm>
        </p:grpSpPr>
        <p:sp>
          <p:nvSpPr>
            <p:cNvPr id="31" name="Google Shape;1628;p41">
              <a:extLst>
                <a:ext uri="{FF2B5EF4-FFF2-40B4-BE49-F238E27FC236}">
                  <a16:creationId xmlns:a16="http://schemas.microsoft.com/office/drawing/2014/main" id="{D4D6E78C-23EE-F324-A606-B894EA627C03}"/>
                </a:ext>
              </a:extLst>
            </p:cNvPr>
            <p:cNvSpPr/>
            <p:nvPr/>
          </p:nvSpPr>
          <p:spPr>
            <a:xfrm>
              <a:off x="1078233" y="1690175"/>
              <a:ext cx="841755"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9;p41">
              <a:extLst>
                <a:ext uri="{FF2B5EF4-FFF2-40B4-BE49-F238E27FC236}">
                  <a16:creationId xmlns:a16="http://schemas.microsoft.com/office/drawing/2014/main" id="{05AF06BD-8C59-F82A-9788-C423D9DD66DF}"/>
                </a:ext>
              </a:extLst>
            </p:cNvPr>
            <p:cNvSpPr/>
            <p:nvPr/>
          </p:nvSpPr>
          <p:spPr>
            <a:xfrm>
              <a:off x="1174225" y="1784500"/>
              <a:ext cx="64973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633;p41">
            <a:extLst>
              <a:ext uri="{FF2B5EF4-FFF2-40B4-BE49-F238E27FC236}">
                <a16:creationId xmlns:a16="http://schemas.microsoft.com/office/drawing/2014/main" id="{04747BBD-72A8-743B-BF15-14FC8E9DB104}"/>
              </a:ext>
            </a:extLst>
          </p:cNvPr>
          <p:cNvSpPr txBox="1">
            <a:spLocks/>
          </p:cNvSpPr>
          <p:nvPr/>
        </p:nvSpPr>
        <p:spPr>
          <a:xfrm>
            <a:off x="1749798" y="3202144"/>
            <a:ext cx="841800" cy="44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Just Another Hand"/>
              <a:buNone/>
              <a:defRPr sz="4000" b="0" i="0" u="none" strike="noStrike" cap="none">
                <a:solidFill>
                  <a:schemeClr val="dk2"/>
                </a:solidFill>
                <a:latin typeface="Just Another Hand"/>
                <a:ea typeface="Just Another Hand"/>
                <a:cs typeface="Just Another Hand"/>
                <a:sym typeface="Just Another Hand"/>
              </a:defRPr>
            </a:lvl1pPr>
            <a:lvl2pPr marR="0" lvl="1"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2pPr>
            <a:lvl3pPr marR="0" lvl="2"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3pPr>
            <a:lvl4pPr marR="0" lvl="3"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4pPr>
            <a:lvl5pPr marR="0" lvl="4"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5pPr>
            <a:lvl6pPr marR="0" lvl="5"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6pPr>
            <a:lvl7pPr marR="0" lvl="6"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7pPr>
            <a:lvl8pPr marR="0" lvl="7"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8pPr>
            <a:lvl9pPr marR="0" lvl="8"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9pPr>
          </a:lstStyle>
          <a:p>
            <a:r>
              <a:rPr lang="en" sz="3000" dirty="0">
                <a:latin typeface="+mj-lt"/>
              </a:rPr>
              <a:t>02</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33"/>
                                        </p:tgtEl>
                                        <p:attrNameLst>
                                          <p:attrName>style.visibility</p:attrName>
                                        </p:attrNameLst>
                                      </p:cBhvr>
                                      <p:to>
                                        <p:strVal val="visible"/>
                                      </p:to>
                                    </p:set>
                                    <p:animEffect transition="in" filter="fade">
                                      <p:cBhvr>
                                        <p:cTn id="22" dur="500"/>
                                        <p:tgtEl>
                                          <p:spTgt spid="1633"/>
                                        </p:tgtEl>
                                      </p:cBhvr>
                                    </p:animEffect>
                                    <p:anim calcmode="lin" valueType="num">
                                      <p:cBhvr>
                                        <p:cTn id="23" dur="500" fill="hold"/>
                                        <p:tgtEl>
                                          <p:spTgt spid="1633"/>
                                        </p:tgtEl>
                                        <p:attrNameLst>
                                          <p:attrName>ppt_x</p:attrName>
                                        </p:attrNameLst>
                                      </p:cBhvr>
                                      <p:tavLst>
                                        <p:tav tm="0">
                                          <p:val>
                                            <p:strVal val="#ppt_x"/>
                                          </p:val>
                                        </p:tav>
                                        <p:tav tm="100000">
                                          <p:val>
                                            <p:strVal val="#ppt_x"/>
                                          </p:val>
                                        </p:tav>
                                      </p:tavLst>
                                    </p:anim>
                                    <p:anim calcmode="lin" valueType="num">
                                      <p:cBhvr>
                                        <p:cTn id="24" dur="500" fill="hold"/>
                                        <p:tgtEl>
                                          <p:spTgt spid="16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22" presetClass="entr" presetSubtype="8"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p:bldP spid="26" grpId="0"/>
      <p:bldP spid="27" grpId="0"/>
      <p:bldP spid="28"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grpSp>
        <p:nvGrpSpPr>
          <p:cNvPr id="2560" name="Google Shape;2560;p57"/>
          <p:cNvGrpSpPr/>
          <p:nvPr/>
        </p:nvGrpSpPr>
        <p:grpSpPr>
          <a:xfrm>
            <a:off x="7227359" y="8679"/>
            <a:ext cx="1087195" cy="1245376"/>
            <a:chOff x="615937" y="539504"/>
            <a:chExt cx="1190777" cy="1184500"/>
          </a:xfrm>
        </p:grpSpPr>
        <p:grpSp>
          <p:nvGrpSpPr>
            <p:cNvPr id="2561" name="Google Shape;2561;p57"/>
            <p:cNvGrpSpPr/>
            <p:nvPr/>
          </p:nvGrpSpPr>
          <p:grpSpPr>
            <a:xfrm rot="-2526050" flipH="1">
              <a:off x="784425" y="741296"/>
              <a:ext cx="812802" cy="815449"/>
              <a:chOff x="-918865" y="-1588977"/>
              <a:chExt cx="720429" cy="722776"/>
            </a:xfrm>
          </p:grpSpPr>
          <p:sp>
            <p:nvSpPr>
              <p:cNvPr id="2562" name="Google Shape;256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57"/>
            <p:cNvGrpSpPr/>
            <p:nvPr/>
          </p:nvGrpSpPr>
          <p:grpSpPr>
            <a:xfrm rot="-2389171" flipH="1">
              <a:off x="827048" y="705191"/>
              <a:ext cx="812825" cy="815472"/>
              <a:chOff x="-918865" y="-1588977"/>
              <a:chExt cx="720429" cy="722776"/>
            </a:xfrm>
          </p:grpSpPr>
          <p:sp>
            <p:nvSpPr>
              <p:cNvPr id="2572" name="Google Shape;257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1113132-0529-63CD-4983-86DE431913F4}"/>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tr.4</a:t>
            </a:r>
            <a:r>
              <a:rPr lang="nl-NL" sz="2100" b="1" kern="1200" dirty="0">
                <a:latin typeface="+mj-lt"/>
                <a:ea typeface="+mn-ea"/>
                <a:cs typeface="Arial" panose="020B0604020202020204" pitchFamily="34" charset="0"/>
              </a:rPr>
              <a:t>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F398F9-2D5E-ECA7-F2DD-2510BA13E02D}"/>
                  </a:ext>
                </a:extLst>
              </p:cNvPr>
              <p:cNvSpPr txBox="1"/>
              <p:nvPr/>
            </p:nvSpPr>
            <p:spPr>
              <a:xfrm>
                <a:off x="119590" y="2954484"/>
                <a:ext cx="8904820" cy="858120"/>
              </a:xfrm>
              <a:prstGeom prst="rect">
                <a:avLst/>
              </a:prstGeom>
              <a:noFill/>
            </p:spPr>
            <p:txBody>
              <a:bodyPr wrap="square">
                <a:spAutoFit/>
              </a:bodyPr>
              <a:lstStyle/>
              <a:p>
                <a:pPr algn="just">
                  <a:lnSpc>
                    <a:spcPct val="150000"/>
                  </a:lnSpc>
                  <a:spcBef>
                    <a:spcPts val="600"/>
                  </a:spcBef>
                  <a:spcAft>
                    <a:spcPts val="600"/>
                  </a:spcAft>
                </a:pPr>
                <a:r>
                  <a:rPr lang="pt-BR" sz="2100" dirty="0">
                    <a:latin typeface="+mj-lt"/>
                    <a:ea typeface="Arial" panose="020B0604020202020204" pitchFamily="34" charset="0"/>
                    <a:cs typeface="Times New Roman" panose="02020603050405020304" pitchFamily="18" charset="0"/>
                  </a:rPr>
                  <a:t>c</a:t>
                </a:r>
                <a:r>
                  <a:rPr lang="pt-BR" sz="21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−1)(5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5</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e>
                        </m:d>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=−5</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e>
                    </m:d>
                    <m:r>
                      <a:rPr lang="pt-BR" sz="2100" i="1">
                        <a:latin typeface="Cambria Math" panose="02040503050406030204" pitchFamily="18" charset="0"/>
                        <a:ea typeface="Times New Roman" panose="02020603050405020304" pitchFamily="18" charset="0"/>
                        <a:cs typeface="Times New Roman" panose="02020603050405020304" pitchFamily="18" charset="0"/>
                      </a:rPr>
                      <m:t>=5−5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AF398F9-2D5E-ECA7-F2DD-2510BA13E02D}"/>
                  </a:ext>
                </a:extLst>
              </p:cNvPr>
              <p:cNvSpPr txBox="1">
                <a:spLocks noRot="1" noChangeAspect="1" noMove="1" noResize="1" noEditPoints="1" noAdjustHandles="1" noChangeArrowheads="1" noChangeShapeType="1" noTextEdit="1"/>
              </p:cNvSpPr>
              <p:nvPr/>
            </p:nvSpPr>
            <p:spPr>
              <a:xfrm>
                <a:off x="119590" y="2954484"/>
                <a:ext cx="8904820" cy="858120"/>
              </a:xfrm>
              <a:prstGeom prst="rect">
                <a:avLst/>
              </a:prstGeom>
              <a:blipFill>
                <a:blip r:embed="rId3"/>
                <a:stretch>
                  <a:fillRect l="-8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6BCC547-91A3-EFC9-DE76-1048D8951279}"/>
                  </a:ext>
                </a:extLst>
              </p:cNvPr>
              <p:cNvSpPr txBox="1"/>
              <p:nvPr/>
            </p:nvSpPr>
            <p:spPr>
              <a:xfrm>
                <a:off x="673604" y="3772192"/>
                <a:ext cx="8301778" cy="800155"/>
              </a:xfrm>
              <a:prstGeom prst="rect">
                <a:avLst/>
              </a:prstGeom>
              <a:noFill/>
            </p:spPr>
            <p:txBody>
              <a:bodyPr wrap="square">
                <a:spAutoFit/>
              </a:bodyPr>
              <a:lstStyle/>
              <a:p>
                <a:pPr algn="just">
                  <a:lnSpc>
                    <a:spcPct val="150000"/>
                  </a:lnSpc>
                  <a:spcAft>
                    <a:spcPts val="600"/>
                  </a:spcAft>
                </a:pPr>
                <a:r>
                  <a:rPr lang="pt-BR" sz="2100" dirty="0">
                    <a:latin typeface="+mj-lt"/>
                    <a:ea typeface="Arial" panose="020B0604020202020204" pitchFamily="34" charset="0"/>
                    <a:cs typeface="Times New Roman" panose="02020603050405020304" pitchFamily="18" charset="0"/>
                  </a:rPr>
                  <a:t>d</a:t>
                </a:r>
                <a:r>
                  <a:rPr lang="pt-BR" sz="21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𝑥𝑦</m:t>
                        </m:r>
                        <m:r>
                          <a:rPr lang="pt-BR" sz="21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𝑦</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d>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d>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6BCC547-91A3-EFC9-DE76-1048D8951279}"/>
                  </a:ext>
                </a:extLst>
              </p:cNvPr>
              <p:cNvSpPr txBox="1">
                <a:spLocks noRot="1" noChangeAspect="1" noMove="1" noResize="1" noEditPoints="1" noAdjustHandles="1" noChangeArrowheads="1" noChangeShapeType="1" noTextEdit="1"/>
              </p:cNvSpPr>
              <p:nvPr/>
            </p:nvSpPr>
            <p:spPr>
              <a:xfrm>
                <a:off x="673604" y="3772192"/>
                <a:ext cx="8301778" cy="800155"/>
              </a:xfrm>
              <a:prstGeom prst="rect">
                <a:avLst/>
              </a:prstGeom>
              <a:blipFill>
                <a:blip r:embed="rId4"/>
                <a:stretch>
                  <a:fillRect l="-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8E282D7-3A43-AC21-9D2D-92324ADDD311}"/>
                  </a:ext>
                </a:extLst>
              </p:cNvPr>
              <p:cNvSpPr txBox="1"/>
              <p:nvPr/>
            </p:nvSpPr>
            <p:spPr>
              <a:xfrm>
                <a:off x="1916641" y="954734"/>
                <a:ext cx="6728037" cy="1634486"/>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−8</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−4</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−36</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+10</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num>
                      <m:den>
                        <m:r>
                          <a:rPr lang="pt-BR" sz="2100" i="1">
                            <a:latin typeface="Cambria Math" panose="02040503050406030204" pitchFamily="18" charset="0"/>
                            <a:ea typeface="Calibri" panose="020F0502020204030204" pitchFamily="34" charset="0"/>
                            <a:cs typeface="Times New Roman" panose="02020603050405020304" pitchFamily="18" charset="0"/>
                          </a:rPr>
                          <m:t>6−</m:t>
                        </m:r>
                        <m:r>
                          <a:rPr lang="en-US" sz="2100" i="1">
                            <a:latin typeface="Cambria Math" panose="02040503050406030204" pitchFamily="18" charset="0"/>
                            <a:ea typeface="Calibri" panose="020F0502020204030204" pitchFamily="34" charset="0"/>
                            <a:cs typeface="Times New Roman" panose="02020603050405020304" pitchFamily="18" charset="0"/>
                          </a:rPr>
                          <m:t>𝑥</m:t>
                        </m:r>
                      </m:den>
                    </m:f>
                    <m:r>
                      <a:rPr lang="en-US"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𝑥𝑦</m:t>
                        </m:r>
                        <m:r>
                          <a:rPr lang="pt-BR" sz="21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𝑦</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d>
                  </m:oMath>
                </a14:m>
                <a:endParaRPr lang="en-US" sz="21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18E282D7-3A43-AC21-9D2D-92324ADDD311}"/>
                  </a:ext>
                </a:extLst>
              </p:cNvPr>
              <p:cNvSpPr txBox="1">
                <a:spLocks noRot="1" noChangeAspect="1" noMove="1" noResize="1" noEditPoints="1" noAdjustHandles="1" noChangeArrowheads="1" noChangeShapeType="1" noTextEdit="1"/>
              </p:cNvSpPr>
              <p:nvPr/>
            </p:nvSpPr>
            <p:spPr>
              <a:xfrm>
                <a:off x="1916641" y="954734"/>
                <a:ext cx="6728037" cy="1634486"/>
              </a:xfrm>
              <a:prstGeom prst="rect">
                <a:avLst/>
              </a:prstGeom>
              <a:blipFill>
                <a:blip r:embed="rId5"/>
                <a:stretch>
                  <a:fillRect l="-1087"/>
                </a:stretch>
              </a:blipFill>
            </p:spPr>
            <p:txBody>
              <a:bodyPr/>
              <a:lstStyle/>
              <a:p>
                <a:r>
                  <a:rPr lang="en-US">
                    <a:noFill/>
                  </a:rPr>
                  <a:t> </a:t>
                </a:r>
              </a:p>
            </p:txBody>
          </p:sp>
        </mc:Fallback>
      </mc:AlternateContent>
      <p:sp>
        <p:nvSpPr>
          <p:cNvPr id="10" name="Oval Callout 29">
            <a:extLst>
              <a:ext uri="{FF2B5EF4-FFF2-40B4-BE49-F238E27FC236}">
                <a16:creationId xmlns:a16="http://schemas.microsoft.com/office/drawing/2014/main" id="{E6F9D947-2C43-EC71-7AF0-167627038848}"/>
              </a:ext>
            </a:extLst>
          </p:cNvPr>
          <p:cNvSpPr/>
          <p:nvPr/>
        </p:nvSpPr>
        <p:spPr>
          <a:xfrm>
            <a:off x="499322" y="2347587"/>
            <a:ext cx="972752" cy="364371"/>
          </a:xfrm>
          <a:prstGeom prst="wedgeEllipseCallout">
            <a:avLst>
              <a:gd name="adj1" fmla="val 27338"/>
              <a:gd name="adj2" fmla="val 103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0C6CC64-7BFB-A646-FAEB-0D15057B96D5}"/>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31472032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grpSp>
        <p:nvGrpSpPr>
          <p:cNvPr id="2591" name="Google Shape;2591;p58"/>
          <p:cNvGrpSpPr/>
          <p:nvPr/>
        </p:nvGrpSpPr>
        <p:grpSpPr>
          <a:xfrm>
            <a:off x="582930" y="3766587"/>
            <a:ext cx="639016" cy="700547"/>
            <a:chOff x="1005415" y="1355608"/>
            <a:chExt cx="3243069" cy="2580134"/>
          </a:xfrm>
        </p:grpSpPr>
        <p:grpSp>
          <p:nvGrpSpPr>
            <p:cNvPr id="2592" name="Google Shape;2592;p58"/>
            <p:cNvGrpSpPr/>
            <p:nvPr/>
          </p:nvGrpSpPr>
          <p:grpSpPr>
            <a:xfrm>
              <a:off x="1005415" y="1503458"/>
              <a:ext cx="3243069" cy="2432284"/>
              <a:chOff x="1005415" y="1355608"/>
              <a:chExt cx="3243069" cy="2432284"/>
            </a:xfrm>
          </p:grpSpPr>
          <p:sp>
            <p:nvSpPr>
              <p:cNvPr id="2593" name="Google Shape;259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w="9525" cap="flat" cmpd="sng">
                <a:solidFill>
                  <a:schemeClr val="dk1"/>
                </a:solidFill>
                <a:prstDash val="solid"/>
                <a:round/>
                <a:headEnd type="none" w="med" len="med"/>
                <a:tailEnd type="none" w="med" len="med"/>
              </a:ln>
            </p:spPr>
          </p:sp>
          <p:sp>
            <p:nvSpPr>
              <p:cNvPr id="2595" name="Google Shape;259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dk1"/>
              </a:solidFill>
              <a:ln w="9525" cap="flat" cmpd="sng">
                <a:solidFill>
                  <a:schemeClr val="dk1"/>
                </a:solidFill>
                <a:prstDash val="solid"/>
                <a:round/>
                <a:headEnd type="none" w="med" len="med"/>
                <a:tailEnd type="none" w="med" len="med"/>
              </a:ln>
            </p:spPr>
          </p:sp>
        </p:grpSp>
        <p:grpSp>
          <p:nvGrpSpPr>
            <p:cNvPr id="2632" name="Google Shape;2632;p58"/>
            <p:cNvGrpSpPr/>
            <p:nvPr/>
          </p:nvGrpSpPr>
          <p:grpSpPr>
            <a:xfrm>
              <a:off x="1005415" y="1355608"/>
              <a:ext cx="3243069" cy="2432284"/>
              <a:chOff x="1005415" y="1355608"/>
              <a:chExt cx="3243069" cy="2432284"/>
            </a:xfrm>
          </p:grpSpPr>
          <p:sp>
            <p:nvSpPr>
              <p:cNvPr id="2633" name="Google Shape;263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a:noFill/>
              </a:ln>
            </p:spPr>
          </p:sp>
          <p:sp>
            <p:nvSpPr>
              <p:cNvPr id="2635" name="Google Shape;263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accent4"/>
              </a:solidFill>
              <a:ln>
                <a:noFill/>
              </a:ln>
            </p:spPr>
          </p:sp>
        </p:grpSp>
      </p:grpSp>
      <p:grpSp>
        <p:nvGrpSpPr>
          <p:cNvPr id="2672" name="Google Shape;2672;p58"/>
          <p:cNvGrpSpPr/>
          <p:nvPr/>
        </p:nvGrpSpPr>
        <p:grpSpPr>
          <a:xfrm>
            <a:off x="3536152" y="1731082"/>
            <a:ext cx="276760" cy="271622"/>
            <a:chOff x="3490002" y="196082"/>
            <a:chExt cx="276760" cy="271622"/>
          </a:xfrm>
        </p:grpSpPr>
        <p:sp>
          <p:nvSpPr>
            <p:cNvPr id="2673" name="Google Shape;2673;p5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5" name="Google Shape;2675;p58"/>
          <p:cNvGrpSpPr/>
          <p:nvPr/>
        </p:nvGrpSpPr>
        <p:grpSpPr>
          <a:xfrm>
            <a:off x="1897155" y="4378737"/>
            <a:ext cx="72420" cy="59171"/>
            <a:chOff x="1081830" y="1265825"/>
            <a:chExt cx="72420" cy="59171"/>
          </a:xfrm>
        </p:grpSpPr>
        <p:sp>
          <p:nvSpPr>
            <p:cNvPr id="2676" name="Google Shape;2676;p5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8" name="Google Shape;2678;p58"/>
          <p:cNvSpPr/>
          <p:nvPr/>
        </p:nvSpPr>
        <p:spPr>
          <a:xfrm rot="10800000" flipH="1">
            <a:off x="1075475" y="11061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0C76DC1C-CFB2-81A3-1E85-97757234D7C3}"/>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7" name="Oval Callout 29">
            <a:extLst>
              <a:ext uri="{FF2B5EF4-FFF2-40B4-BE49-F238E27FC236}">
                <a16:creationId xmlns:a16="http://schemas.microsoft.com/office/drawing/2014/main" id="{890132E4-7462-4578-EECB-BD4F6209445C}"/>
              </a:ext>
            </a:extLst>
          </p:cNvPr>
          <p:cNvSpPr/>
          <p:nvPr/>
        </p:nvSpPr>
        <p:spPr>
          <a:xfrm>
            <a:off x="7588317" y="2207379"/>
            <a:ext cx="972752" cy="364371"/>
          </a:xfrm>
          <a:prstGeom prst="wedgeEllipseCallout">
            <a:avLst>
              <a:gd name="adj1" fmla="val -290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B19936-465D-BE4F-AE55-567B2BD5E60E}"/>
                  </a:ext>
                </a:extLst>
              </p:cNvPr>
              <p:cNvSpPr txBox="1"/>
              <p:nvPr/>
            </p:nvSpPr>
            <p:spPr>
              <a:xfrm>
                <a:off x="1049656" y="2723220"/>
                <a:ext cx="7877174" cy="840679"/>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20</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e>
                    </m:d>
                  </m:oMath>
                </a14:m>
                <a:r>
                  <a:rPr lang="pt-BR" sz="2000" kern="100" dirty="0">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20</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20</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4</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−8</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EDB19936-465D-BE4F-AE55-567B2BD5E60E}"/>
                  </a:ext>
                </a:extLst>
              </p:cNvPr>
              <p:cNvSpPr txBox="1">
                <a:spLocks noRot="1" noChangeAspect="1" noMove="1" noResize="1" noEditPoints="1" noAdjustHandles="1" noChangeArrowheads="1" noChangeShapeType="1" noTextEdit="1"/>
              </p:cNvSpPr>
              <p:nvPr/>
            </p:nvSpPr>
            <p:spPr>
              <a:xfrm>
                <a:off x="1049656" y="2723220"/>
                <a:ext cx="7877174" cy="840679"/>
              </a:xfrm>
              <a:prstGeom prst="rect">
                <a:avLst/>
              </a:prstGeom>
              <a:blipFill>
                <a:blip r:embed="rId3"/>
                <a:stretch>
                  <a:fillRect l="-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07C82D4-A1FA-F687-34FB-D0D4FC719103}"/>
                  </a:ext>
                </a:extLst>
              </p:cNvPr>
              <p:cNvSpPr txBox="1"/>
              <p:nvPr/>
            </p:nvSpPr>
            <p:spPr>
              <a:xfrm>
                <a:off x="1659522" y="3596364"/>
                <a:ext cx="7164437" cy="1406026"/>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pt-BR"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oMath>
                </a14:m>
                <a:r>
                  <a:rPr lang="pt-BR"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B07C82D4-A1FA-F687-34FB-D0D4FC719103}"/>
                  </a:ext>
                </a:extLst>
              </p:cNvPr>
              <p:cNvSpPr txBox="1">
                <a:spLocks noRot="1" noChangeAspect="1" noMove="1" noResize="1" noEditPoints="1" noAdjustHandles="1" noChangeArrowheads="1" noChangeShapeType="1" noTextEdit="1"/>
              </p:cNvSpPr>
              <p:nvPr/>
            </p:nvSpPr>
            <p:spPr>
              <a:xfrm>
                <a:off x="1659522" y="3596364"/>
                <a:ext cx="7164437" cy="1406026"/>
              </a:xfrm>
              <a:prstGeom prst="rect">
                <a:avLst/>
              </a:prstGeom>
              <a:blipFill>
                <a:blip r:embed="rId4"/>
                <a:stretch>
                  <a:fillRect l="-851" b="-1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F3329A9-3A79-5C4C-203B-3BE5504CE2E3}"/>
                  </a:ext>
                </a:extLst>
              </p:cNvPr>
              <p:cNvSpPr txBox="1"/>
              <p:nvPr/>
            </p:nvSpPr>
            <p:spPr>
              <a:xfrm>
                <a:off x="582930" y="954734"/>
                <a:ext cx="7485596" cy="171316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20</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1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100" i="1">
                                <a:latin typeface="Cambria Math" panose="02040503050406030204" pitchFamily="18" charset="0"/>
                                <a:ea typeface="Times New Roman" panose="02020603050405020304" pitchFamily="18" charset="0"/>
                                <a:cs typeface="Times New Roman" panose="02020603050405020304" pitchFamily="18" charset="0"/>
                              </a:rPr>
                              <m:t>6</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den>
                        </m:f>
                      </m:e>
                    </m:d>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3</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−3</m:t>
                        </m:r>
                      </m:e>
                    </m:d>
                  </m:oMath>
                </a14:m>
                <a:endParaRPr lang="en-US" sz="21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2F3329A9-3A79-5C4C-203B-3BE5504CE2E3}"/>
                  </a:ext>
                </a:extLst>
              </p:cNvPr>
              <p:cNvSpPr txBox="1">
                <a:spLocks noRot="1" noChangeAspect="1" noMove="1" noResize="1" noEditPoints="1" noAdjustHandles="1" noChangeArrowheads="1" noChangeShapeType="1" noTextEdit="1"/>
              </p:cNvSpPr>
              <p:nvPr/>
            </p:nvSpPr>
            <p:spPr>
              <a:xfrm>
                <a:off x="582930" y="954734"/>
                <a:ext cx="7485596" cy="1713161"/>
              </a:xfrm>
              <a:prstGeom prst="rect">
                <a:avLst/>
              </a:prstGeom>
              <a:blipFill>
                <a:blip r:embed="rId5"/>
                <a:stretch>
                  <a:fillRect l="-97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EE267E-4AA0-243A-BBE5-364729F4B7CB}"/>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p:bldP spid="19" grpId="0"/>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grpSp>
        <p:nvGrpSpPr>
          <p:cNvPr id="2591" name="Google Shape;2591;p58"/>
          <p:cNvGrpSpPr/>
          <p:nvPr/>
        </p:nvGrpSpPr>
        <p:grpSpPr>
          <a:xfrm>
            <a:off x="582930" y="3766587"/>
            <a:ext cx="639016" cy="700547"/>
            <a:chOff x="1005415" y="1355608"/>
            <a:chExt cx="3243069" cy="2580134"/>
          </a:xfrm>
        </p:grpSpPr>
        <p:grpSp>
          <p:nvGrpSpPr>
            <p:cNvPr id="2592" name="Google Shape;2592;p58"/>
            <p:cNvGrpSpPr/>
            <p:nvPr/>
          </p:nvGrpSpPr>
          <p:grpSpPr>
            <a:xfrm>
              <a:off x="1005415" y="1503458"/>
              <a:ext cx="3243069" cy="2432284"/>
              <a:chOff x="1005415" y="1355608"/>
              <a:chExt cx="3243069" cy="2432284"/>
            </a:xfrm>
          </p:grpSpPr>
          <p:sp>
            <p:nvSpPr>
              <p:cNvPr id="2593" name="Google Shape;259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w="9525" cap="flat" cmpd="sng">
                <a:solidFill>
                  <a:schemeClr val="dk1"/>
                </a:solidFill>
                <a:prstDash val="solid"/>
                <a:round/>
                <a:headEnd type="none" w="med" len="med"/>
                <a:tailEnd type="none" w="med" len="med"/>
              </a:ln>
            </p:spPr>
          </p:sp>
          <p:sp>
            <p:nvSpPr>
              <p:cNvPr id="2595" name="Google Shape;259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dk1"/>
              </a:solidFill>
              <a:ln w="9525" cap="flat" cmpd="sng">
                <a:solidFill>
                  <a:schemeClr val="dk1"/>
                </a:solidFill>
                <a:prstDash val="solid"/>
                <a:round/>
                <a:headEnd type="none" w="med" len="med"/>
                <a:tailEnd type="none" w="med" len="med"/>
              </a:ln>
            </p:spPr>
          </p:sp>
        </p:grpSp>
        <p:grpSp>
          <p:nvGrpSpPr>
            <p:cNvPr id="2632" name="Google Shape;2632;p58"/>
            <p:cNvGrpSpPr/>
            <p:nvPr/>
          </p:nvGrpSpPr>
          <p:grpSpPr>
            <a:xfrm>
              <a:off x="1005415" y="1355608"/>
              <a:ext cx="3243069" cy="2432284"/>
              <a:chOff x="1005415" y="1355608"/>
              <a:chExt cx="3243069" cy="2432284"/>
            </a:xfrm>
          </p:grpSpPr>
          <p:sp>
            <p:nvSpPr>
              <p:cNvPr id="2633" name="Google Shape;263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a:noFill/>
              </a:ln>
            </p:spPr>
          </p:sp>
          <p:sp>
            <p:nvSpPr>
              <p:cNvPr id="2635" name="Google Shape;263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accent4"/>
              </a:solidFill>
              <a:ln>
                <a:noFill/>
              </a:ln>
            </p:spPr>
          </p:sp>
        </p:grpSp>
      </p:grpSp>
      <p:grpSp>
        <p:nvGrpSpPr>
          <p:cNvPr id="2672" name="Google Shape;2672;p58"/>
          <p:cNvGrpSpPr/>
          <p:nvPr/>
        </p:nvGrpSpPr>
        <p:grpSpPr>
          <a:xfrm>
            <a:off x="3536152" y="1731082"/>
            <a:ext cx="276760" cy="271622"/>
            <a:chOff x="3490002" y="196082"/>
            <a:chExt cx="276760" cy="271622"/>
          </a:xfrm>
        </p:grpSpPr>
        <p:sp>
          <p:nvSpPr>
            <p:cNvPr id="2673" name="Google Shape;2673;p5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5" name="Google Shape;2675;p58"/>
          <p:cNvGrpSpPr/>
          <p:nvPr/>
        </p:nvGrpSpPr>
        <p:grpSpPr>
          <a:xfrm>
            <a:off x="1897155" y="4378737"/>
            <a:ext cx="72420" cy="59171"/>
            <a:chOff x="1081830" y="1265825"/>
            <a:chExt cx="72420" cy="59171"/>
          </a:xfrm>
        </p:grpSpPr>
        <p:sp>
          <p:nvSpPr>
            <p:cNvPr id="2676" name="Google Shape;2676;p5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8" name="Google Shape;2678;p58"/>
          <p:cNvSpPr/>
          <p:nvPr/>
        </p:nvSpPr>
        <p:spPr>
          <a:xfrm rot="10800000" flipH="1">
            <a:off x="1075475" y="11061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0C76DC1C-CFB2-81A3-1E85-97757234D7C3}"/>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7" name="Oval Callout 29">
            <a:extLst>
              <a:ext uri="{FF2B5EF4-FFF2-40B4-BE49-F238E27FC236}">
                <a16:creationId xmlns:a16="http://schemas.microsoft.com/office/drawing/2014/main" id="{890132E4-7462-4578-EECB-BD4F6209445C}"/>
              </a:ext>
            </a:extLst>
          </p:cNvPr>
          <p:cNvSpPr/>
          <p:nvPr/>
        </p:nvSpPr>
        <p:spPr>
          <a:xfrm>
            <a:off x="7588317" y="2207379"/>
            <a:ext cx="972752" cy="364371"/>
          </a:xfrm>
          <a:prstGeom prst="wedgeEllipseCallout">
            <a:avLst>
              <a:gd name="adj1" fmla="val -290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B19936-465D-BE4F-AE55-567B2BD5E60E}"/>
                  </a:ext>
                </a:extLst>
              </p:cNvPr>
              <p:cNvSpPr txBox="1"/>
              <p:nvPr/>
            </p:nvSpPr>
            <p:spPr>
              <a:xfrm>
                <a:off x="1028937" y="2675914"/>
                <a:ext cx="7877174" cy="1587871"/>
              </a:xfrm>
              <a:prstGeom prst="rect">
                <a:avLst/>
              </a:prstGeom>
              <a:noFill/>
            </p:spPr>
            <p:txBody>
              <a:bodyPr wrap="square">
                <a:spAutoFit/>
              </a:bodyPr>
              <a:lstStyle/>
              <a:p>
                <a:pPr algn="just">
                  <a:lnSpc>
                    <a:spcPct val="150000"/>
                  </a:lnSpc>
                  <a:spcBef>
                    <a:spcPts val="600"/>
                  </a:spcBef>
                  <a:spcAft>
                    <a:spcPts val="300"/>
                  </a:spcAft>
                </a:pPr>
                <a:r>
                  <a:rPr lang="pt-BR" sz="1800" kern="100" dirty="0">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1800" i="1"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pt-BR" sz="1800" kern="100" dirty="0">
                    <a:ea typeface="Times New Roman" panose="02020603050405020304" pitchFamily="18" charset="0"/>
                    <a:cs typeface="Times New Roman" panose="02020603050405020304" pitchFamily="18" charset="0"/>
                  </a:rPr>
                  <a:t>	</a:t>
                </a:r>
                <a14:m>
                  <m:oMath xmlns:m="http://schemas.openxmlformats.org/officeDocument/2006/math">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18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800" kern="100" dirty="0">
                    <a:latin typeface="+mj-lt"/>
                    <a:ea typeface="Calibri" panose="020F0502020204030204" pitchFamily="34" charset="0"/>
                    <a:cs typeface="Times New Roman" panose="02020603050405020304" pitchFamily="18" charset="0"/>
                  </a:rPr>
                  <a:t> </a:t>
                </a:r>
              </a:p>
            </p:txBody>
          </p:sp>
        </mc:Choice>
        <mc:Fallback xmlns="">
          <p:sp>
            <p:nvSpPr>
              <p:cNvPr id="18" name="TextBox 17">
                <a:extLst>
                  <a:ext uri="{FF2B5EF4-FFF2-40B4-BE49-F238E27FC236}">
                    <a16:creationId xmlns:a16="http://schemas.microsoft.com/office/drawing/2014/main" id="{EDB19936-465D-BE4F-AE55-567B2BD5E60E}"/>
                  </a:ext>
                </a:extLst>
              </p:cNvPr>
              <p:cNvSpPr txBox="1">
                <a:spLocks noRot="1" noChangeAspect="1" noMove="1" noResize="1" noEditPoints="1" noAdjustHandles="1" noChangeArrowheads="1" noChangeShapeType="1" noTextEdit="1"/>
              </p:cNvSpPr>
              <p:nvPr/>
            </p:nvSpPr>
            <p:spPr>
              <a:xfrm>
                <a:off x="1028937" y="2675914"/>
                <a:ext cx="7877174" cy="1587871"/>
              </a:xfrm>
              <a:prstGeom prst="rect">
                <a:avLst/>
              </a:prstGeom>
              <a:blipFill>
                <a:blip r:embed="rId3"/>
                <a:stretch>
                  <a:fillRect l="-6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07C82D4-A1FA-F687-34FB-D0D4FC719103}"/>
                  </a:ext>
                </a:extLst>
              </p:cNvPr>
              <p:cNvSpPr txBox="1"/>
              <p:nvPr/>
            </p:nvSpPr>
            <p:spPr>
              <a:xfrm>
                <a:off x="1314819" y="4228726"/>
                <a:ext cx="7164437" cy="738792"/>
              </a:xfrm>
              <a:prstGeom prst="rect">
                <a:avLst/>
              </a:prstGeom>
              <a:noFill/>
            </p:spPr>
            <p:txBody>
              <a:bodyPr wrap="square">
                <a:spAutoFit/>
              </a:bodyPr>
              <a:lstStyle/>
              <a:p>
                <a:pPr algn="just">
                  <a:lnSpc>
                    <a:spcPct val="150000"/>
                  </a:lnSpc>
                  <a:spcBef>
                    <a:spcPts val="600"/>
                  </a:spcBef>
                  <a:spcAft>
                    <a:spcPts val="300"/>
                  </a:spcAft>
                </a:pPr>
                <a:r>
                  <a:rPr lang="pt-BR" sz="1800" kern="100" dirty="0">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B07C82D4-A1FA-F687-34FB-D0D4FC719103}"/>
                  </a:ext>
                </a:extLst>
              </p:cNvPr>
              <p:cNvSpPr txBox="1">
                <a:spLocks noRot="1" noChangeAspect="1" noMove="1" noResize="1" noEditPoints="1" noAdjustHandles="1" noChangeArrowheads="1" noChangeShapeType="1" noTextEdit="1"/>
              </p:cNvSpPr>
              <p:nvPr/>
            </p:nvSpPr>
            <p:spPr>
              <a:xfrm>
                <a:off x="1314819" y="4228726"/>
                <a:ext cx="7164437" cy="738792"/>
              </a:xfrm>
              <a:prstGeom prst="rect">
                <a:avLst/>
              </a:prstGeom>
              <a:blipFill>
                <a:blip r:embed="rId4"/>
                <a:stretch>
                  <a:fillRect l="-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F3329A9-3A79-5C4C-203B-3BE5504CE2E3}"/>
                  </a:ext>
                </a:extLst>
              </p:cNvPr>
              <p:cNvSpPr txBox="1"/>
              <p:nvPr/>
            </p:nvSpPr>
            <p:spPr>
              <a:xfrm>
                <a:off x="582930" y="954734"/>
                <a:ext cx="7485596" cy="1616083"/>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20</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3</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−3</m:t>
                        </m:r>
                      </m:e>
                    </m:d>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2F3329A9-3A79-5C4C-203B-3BE5504CE2E3}"/>
                  </a:ext>
                </a:extLst>
              </p:cNvPr>
              <p:cNvSpPr txBox="1">
                <a:spLocks noRot="1" noChangeAspect="1" noMove="1" noResize="1" noEditPoints="1" noAdjustHandles="1" noChangeArrowheads="1" noChangeShapeType="1" noTextEdit="1"/>
              </p:cNvSpPr>
              <p:nvPr/>
            </p:nvSpPr>
            <p:spPr>
              <a:xfrm>
                <a:off x="582930" y="954734"/>
                <a:ext cx="7485596" cy="1616083"/>
              </a:xfrm>
              <a:prstGeom prst="rect">
                <a:avLst/>
              </a:prstGeom>
              <a:blipFill>
                <a:blip r:embed="rId5"/>
                <a:stretch>
                  <a:fillRect l="-89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EE267E-4AA0-243A-BBE5-364729F4B7CB}"/>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1278259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2" name="TextBox 21">
            <a:extLst>
              <a:ext uri="{FF2B5EF4-FFF2-40B4-BE49-F238E27FC236}">
                <a16:creationId xmlns:a16="http://schemas.microsoft.com/office/drawing/2014/main" id="{1DC5036C-A3BE-789E-4A32-F355653655E3}"/>
              </a:ext>
            </a:extLst>
          </p:cNvPr>
          <p:cNvSpPr txBox="1"/>
          <p:nvPr/>
        </p:nvSpPr>
        <p:spPr>
          <a:xfrm>
            <a:off x="684666" y="373269"/>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3" name="TextBox 22">
            <a:extLst>
              <a:ext uri="{FF2B5EF4-FFF2-40B4-BE49-F238E27FC236}">
                <a16:creationId xmlns:a16="http://schemas.microsoft.com/office/drawing/2014/main" id="{C59C4A6C-7939-EB24-2CC3-868B5A439134}"/>
              </a:ext>
            </a:extLst>
          </p:cNvPr>
          <p:cNvSpPr txBox="1"/>
          <p:nvPr/>
        </p:nvSpPr>
        <p:spPr>
          <a:xfrm>
            <a:off x="482115" y="1239796"/>
            <a:ext cx="3451860" cy="537391"/>
          </a:xfrm>
          <a:prstGeom prst="rect">
            <a:avLst/>
          </a:prstGeom>
          <a:noFill/>
        </p:spPr>
        <p:txBody>
          <a:bodyPr wrap="square">
            <a:spAutoFit/>
          </a:bodyPr>
          <a:lstStyle/>
          <a:p>
            <a:pPr>
              <a:lnSpc>
                <a:spcPct val="150000"/>
              </a:lnSpc>
              <a:buClrTx/>
              <a:defRPr/>
            </a:pP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cách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hợp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lí</a:t>
            </a:r>
            <a:endParaRPr lang="en-US" sz="2200" kern="1200" dirty="0">
              <a:solidFill>
                <a:prstClr val="black"/>
              </a:solidFill>
              <a:latin typeface="+mj-lt"/>
              <a:ea typeface="+mn-ea"/>
              <a:cs typeface="Arial" panose="020B0604020202020204" pitchFamily="34" charset="0"/>
            </a:endParaRPr>
          </a:p>
        </p:txBody>
      </p:sp>
      <p:sp>
        <p:nvSpPr>
          <p:cNvPr id="24" name="Oval Callout 29">
            <a:extLst>
              <a:ext uri="{FF2B5EF4-FFF2-40B4-BE49-F238E27FC236}">
                <a16:creationId xmlns:a16="http://schemas.microsoft.com/office/drawing/2014/main" id="{F95B578E-9FBC-AEA2-79AD-1583A1106565}"/>
              </a:ext>
            </a:extLst>
          </p:cNvPr>
          <p:cNvSpPr/>
          <p:nvPr/>
        </p:nvSpPr>
        <p:spPr>
          <a:xfrm>
            <a:off x="6070503" y="6705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46D284-C01D-A51E-E8D7-BEA7A403DAD5}"/>
                  </a:ext>
                </a:extLst>
              </p:cNvPr>
              <p:cNvSpPr txBox="1"/>
              <p:nvPr/>
            </p:nvSpPr>
            <p:spPr>
              <a:xfrm>
                <a:off x="299235" y="1777187"/>
                <a:ext cx="4272765" cy="2161617"/>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e>
                    </m:d>
                  </m:oMath>
                </a14:m>
                <a:r>
                  <a:rPr lang="en-US" sz="2200" kern="1200" dirty="0">
                    <a:solidFill>
                      <a:prstClr val="black"/>
                    </a:solidFill>
                    <a:latin typeface="+mj-lt"/>
                    <a:ea typeface="+mn-ea"/>
                    <a:cs typeface="Arial" panose="020B0604020202020204" pitchFamily="34" charset="0"/>
                  </a:rPr>
                  <a:t>	</a:t>
                </a:r>
              </a:p>
              <a:p>
                <a:pPr>
                  <a:lnSpc>
                    <a:spcPct val="200000"/>
                  </a:lnSpc>
                  <a:buClrTx/>
                  <a:defRPr/>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2000−</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19</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5" name="TextBox 24">
                <a:extLst>
                  <a:ext uri="{FF2B5EF4-FFF2-40B4-BE49-F238E27FC236}">
                    <a16:creationId xmlns:a16="http://schemas.microsoft.com/office/drawing/2014/main" id="{9146D284-C01D-A51E-E8D7-BEA7A403DAD5}"/>
                  </a:ext>
                </a:extLst>
              </p:cNvPr>
              <p:cNvSpPr txBox="1">
                <a:spLocks noRot="1" noChangeAspect="1" noMove="1" noResize="1" noEditPoints="1" noAdjustHandles="1" noChangeArrowheads="1" noChangeShapeType="1" noTextEdit="1"/>
              </p:cNvSpPr>
              <p:nvPr/>
            </p:nvSpPr>
            <p:spPr>
              <a:xfrm>
                <a:off x="299235" y="1777187"/>
                <a:ext cx="4272765" cy="2161617"/>
              </a:xfrm>
              <a:prstGeom prst="rect">
                <a:avLst/>
              </a:prstGeom>
              <a:blipFill>
                <a:blip r:embed="rId3"/>
                <a:stretch>
                  <a:fillRect l="-1854" b="-11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948F6D70-758D-2C00-044D-9D9F1059944A}"/>
                  </a:ext>
                </a:extLst>
              </p:cNvPr>
              <p:cNvSpPr txBox="1"/>
              <p:nvPr/>
            </p:nvSpPr>
            <p:spPr>
              <a:xfrm>
                <a:off x="4754880" y="1204696"/>
                <a:ext cx="3792220" cy="3786486"/>
              </a:xfrm>
              <a:prstGeom prst="rect">
                <a:avLst/>
              </a:prstGeom>
              <a:noFill/>
            </p:spPr>
            <p:txBody>
              <a:bodyPr wrap="square">
                <a:spAutoFit/>
              </a:bodyPr>
              <a:lstStyle/>
              <a:p>
                <a:pPr>
                  <a:lnSpc>
                    <a:spcPct val="150000"/>
                  </a:lnSpc>
                </a:pPr>
                <a:r>
                  <a:rPr lang="en-US" sz="2200" dirty="0">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e>
                    </m:d>
                  </m:oMath>
                </a14:m>
                <a:endParaRPr lang="en-US" sz="2200" i="1" dirty="0">
                  <a:latin typeface="+mj-lt"/>
                  <a:ea typeface="Times New Roman" panose="02020603050405020304" pitchFamily="18" charset="0"/>
                  <a:cs typeface="Times New Roman" panose="02020603050405020304" pitchFamily="18" charset="0"/>
                </a:endParaRP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e>
                        </m:d>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e>
                        </m:d>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r>
                          <a:rPr lang="en-US" sz="2200" b="0" i="1" smtClean="0">
                            <a:latin typeface="Cambria Math" panose="02040503050406030204" pitchFamily="18" charset="0"/>
                            <a:ea typeface="Times New Roman" panose="02020603050405020304" pitchFamily="18" charset="0"/>
                            <a:cs typeface="Times New Roman" panose="02020603050405020304" pitchFamily="18" charset="0"/>
                          </a:rPr>
                          <m:t>  </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e>
                        </m:d>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e>
                        </m:d>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en-US" sz="2200" dirty="0">
                    <a:effectLst/>
                    <a:latin typeface="+mj-lt"/>
                    <a:ea typeface="Arial" panose="020B0604020202020204" pitchFamily="34"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+7</m:t>
                        </m:r>
                      </m:e>
                    </m:d>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−7</m:t>
                        </m:r>
                      </m:e>
                    </m:d>
                  </m:oMath>
                </a14:m>
                <a:r>
                  <a:rPr lang="en-US" sz="2200" i="1" kern="100" dirty="0">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+7−</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+7=14</m:t>
                    </m:r>
                  </m:oMath>
                </a14:m>
                <a:r>
                  <a:rPr lang="pt-BR"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p:sp>
            <p:nvSpPr>
              <p:cNvPr id="26" name="TextBox 25">
                <a:extLst>
                  <a:ext uri="{FF2B5EF4-FFF2-40B4-BE49-F238E27FC236}">
                    <a16:creationId xmlns:a16="http://schemas.microsoft.com/office/drawing/2014/main" id="{948F6D70-758D-2C00-044D-9D9F1059944A}"/>
                  </a:ext>
                </a:extLst>
              </p:cNvPr>
              <p:cNvSpPr txBox="1">
                <a:spLocks noRot="1" noChangeAspect="1" noMove="1" noResize="1" noEditPoints="1" noAdjustHandles="1" noChangeArrowheads="1" noChangeShapeType="1" noTextEdit="1"/>
              </p:cNvSpPr>
              <p:nvPr/>
            </p:nvSpPr>
            <p:spPr>
              <a:xfrm>
                <a:off x="4754880" y="1204696"/>
                <a:ext cx="3792220" cy="3786486"/>
              </a:xfrm>
              <a:prstGeom prst="rect">
                <a:avLst/>
              </a:prstGeom>
              <a:blipFill>
                <a:blip r:embed="rId4"/>
                <a:stretch>
                  <a:fillRect l="-2090"/>
                </a:stretch>
              </a:blipFill>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4" name="Oval Callout 29">
            <a:extLst>
              <a:ext uri="{FF2B5EF4-FFF2-40B4-BE49-F238E27FC236}">
                <a16:creationId xmlns:a16="http://schemas.microsoft.com/office/drawing/2014/main" id="{F95B578E-9FBC-AEA2-79AD-1583A1106565}"/>
              </a:ext>
            </a:extLst>
          </p:cNvPr>
          <p:cNvSpPr/>
          <p:nvPr/>
        </p:nvSpPr>
        <p:spPr>
          <a:xfrm>
            <a:off x="6070503" y="6705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03F290B-0804-33F5-709E-E8D84729CD76}"/>
                  </a:ext>
                </a:extLst>
              </p:cNvPr>
              <p:cNvSpPr txBox="1"/>
              <p:nvPr/>
            </p:nvSpPr>
            <p:spPr>
              <a:xfrm>
                <a:off x="4572000" y="1034920"/>
                <a:ext cx="4809975" cy="3938899"/>
              </a:xfrm>
              <a:prstGeom prst="rect">
                <a:avLst/>
              </a:prstGeom>
              <a:noFill/>
            </p:spPr>
            <p:txBody>
              <a:bodyPr wrap="square">
                <a:spAutoFit/>
              </a:bodyPr>
              <a:lstStyle/>
              <a:p>
                <a:pPr algn="just">
                  <a:lnSpc>
                    <a:spcPct val="150000"/>
                  </a:lnSpc>
                  <a:spcBef>
                    <a:spcPts val="600"/>
                  </a:spcBef>
                  <a:spcAft>
                    <a:spcPts val="300"/>
                  </a:spcAft>
                </a:pPr>
                <a:r>
                  <a:rPr lang="pt-BR" sz="2200" dirty="0">
                    <a:solidFill>
                      <a:srgbClr val="000000"/>
                    </a:solidFill>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pt-BR" sz="2200" i="1" kern="100">
                            <a:latin typeface="Cambria Math" panose="02040503050406030204" pitchFamily="18" charset="0"/>
                            <a:ea typeface="Calibri" panose="020F0502020204030204" pitchFamily="34" charset="0"/>
                            <a:cs typeface="Times New Roman" panose="02020603050405020304" pitchFamily="18" charset="0"/>
                          </a:rPr>
                          <m:t>19</m:t>
                        </m:r>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+8</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+1975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2000−</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+1945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19</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+8</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+1975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+1945</m:t>
                        </m:r>
                      </m:den>
                    </m:f>
                  </m:oMath>
                </a14:m>
                <a:r>
                  <a:rPr lang="en-US" sz="2200" i="1" kern="100" dirty="0">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pt-BR" sz="2200" i="1" kern="100">
                            <a:latin typeface="Cambria Math" panose="02040503050406030204" pitchFamily="18" charset="0"/>
                            <a:ea typeface="Calibri" panose="020F0502020204030204" pitchFamily="34" charset="0"/>
                            <a:cs typeface="Times New Roman" panose="02020603050405020304" pitchFamily="18" charset="0"/>
                          </a:rPr>
                          <m:t>19</m:t>
                        </m:r>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+8</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+1975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2000−</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+1945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+1945</m:t>
                            </m:r>
                          </m:den>
                        </m:f>
                      </m:e>
                    </m:d>
                  </m:oMath>
                </a14:m>
                <a:r>
                  <a:rPr lang="en-US" sz="2200" kern="100" dirty="0">
                    <a:latin typeface="+mj-lt"/>
                    <a:ea typeface="Calibri" panose="020F0502020204030204" pitchFamily="34" charset="0"/>
                    <a:cs typeface="Times New Roman" panose="02020603050405020304" pitchFamily="18" charset="0"/>
                  </a:rPr>
                  <a:t> </a:t>
                </a: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2000−</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e>
                    </m:d>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+1975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+1945</m:t>
                        </m:r>
                      </m:den>
                    </m:f>
                  </m:oMath>
                </a14:m>
                <a:r>
                  <a:rPr lang="en-US" sz="2200" dirty="0">
                    <a:effectLst/>
                    <a:latin typeface="+mj-lt"/>
                    <a:ea typeface="Arial" panose="020B0604020202020204" pitchFamily="34"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C03F290B-0804-33F5-709E-E8D84729CD76}"/>
                  </a:ext>
                </a:extLst>
              </p:cNvPr>
              <p:cNvSpPr txBox="1">
                <a:spLocks noRot="1" noChangeAspect="1" noMove="1" noResize="1" noEditPoints="1" noAdjustHandles="1" noChangeArrowheads="1" noChangeShapeType="1" noTextEdit="1"/>
              </p:cNvSpPr>
              <p:nvPr/>
            </p:nvSpPr>
            <p:spPr>
              <a:xfrm>
                <a:off x="4572000" y="1034920"/>
                <a:ext cx="4809975" cy="3938899"/>
              </a:xfrm>
              <a:prstGeom prst="rect">
                <a:avLst/>
              </a:prstGeom>
              <a:blipFill>
                <a:blip r:embed="rId3"/>
                <a:stretch>
                  <a:fillRect l="-164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B6B0B31-CCB6-0828-77FF-DE8EE0A01451}"/>
              </a:ext>
            </a:extLst>
          </p:cNvPr>
          <p:cNvSpPr txBox="1"/>
          <p:nvPr/>
        </p:nvSpPr>
        <p:spPr>
          <a:xfrm>
            <a:off x="684666" y="373269"/>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4" name="TextBox 3">
            <a:extLst>
              <a:ext uri="{FF2B5EF4-FFF2-40B4-BE49-F238E27FC236}">
                <a16:creationId xmlns:a16="http://schemas.microsoft.com/office/drawing/2014/main" id="{FA8E806B-2308-0EC0-D168-CF86AA3ACB02}"/>
              </a:ext>
            </a:extLst>
          </p:cNvPr>
          <p:cNvSpPr txBox="1"/>
          <p:nvPr/>
        </p:nvSpPr>
        <p:spPr>
          <a:xfrm>
            <a:off x="482115" y="1239796"/>
            <a:ext cx="3451860" cy="537391"/>
          </a:xfrm>
          <a:prstGeom prst="rect">
            <a:avLst/>
          </a:prstGeom>
          <a:noFill/>
        </p:spPr>
        <p:txBody>
          <a:bodyPr wrap="square">
            <a:spAutoFit/>
          </a:bodyPr>
          <a:lstStyle/>
          <a:p>
            <a:pPr>
              <a:lnSpc>
                <a:spcPct val="150000"/>
              </a:lnSpc>
              <a:buClrTx/>
              <a:defRPr/>
            </a:pP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cách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hợp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lí</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694958-E708-78E7-AF78-D9245C11823F}"/>
                  </a:ext>
                </a:extLst>
              </p:cNvPr>
              <p:cNvSpPr txBox="1"/>
              <p:nvPr/>
            </p:nvSpPr>
            <p:spPr>
              <a:xfrm>
                <a:off x="299235" y="1777187"/>
                <a:ext cx="4272765" cy="2161617"/>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e>
                    </m:d>
                  </m:oMath>
                </a14:m>
                <a:r>
                  <a:rPr lang="en-US" sz="2200" kern="1200" dirty="0">
                    <a:solidFill>
                      <a:prstClr val="black"/>
                    </a:solidFill>
                    <a:latin typeface="+mj-lt"/>
                    <a:ea typeface="+mn-ea"/>
                    <a:cs typeface="Arial" panose="020B0604020202020204" pitchFamily="34" charset="0"/>
                  </a:rPr>
                  <a:t>	</a:t>
                </a:r>
              </a:p>
              <a:p>
                <a:pPr>
                  <a:lnSpc>
                    <a:spcPct val="200000"/>
                  </a:lnSpc>
                  <a:buClrTx/>
                  <a:defRPr/>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2000−</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19</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BD694958-E708-78E7-AF78-D9245C11823F}"/>
                  </a:ext>
                </a:extLst>
              </p:cNvPr>
              <p:cNvSpPr txBox="1">
                <a:spLocks noRot="1" noChangeAspect="1" noMove="1" noResize="1" noEditPoints="1" noAdjustHandles="1" noChangeArrowheads="1" noChangeShapeType="1" noTextEdit="1"/>
              </p:cNvSpPr>
              <p:nvPr/>
            </p:nvSpPr>
            <p:spPr>
              <a:xfrm>
                <a:off x="299235" y="1777187"/>
                <a:ext cx="4272765" cy="2161617"/>
              </a:xfrm>
              <a:prstGeom prst="rect">
                <a:avLst/>
              </a:prstGeom>
              <a:blipFill>
                <a:blip r:embed="rId4"/>
                <a:stretch>
                  <a:fillRect l="-1854" b="-1130"/>
                </a:stretch>
              </a:blipFill>
            </p:spPr>
            <p:txBody>
              <a:bodyPr/>
              <a:lstStyle/>
              <a:p>
                <a:r>
                  <a:rPr lang="en-US">
                    <a:noFill/>
                  </a:rPr>
                  <a:t> </a:t>
                </a:r>
              </a:p>
            </p:txBody>
          </p:sp>
        </mc:Fallback>
      </mc:AlternateContent>
    </p:spTree>
    <p:extLst>
      <p:ext uri="{BB962C8B-B14F-4D97-AF65-F5344CB8AC3E}">
        <p14:creationId xmlns:p14="http://schemas.microsoft.com/office/powerpoint/2010/main" val="4032788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29">
            <a:extLst>
              <a:ext uri="{FF2B5EF4-FFF2-40B4-BE49-F238E27FC236}">
                <a16:creationId xmlns:a16="http://schemas.microsoft.com/office/drawing/2014/main" id="{3638346E-940C-15D9-04BF-2129D194FDBC}"/>
              </a:ext>
            </a:extLst>
          </p:cNvPr>
          <p:cNvSpPr/>
          <p:nvPr/>
        </p:nvSpPr>
        <p:spPr>
          <a:xfrm>
            <a:off x="4085624" y="2153594"/>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A59C1ED-8186-3F64-11CC-9C5EEAF51697}"/>
                  </a:ext>
                </a:extLst>
              </p:cNvPr>
              <p:cNvSpPr txBox="1"/>
              <p:nvPr/>
            </p:nvSpPr>
            <p:spPr>
              <a:xfrm>
                <a:off x="1152729" y="2596257"/>
                <a:ext cx="7313500" cy="1840504"/>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e>
                    </m:d>
                    <m:r>
                      <a:rPr lang="pt-BR" sz="20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a typeface="Calibri" panose="020F0502020204030204" pitchFamily="34"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000" kern="100" dirty="0">
                    <a:latin typeface="+mj-lt"/>
                    <a:ea typeface="Times New Roman" panose="02020603050405020304" pitchFamily="18" charset="0"/>
                    <a:cs typeface="Times New Roman" panose="02020603050405020304" pitchFamily="18" charset="0"/>
                  </a:rPr>
                  <a:t> </a:t>
                </a:r>
                <a:r>
                  <a:rPr lang="pt-BR" sz="2000" kern="100" dirty="0">
                    <a:latin typeface="+mj-lt"/>
                    <a:ea typeface="Times New Roman" panose="02020603050405020304" pitchFamily="18" charset="0"/>
                    <a:cs typeface="Times New Roman" panose="02020603050405020304" pitchFamily="18" charset="0"/>
                  </a:rPr>
                  <a:t>= 2</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EA59C1ED-8186-3F64-11CC-9C5EEAF51697}"/>
                  </a:ext>
                </a:extLst>
              </p:cNvPr>
              <p:cNvSpPr txBox="1">
                <a:spLocks noRot="1" noChangeAspect="1" noMove="1" noResize="1" noEditPoints="1" noAdjustHandles="1" noChangeArrowheads="1" noChangeShapeType="1" noTextEdit="1"/>
              </p:cNvSpPr>
              <p:nvPr/>
            </p:nvSpPr>
            <p:spPr>
              <a:xfrm>
                <a:off x="1152729" y="2596257"/>
                <a:ext cx="7313500" cy="1840504"/>
              </a:xfrm>
              <a:prstGeom prst="rect">
                <a:avLst/>
              </a:prstGeom>
              <a:blipFill>
                <a:blip r:embed="rId2"/>
                <a:stretch>
                  <a:fillRect l="-83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6EE626-3738-8B47-C9D8-7ED22CDAC8AB}"/>
              </a:ext>
            </a:extLst>
          </p:cNvPr>
          <p:cNvSpPr txBox="1"/>
          <p:nvPr/>
        </p:nvSpPr>
        <p:spPr>
          <a:xfrm>
            <a:off x="677771" y="220184"/>
            <a:ext cx="2960250" cy="549867"/>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48</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8" name="TextBox 17">
            <a:extLst>
              <a:ext uri="{FF2B5EF4-FFF2-40B4-BE49-F238E27FC236}">
                <a16:creationId xmlns:a16="http://schemas.microsoft.com/office/drawing/2014/main" id="{15CD1567-6C90-3063-D2CE-E85A35D2B482}"/>
              </a:ext>
            </a:extLst>
          </p:cNvPr>
          <p:cNvSpPr txBox="1"/>
          <p:nvPr/>
        </p:nvSpPr>
        <p:spPr>
          <a:xfrm>
            <a:off x="677771" y="197838"/>
            <a:ext cx="7788458" cy="958660"/>
          </a:xfrm>
          <a:prstGeom prst="rect">
            <a:avLst/>
          </a:prstGeom>
          <a:noFill/>
        </p:spPr>
        <p:txBody>
          <a:bodyPr wrap="square">
            <a:spAutoFit/>
          </a:bodyPr>
          <a:lstStyle/>
          <a:p>
            <a:pPr>
              <a:lnSpc>
                <a:spcPct val="150000"/>
              </a:lnSpc>
              <a:buClrTx/>
              <a:defRPr/>
            </a:pPr>
            <a:r>
              <a:rPr lang="en-US" sz="2000" dirty="0">
                <a:latin typeface="+mj-lt"/>
              </a:rPr>
              <a:t>			   </a:t>
            </a:r>
            <a:r>
              <a:rPr lang="en-US" sz="2000" dirty="0" err="1">
                <a:latin typeface="+mj-lt"/>
              </a:rPr>
              <a:t>Chứng</a:t>
            </a:r>
            <a:r>
              <a:rPr lang="en-US" sz="2000" dirty="0">
                <a:latin typeface="+mj-lt"/>
              </a:rPr>
              <a:t> </a:t>
            </a:r>
            <a:r>
              <a:rPr lang="en-US" sz="2000" dirty="0" err="1">
                <a:latin typeface="+mj-lt"/>
              </a:rPr>
              <a:t>minh</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biểu</a:t>
            </a:r>
            <a:r>
              <a:rPr lang="en-US" sz="2000" dirty="0">
                <a:latin typeface="+mj-lt"/>
              </a:rPr>
              <a:t> </a:t>
            </a:r>
            <a:r>
              <a:rPr lang="en-US" sz="2000" dirty="0" err="1">
                <a:latin typeface="+mj-lt"/>
              </a:rPr>
              <a:t>thức</a:t>
            </a:r>
            <a:r>
              <a:rPr lang="en-US" sz="2000" dirty="0">
                <a:latin typeface="+mj-lt"/>
              </a:rPr>
              <a:t> </a:t>
            </a:r>
            <a:r>
              <a:rPr lang="en-US" sz="2000" dirty="0" err="1">
                <a:latin typeface="+mj-lt"/>
              </a:rPr>
              <a:t>sau</a:t>
            </a:r>
            <a:r>
              <a:rPr lang="en-US" sz="2000" dirty="0">
                <a:latin typeface="+mj-lt"/>
              </a:rPr>
              <a:t> </a:t>
            </a:r>
            <a:r>
              <a:rPr lang="en-US" sz="2000" dirty="0" err="1">
                <a:latin typeface="+mj-lt"/>
              </a:rPr>
              <a:t>không</a:t>
            </a:r>
            <a:r>
              <a:rPr lang="en-US" sz="2000" dirty="0">
                <a:latin typeface="+mj-lt"/>
              </a:rPr>
              <a:t> </a:t>
            </a:r>
            <a:r>
              <a:rPr lang="en-US" sz="2000" dirty="0" err="1">
                <a:latin typeface="+mj-lt"/>
              </a:rPr>
              <a:t>phụ</a:t>
            </a:r>
            <a:r>
              <a:rPr lang="en-US" sz="2000" dirty="0">
                <a:latin typeface="+mj-lt"/>
              </a:rPr>
              <a:t> </a:t>
            </a:r>
            <a:r>
              <a:rPr lang="en-US" sz="2000" dirty="0" err="1">
                <a:latin typeface="+mj-lt"/>
              </a:rPr>
              <a:t>thuộc</a:t>
            </a:r>
            <a:r>
              <a:rPr lang="en-US" sz="2000" dirty="0">
                <a:latin typeface="+mj-lt"/>
              </a:rPr>
              <a:t> </a:t>
            </a:r>
            <a:r>
              <a:rPr lang="en-US" sz="2000" dirty="0" err="1">
                <a:latin typeface="+mj-lt"/>
              </a:rPr>
              <a:t>vào</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7AD7D0D-29AE-2136-CF62-6A384E351B9F}"/>
                  </a:ext>
                </a:extLst>
              </p:cNvPr>
              <p:cNvSpPr txBox="1"/>
              <p:nvPr/>
            </p:nvSpPr>
            <p:spPr>
              <a:xfrm>
                <a:off x="342900" y="1030529"/>
                <a:ext cx="8458200" cy="1044773"/>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E7AD7D0D-29AE-2136-CF62-6A384E351B9F}"/>
                  </a:ext>
                </a:extLst>
              </p:cNvPr>
              <p:cNvSpPr txBox="1">
                <a:spLocks noRot="1" noChangeAspect="1" noMove="1" noResize="1" noEditPoints="1" noAdjustHandles="1" noChangeArrowheads="1" noChangeShapeType="1" noTextEdit="1"/>
              </p:cNvSpPr>
              <p:nvPr/>
            </p:nvSpPr>
            <p:spPr>
              <a:xfrm>
                <a:off x="342900" y="1030529"/>
                <a:ext cx="8458200" cy="1044773"/>
              </a:xfrm>
              <a:prstGeom prst="rect">
                <a:avLst/>
              </a:prstGeom>
              <a:blipFill>
                <a:blip r:embed="rId3"/>
                <a:stretch>
                  <a:fillRect l="-72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59609A1-F32F-9754-CA48-F028CC6A4957}"/>
              </a:ext>
            </a:extLst>
          </p:cNvPr>
          <p:cNvSpPr txBox="1"/>
          <p:nvPr/>
        </p:nvSpPr>
        <p:spPr>
          <a:xfrm>
            <a:off x="956104" y="4447022"/>
            <a:ext cx="7231789" cy="496996"/>
          </a:xfrm>
          <a:prstGeom prst="rect">
            <a:avLst/>
          </a:prstGeom>
          <a:noFill/>
        </p:spPr>
        <p:txBody>
          <a:bodyPr wrap="square">
            <a:spAutoFit/>
          </a:bodyPr>
          <a:lstStyle/>
          <a:p>
            <a:pPr marL="285750" indent="-285750" algn="just">
              <a:lnSpc>
                <a:spcPct val="150000"/>
              </a:lnSpc>
              <a:spcBef>
                <a:spcPts val="600"/>
              </a:spcBef>
              <a:spcAft>
                <a:spcPts val="300"/>
              </a:spcAft>
              <a:buFont typeface="Wingdings" panose="05000000000000000000" pitchFamily="2" charset="2"/>
              <a:buChar char="ð"/>
            </a:pPr>
            <a:r>
              <a:rPr lang="pt-BR" sz="2000" kern="100" dirty="0">
                <a:effectLst/>
                <a:latin typeface="+mj-lt"/>
                <a:ea typeface="Times New Roman" panose="02020603050405020304" pitchFamily="18" charset="0"/>
                <a:cs typeface="Times New Roman" panose="02020603050405020304" pitchFamily="18" charset="0"/>
              </a:rPr>
              <a:t>Giá trị của biểu thức A không phụ thuộc vào giá trị của biến.</a:t>
            </a:r>
            <a:endParaRPr lang="en-US" sz="20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265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29">
            <a:extLst>
              <a:ext uri="{FF2B5EF4-FFF2-40B4-BE49-F238E27FC236}">
                <a16:creationId xmlns:a16="http://schemas.microsoft.com/office/drawing/2014/main" id="{3638346E-940C-15D9-04BF-2129D194FDBC}"/>
              </a:ext>
            </a:extLst>
          </p:cNvPr>
          <p:cNvSpPr/>
          <p:nvPr/>
        </p:nvSpPr>
        <p:spPr>
          <a:xfrm>
            <a:off x="4085624" y="2153594"/>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59C1ED-8186-3F64-11CC-9C5EEAF51697}"/>
                  </a:ext>
                </a:extLst>
              </p:cNvPr>
              <p:cNvSpPr txBox="1"/>
              <p:nvPr/>
            </p:nvSpPr>
            <p:spPr>
              <a:xfrm>
                <a:off x="1152729" y="2596257"/>
                <a:ext cx="7035164" cy="1686808"/>
              </a:xfrm>
              <a:prstGeom prst="rect">
                <a:avLst/>
              </a:prstGeom>
              <a:noFill/>
            </p:spPr>
            <p:txBody>
              <a:bodyPr wrap="square">
                <a:spAutoFit/>
              </a:bodyPr>
              <a:lstStyle/>
              <a:p>
                <a:pPr>
                  <a:lnSpc>
                    <a:spcPct val="150000"/>
                  </a:lnSpc>
                  <a:spcBef>
                    <a:spcPts val="600"/>
                  </a:spcBef>
                  <a:spcAft>
                    <a:spcPts val="300"/>
                  </a:spcAft>
                </a:pP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b="0" i="0"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d>
                          </m:den>
                        </m:f>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600" kern="100" dirty="0">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16" name="TextBox 15">
                <a:extLst>
                  <a:ext uri="{FF2B5EF4-FFF2-40B4-BE49-F238E27FC236}">
                    <a16:creationId xmlns:a16="http://schemas.microsoft.com/office/drawing/2014/main" id="{EA59C1ED-8186-3F64-11CC-9C5EEAF51697}"/>
                  </a:ext>
                </a:extLst>
              </p:cNvPr>
              <p:cNvSpPr txBox="1">
                <a:spLocks noRot="1" noChangeAspect="1" noMove="1" noResize="1" noEditPoints="1" noAdjustHandles="1" noChangeArrowheads="1" noChangeShapeType="1" noTextEdit="1"/>
              </p:cNvSpPr>
              <p:nvPr/>
            </p:nvSpPr>
            <p:spPr>
              <a:xfrm>
                <a:off x="1152729" y="2596257"/>
                <a:ext cx="7035164" cy="1686808"/>
              </a:xfrm>
              <a:prstGeom prst="rect">
                <a:avLst/>
              </a:prstGeom>
              <a:blipFill>
                <a:blip r:embed="rId2"/>
                <a:stretch>
                  <a:fillRect l="-8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6EE626-3738-8B47-C9D8-7ED22CDAC8AB}"/>
              </a:ext>
            </a:extLst>
          </p:cNvPr>
          <p:cNvSpPr txBox="1"/>
          <p:nvPr/>
        </p:nvSpPr>
        <p:spPr>
          <a:xfrm>
            <a:off x="677771" y="220184"/>
            <a:ext cx="2960250" cy="549867"/>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48</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8" name="TextBox 17">
            <a:extLst>
              <a:ext uri="{FF2B5EF4-FFF2-40B4-BE49-F238E27FC236}">
                <a16:creationId xmlns:a16="http://schemas.microsoft.com/office/drawing/2014/main" id="{15CD1567-6C90-3063-D2CE-E85A35D2B482}"/>
              </a:ext>
            </a:extLst>
          </p:cNvPr>
          <p:cNvSpPr txBox="1"/>
          <p:nvPr/>
        </p:nvSpPr>
        <p:spPr>
          <a:xfrm>
            <a:off x="677771" y="197838"/>
            <a:ext cx="7788458" cy="958660"/>
          </a:xfrm>
          <a:prstGeom prst="rect">
            <a:avLst/>
          </a:prstGeom>
          <a:noFill/>
        </p:spPr>
        <p:txBody>
          <a:bodyPr wrap="square">
            <a:spAutoFit/>
          </a:bodyPr>
          <a:lstStyle/>
          <a:p>
            <a:pPr>
              <a:lnSpc>
                <a:spcPct val="150000"/>
              </a:lnSpc>
              <a:buClrTx/>
              <a:defRPr/>
            </a:pPr>
            <a:r>
              <a:rPr lang="en-US" sz="2000" dirty="0">
                <a:latin typeface="+mj-lt"/>
              </a:rPr>
              <a:t>			   </a:t>
            </a:r>
            <a:r>
              <a:rPr lang="en-US" sz="2000" dirty="0" err="1">
                <a:latin typeface="+mj-lt"/>
              </a:rPr>
              <a:t>Chứng</a:t>
            </a:r>
            <a:r>
              <a:rPr lang="en-US" sz="2000" dirty="0">
                <a:latin typeface="+mj-lt"/>
              </a:rPr>
              <a:t> </a:t>
            </a:r>
            <a:r>
              <a:rPr lang="en-US" sz="2000" dirty="0" err="1">
                <a:latin typeface="+mj-lt"/>
              </a:rPr>
              <a:t>minh</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biểu</a:t>
            </a:r>
            <a:r>
              <a:rPr lang="en-US" sz="2000" dirty="0">
                <a:latin typeface="+mj-lt"/>
              </a:rPr>
              <a:t> </a:t>
            </a:r>
            <a:r>
              <a:rPr lang="en-US" sz="2000" dirty="0" err="1">
                <a:latin typeface="+mj-lt"/>
              </a:rPr>
              <a:t>thức</a:t>
            </a:r>
            <a:r>
              <a:rPr lang="en-US" sz="2000" dirty="0">
                <a:latin typeface="+mj-lt"/>
              </a:rPr>
              <a:t> </a:t>
            </a:r>
            <a:r>
              <a:rPr lang="en-US" sz="2000" dirty="0" err="1">
                <a:latin typeface="+mj-lt"/>
              </a:rPr>
              <a:t>sau</a:t>
            </a:r>
            <a:r>
              <a:rPr lang="en-US" sz="2000" dirty="0">
                <a:latin typeface="+mj-lt"/>
              </a:rPr>
              <a:t> </a:t>
            </a:r>
            <a:r>
              <a:rPr lang="en-US" sz="2000" dirty="0" err="1">
                <a:latin typeface="+mj-lt"/>
              </a:rPr>
              <a:t>không</a:t>
            </a:r>
            <a:r>
              <a:rPr lang="en-US" sz="2000" dirty="0">
                <a:latin typeface="+mj-lt"/>
              </a:rPr>
              <a:t> </a:t>
            </a:r>
            <a:r>
              <a:rPr lang="en-US" sz="2000" dirty="0" err="1">
                <a:latin typeface="+mj-lt"/>
              </a:rPr>
              <a:t>phụ</a:t>
            </a:r>
            <a:r>
              <a:rPr lang="en-US" sz="2000" dirty="0">
                <a:latin typeface="+mj-lt"/>
              </a:rPr>
              <a:t> </a:t>
            </a:r>
            <a:r>
              <a:rPr lang="en-US" sz="2000" dirty="0" err="1">
                <a:latin typeface="+mj-lt"/>
              </a:rPr>
              <a:t>thuộc</a:t>
            </a:r>
            <a:r>
              <a:rPr lang="en-US" sz="2000" dirty="0">
                <a:latin typeface="+mj-lt"/>
              </a:rPr>
              <a:t> </a:t>
            </a:r>
            <a:r>
              <a:rPr lang="en-US" sz="2000" dirty="0" err="1">
                <a:latin typeface="+mj-lt"/>
              </a:rPr>
              <a:t>vào</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7AD7D0D-29AE-2136-CF62-6A384E351B9F}"/>
                  </a:ext>
                </a:extLst>
              </p:cNvPr>
              <p:cNvSpPr txBox="1"/>
              <p:nvPr/>
            </p:nvSpPr>
            <p:spPr>
              <a:xfrm>
                <a:off x="342900" y="1030529"/>
                <a:ext cx="8458200" cy="1044773"/>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E7AD7D0D-29AE-2136-CF62-6A384E351B9F}"/>
                  </a:ext>
                </a:extLst>
              </p:cNvPr>
              <p:cNvSpPr txBox="1">
                <a:spLocks noRot="1" noChangeAspect="1" noMove="1" noResize="1" noEditPoints="1" noAdjustHandles="1" noChangeArrowheads="1" noChangeShapeType="1" noTextEdit="1"/>
              </p:cNvSpPr>
              <p:nvPr/>
            </p:nvSpPr>
            <p:spPr>
              <a:xfrm>
                <a:off x="342900" y="1030529"/>
                <a:ext cx="8458200" cy="1044773"/>
              </a:xfrm>
              <a:prstGeom prst="rect">
                <a:avLst/>
              </a:prstGeom>
              <a:blipFill>
                <a:blip r:embed="rId3"/>
                <a:stretch>
                  <a:fillRect l="-72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59609A1-F32F-9754-CA48-F028CC6A4957}"/>
              </a:ext>
            </a:extLst>
          </p:cNvPr>
          <p:cNvSpPr txBox="1"/>
          <p:nvPr/>
        </p:nvSpPr>
        <p:spPr>
          <a:xfrm>
            <a:off x="956104" y="4447022"/>
            <a:ext cx="7231789" cy="496996"/>
          </a:xfrm>
          <a:prstGeom prst="rect">
            <a:avLst/>
          </a:prstGeom>
          <a:noFill/>
        </p:spPr>
        <p:txBody>
          <a:bodyPr wrap="square">
            <a:spAutoFit/>
          </a:bodyPr>
          <a:lstStyle/>
          <a:p>
            <a:pPr marL="285750" indent="-285750" algn="just">
              <a:lnSpc>
                <a:spcPct val="150000"/>
              </a:lnSpc>
              <a:spcBef>
                <a:spcPts val="600"/>
              </a:spcBef>
              <a:spcAft>
                <a:spcPts val="300"/>
              </a:spcAft>
              <a:buFont typeface="Wingdings" panose="05000000000000000000" pitchFamily="2" charset="2"/>
              <a:buChar char="ð"/>
            </a:pPr>
            <a:r>
              <a:rPr lang="pt-BR" sz="2000" kern="100" dirty="0">
                <a:effectLst/>
                <a:latin typeface="+mj-lt"/>
                <a:ea typeface="Times New Roman" panose="02020603050405020304" pitchFamily="18" charset="0"/>
                <a:cs typeface="Times New Roman" panose="02020603050405020304" pitchFamily="18" charset="0"/>
              </a:rPr>
              <a:t>Giá trị của biểu thức B không phụ thuộc vào giá trị của biến.</a:t>
            </a:r>
            <a:endParaRPr lang="en-US" sz="20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8907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53"/>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latin typeface="+mj-lt"/>
              </a:rPr>
              <a:t>VẬN DỤNG</a:t>
            </a:r>
            <a:endParaRPr sz="3500" dirty="0">
              <a:latin typeface="+mj-lt"/>
            </a:endParaRPr>
          </a:p>
        </p:txBody>
      </p:sp>
      <p:grpSp>
        <p:nvGrpSpPr>
          <p:cNvPr id="2458" name="Google Shape;2458;p53"/>
          <p:cNvGrpSpPr/>
          <p:nvPr/>
        </p:nvGrpSpPr>
        <p:grpSpPr>
          <a:xfrm>
            <a:off x="7356789" y="832404"/>
            <a:ext cx="1181400" cy="1167155"/>
            <a:chOff x="7188853" y="622695"/>
            <a:chExt cx="1047154" cy="1034529"/>
          </a:xfrm>
        </p:grpSpPr>
        <p:grpSp>
          <p:nvGrpSpPr>
            <p:cNvPr id="2459" name="Google Shape;2459;p53"/>
            <p:cNvGrpSpPr/>
            <p:nvPr/>
          </p:nvGrpSpPr>
          <p:grpSpPr>
            <a:xfrm rot="1937304">
              <a:off x="7378201" y="797879"/>
              <a:ext cx="720455" cy="722801"/>
              <a:chOff x="-918865" y="-1588977"/>
              <a:chExt cx="720429" cy="722776"/>
            </a:xfrm>
          </p:grpSpPr>
          <p:sp>
            <p:nvSpPr>
              <p:cNvPr id="2460" name="Google Shape;246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53"/>
            <p:cNvGrpSpPr/>
            <p:nvPr/>
          </p:nvGrpSpPr>
          <p:grpSpPr>
            <a:xfrm rot="2389171">
              <a:off x="7336736" y="769555"/>
              <a:ext cx="720462" cy="722808"/>
              <a:chOff x="-918865" y="-1588977"/>
              <a:chExt cx="720429" cy="722776"/>
            </a:xfrm>
          </p:grpSpPr>
          <p:sp>
            <p:nvSpPr>
              <p:cNvPr id="2470" name="Google Shape;247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9" name="Google Shape;2479;p53"/>
          <p:cNvGrpSpPr/>
          <p:nvPr/>
        </p:nvGrpSpPr>
        <p:grpSpPr>
          <a:xfrm>
            <a:off x="554477" y="3150675"/>
            <a:ext cx="1676406" cy="1725351"/>
            <a:chOff x="-846248" y="-3464975"/>
            <a:chExt cx="1676406" cy="1725351"/>
          </a:xfrm>
        </p:grpSpPr>
        <p:grpSp>
          <p:nvGrpSpPr>
            <p:cNvPr id="2480" name="Google Shape;2480;p53"/>
            <p:cNvGrpSpPr/>
            <p:nvPr/>
          </p:nvGrpSpPr>
          <p:grpSpPr>
            <a:xfrm rot="367846">
              <a:off x="-296274" y="-2879732"/>
              <a:ext cx="1071504" cy="1085996"/>
              <a:chOff x="-1285754" y="-3744111"/>
              <a:chExt cx="1071483" cy="1085975"/>
            </a:xfrm>
          </p:grpSpPr>
          <p:sp>
            <p:nvSpPr>
              <p:cNvPr id="2481" name="Google Shape;2481;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53"/>
            <p:cNvGrpSpPr/>
            <p:nvPr/>
          </p:nvGrpSpPr>
          <p:grpSpPr>
            <a:xfrm>
              <a:off x="-351204" y="-2901361"/>
              <a:ext cx="1071483" cy="1085975"/>
              <a:chOff x="-1285754" y="-3744111"/>
              <a:chExt cx="1071483" cy="1085975"/>
            </a:xfrm>
          </p:grpSpPr>
          <p:sp>
            <p:nvSpPr>
              <p:cNvPr id="2486" name="Google Shape;2486;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53"/>
            <p:cNvGrpSpPr/>
            <p:nvPr/>
          </p:nvGrpSpPr>
          <p:grpSpPr>
            <a:xfrm rot="-699969">
              <a:off x="-742293" y="-3365628"/>
              <a:ext cx="1099126" cy="1140489"/>
              <a:chOff x="-693918" y="-3307122"/>
              <a:chExt cx="1099173" cy="1140539"/>
            </a:xfrm>
          </p:grpSpPr>
          <p:sp>
            <p:nvSpPr>
              <p:cNvPr id="2491" name="Google Shape;2491;p53"/>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3"/>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3"/>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53"/>
              <p:cNvGrpSpPr/>
              <p:nvPr/>
            </p:nvGrpSpPr>
            <p:grpSpPr>
              <a:xfrm>
                <a:off x="-582476" y="-3203981"/>
                <a:ext cx="865745" cy="919153"/>
                <a:chOff x="5454111" y="3954556"/>
                <a:chExt cx="865745" cy="919153"/>
              </a:xfrm>
            </p:grpSpPr>
            <p:sp>
              <p:nvSpPr>
                <p:cNvPr id="2495" name="Google Shape;2495;p53"/>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3"/>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3"/>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3"/>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3"/>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3"/>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3"/>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3"/>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3"/>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3"/>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3"/>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3"/>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3"/>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3"/>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874098580"/>
      </p:ext>
    </p:extLst>
  </p:cSld>
  <p:clrMapOvr>
    <a:masterClrMapping/>
  </p:clrMapOvr>
  <p:transition spd="med">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7" name="TextBox 6">
            <a:extLst>
              <a:ext uri="{FF2B5EF4-FFF2-40B4-BE49-F238E27FC236}">
                <a16:creationId xmlns:a16="http://schemas.microsoft.com/office/drawing/2014/main" id="{664E959A-33F7-4B48-E5CF-6DDD19F701D6}"/>
              </a:ext>
            </a:extLst>
          </p:cNvPr>
          <p:cNvSpPr txBox="1"/>
          <p:nvPr/>
        </p:nvSpPr>
        <p:spPr>
          <a:xfrm>
            <a:off x="347354" y="332610"/>
            <a:ext cx="7812276" cy="2343655"/>
          </a:xfrm>
          <a:prstGeom prst="rect">
            <a:avLst/>
          </a:prstGeom>
          <a:noFill/>
        </p:spPr>
        <p:txBody>
          <a:bodyPr wrap="square">
            <a:spAutoFit/>
          </a:bodyPr>
          <a:lstStyle/>
          <a:p>
            <a:pPr algn="just">
              <a:lnSpc>
                <a:spcPct val="150000"/>
              </a:lnSpc>
            </a:pPr>
            <a:r>
              <a:rPr lang="en-US" sz="2000" dirty="0">
                <a:latin typeface="+mn-lt"/>
              </a:rPr>
              <a:t>			    </a:t>
            </a:r>
            <a:r>
              <a:rPr lang="vi-VN" sz="2000" dirty="0">
                <a:latin typeface="+mn-lt"/>
              </a:rPr>
              <a:t>Một xí nghiệp theo kế hoạch cần phải sản xuất 120 tấn hàng trong một số ngày quy định. Do cải tiến kĩ thuật nên xí nghiệp đã hoàn thành kế hoạch sớm hơn quy định 1 ngày và làm thêm được 5 tấn hàng. Gọi x là số ngày xí nghiệp cần làm theo quy định. Viết phân thức biểu thị theo x:</a:t>
            </a:r>
          </a:p>
        </p:txBody>
      </p:sp>
      <p:sp>
        <p:nvSpPr>
          <p:cNvPr id="6" name="TextBox 5">
            <a:extLst>
              <a:ext uri="{FF2B5EF4-FFF2-40B4-BE49-F238E27FC236}">
                <a16:creationId xmlns:a16="http://schemas.microsoft.com/office/drawing/2014/main" id="{8D4FC096-44C1-0ABA-0185-FF282F475337}"/>
              </a:ext>
            </a:extLst>
          </p:cNvPr>
          <p:cNvSpPr txBox="1"/>
          <p:nvPr/>
        </p:nvSpPr>
        <p:spPr>
          <a:xfrm>
            <a:off x="460505" y="287965"/>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A6B8083D-C37F-DE86-D138-9999ED8020AC}"/>
              </a:ext>
            </a:extLst>
          </p:cNvPr>
          <p:cNvSpPr txBox="1"/>
          <p:nvPr/>
        </p:nvSpPr>
        <p:spPr>
          <a:xfrm>
            <a:off x="347354" y="2676265"/>
            <a:ext cx="6649721"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a) Số tấn hàng xí nghiệp làm trong 1 ngày theo dự định;</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b) Số tấn hàng xí nghiệp làm trong 1 ngày trên thực tế;</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c) Tỉ số tấn hàng xí nghiệp làm trong 1 ngày trên thực tế và số tấn hàng xí nghiệp làm trong 1 ngày theo dự định.</a:t>
            </a:r>
          </a:p>
        </p:txBody>
      </p:sp>
      <p:pic>
        <p:nvPicPr>
          <p:cNvPr id="4" name="Picture 3">
            <a:extLst>
              <a:ext uri="{FF2B5EF4-FFF2-40B4-BE49-F238E27FC236}">
                <a16:creationId xmlns:a16="http://schemas.microsoft.com/office/drawing/2014/main" id="{977F4849-B0E9-5F63-F782-D2170E0F2BE1}"/>
              </a:ext>
            </a:extLst>
          </p:cNvPr>
          <p:cNvPicPr>
            <a:picLocks noChangeAspect="1"/>
          </p:cNvPicPr>
          <p:nvPr/>
        </p:nvPicPr>
        <p:blipFill rotWithShape="1">
          <a:blip r:embed="rId3"/>
          <a:srcRect l="20909" r="19870"/>
          <a:stretch/>
        </p:blipFill>
        <p:spPr>
          <a:xfrm>
            <a:off x="6997075" y="2467235"/>
            <a:ext cx="1946070" cy="1848446"/>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6" name="TextBox 5">
            <a:extLst>
              <a:ext uri="{FF2B5EF4-FFF2-40B4-BE49-F238E27FC236}">
                <a16:creationId xmlns:a16="http://schemas.microsoft.com/office/drawing/2014/main" id="{8D4FC096-44C1-0ABA-0185-FF282F475337}"/>
              </a:ext>
            </a:extLst>
          </p:cNvPr>
          <p:cNvSpPr txBox="1"/>
          <p:nvPr/>
        </p:nvSpPr>
        <p:spPr>
          <a:xfrm>
            <a:off x="711965" y="332610"/>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111A70CD-11F5-8ADF-5FFF-FFFB3CD10C7D}"/>
              </a:ext>
            </a:extLst>
          </p:cNvPr>
          <p:cNvSpPr/>
          <p:nvPr/>
        </p:nvSpPr>
        <p:spPr>
          <a:xfrm>
            <a:off x="6746885" y="456053"/>
            <a:ext cx="972752" cy="364371"/>
          </a:xfrm>
          <a:prstGeom prst="wedgeEllipseCallout">
            <a:avLst>
              <a:gd name="adj1" fmla="val -3846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DD4C119-F6EF-49E7-D136-C480F598A41C}"/>
                  </a:ext>
                </a:extLst>
              </p:cNvPr>
              <p:cNvSpPr txBox="1"/>
              <p:nvPr/>
            </p:nvSpPr>
            <p:spPr>
              <a:xfrm>
                <a:off x="447422" y="1083716"/>
                <a:ext cx="8404478" cy="3115789"/>
              </a:xfrm>
              <a:prstGeom prst="rect">
                <a:avLst/>
              </a:prstGeom>
              <a:noFill/>
            </p:spPr>
            <p:txBody>
              <a:bodyPr wrap="square">
                <a:spAutoFit/>
              </a:bodyPr>
              <a:lstStyle/>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a) Theo </a:t>
                </a:r>
                <a:r>
                  <a:rPr lang="fr-FR" sz="1550" kern="100" dirty="0" err="1">
                    <a:effectLst/>
                    <a:latin typeface="+mj-lt"/>
                    <a:ea typeface="Calibri" panose="020F0502020204030204" pitchFamily="34" charset="0"/>
                    <a:cs typeface="Times New Roman" panose="02020603050405020304" pitchFamily="18" charset="0"/>
                  </a:rPr>
                  <a:t>dự</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công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việc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x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sản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xuất</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120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Do </a:t>
                </a:r>
                <a:r>
                  <a:rPr lang="fr-FR" sz="1550" kern="100" dirty="0" err="1">
                    <a:effectLst/>
                    <a:latin typeface="+mj-lt"/>
                    <a:ea typeface="Calibri" panose="020F0502020204030204" pitchFamily="34" charset="0"/>
                    <a:cs typeface="Times New Roman" panose="02020603050405020304" pitchFamily="18" charset="0"/>
                  </a:rPr>
                  <a:t>đó</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phân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thức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biểu</a:t>
                </a:r>
                <a:r>
                  <a:rPr lang="fr-FR" sz="1550" kern="100" dirty="0">
                    <a:effectLst/>
                    <a:latin typeface="+mj-lt"/>
                    <a:ea typeface="Calibri" panose="020F0502020204030204" pitchFamily="34" charset="0"/>
                    <a:cs typeface="Times New Roman" panose="02020603050405020304" pitchFamily="18" charset="0"/>
                  </a:rPr>
                  <a:t> thị </a:t>
                </a:r>
                <a:r>
                  <a:rPr lang="fr-FR" sz="1550" kern="100" dirty="0" err="1">
                    <a:effectLst/>
                    <a:latin typeface="+mj-lt"/>
                    <a:ea typeface="Calibri" panose="020F0502020204030204" pitchFamily="34" charset="0"/>
                    <a:cs typeface="Times New Roman" panose="02020603050405020304" pitchFamily="18" charset="0"/>
                  </a:rPr>
                  <a:t>số</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làm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1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theo</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dự</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55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550" i="1" kern="100">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55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b) </a:t>
                </a:r>
                <a:r>
                  <a:rPr lang="fr-FR" sz="1550" kern="100" dirty="0" err="1">
                    <a:effectLst/>
                    <a:latin typeface="+mj-lt"/>
                    <a:ea typeface="Calibri" panose="020F0502020204030204" pitchFamily="34" charset="0"/>
                    <a:cs typeface="Times New Roman" panose="02020603050405020304" pitchFamily="18" charset="0"/>
                  </a:rPr>
                  <a:t>Trên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thực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đã</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kế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hoạch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sớm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hơn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quy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1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và</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làm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thêm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5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Khi </a:t>
                </a:r>
                <a:r>
                  <a:rPr lang="fr-FR" sz="1550" kern="100" dirty="0" err="1">
                    <a:effectLst/>
                    <a:latin typeface="+mj-lt"/>
                    <a:ea typeface="Calibri" panose="020F0502020204030204" pitchFamily="34" charset="0"/>
                    <a:cs typeface="Times New Roman" panose="02020603050405020304" pitchFamily="18" charset="0"/>
                  </a:rPr>
                  <a:t>đó</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trên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thực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công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việc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55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55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sản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xuất</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125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r>
                  <a:rPr lang="fr-FR" sz="1550" dirty="0">
                    <a:effectLst/>
                    <a:latin typeface="+mj-lt"/>
                    <a:ea typeface="Calibri" panose="020F0502020204030204" pitchFamily="34" charset="0"/>
                  </a:rPr>
                  <a:t>Do </a:t>
                </a:r>
                <a:r>
                  <a:rPr lang="fr-FR" sz="1550" dirty="0" err="1">
                    <a:effectLst/>
                    <a:latin typeface="+mj-lt"/>
                    <a:ea typeface="Calibri" panose="020F0502020204030204" pitchFamily="34" charset="0"/>
                  </a:rPr>
                  <a:t>đó</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phân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thức</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biểu</a:t>
                </a:r>
                <a:r>
                  <a:rPr lang="fr-FR" sz="1550" dirty="0">
                    <a:effectLst/>
                    <a:latin typeface="+mj-lt"/>
                    <a:ea typeface="Calibri" panose="020F0502020204030204" pitchFamily="34" charset="0"/>
                  </a:rPr>
                  <a:t> thị </a:t>
                </a:r>
                <a:r>
                  <a:rPr lang="fr-FR" sz="1550" dirty="0" err="1">
                    <a:effectLst/>
                    <a:latin typeface="+mj-lt"/>
                    <a:ea typeface="Calibri" panose="020F0502020204030204" pitchFamily="34" charset="0"/>
                  </a:rPr>
                  <a:t>số</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tấn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hàng</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xí</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nghiệp</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làm</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trong</a:t>
                </a:r>
                <a:r>
                  <a:rPr lang="fr-FR" sz="1550" dirty="0">
                    <a:effectLst/>
                    <a:latin typeface="+mj-lt"/>
                    <a:ea typeface="Calibri" panose="020F0502020204030204" pitchFamily="34" charset="0"/>
                  </a:rPr>
                  <a:t> 1 </a:t>
                </a:r>
                <a:r>
                  <a:rPr lang="fr-FR" sz="1550" dirty="0" err="1">
                    <a:effectLst/>
                    <a:latin typeface="+mj-lt"/>
                    <a:ea typeface="Calibri" panose="020F0502020204030204" pitchFamily="34" charset="0"/>
                  </a:rPr>
                  <a:t>ngày</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theo</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thực</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tế</a:t>
                </a:r>
                <a:r>
                  <a:rPr lang="fr-FR" sz="1550" dirty="0">
                    <a:effectLst/>
                    <a:latin typeface="+mj-lt"/>
                    <a:ea typeface="Calibri" panose="020F0502020204030204" pitchFamily="34" charset="0"/>
                  </a:rPr>
                  <a:t> là </a:t>
                </a:r>
                <a14:m>
                  <m:oMath xmlns:m="http://schemas.openxmlformats.org/officeDocument/2006/math">
                    <m:f>
                      <m:fPr>
                        <m:ctrlPr>
                          <a:rPr lang="en-US" sz="1550" i="1">
                            <a:effectLst/>
                            <a:latin typeface="Cambria Math" panose="02040503050406030204" pitchFamily="18" charset="0"/>
                            <a:cs typeface="Times New Roman" panose="02020603050405020304" pitchFamily="18" charset="0"/>
                          </a:rPr>
                        </m:ctrlPr>
                      </m:fPr>
                      <m:num>
                        <m:r>
                          <a:rPr lang="fr-FR" sz="1550" i="1">
                            <a:effectLst/>
                            <a:latin typeface="Cambria Math" panose="02040503050406030204" pitchFamily="18" charset="0"/>
                            <a:ea typeface="Calibri" panose="020F0502020204030204" pitchFamily="34" charset="0"/>
                            <a:cs typeface="Times New Roman" panose="02020603050405020304" pitchFamily="18" charset="0"/>
                          </a:rPr>
                          <m:t>125</m:t>
                        </m:r>
                      </m:num>
                      <m:den>
                        <m:r>
                          <a:rPr lang="en-US" sz="1550" i="1">
                            <a:effectLst/>
                            <a:latin typeface="Cambria Math" panose="02040503050406030204" pitchFamily="18" charset="0"/>
                            <a:ea typeface="Calibri" panose="020F0502020204030204" pitchFamily="34" charset="0"/>
                            <a:cs typeface="Times New Roman" panose="02020603050405020304" pitchFamily="18" charset="0"/>
                          </a:rPr>
                          <m:t>𝑥</m:t>
                        </m:r>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550" dirty="0">
                    <a:effectLst/>
                    <a:latin typeface="+mj-lt"/>
                    <a:ea typeface="Calibri" panose="020F0502020204030204" pitchFamily="34" charset="0"/>
                  </a:rPr>
                  <a:t> </a:t>
                </a:r>
                <a:r>
                  <a:rPr lang="fr-FR" sz="1550" dirty="0" err="1">
                    <a:effectLst/>
                    <a:latin typeface="+mj-lt"/>
                    <a:ea typeface="Calibri" panose="020F0502020204030204" pitchFamily="34" charset="0"/>
                  </a:rPr>
                  <a:t>tấn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hàng</a:t>
                </a:r>
                <a:endParaRPr lang="en-US" sz="1550" dirty="0">
                  <a:latin typeface="+mj-lt"/>
                </a:endParaRPr>
              </a:p>
            </p:txBody>
          </p:sp>
        </mc:Choice>
        <mc:Fallback>
          <p:sp>
            <p:nvSpPr>
              <p:cNvPr id="5" name="TextBox 4">
                <a:extLst>
                  <a:ext uri="{FF2B5EF4-FFF2-40B4-BE49-F238E27FC236}">
                    <a16:creationId xmlns:a16="http://schemas.microsoft.com/office/drawing/2014/main" id="{5DD4C119-F6EF-49E7-D136-C480F598A41C}"/>
                  </a:ext>
                </a:extLst>
              </p:cNvPr>
              <p:cNvSpPr txBox="1">
                <a:spLocks noRot="1" noChangeAspect="1" noMove="1" noResize="1" noEditPoints="1" noAdjustHandles="1" noChangeArrowheads="1" noChangeShapeType="1" noTextEdit="1"/>
              </p:cNvSpPr>
              <p:nvPr/>
            </p:nvSpPr>
            <p:spPr>
              <a:xfrm>
                <a:off x="447422" y="1083716"/>
                <a:ext cx="8404478" cy="3115789"/>
              </a:xfrm>
              <a:prstGeom prst="rect">
                <a:avLst/>
              </a:prstGeom>
              <a:blipFill>
                <a:blip r:embed="rId3"/>
                <a:stretch>
                  <a:fillRect l="-290" r="-290"/>
                </a:stretch>
              </a:blipFill>
            </p:spPr>
            <p:txBody>
              <a:bodyPr/>
              <a:lstStyle/>
              <a:p>
                <a:r>
                  <a:rPr lang="en-US">
                    <a:noFill/>
                  </a:rPr>
                  <a:t> </a:t>
                </a:r>
              </a:p>
            </p:txBody>
          </p:sp>
        </mc:Fallback>
      </mc:AlternateContent>
    </p:spTree>
    <p:extLst>
      <p:ext uri="{BB962C8B-B14F-4D97-AF65-F5344CB8AC3E}">
        <p14:creationId xmlns:p14="http://schemas.microsoft.com/office/powerpoint/2010/main" val="14215761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down)">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grpSp>
        <p:nvGrpSpPr>
          <p:cNvPr id="1811" name="Google Shape;1811;p43"/>
          <p:cNvGrpSpPr/>
          <p:nvPr/>
        </p:nvGrpSpPr>
        <p:grpSpPr>
          <a:xfrm>
            <a:off x="6015810" y="1309799"/>
            <a:ext cx="990280" cy="1000528"/>
            <a:chOff x="4990780" y="2994637"/>
            <a:chExt cx="3315300" cy="850500"/>
          </a:xfrm>
        </p:grpSpPr>
        <p:sp>
          <p:nvSpPr>
            <p:cNvPr id="1812" name="Google Shape;1812;p43"/>
            <p:cNvSpPr/>
            <p:nvPr/>
          </p:nvSpPr>
          <p:spPr>
            <a:xfrm>
              <a:off x="4990780" y="2994637"/>
              <a:ext cx="3315300"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3"/>
            <p:cNvSpPr/>
            <p:nvPr/>
          </p:nvSpPr>
          <p:spPr>
            <a:xfrm>
              <a:off x="5368849" y="3088962"/>
              <a:ext cx="255900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4" name="Google Shape;1814;p43"/>
          <p:cNvSpPr txBox="1">
            <a:spLocks noGrp="1"/>
          </p:cNvSpPr>
          <p:nvPr>
            <p:ph type="title"/>
          </p:nvPr>
        </p:nvSpPr>
        <p:spPr>
          <a:xfrm>
            <a:off x="4322080" y="2441177"/>
            <a:ext cx="4377690" cy="9543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000" dirty="0">
                <a:latin typeface="+mj-lt"/>
              </a:rPr>
              <a:t>PHÉP NHÂN CÁC PHÂN THỨC ĐẠI SỐ</a:t>
            </a:r>
            <a:endParaRPr sz="3000" dirty="0">
              <a:latin typeface="+mj-lt"/>
            </a:endParaRPr>
          </a:p>
        </p:txBody>
      </p:sp>
      <p:sp>
        <p:nvSpPr>
          <p:cNvPr id="1815" name="Google Shape;1815;p43"/>
          <p:cNvSpPr txBox="1">
            <a:spLocks noGrp="1"/>
          </p:cNvSpPr>
          <p:nvPr>
            <p:ph type="title" idx="2"/>
          </p:nvPr>
        </p:nvSpPr>
        <p:spPr>
          <a:xfrm>
            <a:off x="6142250" y="1467311"/>
            <a:ext cx="737400" cy="6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mj-lt"/>
              </a:rPr>
              <a:t>I.</a:t>
            </a:r>
            <a:endParaRPr sz="3000" b="1" dirty="0">
              <a:latin typeface="+mj-lt"/>
            </a:endParaRPr>
          </a:p>
        </p:txBody>
      </p:sp>
      <p:grpSp>
        <p:nvGrpSpPr>
          <p:cNvPr id="1817" name="Google Shape;1817;p43"/>
          <p:cNvGrpSpPr/>
          <p:nvPr/>
        </p:nvGrpSpPr>
        <p:grpSpPr>
          <a:xfrm rot="-371173">
            <a:off x="1291070" y="2163296"/>
            <a:ext cx="1895224" cy="1545021"/>
            <a:chOff x="1193100" y="1358316"/>
            <a:chExt cx="2722723" cy="2475382"/>
          </a:xfrm>
        </p:grpSpPr>
        <p:sp>
          <p:nvSpPr>
            <p:cNvPr id="1818" name="Google Shape;1818;p43"/>
            <p:cNvSpPr/>
            <p:nvPr/>
          </p:nvSpPr>
          <p:spPr>
            <a:xfrm>
              <a:off x="1193100" y="3715717"/>
              <a:ext cx="2722723" cy="117981"/>
            </a:xfrm>
            <a:custGeom>
              <a:avLst/>
              <a:gdLst/>
              <a:ahLst/>
              <a:cxnLst/>
              <a:rect l="l" t="t" r="r" b="b"/>
              <a:pathLst>
                <a:path w="33278" h="1442" extrusionOk="0">
                  <a:moveTo>
                    <a:pt x="16639" y="1"/>
                  </a:moveTo>
                  <a:cubicBezTo>
                    <a:pt x="7457" y="1"/>
                    <a:pt x="0" y="331"/>
                    <a:pt x="0" y="727"/>
                  </a:cubicBezTo>
                  <a:cubicBezTo>
                    <a:pt x="0" y="1112"/>
                    <a:pt x="7457" y="1442"/>
                    <a:pt x="16639" y="1442"/>
                  </a:cubicBezTo>
                  <a:cubicBezTo>
                    <a:pt x="25833" y="1442"/>
                    <a:pt x="33278" y="1112"/>
                    <a:pt x="33278" y="727"/>
                  </a:cubicBezTo>
                  <a:cubicBezTo>
                    <a:pt x="33278" y="331"/>
                    <a:pt x="25833" y="1"/>
                    <a:pt x="16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3"/>
            <p:cNvSpPr/>
            <p:nvPr/>
          </p:nvSpPr>
          <p:spPr>
            <a:xfrm>
              <a:off x="3089773" y="2733255"/>
              <a:ext cx="541714" cy="925274"/>
            </a:xfrm>
            <a:custGeom>
              <a:avLst/>
              <a:gdLst/>
              <a:ahLst/>
              <a:cxnLst/>
              <a:rect l="l" t="t" r="r" b="b"/>
              <a:pathLst>
                <a:path w="6621" h="11309" extrusionOk="0">
                  <a:moveTo>
                    <a:pt x="3970" y="726"/>
                  </a:moveTo>
                  <a:cubicBezTo>
                    <a:pt x="4157" y="726"/>
                    <a:pt x="4355" y="726"/>
                    <a:pt x="4531" y="770"/>
                  </a:cubicBezTo>
                  <a:cubicBezTo>
                    <a:pt x="4575" y="781"/>
                    <a:pt x="4619" y="803"/>
                    <a:pt x="4663" y="814"/>
                  </a:cubicBezTo>
                  <a:cubicBezTo>
                    <a:pt x="4751" y="847"/>
                    <a:pt x="4806" y="913"/>
                    <a:pt x="4817" y="1012"/>
                  </a:cubicBezTo>
                  <a:cubicBezTo>
                    <a:pt x="4828" y="1133"/>
                    <a:pt x="4850" y="1254"/>
                    <a:pt x="4861" y="1386"/>
                  </a:cubicBezTo>
                  <a:cubicBezTo>
                    <a:pt x="4905" y="1683"/>
                    <a:pt x="4949" y="1991"/>
                    <a:pt x="4949" y="2299"/>
                  </a:cubicBezTo>
                  <a:cubicBezTo>
                    <a:pt x="4949" y="2398"/>
                    <a:pt x="4938" y="2496"/>
                    <a:pt x="4927" y="2595"/>
                  </a:cubicBezTo>
                  <a:cubicBezTo>
                    <a:pt x="4905" y="2727"/>
                    <a:pt x="4839" y="2815"/>
                    <a:pt x="4707" y="2848"/>
                  </a:cubicBezTo>
                  <a:cubicBezTo>
                    <a:pt x="4608" y="2870"/>
                    <a:pt x="4509" y="2892"/>
                    <a:pt x="4421" y="2903"/>
                  </a:cubicBezTo>
                  <a:cubicBezTo>
                    <a:pt x="4223" y="2925"/>
                    <a:pt x="4025" y="2947"/>
                    <a:pt x="3838" y="2958"/>
                  </a:cubicBezTo>
                  <a:cubicBezTo>
                    <a:pt x="3388" y="2980"/>
                    <a:pt x="2948" y="3002"/>
                    <a:pt x="2497" y="3013"/>
                  </a:cubicBezTo>
                  <a:cubicBezTo>
                    <a:pt x="2422" y="3017"/>
                    <a:pt x="2347" y="3019"/>
                    <a:pt x="2273" y="3019"/>
                  </a:cubicBezTo>
                  <a:cubicBezTo>
                    <a:pt x="2106" y="3019"/>
                    <a:pt x="1942" y="3007"/>
                    <a:pt x="1782" y="2969"/>
                  </a:cubicBezTo>
                  <a:cubicBezTo>
                    <a:pt x="1716" y="2947"/>
                    <a:pt x="1650" y="2936"/>
                    <a:pt x="1584" y="2903"/>
                  </a:cubicBezTo>
                  <a:cubicBezTo>
                    <a:pt x="1441" y="2848"/>
                    <a:pt x="1364" y="2749"/>
                    <a:pt x="1353" y="2595"/>
                  </a:cubicBezTo>
                  <a:cubicBezTo>
                    <a:pt x="1353" y="2441"/>
                    <a:pt x="1342" y="2299"/>
                    <a:pt x="1331" y="2145"/>
                  </a:cubicBezTo>
                  <a:cubicBezTo>
                    <a:pt x="1320" y="1980"/>
                    <a:pt x="1320" y="1804"/>
                    <a:pt x="1309" y="1639"/>
                  </a:cubicBezTo>
                  <a:cubicBezTo>
                    <a:pt x="1298" y="1397"/>
                    <a:pt x="1309" y="1166"/>
                    <a:pt x="1342" y="913"/>
                  </a:cubicBezTo>
                  <a:lnTo>
                    <a:pt x="1342" y="924"/>
                  </a:lnTo>
                  <a:cubicBezTo>
                    <a:pt x="1485" y="891"/>
                    <a:pt x="1617" y="891"/>
                    <a:pt x="1749" y="880"/>
                  </a:cubicBezTo>
                  <a:cubicBezTo>
                    <a:pt x="2068" y="847"/>
                    <a:pt x="2398" y="825"/>
                    <a:pt x="2728" y="803"/>
                  </a:cubicBezTo>
                  <a:cubicBezTo>
                    <a:pt x="3135" y="770"/>
                    <a:pt x="3553" y="726"/>
                    <a:pt x="3970" y="726"/>
                  </a:cubicBezTo>
                  <a:close/>
                  <a:moveTo>
                    <a:pt x="2497" y="0"/>
                  </a:moveTo>
                  <a:cubicBezTo>
                    <a:pt x="2288" y="0"/>
                    <a:pt x="2068" y="11"/>
                    <a:pt x="1848" y="11"/>
                  </a:cubicBezTo>
                  <a:cubicBezTo>
                    <a:pt x="1452" y="22"/>
                    <a:pt x="1056" y="22"/>
                    <a:pt x="660" y="33"/>
                  </a:cubicBezTo>
                  <a:cubicBezTo>
                    <a:pt x="638" y="33"/>
                    <a:pt x="605" y="44"/>
                    <a:pt x="572" y="44"/>
                  </a:cubicBezTo>
                  <a:cubicBezTo>
                    <a:pt x="561" y="77"/>
                    <a:pt x="561" y="88"/>
                    <a:pt x="561" y="110"/>
                  </a:cubicBezTo>
                  <a:cubicBezTo>
                    <a:pt x="528" y="550"/>
                    <a:pt x="506" y="1001"/>
                    <a:pt x="473" y="1441"/>
                  </a:cubicBezTo>
                  <a:cubicBezTo>
                    <a:pt x="440" y="1892"/>
                    <a:pt x="396" y="2332"/>
                    <a:pt x="352" y="2771"/>
                  </a:cubicBezTo>
                  <a:cubicBezTo>
                    <a:pt x="352" y="2826"/>
                    <a:pt x="341" y="2881"/>
                    <a:pt x="330" y="2925"/>
                  </a:cubicBezTo>
                  <a:cubicBezTo>
                    <a:pt x="297" y="3024"/>
                    <a:pt x="231" y="3090"/>
                    <a:pt x="132" y="3123"/>
                  </a:cubicBezTo>
                  <a:cubicBezTo>
                    <a:pt x="88" y="3134"/>
                    <a:pt x="44" y="3145"/>
                    <a:pt x="0" y="3156"/>
                  </a:cubicBezTo>
                  <a:cubicBezTo>
                    <a:pt x="11" y="3200"/>
                    <a:pt x="22" y="3244"/>
                    <a:pt x="22" y="3277"/>
                  </a:cubicBezTo>
                  <a:cubicBezTo>
                    <a:pt x="66" y="3464"/>
                    <a:pt x="121" y="3651"/>
                    <a:pt x="154" y="3849"/>
                  </a:cubicBezTo>
                  <a:cubicBezTo>
                    <a:pt x="198" y="4091"/>
                    <a:pt x="220" y="4344"/>
                    <a:pt x="253" y="4597"/>
                  </a:cubicBezTo>
                  <a:cubicBezTo>
                    <a:pt x="297" y="4993"/>
                    <a:pt x="286" y="5400"/>
                    <a:pt x="264" y="5796"/>
                  </a:cubicBezTo>
                  <a:cubicBezTo>
                    <a:pt x="253" y="6016"/>
                    <a:pt x="220" y="6225"/>
                    <a:pt x="165" y="6444"/>
                  </a:cubicBezTo>
                  <a:cubicBezTo>
                    <a:pt x="121" y="6576"/>
                    <a:pt x="99" y="6708"/>
                    <a:pt x="66" y="6829"/>
                  </a:cubicBezTo>
                  <a:cubicBezTo>
                    <a:pt x="220" y="7071"/>
                    <a:pt x="253" y="7159"/>
                    <a:pt x="297" y="7445"/>
                  </a:cubicBezTo>
                  <a:cubicBezTo>
                    <a:pt x="319" y="7610"/>
                    <a:pt x="319" y="7786"/>
                    <a:pt x="308" y="7951"/>
                  </a:cubicBezTo>
                  <a:cubicBezTo>
                    <a:pt x="264" y="8633"/>
                    <a:pt x="209" y="9315"/>
                    <a:pt x="165" y="9997"/>
                  </a:cubicBezTo>
                  <a:cubicBezTo>
                    <a:pt x="143" y="10260"/>
                    <a:pt x="121" y="10524"/>
                    <a:pt x="88" y="10799"/>
                  </a:cubicBezTo>
                  <a:cubicBezTo>
                    <a:pt x="77" y="10931"/>
                    <a:pt x="66" y="11074"/>
                    <a:pt x="55" y="11217"/>
                  </a:cubicBezTo>
                  <a:lnTo>
                    <a:pt x="44" y="11217"/>
                  </a:lnTo>
                  <a:cubicBezTo>
                    <a:pt x="77" y="11228"/>
                    <a:pt x="99" y="11228"/>
                    <a:pt x="110" y="11228"/>
                  </a:cubicBezTo>
                  <a:cubicBezTo>
                    <a:pt x="297" y="11228"/>
                    <a:pt x="495" y="11217"/>
                    <a:pt x="682" y="11217"/>
                  </a:cubicBezTo>
                  <a:cubicBezTo>
                    <a:pt x="1038" y="11205"/>
                    <a:pt x="1394" y="11196"/>
                    <a:pt x="1752" y="11196"/>
                  </a:cubicBezTo>
                  <a:cubicBezTo>
                    <a:pt x="2046" y="11196"/>
                    <a:pt x="2342" y="11202"/>
                    <a:pt x="2640" y="11217"/>
                  </a:cubicBezTo>
                  <a:cubicBezTo>
                    <a:pt x="3300" y="11239"/>
                    <a:pt x="3959" y="11261"/>
                    <a:pt x="4630" y="11294"/>
                  </a:cubicBezTo>
                  <a:cubicBezTo>
                    <a:pt x="4808" y="11303"/>
                    <a:pt x="4986" y="11309"/>
                    <a:pt x="5162" y="11309"/>
                  </a:cubicBezTo>
                  <a:cubicBezTo>
                    <a:pt x="5413" y="11309"/>
                    <a:pt x="5661" y="11298"/>
                    <a:pt x="5906" y="11272"/>
                  </a:cubicBezTo>
                  <a:cubicBezTo>
                    <a:pt x="6093" y="11250"/>
                    <a:pt x="6269" y="11228"/>
                    <a:pt x="6456" y="11206"/>
                  </a:cubicBezTo>
                  <a:cubicBezTo>
                    <a:pt x="6555" y="11195"/>
                    <a:pt x="6577" y="11162"/>
                    <a:pt x="6599" y="11063"/>
                  </a:cubicBezTo>
                  <a:cubicBezTo>
                    <a:pt x="6599" y="11041"/>
                    <a:pt x="6599" y="11008"/>
                    <a:pt x="6599" y="10975"/>
                  </a:cubicBezTo>
                  <a:cubicBezTo>
                    <a:pt x="6621" y="10678"/>
                    <a:pt x="6621" y="10381"/>
                    <a:pt x="6610" y="10084"/>
                  </a:cubicBezTo>
                  <a:cubicBezTo>
                    <a:pt x="6588" y="9623"/>
                    <a:pt x="6566" y="9150"/>
                    <a:pt x="6544" y="8677"/>
                  </a:cubicBezTo>
                  <a:cubicBezTo>
                    <a:pt x="6533" y="8336"/>
                    <a:pt x="6522" y="7984"/>
                    <a:pt x="6511" y="7632"/>
                  </a:cubicBezTo>
                  <a:cubicBezTo>
                    <a:pt x="6500" y="7456"/>
                    <a:pt x="6489" y="7269"/>
                    <a:pt x="6478" y="7082"/>
                  </a:cubicBezTo>
                  <a:cubicBezTo>
                    <a:pt x="6456" y="6741"/>
                    <a:pt x="6423" y="6389"/>
                    <a:pt x="6412" y="6038"/>
                  </a:cubicBezTo>
                  <a:cubicBezTo>
                    <a:pt x="6390" y="5708"/>
                    <a:pt x="6379" y="5367"/>
                    <a:pt x="6379" y="5026"/>
                  </a:cubicBezTo>
                  <a:cubicBezTo>
                    <a:pt x="6368" y="4520"/>
                    <a:pt x="6346" y="4014"/>
                    <a:pt x="6368" y="3497"/>
                  </a:cubicBezTo>
                  <a:cubicBezTo>
                    <a:pt x="6390" y="3002"/>
                    <a:pt x="6412" y="2496"/>
                    <a:pt x="6401" y="1991"/>
                  </a:cubicBezTo>
                  <a:cubicBezTo>
                    <a:pt x="6390" y="1617"/>
                    <a:pt x="6390" y="1254"/>
                    <a:pt x="6390" y="880"/>
                  </a:cubicBezTo>
                  <a:cubicBezTo>
                    <a:pt x="6390" y="737"/>
                    <a:pt x="6390" y="594"/>
                    <a:pt x="6390" y="451"/>
                  </a:cubicBezTo>
                  <a:cubicBezTo>
                    <a:pt x="6390" y="363"/>
                    <a:pt x="6379" y="275"/>
                    <a:pt x="6357" y="198"/>
                  </a:cubicBezTo>
                  <a:cubicBezTo>
                    <a:pt x="6335" y="187"/>
                    <a:pt x="6324" y="187"/>
                    <a:pt x="6302" y="187"/>
                  </a:cubicBezTo>
                  <a:cubicBezTo>
                    <a:pt x="6159" y="176"/>
                    <a:pt x="6016" y="165"/>
                    <a:pt x="5873" y="154"/>
                  </a:cubicBezTo>
                  <a:cubicBezTo>
                    <a:pt x="5653" y="132"/>
                    <a:pt x="5433" y="110"/>
                    <a:pt x="5213" y="99"/>
                  </a:cubicBezTo>
                  <a:cubicBezTo>
                    <a:pt x="4531" y="66"/>
                    <a:pt x="3860" y="33"/>
                    <a:pt x="3190" y="11"/>
                  </a:cubicBezTo>
                  <a:cubicBezTo>
                    <a:pt x="2959" y="0"/>
                    <a:pt x="2728" y="0"/>
                    <a:pt x="2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3"/>
            <p:cNvSpPr/>
            <p:nvPr/>
          </p:nvSpPr>
          <p:spPr>
            <a:xfrm>
              <a:off x="3120373" y="2759355"/>
              <a:ext cx="485014" cy="873729"/>
            </a:xfrm>
            <a:custGeom>
              <a:avLst/>
              <a:gdLst/>
              <a:ahLst/>
              <a:cxnLst/>
              <a:rect l="l" t="t" r="r" b="b"/>
              <a:pathLst>
                <a:path w="5928" h="10679" extrusionOk="0">
                  <a:moveTo>
                    <a:pt x="3596" y="88"/>
                  </a:moveTo>
                  <a:cubicBezTo>
                    <a:pt x="3794" y="88"/>
                    <a:pt x="4014" y="88"/>
                    <a:pt x="4234" y="143"/>
                  </a:cubicBezTo>
                  <a:cubicBezTo>
                    <a:pt x="4300" y="165"/>
                    <a:pt x="4355" y="187"/>
                    <a:pt x="4410" y="198"/>
                  </a:cubicBezTo>
                  <a:cubicBezTo>
                    <a:pt x="4597" y="275"/>
                    <a:pt x="4729" y="440"/>
                    <a:pt x="4751" y="649"/>
                  </a:cubicBezTo>
                  <a:cubicBezTo>
                    <a:pt x="4773" y="770"/>
                    <a:pt x="4784" y="902"/>
                    <a:pt x="4806" y="1023"/>
                  </a:cubicBezTo>
                  <a:lnTo>
                    <a:pt x="4817" y="1155"/>
                  </a:lnTo>
                  <a:cubicBezTo>
                    <a:pt x="4850" y="1419"/>
                    <a:pt x="4883" y="1694"/>
                    <a:pt x="4883" y="1980"/>
                  </a:cubicBezTo>
                  <a:cubicBezTo>
                    <a:pt x="4883" y="2090"/>
                    <a:pt x="4872" y="2199"/>
                    <a:pt x="4861" y="2320"/>
                  </a:cubicBezTo>
                  <a:cubicBezTo>
                    <a:pt x="4828" y="2573"/>
                    <a:pt x="4652" y="2771"/>
                    <a:pt x="4399" y="2837"/>
                  </a:cubicBezTo>
                  <a:cubicBezTo>
                    <a:pt x="4344" y="2848"/>
                    <a:pt x="4300" y="2859"/>
                    <a:pt x="4245" y="2870"/>
                  </a:cubicBezTo>
                  <a:cubicBezTo>
                    <a:pt x="4190" y="2881"/>
                    <a:pt x="4135" y="2892"/>
                    <a:pt x="4080" y="2892"/>
                  </a:cubicBezTo>
                  <a:cubicBezTo>
                    <a:pt x="3849" y="2925"/>
                    <a:pt x="3651" y="2936"/>
                    <a:pt x="3475" y="2947"/>
                  </a:cubicBezTo>
                  <a:cubicBezTo>
                    <a:pt x="3069" y="2969"/>
                    <a:pt x="2596" y="2991"/>
                    <a:pt x="2134" y="3013"/>
                  </a:cubicBezTo>
                  <a:cubicBezTo>
                    <a:pt x="2079" y="3016"/>
                    <a:pt x="2023" y="3017"/>
                    <a:pt x="1966" y="3017"/>
                  </a:cubicBezTo>
                  <a:cubicBezTo>
                    <a:pt x="1768" y="3017"/>
                    <a:pt x="1553" y="3001"/>
                    <a:pt x="1331" y="2958"/>
                  </a:cubicBezTo>
                  <a:cubicBezTo>
                    <a:pt x="1243" y="2936"/>
                    <a:pt x="1166" y="2914"/>
                    <a:pt x="1089" y="2881"/>
                  </a:cubicBezTo>
                  <a:cubicBezTo>
                    <a:pt x="836" y="2782"/>
                    <a:pt x="682" y="2562"/>
                    <a:pt x="671" y="2287"/>
                  </a:cubicBezTo>
                  <a:lnTo>
                    <a:pt x="660" y="2090"/>
                  </a:lnTo>
                  <a:cubicBezTo>
                    <a:pt x="649" y="2002"/>
                    <a:pt x="649" y="1925"/>
                    <a:pt x="638" y="1848"/>
                  </a:cubicBezTo>
                  <a:cubicBezTo>
                    <a:pt x="638" y="1760"/>
                    <a:pt x="616" y="1419"/>
                    <a:pt x="616" y="1331"/>
                  </a:cubicBezTo>
                  <a:cubicBezTo>
                    <a:pt x="605" y="1078"/>
                    <a:pt x="616" y="814"/>
                    <a:pt x="660" y="550"/>
                  </a:cubicBezTo>
                  <a:lnTo>
                    <a:pt x="693" y="330"/>
                  </a:lnTo>
                  <a:lnTo>
                    <a:pt x="913" y="286"/>
                  </a:lnTo>
                  <a:cubicBezTo>
                    <a:pt x="1045" y="264"/>
                    <a:pt x="1166" y="253"/>
                    <a:pt x="1265" y="242"/>
                  </a:cubicBezTo>
                  <a:lnTo>
                    <a:pt x="1353" y="242"/>
                  </a:lnTo>
                  <a:cubicBezTo>
                    <a:pt x="1672" y="220"/>
                    <a:pt x="2002" y="187"/>
                    <a:pt x="2332" y="165"/>
                  </a:cubicBezTo>
                  <a:cubicBezTo>
                    <a:pt x="2431" y="154"/>
                    <a:pt x="2530" y="154"/>
                    <a:pt x="2629" y="143"/>
                  </a:cubicBezTo>
                  <a:cubicBezTo>
                    <a:pt x="2948" y="121"/>
                    <a:pt x="3267" y="88"/>
                    <a:pt x="3596" y="88"/>
                  </a:cubicBezTo>
                  <a:close/>
                  <a:moveTo>
                    <a:pt x="2123" y="0"/>
                  </a:moveTo>
                  <a:cubicBezTo>
                    <a:pt x="1980" y="0"/>
                    <a:pt x="1837" y="0"/>
                    <a:pt x="1694" y="11"/>
                  </a:cubicBezTo>
                  <a:cubicBezTo>
                    <a:pt x="1694" y="11"/>
                    <a:pt x="704" y="22"/>
                    <a:pt x="484" y="22"/>
                  </a:cubicBezTo>
                  <a:lnTo>
                    <a:pt x="473" y="242"/>
                  </a:lnTo>
                  <a:cubicBezTo>
                    <a:pt x="462" y="539"/>
                    <a:pt x="440" y="847"/>
                    <a:pt x="418" y="1155"/>
                  </a:cubicBezTo>
                  <a:cubicBezTo>
                    <a:pt x="385" y="1485"/>
                    <a:pt x="363" y="1826"/>
                    <a:pt x="330" y="2166"/>
                  </a:cubicBezTo>
                  <a:lnTo>
                    <a:pt x="297" y="2485"/>
                  </a:lnTo>
                  <a:cubicBezTo>
                    <a:pt x="286" y="2551"/>
                    <a:pt x="275" y="2617"/>
                    <a:pt x="253" y="2694"/>
                  </a:cubicBezTo>
                  <a:cubicBezTo>
                    <a:pt x="220" y="2848"/>
                    <a:pt x="121" y="2969"/>
                    <a:pt x="0" y="3046"/>
                  </a:cubicBezTo>
                  <a:cubicBezTo>
                    <a:pt x="0" y="3046"/>
                    <a:pt x="0" y="3057"/>
                    <a:pt x="0" y="3057"/>
                  </a:cubicBezTo>
                  <a:cubicBezTo>
                    <a:pt x="33" y="3189"/>
                    <a:pt x="66" y="3332"/>
                    <a:pt x="88" y="3486"/>
                  </a:cubicBezTo>
                  <a:cubicBezTo>
                    <a:pt x="121" y="3662"/>
                    <a:pt x="143" y="3849"/>
                    <a:pt x="165" y="4025"/>
                  </a:cubicBezTo>
                  <a:cubicBezTo>
                    <a:pt x="176" y="4102"/>
                    <a:pt x="176" y="4168"/>
                    <a:pt x="187" y="4245"/>
                  </a:cubicBezTo>
                  <a:cubicBezTo>
                    <a:pt x="242" y="4685"/>
                    <a:pt x="220" y="5125"/>
                    <a:pt x="198" y="5499"/>
                  </a:cubicBezTo>
                  <a:cubicBezTo>
                    <a:pt x="187" y="5763"/>
                    <a:pt x="143" y="5993"/>
                    <a:pt x="88" y="6202"/>
                  </a:cubicBezTo>
                  <a:cubicBezTo>
                    <a:pt x="66" y="6290"/>
                    <a:pt x="44" y="6378"/>
                    <a:pt x="22" y="6455"/>
                  </a:cubicBezTo>
                  <a:cubicBezTo>
                    <a:pt x="143" y="6664"/>
                    <a:pt x="187" y="6796"/>
                    <a:pt x="231" y="7082"/>
                  </a:cubicBezTo>
                  <a:cubicBezTo>
                    <a:pt x="253" y="7247"/>
                    <a:pt x="264" y="7434"/>
                    <a:pt x="242" y="7665"/>
                  </a:cubicBezTo>
                  <a:cubicBezTo>
                    <a:pt x="198" y="8336"/>
                    <a:pt x="154" y="9018"/>
                    <a:pt x="99" y="9700"/>
                  </a:cubicBezTo>
                  <a:cubicBezTo>
                    <a:pt x="88" y="9919"/>
                    <a:pt x="66" y="10128"/>
                    <a:pt x="44" y="10348"/>
                  </a:cubicBezTo>
                  <a:cubicBezTo>
                    <a:pt x="44" y="10348"/>
                    <a:pt x="22" y="10568"/>
                    <a:pt x="22" y="10590"/>
                  </a:cubicBezTo>
                  <a:cubicBezTo>
                    <a:pt x="110" y="10590"/>
                    <a:pt x="209" y="10590"/>
                    <a:pt x="297" y="10579"/>
                  </a:cubicBezTo>
                  <a:cubicBezTo>
                    <a:pt x="677" y="10568"/>
                    <a:pt x="1023" y="10563"/>
                    <a:pt x="1349" y="10563"/>
                  </a:cubicBezTo>
                  <a:cubicBezTo>
                    <a:pt x="1675" y="10563"/>
                    <a:pt x="1980" y="10568"/>
                    <a:pt x="2277" y="10579"/>
                  </a:cubicBezTo>
                  <a:lnTo>
                    <a:pt x="2849" y="10601"/>
                  </a:lnTo>
                  <a:cubicBezTo>
                    <a:pt x="3322" y="10623"/>
                    <a:pt x="3794" y="10645"/>
                    <a:pt x="4267" y="10667"/>
                  </a:cubicBezTo>
                  <a:cubicBezTo>
                    <a:pt x="4439" y="10675"/>
                    <a:pt x="4599" y="10679"/>
                    <a:pt x="4751" y="10679"/>
                  </a:cubicBezTo>
                  <a:cubicBezTo>
                    <a:pt x="5028" y="10679"/>
                    <a:pt x="5276" y="10667"/>
                    <a:pt x="5510" y="10645"/>
                  </a:cubicBezTo>
                  <a:cubicBezTo>
                    <a:pt x="5642" y="10634"/>
                    <a:pt x="5785" y="10612"/>
                    <a:pt x="5917" y="10590"/>
                  </a:cubicBezTo>
                  <a:lnTo>
                    <a:pt x="5917" y="10601"/>
                  </a:lnTo>
                  <a:cubicBezTo>
                    <a:pt x="5928" y="10326"/>
                    <a:pt x="5928" y="10062"/>
                    <a:pt x="5917" y="9787"/>
                  </a:cubicBezTo>
                  <a:cubicBezTo>
                    <a:pt x="5895" y="9315"/>
                    <a:pt x="5873" y="8853"/>
                    <a:pt x="5851" y="8380"/>
                  </a:cubicBezTo>
                  <a:cubicBezTo>
                    <a:pt x="5851" y="8193"/>
                    <a:pt x="5840" y="8006"/>
                    <a:pt x="5840" y="7819"/>
                  </a:cubicBezTo>
                  <a:cubicBezTo>
                    <a:pt x="5829" y="7654"/>
                    <a:pt x="5829" y="7489"/>
                    <a:pt x="5818" y="7335"/>
                  </a:cubicBezTo>
                  <a:cubicBezTo>
                    <a:pt x="5818" y="7192"/>
                    <a:pt x="5807" y="7049"/>
                    <a:pt x="5796" y="6906"/>
                  </a:cubicBezTo>
                  <a:cubicBezTo>
                    <a:pt x="5796" y="6906"/>
                    <a:pt x="5774" y="6554"/>
                    <a:pt x="5763" y="6433"/>
                  </a:cubicBezTo>
                  <a:cubicBezTo>
                    <a:pt x="5752" y="6202"/>
                    <a:pt x="5730" y="5971"/>
                    <a:pt x="5719" y="5741"/>
                  </a:cubicBezTo>
                  <a:cubicBezTo>
                    <a:pt x="5708" y="5422"/>
                    <a:pt x="5697" y="5081"/>
                    <a:pt x="5686" y="4718"/>
                  </a:cubicBezTo>
                  <a:lnTo>
                    <a:pt x="5675" y="4421"/>
                  </a:lnTo>
                  <a:cubicBezTo>
                    <a:pt x="5664" y="4014"/>
                    <a:pt x="5653" y="3596"/>
                    <a:pt x="5675" y="3178"/>
                  </a:cubicBezTo>
                  <a:cubicBezTo>
                    <a:pt x="5697" y="2727"/>
                    <a:pt x="5719" y="2210"/>
                    <a:pt x="5708" y="1683"/>
                  </a:cubicBezTo>
                  <a:cubicBezTo>
                    <a:pt x="5708" y="1408"/>
                    <a:pt x="5708" y="1144"/>
                    <a:pt x="5697" y="869"/>
                  </a:cubicBezTo>
                  <a:lnTo>
                    <a:pt x="5697" y="561"/>
                  </a:lnTo>
                  <a:lnTo>
                    <a:pt x="5697" y="396"/>
                  </a:lnTo>
                  <a:lnTo>
                    <a:pt x="5697" y="165"/>
                  </a:lnTo>
                  <a:cubicBezTo>
                    <a:pt x="5697" y="165"/>
                    <a:pt x="5334" y="143"/>
                    <a:pt x="5268" y="132"/>
                  </a:cubicBezTo>
                  <a:cubicBezTo>
                    <a:pt x="5114" y="121"/>
                    <a:pt x="4971" y="99"/>
                    <a:pt x="4817" y="99"/>
                  </a:cubicBezTo>
                  <a:cubicBezTo>
                    <a:pt x="4146" y="66"/>
                    <a:pt x="3475" y="33"/>
                    <a:pt x="2805" y="11"/>
                  </a:cubicBezTo>
                  <a:cubicBezTo>
                    <a:pt x="2574" y="0"/>
                    <a:pt x="2343" y="0"/>
                    <a:pt x="2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3"/>
            <p:cNvSpPr/>
            <p:nvPr/>
          </p:nvSpPr>
          <p:spPr>
            <a:xfrm>
              <a:off x="1374815" y="2733255"/>
              <a:ext cx="737912" cy="921838"/>
            </a:xfrm>
            <a:custGeom>
              <a:avLst/>
              <a:gdLst/>
              <a:ahLst/>
              <a:cxnLst/>
              <a:rect l="l" t="t" r="r" b="b"/>
              <a:pathLst>
                <a:path w="9019" h="11267" extrusionOk="0">
                  <a:moveTo>
                    <a:pt x="6027" y="0"/>
                  </a:moveTo>
                  <a:cubicBezTo>
                    <a:pt x="5851" y="0"/>
                    <a:pt x="5686" y="0"/>
                    <a:pt x="5510" y="11"/>
                  </a:cubicBezTo>
                  <a:cubicBezTo>
                    <a:pt x="5126" y="11"/>
                    <a:pt x="4730" y="22"/>
                    <a:pt x="4345" y="33"/>
                  </a:cubicBezTo>
                  <a:cubicBezTo>
                    <a:pt x="4136" y="33"/>
                    <a:pt x="3916" y="22"/>
                    <a:pt x="3707" y="22"/>
                  </a:cubicBezTo>
                  <a:cubicBezTo>
                    <a:pt x="3146" y="33"/>
                    <a:pt x="2585" y="33"/>
                    <a:pt x="2024" y="33"/>
                  </a:cubicBezTo>
                  <a:cubicBezTo>
                    <a:pt x="1519" y="44"/>
                    <a:pt x="1013" y="44"/>
                    <a:pt x="518" y="44"/>
                  </a:cubicBezTo>
                  <a:cubicBezTo>
                    <a:pt x="364" y="44"/>
                    <a:pt x="221" y="66"/>
                    <a:pt x="78" y="66"/>
                  </a:cubicBezTo>
                  <a:cubicBezTo>
                    <a:pt x="34" y="231"/>
                    <a:pt x="1" y="1254"/>
                    <a:pt x="34" y="1463"/>
                  </a:cubicBezTo>
                  <a:lnTo>
                    <a:pt x="34" y="1474"/>
                  </a:lnTo>
                  <a:cubicBezTo>
                    <a:pt x="67" y="1474"/>
                    <a:pt x="100" y="1485"/>
                    <a:pt x="133" y="1485"/>
                  </a:cubicBezTo>
                  <a:cubicBezTo>
                    <a:pt x="243" y="1474"/>
                    <a:pt x="364" y="1474"/>
                    <a:pt x="485" y="1474"/>
                  </a:cubicBezTo>
                  <a:cubicBezTo>
                    <a:pt x="892" y="1441"/>
                    <a:pt x="1299" y="1419"/>
                    <a:pt x="1705" y="1419"/>
                  </a:cubicBezTo>
                  <a:cubicBezTo>
                    <a:pt x="2019" y="1413"/>
                    <a:pt x="2330" y="1408"/>
                    <a:pt x="2640" y="1408"/>
                  </a:cubicBezTo>
                  <a:cubicBezTo>
                    <a:pt x="2951" y="1408"/>
                    <a:pt x="3262" y="1413"/>
                    <a:pt x="3575" y="1430"/>
                  </a:cubicBezTo>
                  <a:cubicBezTo>
                    <a:pt x="3828" y="1441"/>
                    <a:pt x="4081" y="1474"/>
                    <a:pt x="4323" y="1540"/>
                  </a:cubicBezTo>
                  <a:cubicBezTo>
                    <a:pt x="4554" y="1606"/>
                    <a:pt x="4752" y="1727"/>
                    <a:pt x="4917" y="1903"/>
                  </a:cubicBezTo>
                  <a:cubicBezTo>
                    <a:pt x="5170" y="2167"/>
                    <a:pt x="5324" y="2485"/>
                    <a:pt x="5368" y="2848"/>
                  </a:cubicBezTo>
                  <a:cubicBezTo>
                    <a:pt x="5401" y="3101"/>
                    <a:pt x="5412" y="3365"/>
                    <a:pt x="5434" y="3629"/>
                  </a:cubicBezTo>
                  <a:cubicBezTo>
                    <a:pt x="5456" y="4003"/>
                    <a:pt x="5467" y="4377"/>
                    <a:pt x="5488" y="4740"/>
                  </a:cubicBezTo>
                  <a:cubicBezTo>
                    <a:pt x="5510" y="5224"/>
                    <a:pt x="5543" y="5719"/>
                    <a:pt x="5554" y="6203"/>
                  </a:cubicBezTo>
                  <a:cubicBezTo>
                    <a:pt x="5565" y="6983"/>
                    <a:pt x="5565" y="7764"/>
                    <a:pt x="5565" y="8556"/>
                  </a:cubicBezTo>
                  <a:cubicBezTo>
                    <a:pt x="5565" y="8908"/>
                    <a:pt x="5554" y="9271"/>
                    <a:pt x="5510" y="9634"/>
                  </a:cubicBezTo>
                  <a:cubicBezTo>
                    <a:pt x="5456" y="9986"/>
                    <a:pt x="5357" y="10326"/>
                    <a:pt x="5170" y="10634"/>
                  </a:cubicBezTo>
                  <a:cubicBezTo>
                    <a:pt x="5049" y="10854"/>
                    <a:pt x="4873" y="11019"/>
                    <a:pt x="4642" y="11129"/>
                  </a:cubicBezTo>
                  <a:cubicBezTo>
                    <a:pt x="4598" y="11151"/>
                    <a:pt x="4554" y="11173"/>
                    <a:pt x="4510" y="11195"/>
                  </a:cubicBezTo>
                  <a:cubicBezTo>
                    <a:pt x="4488" y="11206"/>
                    <a:pt x="4477" y="11228"/>
                    <a:pt x="4455" y="11239"/>
                  </a:cubicBezTo>
                  <a:cubicBezTo>
                    <a:pt x="4477" y="11250"/>
                    <a:pt x="4488" y="11250"/>
                    <a:pt x="4499" y="11250"/>
                  </a:cubicBezTo>
                  <a:cubicBezTo>
                    <a:pt x="4939" y="11221"/>
                    <a:pt x="5374" y="11211"/>
                    <a:pt x="5807" y="11211"/>
                  </a:cubicBezTo>
                  <a:cubicBezTo>
                    <a:pt x="6024" y="11211"/>
                    <a:pt x="6240" y="11214"/>
                    <a:pt x="6456" y="11217"/>
                  </a:cubicBezTo>
                  <a:lnTo>
                    <a:pt x="7149" y="11217"/>
                  </a:lnTo>
                  <a:cubicBezTo>
                    <a:pt x="7446" y="11217"/>
                    <a:pt x="7754" y="11217"/>
                    <a:pt x="8051" y="11228"/>
                  </a:cubicBezTo>
                  <a:cubicBezTo>
                    <a:pt x="8315" y="11239"/>
                    <a:pt x="8579" y="11250"/>
                    <a:pt x="8843" y="11261"/>
                  </a:cubicBezTo>
                  <a:cubicBezTo>
                    <a:pt x="8870" y="11261"/>
                    <a:pt x="8898" y="11267"/>
                    <a:pt x="8926" y="11267"/>
                  </a:cubicBezTo>
                  <a:cubicBezTo>
                    <a:pt x="8955" y="11267"/>
                    <a:pt x="8986" y="11261"/>
                    <a:pt x="9019" y="11239"/>
                  </a:cubicBezTo>
                  <a:cubicBezTo>
                    <a:pt x="9019" y="11195"/>
                    <a:pt x="9008" y="11140"/>
                    <a:pt x="9008" y="11096"/>
                  </a:cubicBezTo>
                  <a:cubicBezTo>
                    <a:pt x="8975" y="10920"/>
                    <a:pt x="8953" y="10755"/>
                    <a:pt x="8920" y="10590"/>
                  </a:cubicBezTo>
                  <a:cubicBezTo>
                    <a:pt x="8887" y="10326"/>
                    <a:pt x="8854" y="10062"/>
                    <a:pt x="8821" y="9799"/>
                  </a:cubicBezTo>
                  <a:cubicBezTo>
                    <a:pt x="8744" y="9271"/>
                    <a:pt x="8667" y="8743"/>
                    <a:pt x="8601" y="8204"/>
                  </a:cubicBezTo>
                  <a:cubicBezTo>
                    <a:pt x="8568" y="7973"/>
                    <a:pt x="8568" y="7742"/>
                    <a:pt x="8568" y="7500"/>
                  </a:cubicBezTo>
                  <a:cubicBezTo>
                    <a:pt x="8568" y="7335"/>
                    <a:pt x="8590" y="7159"/>
                    <a:pt x="8667" y="7005"/>
                  </a:cubicBezTo>
                  <a:cubicBezTo>
                    <a:pt x="8711" y="6906"/>
                    <a:pt x="8711" y="6818"/>
                    <a:pt x="8689" y="6719"/>
                  </a:cubicBezTo>
                  <a:cubicBezTo>
                    <a:pt x="8546" y="6203"/>
                    <a:pt x="8469" y="5675"/>
                    <a:pt x="8458" y="5136"/>
                  </a:cubicBezTo>
                  <a:cubicBezTo>
                    <a:pt x="8458" y="4465"/>
                    <a:pt x="8557" y="3816"/>
                    <a:pt x="8766" y="3189"/>
                  </a:cubicBezTo>
                  <a:cubicBezTo>
                    <a:pt x="8777" y="3145"/>
                    <a:pt x="8788" y="3090"/>
                    <a:pt x="8799" y="3035"/>
                  </a:cubicBezTo>
                  <a:cubicBezTo>
                    <a:pt x="8678" y="2969"/>
                    <a:pt x="8612" y="2881"/>
                    <a:pt x="8612" y="2749"/>
                  </a:cubicBezTo>
                  <a:cubicBezTo>
                    <a:pt x="8601" y="2573"/>
                    <a:pt x="8579" y="2398"/>
                    <a:pt x="8579" y="2211"/>
                  </a:cubicBezTo>
                  <a:cubicBezTo>
                    <a:pt x="8579" y="1540"/>
                    <a:pt x="8579" y="858"/>
                    <a:pt x="8579" y="176"/>
                  </a:cubicBezTo>
                  <a:cubicBezTo>
                    <a:pt x="8579" y="132"/>
                    <a:pt x="8568" y="99"/>
                    <a:pt x="8568" y="55"/>
                  </a:cubicBezTo>
                  <a:cubicBezTo>
                    <a:pt x="8502" y="44"/>
                    <a:pt x="8447" y="33"/>
                    <a:pt x="8392" y="33"/>
                  </a:cubicBezTo>
                  <a:cubicBezTo>
                    <a:pt x="8194" y="33"/>
                    <a:pt x="8007" y="22"/>
                    <a:pt x="7809" y="22"/>
                  </a:cubicBezTo>
                  <a:cubicBezTo>
                    <a:pt x="7215" y="11"/>
                    <a:pt x="6621" y="11"/>
                    <a:pt x="6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3"/>
            <p:cNvSpPr/>
            <p:nvPr/>
          </p:nvSpPr>
          <p:spPr>
            <a:xfrm>
              <a:off x="1401814" y="2759355"/>
              <a:ext cx="681213" cy="869229"/>
            </a:xfrm>
            <a:custGeom>
              <a:avLst/>
              <a:gdLst/>
              <a:ahLst/>
              <a:cxnLst/>
              <a:rect l="l" t="t" r="r" b="b"/>
              <a:pathLst>
                <a:path w="8326" h="10624" extrusionOk="0">
                  <a:moveTo>
                    <a:pt x="5686" y="0"/>
                  </a:moveTo>
                  <a:cubicBezTo>
                    <a:pt x="5521" y="0"/>
                    <a:pt x="5356" y="0"/>
                    <a:pt x="5180" y="11"/>
                  </a:cubicBezTo>
                  <a:cubicBezTo>
                    <a:pt x="5027" y="11"/>
                    <a:pt x="4873" y="11"/>
                    <a:pt x="4708" y="22"/>
                  </a:cubicBezTo>
                  <a:cubicBezTo>
                    <a:pt x="4477" y="22"/>
                    <a:pt x="4246" y="33"/>
                    <a:pt x="4015" y="33"/>
                  </a:cubicBezTo>
                  <a:lnTo>
                    <a:pt x="3652" y="33"/>
                  </a:lnTo>
                  <a:cubicBezTo>
                    <a:pt x="3564" y="22"/>
                    <a:pt x="3465" y="22"/>
                    <a:pt x="3377" y="22"/>
                  </a:cubicBezTo>
                  <a:cubicBezTo>
                    <a:pt x="3025" y="33"/>
                    <a:pt x="2662" y="33"/>
                    <a:pt x="2310" y="33"/>
                  </a:cubicBezTo>
                  <a:lnTo>
                    <a:pt x="1200" y="44"/>
                  </a:lnTo>
                  <a:lnTo>
                    <a:pt x="188" y="44"/>
                  </a:lnTo>
                  <a:cubicBezTo>
                    <a:pt x="133" y="44"/>
                    <a:pt x="78" y="55"/>
                    <a:pt x="23" y="55"/>
                  </a:cubicBezTo>
                  <a:cubicBezTo>
                    <a:pt x="12" y="275"/>
                    <a:pt x="1" y="605"/>
                    <a:pt x="1" y="847"/>
                  </a:cubicBezTo>
                  <a:cubicBezTo>
                    <a:pt x="45" y="836"/>
                    <a:pt x="100" y="836"/>
                    <a:pt x="144" y="836"/>
                  </a:cubicBezTo>
                  <a:lnTo>
                    <a:pt x="265" y="825"/>
                  </a:lnTo>
                  <a:cubicBezTo>
                    <a:pt x="628" y="803"/>
                    <a:pt x="1002" y="781"/>
                    <a:pt x="1375" y="781"/>
                  </a:cubicBezTo>
                  <a:lnTo>
                    <a:pt x="1793" y="781"/>
                  </a:lnTo>
                  <a:cubicBezTo>
                    <a:pt x="1994" y="776"/>
                    <a:pt x="2196" y="774"/>
                    <a:pt x="2400" y="774"/>
                  </a:cubicBezTo>
                  <a:cubicBezTo>
                    <a:pt x="2687" y="774"/>
                    <a:pt x="2977" y="779"/>
                    <a:pt x="3267" y="792"/>
                  </a:cubicBezTo>
                  <a:cubicBezTo>
                    <a:pt x="3586" y="814"/>
                    <a:pt x="3839" y="858"/>
                    <a:pt x="4081" y="924"/>
                  </a:cubicBezTo>
                  <a:cubicBezTo>
                    <a:pt x="4367" y="1001"/>
                    <a:pt x="4620" y="1144"/>
                    <a:pt x="4818" y="1364"/>
                  </a:cubicBezTo>
                  <a:cubicBezTo>
                    <a:pt x="5126" y="1694"/>
                    <a:pt x="5301" y="2068"/>
                    <a:pt x="5356" y="2485"/>
                  </a:cubicBezTo>
                  <a:cubicBezTo>
                    <a:pt x="5389" y="2705"/>
                    <a:pt x="5400" y="2936"/>
                    <a:pt x="5411" y="3156"/>
                  </a:cubicBezTo>
                  <a:lnTo>
                    <a:pt x="5422" y="3288"/>
                  </a:lnTo>
                  <a:cubicBezTo>
                    <a:pt x="5444" y="3662"/>
                    <a:pt x="5455" y="4036"/>
                    <a:pt x="5477" y="4410"/>
                  </a:cubicBezTo>
                  <a:cubicBezTo>
                    <a:pt x="5488" y="4542"/>
                    <a:pt x="5488" y="4674"/>
                    <a:pt x="5499" y="4817"/>
                  </a:cubicBezTo>
                  <a:cubicBezTo>
                    <a:pt x="5521" y="5158"/>
                    <a:pt x="5543" y="5521"/>
                    <a:pt x="5543" y="5873"/>
                  </a:cubicBezTo>
                  <a:cubicBezTo>
                    <a:pt x="5554" y="6499"/>
                    <a:pt x="5554" y="7126"/>
                    <a:pt x="5554" y="7731"/>
                  </a:cubicBezTo>
                  <a:lnTo>
                    <a:pt x="5554" y="8237"/>
                  </a:lnTo>
                  <a:cubicBezTo>
                    <a:pt x="5554" y="8556"/>
                    <a:pt x="5543" y="8952"/>
                    <a:pt x="5488" y="9348"/>
                  </a:cubicBezTo>
                  <a:cubicBezTo>
                    <a:pt x="5433" y="9776"/>
                    <a:pt x="5312" y="10150"/>
                    <a:pt x="5126" y="10469"/>
                  </a:cubicBezTo>
                  <a:cubicBezTo>
                    <a:pt x="5104" y="10513"/>
                    <a:pt x="5082" y="10546"/>
                    <a:pt x="5049" y="10579"/>
                  </a:cubicBezTo>
                  <a:cubicBezTo>
                    <a:pt x="5230" y="10574"/>
                    <a:pt x="5411" y="10571"/>
                    <a:pt x="5593" y="10571"/>
                  </a:cubicBezTo>
                  <a:cubicBezTo>
                    <a:pt x="5774" y="10571"/>
                    <a:pt x="5956" y="10574"/>
                    <a:pt x="6137" y="10579"/>
                  </a:cubicBezTo>
                  <a:lnTo>
                    <a:pt x="7061" y="10579"/>
                  </a:lnTo>
                  <a:cubicBezTo>
                    <a:pt x="7281" y="10579"/>
                    <a:pt x="7512" y="10590"/>
                    <a:pt x="7743" y="10590"/>
                  </a:cubicBezTo>
                  <a:cubicBezTo>
                    <a:pt x="7897" y="10590"/>
                    <a:pt x="8062" y="10601"/>
                    <a:pt x="8227" y="10612"/>
                  </a:cubicBezTo>
                  <a:lnTo>
                    <a:pt x="8227" y="10623"/>
                  </a:lnTo>
                  <a:lnTo>
                    <a:pt x="8326" y="10623"/>
                  </a:lnTo>
                  <a:cubicBezTo>
                    <a:pt x="8315" y="10524"/>
                    <a:pt x="8293" y="10414"/>
                    <a:pt x="8282" y="10315"/>
                  </a:cubicBezTo>
                  <a:cubicBezTo>
                    <a:pt x="8260" y="10161"/>
                    <a:pt x="8238" y="9996"/>
                    <a:pt x="8216" y="9842"/>
                  </a:cubicBezTo>
                  <a:lnTo>
                    <a:pt x="8172" y="9535"/>
                  </a:lnTo>
                  <a:cubicBezTo>
                    <a:pt x="8150" y="9370"/>
                    <a:pt x="8128" y="9205"/>
                    <a:pt x="8106" y="9040"/>
                  </a:cubicBezTo>
                  <a:cubicBezTo>
                    <a:pt x="8051" y="8677"/>
                    <a:pt x="8007" y="8303"/>
                    <a:pt x="7963" y="7929"/>
                  </a:cubicBezTo>
                  <a:cubicBezTo>
                    <a:pt x="7930" y="7676"/>
                    <a:pt x="7919" y="7412"/>
                    <a:pt x="7919" y="7192"/>
                  </a:cubicBezTo>
                  <a:cubicBezTo>
                    <a:pt x="7919" y="6939"/>
                    <a:pt x="7963" y="6730"/>
                    <a:pt x="8051" y="6554"/>
                  </a:cubicBezTo>
                  <a:cubicBezTo>
                    <a:pt x="8062" y="6532"/>
                    <a:pt x="8062" y="6532"/>
                    <a:pt x="8051" y="6488"/>
                  </a:cubicBezTo>
                  <a:cubicBezTo>
                    <a:pt x="7897" y="5938"/>
                    <a:pt x="7820" y="5378"/>
                    <a:pt x="7809" y="4817"/>
                  </a:cubicBezTo>
                  <a:cubicBezTo>
                    <a:pt x="7809" y="4157"/>
                    <a:pt x="7908" y="3486"/>
                    <a:pt x="8106" y="2837"/>
                  </a:cubicBezTo>
                  <a:cubicBezTo>
                    <a:pt x="8018" y="2727"/>
                    <a:pt x="7974" y="2595"/>
                    <a:pt x="7963" y="2452"/>
                  </a:cubicBezTo>
                  <a:cubicBezTo>
                    <a:pt x="7963" y="2397"/>
                    <a:pt x="7963" y="2342"/>
                    <a:pt x="7952" y="2287"/>
                  </a:cubicBezTo>
                  <a:cubicBezTo>
                    <a:pt x="7941" y="2166"/>
                    <a:pt x="7930" y="2035"/>
                    <a:pt x="7930" y="1903"/>
                  </a:cubicBezTo>
                  <a:cubicBezTo>
                    <a:pt x="7930" y="1452"/>
                    <a:pt x="7930" y="990"/>
                    <a:pt x="7930" y="539"/>
                  </a:cubicBezTo>
                  <a:lnTo>
                    <a:pt x="7930" y="33"/>
                  </a:lnTo>
                  <a:cubicBezTo>
                    <a:pt x="7776" y="22"/>
                    <a:pt x="7622" y="22"/>
                    <a:pt x="7468" y="22"/>
                  </a:cubicBezTo>
                  <a:cubicBezTo>
                    <a:pt x="6874" y="11"/>
                    <a:pt x="6280" y="11"/>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3"/>
            <p:cNvSpPr/>
            <p:nvPr/>
          </p:nvSpPr>
          <p:spPr>
            <a:xfrm>
              <a:off x="1333497" y="2913990"/>
              <a:ext cx="435515" cy="689231"/>
            </a:xfrm>
            <a:custGeom>
              <a:avLst/>
              <a:gdLst/>
              <a:ahLst/>
              <a:cxnLst/>
              <a:rect l="l" t="t" r="r" b="b"/>
              <a:pathLst>
                <a:path w="5323" h="8424" extrusionOk="0">
                  <a:moveTo>
                    <a:pt x="3376" y="134"/>
                  </a:moveTo>
                  <a:cubicBezTo>
                    <a:pt x="3398" y="134"/>
                    <a:pt x="3420" y="134"/>
                    <a:pt x="3420" y="145"/>
                  </a:cubicBezTo>
                  <a:cubicBezTo>
                    <a:pt x="3464" y="200"/>
                    <a:pt x="3497" y="254"/>
                    <a:pt x="3541" y="309"/>
                  </a:cubicBezTo>
                  <a:cubicBezTo>
                    <a:pt x="3541" y="309"/>
                    <a:pt x="3530" y="342"/>
                    <a:pt x="3519" y="342"/>
                  </a:cubicBezTo>
                  <a:cubicBezTo>
                    <a:pt x="3508" y="353"/>
                    <a:pt x="3486" y="353"/>
                    <a:pt x="3475" y="353"/>
                  </a:cubicBezTo>
                  <a:cubicBezTo>
                    <a:pt x="3431" y="298"/>
                    <a:pt x="3387" y="243"/>
                    <a:pt x="3354" y="178"/>
                  </a:cubicBezTo>
                  <a:cubicBezTo>
                    <a:pt x="3343" y="178"/>
                    <a:pt x="3376" y="145"/>
                    <a:pt x="3376" y="134"/>
                  </a:cubicBezTo>
                  <a:close/>
                  <a:moveTo>
                    <a:pt x="1028" y="261"/>
                  </a:moveTo>
                  <a:cubicBezTo>
                    <a:pt x="1035" y="261"/>
                    <a:pt x="1041" y="262"/>
                    <a:pt x="1045" y="265"/>
                  </a:cubicBezTo>
                  <a:cubicBezTo>
                    <a:pt x="1056" y="265"/>
                    <a:pt x="1067" y="287"/>
                    <a:pt x="1078" y="298"/>
                  </a:cubicBezTo>
                  <a:cubicBezTo>
                    <a:pt x="1067" y="320"/>
                    <a:pt x="1056" y="342"/>
                    <a:pt x="1056" y="364"/>
                  </a:cubicBezTo>
                  <a:cubicBezTo>
                    <a:pt x="1028" y="429"/>
                    <a:pt x="1000" y="455"/>
                    <a:pt x="979" y="455"/>
                  </a:cubicBezTo>
                  <a:cubicBezTo>
                    <a:pt x="975" y="455"/>
                    <a:pt x="971" y="454"/>
                    <a:pt x="968" y="452"/>
                  </a:cubicBezTo>
                  <a:cubicBezTo>
                    <a:pt x="935" y="430"/>
                    <a:pt x="935" y="386"/>
                    <a:pt x="957" y="320"/>
                  </a:cubicBezTo>
                  <a:cubicBezTo>
                    <a:pt x="968" y="298"/>
                    <a:pt x="979" y="287"/>
                    <a:pt x="1001" y="265"/>
                  </a:cubicBezTo>
                  <a:cubicBezTo>
                    <a:pt x="1001" y="265"/>
                    <a:pt x="1015" y="261"/>
                    <a:pt x="1028" y="261"/>
                  </a:cubicBezTo>
                  <a:close/>
                  <a:moveTo>
                    <a:pt x="2308" y="356"/>
                  </a:moveTo>
                  <a:cubicBezTo>
                    <a:pt x="2315" y="356"/>
                    <a:pt x="2320" y="359"/>
                    <a:pt x="2320" y="364"/>
                  </a:cubicBezTo>
                  <a:cubicBezTo>
                    <a:pt x="2331" y="375"/>
                    <a:pt x="2342" y="397"/>
                    <a:pt x="2342" y="397"/>
                  </a:cubicBezTo>
                  <a:cubicBezTo>
                    <a:pt x="2320" y="452"/>
                    <a:pt x="2287" y="496"/>
                    <a:pt x="2254" y="540"/>
                  </a:cubicBezTo>
                  <a:cubicBezTo>
                    <a:pt x="2254" y="544"/>
                    <a:pt x="2252" y="545"/>
                    <a:pt x="2248" y="545"/>
                  </a:cubicBezTo>
                  <a:cubicBezTo>
                    <a:pt x="2241" y="545"/>
                    <a:pt x="2229" y="540"/>
                    <a:pt x="2221" y="540"/>
                  </a:cubicBezTo>
                  <a:cubicBezTo>
                    <a:pt x="2210" y="529"/>
                    <a:pt x="2199" y="518"/>
                    <a:pt x="2199" y="507"/>
                  </a:cubicBezTo>
                  <a:cubicBezTo>
                    <a:pt x="2199" y="441"/>
                    <a:pt x="2232" y="386"/>
                    <a:pt x="2287" y="364"/>
                  </a:cubicBezTo>
                  <a:cubicBezTo>
                    <a:pt x="2293" y="359"/>
                    <a:pt x="2301" y="356"/>
                    <a:pt x="2308" y="356"/>
                  </a:cubicBezTo>
                  <a:close/>
                  <a:moveTo>
                    <a:pt x="388" y="367"/>
                  </a:moveTo>
                  <a:cubicBezTo>
                    <a:pt x="399" y="367"/>
                    <a:pt x="407" y="370"/>
                    <a:pt x="407" y="375"/>
                  </a:cubicBezTo>
                  <a:cubicBezTo>
                    <a:pt x="462" y="419"/>
                    <a:pt x="495" y="474"/>
                    <a:pt x="539" y="529"/>
                  </a:cubicBezTo>
                  <a:cubicBezTo>
                    <a:pt x="550" y="540"/>
                    <a:pt x="550" y="551"/>
                    <a:pt x="550" y="573"/>
                  </a:cubicBezTo>
                  <a:cubicBezTo>
                    <a:pt x="528" y="584"/>
                    <a:pt x="517" y="595"/>
                    <a:pt x="495" y="595"/>
                  </a:cubicBezTo>
                  <a:cubicBezTo>
                    <a:pt x="484" y="595"/>
                    <a:pt x="473" y="595"/>
                    <a:pt x="462" y="584"/>
                  </a:cubicBezTo>
                  <a:cubicBezTo>
                    <a:pt x="418" y="529"/>
                    <a:pt x="385" y="474"/>
                    <a:pt x="341" y="419"/>
                  </a:cubicBezTo>
                  <a:cubicBezTo>
                    <a:pt x="341" y="408"/>
                    <a:pt x="341" y="375"/>
                    <a:pt x="352" y="375"/>
                  </a:cubicBezTo>
                  <a:cubicBezTo>
                    <a:pt x="363" y="370"/>
                    <a:pt x="377" y="367"/>
                    <a:pt x="388" y="367"/>
                  </a:cubicBezTo>
                  <a:close/>
                  <a:moveTo>
                    <a:pt x="4311" y="639"/>
                  </a:moveTo>
                  <a:cubicBezTo>
                    <a:pt x="4322" y="650"/>
                    <a:pt x="4344" y="650"/>
                    <a:pt x="4344" y="661"/>
                  </a:cubicBezTo>
                  <a:cubicBezTo>
                    <a:pt x="4366" y="727"/>
                    <a:pt x="4311" y="848"/>
                    <a:pt x="4245" y="870"/>
                  </a:cubicBezTo>
                  <a:cubicBezTo>
                    <a:pt x="4243" y="872"/>
                    <a:pt x="4240" y="873"/>
                    <a:pt x="4237" y="873"/>
                  </a:cubicBezTo>
                  <a:cubicBezTo>
                    <a:pt x="4223" y="873"/>
                    <a:pt x="4201" y="855"/>
                    <a:pt x="4201" y="837"/>
                  </a:cubicBezTo>
                  <a:cubicBezTo>
                    <a:pt x="4201" y="815"/>
                    <a:pt x="4201" y="793"/>
                    <a:pt x="4212" y="771"/>
                  </a:cubicBezTo>
                  <a:cubicBezTo>
                    <a:pt x="4245" y="727"/>
                    <a:pt x="4256" y="661"/>
                    <a:pt x="4311" y="639"/>
                  </a:cubicBezTo>
                  <a:close/>
                  <a:moveTo>
                    <a:pt x="1570" y="689"/>
                  </a:moveTo>
                  <a:cubicBezTo>
                    <a:pt x="1575" y="689"/>
                    <a:pt x="1580" y="691"/>
                    <a:pt x="1584" y="694"/>
                  </a:cubicBezTo>
                  <a:cubicBezTo>
                    <a:pt x="1650" y="738"/>
                    <a:pt x="1694" y="793"/>
                    <a:pt x="1716" y="881"/>
                  </a:cubicBezTo>
                  <a:cubicBezTo>
                    <a:pt x="1689" y="881"/>
                    <a:pt x="1663" y="895"/>
                    <a:pt x="1648" y="895"/>
                  </a:cubicBezTo>
                  <a:cubicBezTo>
                    <a:pt x="1644" y="895"/>
                    <a:pt x="1641" y="895"/>
                    <a:pt x="1639" y="892"/>
                  </a:cubicBezTo>
                  <a:cubicBezTo>
                    <a:pt x="1595" y="848"/>
                    <a:pt x="1562" y="793"/>
                    <a:pt x="1529" y="738"/>
                  </a:cubicBezTo>
                  <a:cubicBezTo>
                    <a:pt x="1518" y="727"/>
                    <a:pt x="1529" y="705"/>
                    <a:pt x="1540" y="694"/>
                  </a:cubicBezTo>
                  <a:cubicBezTo>
                    <a:pt x="1547" y="694"/>
                    <a:pt x="1559" y="689"/>
                    <a:pt x="1570" y="689"/>
                  </a:cubicBezTo>
                  <a:close/>
                  <a:moveTo>
                    <a:pt x="2763" y="773"/>
                  </a:moveTo>
                  <a:cubicBezTo>
                    <a:pt x="2791" y="773"/>
                    <a:pt x="2814" y="789"/>
                    <a:pt x="2837" y="804"/>
                  </a:cubicBezTo>
                  <a:cubicBezTo>
                    <a:pt x="2870" y="826"/>
                    <a:pt x="2903" y="848"/>
                    <a:pt x="2903" y="892"/>
                  </a:cubicBezTo>
                  <a:cubicBezTo>
                    <a:pt x="2903" y="909"/>
                    <a:pt x="2877" y="933"/>
                    <a:pt x="2855" y="933"/>
                  </a:cubicBezTo>
                  <a:cubicBezTo>
                    <a:pt x="2849" y="933"/>
                    <a:pt x="2842" y="930"/>
                    <a:pt x="2837" y="925"/>
                  </a:cubicBezTo>
                  <a:cubicBezTo>
                    <a:pt x="2815" y="914"/>
                    <a:pt x="2793" y="892"/>
                    <a:pt x="2771" y="881"/>
                  </a:cubicBezTo>
                  <a:cubicBezTo>
                    <a:pt x="2727" y="848"/>
                    <a:pt x="2705" y="804"/>
                    <a:pt x="2727" y="782"/>
                  </a:cubicBezTo>
                  <a:cubicBezTo>
                    <a:pt x="2740" y="776"/>
                    <a:pt x="2752" y="773"/>
                    <a:pt x="2763" y="773"/>
                  </a:cubicBezTo>
                  <a:close/>
                  <a:moveTo>
                    <a:pt x="737" y="936"/>
                  </a:moveTo>
                  <a:cubicBezTo>
                    <a:pt x="759" y="947"/>
                    <a:pt x="770" y="969"/>
                    <a:pt x="792" y="980"/>
                  </a:cubicBezTo>
                  <a:cubicBezTo>
                    <a:pt x="770" y="1035"/>
                    <a:pt x="748" y="1090"/>
                    <a:pt x="726" y="1145"/>
                  </a:cubicBezTo>
                  <a:cubicBezTo>
                    <a:pt x="726" y="1156"/>
                    <a:pt x="693" y="1156"/>
                    <a:pt x="671" y="1156"/>
                  </a:cubicBezTo>
                  <a:cubicBezTo>
                    <a:pt x="660" y="1156"/>
                    <a:pt x="649" y="1134"/>
                    <a:pt x="649" y="1123"/>
                  </a:cubicBezTo>
                  <a:cubicBezTo>
                    <a:pt x="660" y="1068"/>
                    <a:pt x="682" y="1013"/>
                    <a:pt x="693" y="958"/>
                  </a:cubicBezTo>
                  <a:cubicBezTo>
                    <a:pt x="704" y="947"/>
                    <a:pt x="726" y="936"/>
                    <a:pt x="737" y="936"/>
                  </a:cubicBezTo>
                  <a:close/>
                  <a:moveTo>
                    <a:pt x="3728" y="1277"/>
                  </a:moveTo>
                  <a:cubicBezTo>
                    <a:pt x="3805" y="1299"/>
                    <a:pt x="3860" y="1332"/>
                    <a:pt x="3915" y="1376"/>
                  </a:cubicBezTo>
                  <a:cubicBezTo>
                    <a:pt x="3926" y="1387"/>
                    <a:pt x="3926" y="1409"/>
                    <a:pt x="3926" y="1420"/>
                  </a:cubicBezTo>
                  <a:cubicBezTo>
                    <a:pt x="3915" y="1431"/>
                    <a:pt x="3893" y="1442"/>
                    <a:pt x="3882" y="1442"/>
                  </a:cubicBezTo>
                  <a:cubicBezTo>
                    <a:pt x="3875" y="1443"/>
                    <a:pt x="3868" y="1444"/>
                    <a:pt x="3862" y="1444"/>
                  </a:cubicBezTo>
                  <a:cubicBezTo>
                    <a:pt x="3805" y="1444"/>
                    <a:pt x="3756" y="1403"/>
                    <a:pt x="3717" y="1354"/>
                  </a:cubicBezTo>
                  <a:cubicBezTo>
                    <a:pt x="3706" y="1343"/>
                    <a:pt x="3717" y="1310"/>
                    <a:pt x="3728" y="1277"/>
                  </a:cubicBezTo>
                  <a:close/>
                  <a:moveTo>
                    <a:pt x="4773" y="1299"/>
                  </a:moveTo>
                  <a:cubicBezTo>
                    <a:pt x="4784" y="1321"/>
                    <a:pt x="4806" y="1343"/>
                    <a:pt x="4795" y="1354"/>
                  </a:cubicBezTo>
                  <a:cubicBezTo>
                    <a:pt x="4762" y="1398"/>
                    <a:pt x="4729" y="1442"/>
                    <a:pt x="4696" y="1475"/>
                  </a:cubicBezTo>
                  <a:cubicBezTo>
                    <a:pt x="4685" y="1482"/>
                    <a:pt x="4675" y="1486"/>
                    <a:pt x="4665" y="1486"/>
                  </a:cubicBezTo>
                  <a:cubicBezTo>
                    <a:pt x="4643" y="1486"/>
                    <a:pt x="4623" y="1469"/>
                    <a:pt x="4608" y="1431"/>
                  </a:cubicBezTo>
                  <a:lnTo>
                    <a:pt x="4619" y="1431"/>
                  </a:lnTo>
                  <a:cubicBezTo>
                    <a:pt x="4641" y="1387"/>
                    <a:pt x="4685" y="1343"/>
                    <a:pt x="4729" y="1299"/>
                  </a:cubicBezTo>
                  <a:close/>
                  <a:moveTo>
                    <a:pt x="2254" y="1343"/>
                  </a:moveTo>
                  <a:cubicBezTo>
                    <a:pt x="2298" y="1376"/>
                    <a:pt x="2353" y="1409"/>
                    <a:pt x="2397" y="1442"/>
                  </a:cubicBezTo>
                  <a:cubicBezTo>
                    <a:pt x="2408" y="1453"/>
                    <a:pt x="2408" y="1486"/>
                    <a:pt x="2397" y="1497"/>
                  </a:cubicBezTo>
                  <a:cubicBezTo>
                    <a:pt x="2397" y="1513"/>
                    <a:pt x="2380" y="1523"/>
                    <a:pt x="2362" y="1523"/>
                  </a:cubicBezTo>
                  <a:cubicBezTo>
                    <a:pt x="2355" y="1523"/>
                    <a:pt x="2348" y="1522"/>
                    <a:pt x="2342" y="1519"/>
                  </a:cubicBezTo>
                  <a:cubicBezTo>
                    <a:pt x="2287" y="1497"/>
                    <a:pt x="2232" y="1464"/>
                    <a:pt x="2210" y="1398"/>
                  </a:cubicBezTo>
                  <a:cubicBezTo>
                    <a:pt x="2221" y="1387"/>
                    <a:pt x="2232" y="1365"/>
                    <a:pt x="2254" y="1343"/>
                  </a:cubicBezTo>
                  <a:close/>
                  <a:moveTo>
                    <a:pt x="1323" y="1615"/>
                  </a:moveTo>
                  <a:cubicBezTo>
                    <a:pt x="1331" y="1615"/>
                    <a:pt x="1353" y="1631"/>
                    <a:pt x="1353" y="1640"/>
                  </a:cubicBezTo>
                  <a:cubicBezTo>
                    <a:pt x="1375" y="1673"/>
                    <a:pt x="1375" y="1717"/>
                    <a:pt x="1397" y="1772"/>
                  </a:cubicBezTo>
                  <a:cubicBezTo>
                    <a:pt x="1375" y="1783"/>
                    <a:pt x="1364" y="1805"/>
                    <a:pt x="1342" y="1805"/>
                  </a:cubicBezTo>
                  <a:cubicBezTo>
                    <a:pt x="1331" y="1805"/>
                    <a:pt x="1309" y="1794"/>
                    <a:pt x="1298" y="1783"/>
                  </a:cubicBezTo>
                  <a:cubicBezTo>
                    <a:pt x="1287" y="1739"/>
                    <a:pt x="1276" y="1695"/>
                    <a:pt x="1276" y="1651"/>
                  </a:cubicBezTo>
                  <a:cubicBezTo>
                    <a:pt x="1276" y="1640"/>
                    <a:pt x="1298" y="1618"/>
                    <a:pt x="1320" y="1618"/>
                  </a:cubicBezTo>
                  <a:cubicBezTo>
                    <a:pt x="1320" y="1616"/>
                    <a:pt x="1321" y="1615"/>
                    <a:pt x="1323" y="1615"/>
                  </a:cubicBezTo>
                  <a:close/>
                  <a:moveTo>
                    <a:pt x="2712" y="1735"/>
                  </a:moveTo>
                  <a:cubicBezTo>
                    <a:pt x="2714" y="1735"/>
                    <a:pt x="2716" y="1736"/>
                    <a:pt x="2716" y="1739"/>
                  </a:cubicBezTo>
                  <a:cubicBezTo>
                    <a:pt x="2782" y="1750"/>
                    <a:pt x="2826" y="1794"/>
                    <a:pt x="2848" y="1849"/>
                  </a:cubicBezTo>
                  <a:cubicBezTo>
                    <a:pt x="2859" y="1860"/>
                    <a:pt x="2859" y="1860"/>
                    <a:pt x="2859" y="1882"/>
                  </a:cubicBezTo>
                  <a:cubicBezTo>
                    <a:pt x="2848" y="1882"/>
                    <a:pt x="2826" y="1904"/>
                    <a:pt x="2804" y="1904"/>
                  </a:cubicBezTo>
                  <a:cubicBezTo>
                    <a:pt x="2749" y="1893"/>
                    <a:pt x="2705" y="1849"/>
                    <a:pt x="2672" y="1794"/>
                  </a:cubicBezTo>
                  <a:cubicBezTo>
                    <a:pt x="2672" y="1783"/>
                    <a:pt x="2683" y="1761"/>
                    <a:pt x="2694" y="1750"/>
                  </a:cubicBezTo>
                  <a:cubicBezTo>
                    <a:pt x="2694" y="1742"/>
                    <a:pt x="2705" y="1735"/>
                    <a:pt x="2712" y="1735"/>
                  </a:cubicBezTo>
                  <a:close/>
                  <a:moveTo>
                    <a:pt x="473" y="1871"/>
                  </a:moveTo>
                  <a:cubicBezTo>
                    <a:pt x="495" y="1882"/>
                    <a:pt x="506" y="1915"/>
                    <a:pt x="506" y="1926"/>
                  </a:cubicBezTo>
                  <a:cubicBezTo>
                    <a:pt x="495" y="1959"/>
                    <a:pt x="484" y="2003"/>
                    <a:pt x="462" y="2036"/>
                  </a:cubicBezTo>
                  <a:cubicBezTo>
                    <a:pt x="456" y="2042"/>
                    <a:pt x="445" y="2042"/>
                    <a:pt x="429" y="2042"/>
                  </a:cubicBezTo>
                  <a:cubicBezTo>
                    <a:pt x="412" y="2042"/>
                    <a:pt x="390" y="2042"/>
                    <a:pt x="363" y="2047"/>
                  </a:cubicBezTo>
                  <a:cubicBezTo>
                    <a:pt x="396" y="1970"/>
                    <a:pt x="407" y="1926"/>
                    <a:pt x="418" y="1893"/>
                  </a:cubicBezTo>
                  <a:cubicBezTo>
                    <a:pt x="429" y="1882"/>
                    <a:pt x="462" y="1871"/>
                    <a:pt x="473" y="1871"/>
                  </a:cubicBezTo>
                  <a:close/>
                  <a:moveTo>
                    <a:pt x="902" y="1904"/>
                  </a:moveTo>
                  <a:cubicBezTo>
                    <a:pt x="979" y="1926"/>
                    <a:pt x="1023" y="1959"/>
                    <a:pt x="1023" y="2014"/>
                  </a:cubicBezTo>
                  <a:cubicBezTo>
                    <a:pt x="1023" y="2025"/>
                    <a:pt x="1001" y="2047"/>
                    <a:pt x="990" y="2047"/>
                  </a:cubicBezTo>
                  <a:cubicBezTo>
                    <a:pt x="984" y="2048"/>
                    <a:pt x="979" y="2049"/>
                    <a:pt x="973" y="2049"/>
                  </a:cubicBezTo>
                  <a:cubicBezTo>
                    <a:pt x="926" y="2049"/>
                    <a:pt x="890" y="2007"/>
                    <a:pt x="880" y="1948"/>
                  </a:cubicBezTo>
                  <a:cubicBezTo>
                    <a:pt x="869" y="1937"/>
                    <a:pt x="891" y="1926"/>
                    <a:pt x="902" y="1904"/>
                  </a:cubicBezTo>
                  <a:close/>
                  <a:moveTo>
                    <a:pt x="1881" y="2072"/>
                  </a:moveTo>
                  <a:cubicBezTo>
                    <a:pt x="1900" y="2072"/>
                    <a:pt x="1919" y="2075"/>
                    <a:pt x="1936" y="2080"/>
                  </a:cubicBezTo>
                  <a:cubicBezTo>
                    <a:pt x="1958" y="2080"/>
                    <a:pt x="1980" y="2113"/>
                    <a:pt x="1980" y="2124"/>
                  </a:cubicBezTo>
                  <a:cubicBezTo>
                    <a:pt x="1980" y="2146"/>
                    <a:pt x="1958" y="2157"/>
                    <a:pt x="1936" y="2168"/>
                  </a:cubicBezTo>
                  <a:cubicBezTo>
                    <a:pt x="1925" y="2179"/>
                    <a:pt x="1903" y="2179"/>
                    <a:pt x="1881" y="2179"/>
                  </a:cubicBezTo>
                  <a:cubicBezTo>
                    <a:pt x="1870" y="2179"/>
                    <a:pt x="1837" y="2179"/>
                    <a:pt x="1826" y="2168"/>
                  </a:cubicBezTo>
                  <a:cubicBezTo>
                    <a:pt x="1804" y="2157"/>
                    <a:pt x="1782" y="2135"/>
                    <a:pt x="1782" y="2124"/>
                  </a:cubicBezTo>
                  <a:cubicBezTo>
                    <a:pt x="1782" y="2102"/>
                    <a:pt x="1804" y="2080"/>
                    <a:pt x="1826" y="2080"/>
                  </a:cubicBezTo>
                  <a:cubicBezTo>
                    <a:pt x="1842" y="2075"/>
                    <a:pt x="1861" y="2072"/>
                    <a:pt x="1881" y="2072"/>
                  </a:cubicBezTo>
                  <a:close/>
                  <a:moveTo>
                    <a:pt x="4685" y="2069"/>
                  </a:moveTo>
                  <a:cubicBezTo>
                    <a:pt x="4729" y="2102"/>
                    <a:pt x="4773" y="2135"/>
                    <a:pt x="4817" y="2179"/>
                  </a:cubicBezTo>
                  <a:cubicBezTo>
                    <a:pt x="4828" y="2179"/>
                    <a:pt x="4828" y="2201"/>
                    <a:pt x="4828" y="2212"/>
                  </a:cubicBezTo>
                  <a:cubicBezTo>
                    <a:pt x="4828" y="2239"/>
                    <a:pt x="4798" y="2259"/>
                    <a:pt x="4775" y="2259"/>
                  </a:cubicBezTo>
                  <a:cubicBezTo>
                    <a:pt x="4770" y="2259"/>
                    <a:pt x="4766" y="2258"/>
                    <a:pt x="4762" y="2256"/>
                  </a:cubicBezTo>
                  <a:cubicBezTo>
                    <a:pt x="4718" y="2212"/>
                    <a:pt x="4674" y="2179"/>
                    <a:pt x="4630" y="2135"/>
                  </a:cubicBezTo>
                  <a:cubicBezTo>
                    <a:pt x="4619" y="2124"/>
                    <a:pt x="4619" y="2091"/>
                    <a:pt x="4630" y="2091"/>
                  </a:cubicBezTo>
                  <a:cubicBezTo>
                    <a:pt x="4641" y="2080"/>
                    <a:pt x="4674" y="2069"/>
                    <a:pt x="4685" y="2069"/>
                  </a:cubicBezTo>
                  <a:close/>
                  <a:moveTo>
                    <a:pt x="3849" y="2146"/>
                  </a:moveTo>
                  <a:cubicBezTo>
                    <a:pt x="3860" y="2157"/>
                    <a:pt x="3882" y="2168"/>
                    <a:pt x="3893" y="2179"/>
                  </a:cubicBezTo>
                  <a:cubicBezTo>
                    <a:pt x="3871" y="2245"/>
                    <a:pt x="3849" y="2311"/>
                    <a:pt x="3794" y="2344"/>
                  </a:cubicBezTo>
                  <a:cubicBezTo>
                    <a:pt x="3783" y="2344"/>
                    <a:pt x="3750" y="2344"/>
                    <a:pt x="3750" y="2333"/>
                  </a:cubicBezTo>
                  <a:cubicBezTo>
                    <a:pt x="3739" y="2333"/>
                    <a:pt x="3728" y="2300"/>
                    <a:pt x="3728" y="2300"/>
                  </a:cubicBezTo>
                  <a:cubicBezTo>
                    <a:pt x="3750" y="2245"/>
                    <a:pt x="3783" y="2201"/>
                    <a:pt x="3816" y="2157"/>
                  </a:cubicBezTo>
                  <a:cubicBezTo>
                    <a:pt x="3816" y="2146"/>
                    <a:pt x="3838" y="2146"/>
                    <a:pt x="3849" y="2146"/>
                  </a:cubicBezTo>
                  <a:close/>
                  <a:moveTo>
                    <a:pt x="1320" y="2399"/>
                  </a:moveTo>
                  <a:cubicBezTo>
                    <a:pt x="1330" y="2399"/>
                    <a:pt x="1351" y="2419"/>
                    <a:pt x="1371" y="2430"/>
                  </a:cubicBezTo>
                  <a:lnTo>
                    <a:pt x="1371" y="2430"/>
                  </a:lnTo>
                  <a:cubicBezTo>
                    <a:pt x="1349" y="2492"/>
                    <a:pt x="1317" y="2543"/>
                    <a:pt x="1254" y="2564"/>
                  </a:cubicBezTo>
                  <a:cubicBezTo>
                    <a:pt x="1251" y="2565"/>
                    <a:pt x="1248" y="2566"/>
                    <a:pt x="1245" y="2566"/>
                  </a:cubicBezTo>
                  <a:cubicBezTo>
                    <a:pt x="1226" y="2566"/>
                    <a:pt x="1210" y="2540"/>
                    <a:pt x="1210" y="2531"/>
                  </a:cubicBezTo>
                  <a:cubicBezTo>
                    <a:pt x="1210" y="2476"/>
                    <a:pt x="1265" y="2410"/>
                    <a:pt x="1320" y="2399"/>
                  </a:cubicBezTo>
                  <a:close/>
                  <a:moveTo>
                    <a:pt x="4373" y="2457"/>
                  </a:moveTo>
                  <a:cubicBezTo>
                    <a:pt x="4382" y="2457"/>
                    <a:pt x="4393" y="2459"/>
                    <a:pt x="4399" y="2465"/>
                  </a:cubicBezTo>
                  <a:cubicBezTo>
                    <a:pt x="4410" y="2476"/>
                    <a:pt x="4432" y="2498"/>
                    <a:pt x="4421" y="2509"/>
                  </a:cubicBezTo>
                  <a:cubicBezTo>
                    <a:pt x="4399" y="2553"/>
                    <a:pt x="4377" y="2608"/>
                    <a:pt x="4344" y="2641"/>
                  </a:cubicBezTo>
                  <a:cubicBezTo>
                    <a:pt x="4335" y="2655"/>
                    <a:pt x="4322" y="2661"/>
                    <a:pt x="4306" y="2661"/>
                  </a:cubicBezTo>
                  <a:cubicBezTo>
                    <a:pt x="4285" y="2661"/>
                    <a:pt x="4260" y="2649"/>
                    <a:pt x="4234" y="2630"/>
                  </a:cubicBezTo>
                  <a:cubicBezTo>
                    <a:pt x="4278" y="2564"/>
                    <a:pt x="4311" y="2520"/>
                    <a:pt x="4355" y="2465"/>
                  </a:cubicBezTo>
                  <a:cubicBezTo>
                    <a:pt x="4355" y="2459"/>
                    <a:pt x="4363" y="2457"/>
                    <a:pt x="4373" y="2457"/>
                  </a:cubicBezTo>
                  <a:close/>
                  <a:moveTo>
                    <a:pt x="3255" y="2509"/>
                  </a:moveTo>
                  <a:cubicBezTo>
                    <a:pt x="3266" y="2509"/>
                    <a:pt x="3299" y="2542"/>
                    <a:pt x="3288" y="2553"/>
                  </a:cubicBezTo>
                  <a:cubicBezTo>
                    <a:pt x="3277" y="2608"/>
                    <a:pt x="3244" y="2652"/>
                    <a:pt x="3178" y="2663"/>
                  </a:cubicBezTo>
                  <a:cubicBezTo>
                    <a:pt x="3176" y="2665"/>
                    <a:pt x="3174" y="2666"/>
                    <a:pt x="3171" y="2666"/>
                  </a:cubicBezTo>
                  <a:cubicBezTo>
                    <a:pt x="3159" y="2666"/>
                    <a:pt x="3143" y="2650"/>
                    <a:pt x="3134" y="2641"/>
                  </a:cubicBezTo>
                  <a:cubicBezTo>
                    <a:pt x="3145" y="2575"/>
                    <a:pt x="3200" y="2509"/>
                    <a:pt x="3255" y="2509"/>
                  </a:cubicBezTo>
                  <a:close/>
                  <a:moveTo>
                    <a:pt x="2460" y="2768"/>
                  </a:moveTo>
                  <a:cubicBezTo>
                    <a:pt x="2466" y="2768"/>
                    <a:pt x="2471" y="2770"/>
                    <a:pt x="2474" y="2773"/>
                  </a:cubicBezTo>
                  <a:cubicBezTo>
                    <a:pt x="2485" y="2773"/>
                    <a:pt x="2507" y="2795"/>
                    <a:pt x="2507" y="2806"/>
                  </a:cubicBezTo>
                  <a:cubicBezTo>
                    <a:pt x="2496" y="2872"/>
                    <a:pt x="2474" y="2927"/>
                    <a:pt x="2419" y="2960"/>
                  </a:cubicBezTo>
                  <a:cubicBezTo>
                    <a:pt x="2419" y="2963"/>
                    <a:pt x="2417" y="2965"/>
                    <a:pt x="2413" y="2965"/>
                  </a:cubicBezTo>
                  <a:cubicBezTo>
                    <a:pt x="2405" y="2965"/>
                    <a:pt x="2390" y="2960"/>
                    <a:pt x="2375" y="2960"/>
                  </a:cubicBezTo>
                  <a:cubicBezTo>
                    <a:pt x="2375" y="2949"/>
                    <a:pt x="2353" y="2927"/>
                    <a:pt x="2353" y="2916"/>
                  </a:cubicBezTo>
                  <a:cubicBezTo>
                    <a:pt x="2375" y="2872"/>
                    <a:pt x="2397" y="2828"/>
                    <a:pt x="2430" y="2784"/>
                  </a:cubicBezTo>
                  <a:cubicBezTo>
                    <a:pt x="2430" y="2776"/>
                    <a:pt x="2447" y="2768"/>
                    <a:pt x="2460" y="2768"/>
                  </a:cubicBezTo>
                  <a:close/>
                  <a:moveTo>
                    <a:pt x="372" y="2902"/>
                  </a:moveTo>
                  <a:cubicBezTo>
                    <a:pt x="373" y="2902"/>
                    <a:pt x="374" y="2903"/>
                    <a:pt x="374" y="2905"/>
                  </a:cubicBezTo>
                  <a:cubicBezTo>
                    <a:pt x="429" y="2927"/>
                    <a:pt x="484" y="2960"/>
                    <a:pt x="539" y="2993"/>
                  </a:cubicBezTo>
                  <a:cubicBezTo>
                    <a:pt x="550" y="2993"/>
                    <a:pt x="550" y="3004"/>
                    <a:pt x="550" y="3026"/>
                  </a:cubicBezTo>
                  <a:cubicBezTo>
                    <a:pt x="539" y="3037"/>
                    <a:pt x="517" y="3059"/>
                    <a:pt x="506" y="3059"/>
                  </a:cubicBezTo>
                  <a:cubicBezTo>
                    <a:pt x="429" y="3048"/>
                    <a:pt x="374" y="3015"/>
                    <a:pt x="341" y="2960"/>
                  </a:cubicBezTo>
                  <a:cubicBezTo>
                    <a:pt x="330" y="2949"/>
                    <a:pt x="330" y="2927"/>
                    <a:pt x="341" y="2927"/>
                  </a:cubicBezTo>
                  <a:cubicBezTo>
                    <a:pt x="350" y="2918"/>
                    <a:pt x="366" y="2902"/>
                    <a:pt x="372" y="2902"/>
                  </a:cubicBezTo>
                  <a:close/>
                  <a:moveTo>
                    <a:pt x="1473" y="3032"/>
                  </a:moveTo>
                  <a:cubicBezTo>
                    <a:pt x="1477" y="3032"/>
                    <a:pt x="1481" y="3034"/>
                    <a:pt x="1485" y="3037"/>
                  </a:cubicBezTo>
                  <a:cubicBezTo>
                    <a:pt x="1540" y="3081"/>
                    <a:pt x="1584" y="3114"/>
                    <a:pt x="1639" y="3158"/>
                  </a:cubicBezTo>
                  <a:cubicBezTo>
                    <a:pt x="1650" y="3169"/>
                    <a:pt x="1650" y="3180"/>
                    <a:pt x="1650" y="3202"/>
                  </a:cubicBezTo>
                  <a:cubicBezTo>
                    <a:pt x="1639" y="3213"/>
                    <a:pt x="1606" y="3235"/>
                    <a:pt x="1606" y="3235"/>
                  </a:cubicBezTo>
                  <a:cubicBezTo>
                    <a:pt x="1540" y="3191"/>
                    <a:pt x="1485" y="3147"/>
                    <a:pt x="1430" y="3092"/>
                  </a:cubicBezTo>
                  <a:cubicBezTo>
                    <a:pt x="1430" y="3092"/>
                    <a:pt x="1430" y="3059"/>
                    <a:pt x="1441" y="3048"/>
                  </a:cubicBezTo>
                  <a:cubicBezTo>
                    <a:pt x="1448" y="3040"/>
                    <a:pt x="1462" y="3032"/>
                    <a:pt x="1473" y="3032"/>
                  </a:cubicBezTo>
                  <a:close/>
                  <a:moveTo>
                    <a:pt x="4905" y="3015"/>
                  </a:moveTo>
                  <a:cubicBezTo>
                    <a:pt x="4916" y="3026"/>
                    <a:pt x="4916" y="3037"/>
                    <a:pt x="4927" y="3048"/>
                  </a:cubicBezTo>
                  <a:cubicBezTo>
                    <a:pt x="4927" y="3059"/>
                    <a:pt x="4927" y="3059"/>
                    <a:pt x="4927" y="3070"/>
                  </a:cubicBezTo>
                  <a:cubicBezTo>
                    <a:pt x="4905" y="3136"/>
                    <a:pt x="4872" y="3202"/>
                    <a:pt x="4806" y="3246"/>
                  </a:cubicBezTo>
                  <a:cubicBezTo>
                    <a:pt x="4800" y="3251"/>
                    <a:pt x="4792" y="3254"/>
                    <a:pt x="4784" y="3254"/>
                  </a:cubicBezTo>
                  <a:cubicBezTo>
                    <a:pt x="4776" y="3254"/>
                    <a:pt x="4767" y="3251"/>
                    <a:pt x="4762" y="3246"/>
                  </a:cubicBezTo>
                  <a:cubicBezTo>
                    <a:pt x="4751" y="3235"/>
                    <a:pt x="4740" y="3213"/>
                    <a:pt x="4740" y="3202"/>
                  </a:cubicBezTo>
                  <a:cubicBezTo>
                    <a:pt x="4784" y="3136"/>
                    <a:pt x="4817" y="3081"/>
                    <a:pt x="4861" y="3015"/>
                  </a:cubicBezTo>
                  <a:close/>
                  <a:moveTo>
                    <a:pt x="2848" y="3125"/>
                  </a:moveTo>
                  <a:cubicBezTo>
                    <a:pt x="2914" y="3147"/>
                    <a:pt x="2958" y="3202"/>
                    <a:pt x="3002" y="3268"/>
                  </a:cubicBezTo>
                  <a:cubicBezTo>
                    <a:pt x="3013" y="3279"/>
                    <a:pt x="3002" y="3301"/>
                    <a:pt x="3002" y="3312"/>
                  </a:cubicBezTo>
                  <a:cubicBezTo>
                    <a:pt x="2994" y="3319"/>
                    <a:pt x="2981" y="3327"/>
                    <a:pt x="2970" y="3327"/>
                  </a:cubicBezTo>
                  <a:cubicBezTo>
                    <a:pt x="2966" y="3327"/>
                    <a:pt x="2961" y="3326"/>
                    <a:pt x="2958" y="3323"/>
                  </a:cubicBezTo>
                  <a:cubicBezTo>
                    <a:pt x="2892" y="3301"/>
                    <a:pt x="2837" y="3246"/>
                    <a:pt x="2804" y="3191"/>
                  </a:cubicBezTo>
                  <a:cubicBezTo>
                    <a:pt x="2793" y="3158"/>
                    <a:pt x="2815" y="3136"/>
                    <a:pt x="2848" y="3125"/>
                  </a:cubicBezTo>
                  <a:close/>
                  <a:moveTo>
                    <a:pt x="3728" y="3246"/>
                  </a:moveTo>
                  <a:cubicBezTo>
                    <a:pt x="3783" y="3279"/>
                    <a:pt x="3838" y="3312"/>
                    <a:pt x="3893" y="3356"/>
                  </a:cubicBezTo>
                  <a:cubicBezTo>
                    <a:pt x="3904" y="3356"/>
                    <a:pt x="3904" y="3378"/>
                    <a:pt x="3904" y="3389"/>
                  </a:cubicBezTo>
                  <a:cubicBezTo>
                    <a:pt x="3895" y="3398"/>
                    <a:pt x="3877" y="3424"/>
                    <a:pt x="3865" y="3424"/>
                  </a:cubicBezTo>
                  <a:cubicBezTo>
                    <a:pt x="3863" y="3424"/>
                    <a:pt x="3862" y="3423"/>
                    <a:pt x="3860" y="3422"/>
                  </a:cubicBezTo>
                  <a:cubicBezTo>
                    <a:pt x="3794" y="3411"/>
                    <a:pt x="3728" y="3378"/>
                    <a:pt x="3684" y="3312"/>
                  </a:cubicBezTo>
                  <a:cubicBezTo>
                    <a:pt x="3673" y="3301"/>
                    <a:pt x="3684" y="3279"/>
                    <a:pt x="3684" y="3268"/>
                  </a:cubicBezTo>
                  <a:cubicBezTo>
                    <a:pt x="3695" y="3257"/>
                    <a:pt x="3717" y="3246"/>
                    <a:pt x="3728" y="3246"/>
                  </a:cubicBezTo>
                  <a:close/>
                  <a:moveTo>
                    <a:pt x="4710" y="3703"/>
                  </a:moveTo>
                  <a:cubicBezTo>
                    <a:pt x="4723" y="3703"/>
                    <a:pt x="4740" y="3711"/>
                    <a:pt x="4740" y="3719"/>
                  </a:cubicBezTo>
                  <a:cubicBezTo>
                    <a:pt x="4751" y="3774"/>
                    <a:pt x="4762" y="3818"/>
                    <a:pt x="4784" y="3873"/>
                  </a:cubicBezTo>
                  <a:cubicBezTo>
                    <a:pt x="4762" y="3884"/>
                    <a:pt x="4751" y="3917"/>
                    <a:pt x="4740" y="3917"/>
                  </a:cubicBezTo>
                  <a:cubicBezTo>
                    <a:pt x="4718" y="3917"/>
                    <a:pt x="4685" y="3895"/>
                    <a:pt x="4685" y="3884"/>
                  </a:cubicBezTo>
                  <a:cubicBezTo>
                    <a:pt x="4674" y="3829"/>
                    <a:pt x="4674" y="3785"/>
                    <a:pt x="4663" y="3730"/>
                  </a:cubicBezTo>
                  <a:cubicBezTo>
                    <a:pt x="4663" y="3730"/>
                    <a:pt x="4685" y="3708"/>
                    <a:pt x="4696" y="3708"/>
                  </a:cubicBezTo>
                  <a:cubicBezTo>
                    <a:pt x="4699" y="3704"/>
                    <a:pt x="4704" y="3703"/>
                    <a:pt x="4710" y="3703"/>
                  </a:cubicBezTo>
                  <a:close/>
                  <a:moveTo>
                    <a:pt x="845" y="3727"/>
                  </a:moveTo>
                  <a:cubicBezTo>
                    <a:pt x="861" y="3727"/>
                    <a:pt x="891" y="3745"/>
                    <a:pt x="891" y="3763"/>
                  </a:cubicBezTo>
                  <a:cubicBezTo>
                    <a:pt x="891" y="3774"/>
                    <a:pt x="891" y="3785"/>
                    <a:pt x="891" y="3796"/>
                  </a:cubicBezTo>
                  <a:cubicBezTo>
                    <a:pt x="847" y="3862"/>
                    <a:pt x="814" y="3928"/>
                    <a:pt x="770" y="3983"/>
                  </a:cubicBezTo>
                  <a:cubicBezTo>
                    <a:pt x="770" y="3994"/>
                    <a:pt x="748" y="3994"/>
                    <a:pt x="726" y="4005"/>
                  </a:cubicBezTo>
                  <a:cubicBezTo>
                    <a:pt x="715" y="3983"/>
                    <a:pt x="704" y="3972"/>
                    <a:pt x="704" y="3961"/>
                  </a:cubicBezTo>
                  <a:cubicBezTo>
                    <a:pt x="715" y="3862"/>
                    <a:pt x="770" y="3796"/>
                    <a:pt x="836" y="3730"/>
                  </a:cubicBezTo>
                  <a:cubicBezTo>
                    <a:pt x="838" y="3728"/>
                    <a:pt x="841" y="3727"/>
                    <a:pt x="845" y="3727"/>
                  </a:cubicBezTo>
                  <a:close/>
                  <a:moveTo>
                    <a:pt x="2661" y="3939"/>
                  </a:moveTo>
                  <a:cubicBezTo>
                    <a:pt x="2716" y="3983"/>
                    <a:pt x="2760" y="4037"/>
                    <a:pt x="2793" y="4103"/>
                  </a:cubicBezTo>
                  <a:cubicBezTo>
                    <a:pt x="2793" y="4114"/>
                    <a:pt x="2782" y="4114"/>
                    <a:pt x="2782" y="4136"/>
                  </a:cubicBezTo>
                  <a:cubicBezTo>
                    <a:pt x="2774" y="4136"/>
                    <a:pt x="2758" y="4151"/>
                    <a:pt x="2740" y="4151"/>
                  </a:cubicBezTo>
                  <a:cubicBezTo>
                    <a:pt x="2736" y="4151"/>
                    <a:pt x="2732" y="4150"/>
                    <a:pt x="2727" y="4147"/>
                  </a:cubicBezTo>
                  <a:cubicBezTo>
                    <a:pt x="2661" y="4125"/>
                    <a:pt x="2628" y="4059"/>
                    <a:pt x="2606" y="3983"/>
                  </a:cubicBezTo>
                  <a:cubicBezTo>
                    <a:pt x="2595" y="3972"/>
                    <a:pt x="2617" y="3961"/>
                    <a:pt x="2628" y="3950"/>
                  </a:cubicBezTo>
                  <a:cubicBezTo>
                    <a:pt x="2628" y="3939"/>
                    <a:pt x="2650" y="3939"/>
                    <a:pt x="2661" y="3939"/>
                  </a:cubicBezTo>
                  <a:close/>
                  <a:moveTo>
                    <a:pt x="3531" y="4022"/>
                  </a:moveTo>
                  <a:cubicBezTo>
                    <a:pt x="3542" y="4022"/>
                    <a:pt x="3555" y="4030"/>
                    <a:pt x="3563" y="4037"/>
                  </a:cubicBezTo>
                  <a:cubicBezTo>
                    <a:pt x="3585" y="4070"/>
                    <a:pt x="3574" y="4092"/>
                    <a:pt x="3552" y="4114"/>
                  </a:cubicBezTo>
                  <a:cubicBezTo>
                    <a:pt x="3541" y="4136"/>
                    <a:pt x="3519" y="4147"/>
                    <a:pt x="3486" y="4158"/>
                  </a:cubicBezTo>
                  <a:cubicBezTo>
                    <a:pt x="3475" y="4147"/>
                    <a:pt x="3453" y="4136"/>
                    <a:pt x="3453" y="4114"/>
                  </a:cubicBezTo>
                  <a:cubicBezTo>
                    <a:pt x="3453" y="4070"/>
                    <a:pt x="3475" y="4026"/>
                    <a:pt x="3519" y="4026"/>
                  </a:cubicBezTo>
                  <a:cubicBezTo>
                    <a:pt x="3522" y="4023"/>
                    <a:pt x="3527" y="4022"/>
                    <a:pt x="3531" y="4022"/>
                  </a:cubicBezTo>
                  <a:close/>
                  <a:moveTo>
                    <a:pt x="2046" y="3983"/>
                  </a:moveTo>
                  <a:cubicBezTo>
                    <a:pt x="2122" y="4026"/>
                    <a:pt x="2166" y="4092"/>
                    <a:pt x="2210" y="4169"/>
                  </a:cubicBezTo>
                  <a:cubicBezTo>
                    <a:pt x="2188" y="4180"/>
                    <a:pt x="2177" y="4191"/>
                    <a:pt x="2166" y="4202"/>
                  </a:cubicBezTo>
                  <a:cubicBezTo>
                    <a:pt x="2159" y="4202"/>
                    <a:pt x="2152" y="4207"/>
                    <a:pt x="2144" y="4207"/>
                  </a:cubicBezTo>
                  <a:cubicBezTo>
                    <a:pt x="2141" y="4207"/>
                    <a:pt x="2137" y="4206"/>
                    <a:pt x="2133" y="4202"/>
                  </a:cubicBezTo>
                  <a:cubicBezTo>
                    <a:pt x="2068" y="4158"/>
                    <a:pt x="2024" y="4103"/>
                    <a:pt x="2002" y="4037"/>
                  </a:cubicBezTo>
                  <a:cubicBezTo>
                    <a:pt x="1991" y="4026"/>
                    <a:pt x="2002" y="4005"/>
                    <a:pt x="2013" y="3994"/>
                  </a:cubicBezTo>
                  <a:cubicBezTo>
                    <a:pt x="2024" y="3983"/>
                    <a:pt x="2035" y="3983"/>
                    <a:pt x="2046" y="3983"/>
                  </a:cubicBezTo>
                  <a:close/>
                  <a:moveTo>
                    <a:pt x="4335" y="4103"/>
                  </a:moveTo>
                  <a:cubicBezTo>
                    <a:pt x="4372" y="4103"/>
                    <a:pt x="4402" y="4108"/>
                    <a:pt x="4410" y="4147"/>
                  </a:cubicBezTo>
                  <a:cubicBezTo>
                    <a:pt x="4421" y="4180"/>
                    <a:pt x="4377" y="4213"/>
                    <a:pt x="4311" y="4213"/>
                  </a:cubicBezTo>
                  <a:cubicBezTo>
                    <a:pt x="4278" y="4202"/>
                    <a:pt x="4234" y="4202"/>
                    <a:pt x="4201" y="4180"/>
                  </a:cubicBezTo>
                  <a:cubicBezTo>
                    <a:pt x="4190" y="4180"/>
                    <a:pt x="4179" y="4158"/>
                    <a:pt x="4179" y="4147"/>
                  </a:cubicBezTo>
                  <a:cubicBezTo>
                    <a:pt x="4179" y="4125"/>
                    <a:pt x="4201" y="4114"/>
                    <a:pt x="4212" y="4103"/>
                  </a:cubicBezTo>
                  <a:lnTo>
                    <a:pt x="4289" y="4103"/>
                  </a:lnTo>
                  <a:cubicBezTo>
                    <a:pt x="4305" y="4103"/>
                    <a:pt x="4320" y="4103"/>
                    <a:pt x="4335" y="4103"/>
                  </a:cubicBezTo>
                  <a:close/>
                  <a:moveTo>
                    <a:pt x="1419" y="4532"/>
                  </a:moveTo>
                  <a:cubicBezTo>
                    <a:pt x="1430" y="4543"/>
                    <a:pt x="1452" y="4554"/>
                    <a:pt x="1452" y="4565"/>
                  </a:cubicBezTo>
                  <a:cubicBezTo>
                    <a:pt x="1452" y="4576"/>
                    <a:pt x="1441" y="4609"/>
                    <a:pt x="1430" y="4620"/>
                  </a:cubicBezTo>
                  <a:cubicBezTo>
                    <a:pt x="1387" y="4639"/>
                    <a:pt x="1348" y="4647"/>
                    <a:pt x="1309" y="4647"/>
                  </a:cubicBezTo>
                  <a:cubicBezTo>
                    <a:pt x="1277" y="4647"/>
                    <a:pt x="1244" y="4641"/>
                    <a:pt x="1210" y="4631"/>
                  </a:cubicBezTo>
                  <a:cubicBezTo>
                    <a:pt x="1199" y="4631"/>
                    <a:pt x="1188" y="4609"/>
                    <a:pt x="1188" y="4587"/>
                  </a:cubicBezTo>
                  <a:cubicBezTo>
                    <a:pt x="1188" y="4576"/>
                    <a:pt x="1199" y="4565"/>
                    <a:pt x="1210" y="4554"/>
                  </a:cubicBezTo>
                  <a:cubicBezTo>
                    <a:pt x="1232" y="4543"/>
                    <a:pt x="1254" y="4543"/>
                    <a:pt x="1276" y="4543"/>
                  </a:cubicBezTo>
                  <a:cubicBezTo>
                    <a:pt x="1309" y="4532"/>
                    <a:pt x="1342" y="4532"/>
                    <a:pt x="1364" y="4532"/>
                  </a:cubicBezTo>
                  <a:close/>
                  <a:moveTo>
                    <a:pt x="619" y="4593"/>
                  </a:moveTo>
                  <a:cubicBezTo>
                    <a:pt x="629" y="4593"/>
                    <a:pt x="642" y="4598"/>
                    <a:pt x="649" y="4598"/>
                  </a:cubicBezTo>
                  <a:cubicBezTo>
                    <a:pt x="660" y="4598"/>
                    <a:pt x="671" y="4620"/>
                    <a:pt x="671" y="4620"/>
                  </a:cubicBezTo>
                  <a:cubicBezTo>
                    <a:pt x="671" y="4686"/>
                    <a:pt x="638" y="4741"/>
                    <a:pt x="583" y="4752"/>
                  </a:cubicBezTo>
                  <a:lnTo>
                    <a:pt x="550" y="4752"/>
                  </a:lnTo>
                  <a:cubicBezTo>
                    <a:pt x="550" y="4741"/>
                    <a:pt x="528" y="4719"/>
                    <a:pt x="539" y="4708"/>
                  </a:cubicBezTo>
                  <a:cubicBezTo>
                    <a:pt x="550" y="4664"/>
                    <a:pt x="583" y="4631"/>
                    <a:pt x="605" y="4598"/>
                  </a:cubicBezTo>
                  <a:cubicBezTo>
                    <a:pt x="609" y="4595"/>
                    <a:pt x="613" y="4593"/>
                    <a:pt x="619" y="4593"/>
                  </a:cubicBezTo>
                  <a:close/>
                  <a:moveTo>
                    <a:pt x="4098" y="4736"/>
                  </a:moveTo>
                  <a:cubicBezTo>
                    <a:pt x="4113" y="4736"/>
                    <a:pt x="4132" y="4753"/>
                    <a:pt x="4146" y="4774"/>
                  </a:cubicBezTo>
                  <a:cubicBezTo>
                    <a:pt x="4146" y="4829"/>
                    <a:pt x="4113" y="4895"/>
                    <a:pt x="4080" y="4939"/>
                  </a:cubicBezTo>
                  <a:cubicBezTo>
                    <a:pt x="4069" y="4950"/>
                    <a:pt x="4047" y="4961"/>
                    <a:pt x="4025" y="4961"/>
                  </a:cubicBezTo>
                  <a:cubicBezTo>
                    <a:pt x="4014" y="4950"/>
                    <a:pt x="3992" y="4928"/>
                    <a:pt x="4003" y="4917"/>
                  </a:cubicBezTo>
                  <a:cubicBezTo>
                    <a:pt x="4025" y="4862"/>
                    <a:pt x="4047" y="4807"/>
                    <a:pt x="4080" y="4752"/>
                  </a:cubicBezTo>
                  <a:cubicBezTo>
                    <a:pt x="4084" y="4741"/>
                    <a:pt x="4090" y="4736"/>
                    <a:pt x="4098" y="4736"/>
                  </a:cubicBezTo>
                  <a:close/>
                  <a:moveTo>
                    <a:pt x="4784" y="4818"/>
                  </a:moveTo>
                  <a:lnTo>
                    <a:pt x="4784" y="4829"/>
                  </a:lnTo>
                  <a:cubicBezTo>
                    <a:pt x="4850" y="4840"/>
                    <a:pt x="4905" y="4873"/>
                    <a:pt x="4949" y="4917"/>
                  </a:cubicBezTo>
                  <a:cubicBezTo>
                    <a:pt x="4960" y="4928"/>
                    <a:pt x="4960" y="4950"/>
                    <a:pt x="4949" y="4961"/>
                  </a:cubicBezTo>
                  <a:cubicBezTo>
                    <a:pt x="4940" y="4970"/>
                    <a:pt x="4924" y="4986"/>
                    <a:pt x="4918" y="4986"/>
                  </a:cubicBezTo>
                  <a:cubicBezTo>
                    <a:pt x="4917" y="4986"/>
                    <a:pt x="4916" y="4985"/>
                    <a:pt x="4916" y="4983"/>
                  </a:cubicBezTo>
                  <a:cubicBezTo>
                    <a:pt x="4861" y="4961"/>
                    <a:pt x="4806" y="4928"/>
                    <a:pt x="4751" y="4895"/>
                  </a:cubicBezTo>
                  <a:cubicBezTo>
                    <a:pt x="4751" y="4895"/>
                    <a:pt x="4740" y="4862"/>
                    <a:pt x="4751" y="4851"/>
                  </a:cubicBezTo>
                  <a:cubicBezTo>
                    <a:pt x="4751" y="4840"/>
                    <a:pt x="4773" y="4829"/>
                    <a:pt x="4784" y="4818"/>
                  </a:cubicBezTo>
                  <a:close/>
                  <a:moveTo>
                    <a:pt x="2862" y="4962"/>
                  </a:moveTo>
                  <a:cubicBezTo>
                    <a:pt x="2909" y="4962"/>
                    <a:pt x="2958" y="4972"/>
                    <a:pt x="3002" y="4972"/>
                  </a:cubicBezTo>
                  <a:cubicBezTo>
                    <a:pt x="3013" y="4972"/>
                    <a:pt x="3024" y="4994"/>
                    <a:pt x="3024" y="5005"/>
                  </a:cubicBezTo>
                  <a:cubicBezTo>
                    <a:pt x="3024" y="5016"/>
                    <a:pt x="3024" y="5027"/>
                    <a:pt x="3013" y="5038"/>
                  </a:cubicBezTo>
                  <a:cubicBezTo>
                    <a:pt x="2987" y="5059"/>
                    <a:pt x="2949" y="5070"/>
                    <a:pt x="2911" y="5070"/>
                  </a:cubicBezTo>
                  <a:cubicBezTo>
                    <a:pt x="2869" y="5070"/>
                    <a:pt x="2828" y="5056"/>
                    <a:pt x="2804" y="5027"/>
                  </a:cubicBezTo>
                  <a:cubicBezTo>
                    <a:pt x="2793" y="5016"/>
                    <a:pt x="2793" y="4994"/>
                    <a:pt x="2793" y="4972"/>
                  </a:cubicBezTo>
                  <a:cubicBezTo>
                    <a:pt x="2815" y="4965"/>
                    <a:pt x="2839" y="4962"/>
                    <a:pt x="2862" y="4962"/>
                  </a:cubicBezTo>
                  <a:close/>
                  <a:moveTo>
                    <a:pt x="3599" y="5187"/>
                  </a:moveTo>
                  <a:cubicBezTo>
                    <a:pt x="3610" y="5187"/>
                    <a:pt x="3622" y="5192"/>
                    <a:pt x="3629" y="5192"/>
                  </a:cubicBezTo>
                  <a:cubicBezTo>
                    <a:pt x="3640" y="5192"/>
                    <a:pt x="3651" y="5203"/>
                    <a:pt x="3651" y="5214"/>
                  </a:cubicBezTo>
                  <a:cubicBezTo>
                    <a:pt x="3651" y="5280"/>
                    <a:pt x="3618" y="5335"/>
                    <a:pt x="3563" y="5368"/>
                  </a:cubicBezTo>
                  <a:lnTo>
                    <a:pt x="3530" y="5368"/>
                  </a:lnTo>
                  <a:cubicBezTo>
                    <a:pt x="3530" y="5357"/>
                    <a:pt x="3508" y="5335"/>
                    <a:pt x="3508" y="5324"/>
                  </a:cubicBezTo>
                  <a:cubicBezTo>
                    <a:pt x="3530" y="5280"/>
                    <a:pt x="3552" y="5236"/>
                    <a:pt x="3585" y="5192"/>
                  </a:cubicBezTo>
                  <a:cubicBezTo>
                    <a:pt x="3589" y="5189"/>
                    <a:pt x="3594" y="5187"/>
                    <a:pt x="3599" y="5187"/>
                  </a:cubicBezTo>
                  <a:close/>
                  <a:moveTo>
                    <a:pt x="1362" y="5198"/>
                  </a:moveTo>
                  <a:cubicBezTo>
                    <a:pt x="1372" y="5198"/>
                    <a:pt x="1389" y="5203"/>
                    <a:pt x="1397" y="5203"/>
                  </a:cubicBezTo>
                  <a:cubicBezTo>
                    <a:pt x="1408" y="5203"/>
                    <a:pt x="1408" y="5225"/>
                    <a:pt x="1419" y="5236"/>
                  </a:cubicBezTo>
                  <a:lnTo>
                    <a:pt x="1408" y="5236"/>
                  </a:lnTo>
                  <a:cubicBezTo>
                    <a:pt x="1397" y="5302"/>
                    <a:pt x="1364" y="5357"/>
                    <a:pt x="1298" y="5390"/>
                  </a:cubicBezTo>
                  <a:cubicBezTo>
                    <a:pt x="1298" y="5396"/>
                    <a:pt x="1289" y="5398"/>
                    <a:pt x="1280" y="5398"/>
                  </a:cubicBezTo>
                  <a:cubicBezTo>
                    <a:pt x="1270" y="5398"/>
                    <a:pt x="1259" y="5396"/>
                    <a:pt x="1254" y="5390"/>
                  </a:cubicBezTo>
                  <a:cubicBezTo>
                    <a:pt x="1243" y="5379"/>
                    <a:pt x="1232" y="5357"/>
                    <a:pt x="1243" y="5346"/>
                  </a:cubicBezTo>
                  <a:cubicBezTo>
                    <a:pt x="1276" y="5291"/>
                    <a:pt x="1309" y="5247"/>
                    <a:pt x="1353" y="5203"/>
                  </a:cubicBezTo>
                  <a:cubicBezTo>
                    <a:pt x="1353" y="5200"/>
                    <a:pt x="1356" y="5198"/>
                    <a:pt x="1362" y="5198"/>
                  </a:cubicBezTo>
                  <a:close/>
                  <a:moveTo>
                    <a:pt x="2079" y="5214"/>
                  </a:moveTo>
                  <a:cubicBezTo>
                    <a:pt x="2100" y="5225"/>
                    <a:pt x="2122" y="5225"/>
                    <a:pt x="2122" y="5236"/>
                  </a:cubicBezTo>
                  <a:cubicBezTo>
                    <a:pt x="2144" y="5291"/>
                    <a:pt x="2155" y="5335"/>
                    <a:pt x="2166" y="5390"/>
                  </a:cubicBezTo>
                  <a:cubicBezTo>
                    <a:pt x="2166" y="5401"/>
                    <a:pt x="2144" y="5423"/>
                    <a:pt x="2133" y="5423"/>
                  </a:cubicBezTo>
                  <a:cubicBezTo>
                    <a:pt x="2122" y="5423"/>
                    <a:pt x="2089" y="5423"/>
                    <a:pt x="2089" y="5412"/>
                  </a:cubicBezTo>
                  <a:cubicBezTo>
                    <a:pt x="2068" y="5357"/>
                    <a:pt x="2057" y="5302"/>
                    <a:pt x="2046" y="5247"/>
                  </a:cubicBezTo>
                  <a:cubicBezTo>
                    <a:pt x="2046" y="5236"/>
                    <a:pt x="2068" y="5225"/>
                    <a:pt x="2079" y="5214"/>
                  </a:cubicBezTo>
                  <a:close/>
                  <a:moveTo>
                    <a:pt x="362" y="5254"/>
                  </a:moveTo>
                  <a:cubicBezTo>
                    <a:pt x="367" y="5254"/>
                    <a:pt x="371" y="5255"/>
                    <a:pt x="374" y="5258"/>
                  </a:cubicBezTo>
                  <a:cubicBezTo>
                    <a:pt x="440" y="5291"/>
                    <a:pt x="495" y="5335"/>
                    <a:pt x="550" y="5379"/>
                  </a:cubicBezTo>
                  <a:cubicBezTo>
                    <a:pt x="561" y="5390"/>
                    <a:pt x="561" y="5412"/>
                    <a:pt x="550" y="5434"/>
                  </a:cubicBezTo>
                  <a:cubicBezTo>
                    <a:pt x="550" y="5445"/>
                    <a:pt x="539" y="5445"/>
                    <a:pt x="528" y="5456"/>
                  </a:cubicBezTo>
                  <a:cubicBezTo>
                    <a:pt x="522" y="5451"/>
                    <a:pt x="517" y="5451"/>
                    <a:pt x="511" y="5451"/>
                  </a:cubicBezTo>
                  <a:cubicBezTo>
                    <a:pt x="506" y="5451"/>
                    <a:pt x="500" y="5451"/>
                    <a:pt x="495" y="5445"/>
                  </a:cubicBezTo>
                  <a:cubicBezTo>
                    <a:pt x="440" y="5412"/>
                    <a:pt x="385" y="5368"/>
                    <a:pt x="330" y="5324"/>
                  </a:cubicBezTo>
                  <a:cubicBezTo>
                    <a:pt x="319" y="5324"/>
                    <a:pt x="330" y="5291"/>
                    <a:pt x="330" y="5269"/>
                  </a:cubicBezTo>
                  <a:cubicBezTo>
                    <a:pt x="338" y="5261"/>
                    <a:pt x="351" y="5254"/>
                    <a:pt x="362" y="5254"/>
                  </a:cubicBezTo>
                  <a:close/>
                  <a:moveTo>
                    <a:pt x="4129" y="5605"/>
                  </a:moveTo>
                  <a:cubicBezTo>
                    <a:pt x="4157" y="5605"/>
                    <a:pt x="4184" y="5610"/>
                    <a:pt x="4212" y="5621"/>
                  </a:cubicBezTo>
                  <a:cubicBezTo>
                    <a:pt x="4212" y="5632"/>
                    <a:pt x="4223" y="5643"/>
                    <a:pt x="4223" y="5654"/>
                  </a:cubicBezTo>
                  <a:cubicBezTo>
                    <a:pt x="4223" y="5665"/>
                    <a:pt x="4212" y="5687"/>
                    <a:pt x="4201" y="5698"/>
                  </a:cubicBezTo>
                  <a:cubicBezTo>
                    <a:pt x="4179" y="5709"/>
                    <a:pt x="4146" y="5709"/>
                    <a:pt x="4124" y="5709"/>
                  </a:cubicBezTo>
                  <a:cubicBezTo>
                    <a:pt x="4091" y="5709"/>
                    <a:pt x="4069" y="5709"/>
                    <a:pt x="4047" y="5698"/>
                  </a:cubicBezTo>
                  <a:cubicBezTo>
                    <a:pt x="4036" y="5698"/>
                    <a:pt x="4025" y="5676"/>
                    <a:pt x="4025" y="5665"/>
                  </a:cubicBezTo>
                  <a:cubicBezTo>
                    <a:pt x="4025" y="5654"/>
                    <a:pt x="4036" y="5632"/>
                    <a:pt x="4047" y="5621"/>
                  </a:cubicBezTo>
                  <a:cubicBezTo>
                    <a:pt x="4074" y="5610"/>
                    <a:pt x="4102" y="5605"/>
                    <a:pt x="4129" y="5605"/>
                  </a:cubicBezTo>
                  <a:close/>
                  <a:moveTo>
                    <a:pt x="4993" y="5716"/>
                  </a:moveTo>
                  <a:cubicBezTo>
                    <a:pt x="4987" y="5717"/>
                    <a:pt x="4987" y="5720"/>
                    <a:pt x="4993" y="5720"/>
                  </a:cubicBezTo>
                  <a:lnTo>
                    <a:pt x="4993" y="5716"/>
                  </a:lnTo>
                  <a:close/>
                  <a:moveTo>
                    <a:pt x="4993" y="5709"/>
                  </a:moveTo>
                  <a:lnTo>
                    <a:pt x="4993" y="5716"/>
                  </a:lnTo>
                  <a:lnTo>
                    <a:pt x="4993" y="5716"/>
                  </a:lnTo>
                  <a:cubicBezTo>
                    <a:pt x="4994" y="5715"/>
                    <a:pt x="4995" y="5715"/>
                    <a:pt x="4997" y="5715"/>
                  </a:cubicBezTo>
                  <a:cubicBezTo>
                    <a:pt x="5001" y="5715"/>
                    <a:pt x="5007" y="5716"/>
                    <a:pt x="5015" y="5720"/>
                  </a:cubicBezTo>
                  <a:cubicBezTo>
                    <a:pt x="5026" y="5720"/>
                    <a:pt x="5037" y="5731"/>
                    <a:pt x="5037" y="5731"/>
                  </a:cubicBezTo>
                  <a:cubicBezTo>
                    <a:pt x="5048" y="5753"/>
                    <a:pt x="5048" y="5775"/>
                    <a:pt x="5037" y="5786"/>
                  </a:cubicBezTo>
                  <a:cubicBezTo>
                    <a:pt x="5026" y="5797"/>
                    <a:pt x="5004" y="5819"/>
                    <a:pt x="4982" y="5819"/>
                  </a:cubicBezTo>
                  <a:cubicBezTo>
                    <a:pt x="4960" y="5825"/>
                    <a:pt x="4938" y="5827"/>
                    <a:pt x="4916" y="5827"/>
                  </a:cubicBezTo>
                  <a:cubicBezTo>
                    <a:pt x="4894" y="5827"/>
                    <a:pt x="4872" y="5825"/>
                    <a:pt x="4850" y="5819"/>
                  </a:cubicBezTo>
                  <a:cubicBezTo>
                    <a:pt x="4828" y="5819"/>
                    <a:pt x="4806" y="5797"/>
                    <a:pt x="4806" y="5775"/>
                  </a:cubicBezTo>
                  <a:cubicBezTo>
                    <a:pt x="4806" y="5764"/>
                    <a:pt x="4828" y="5742"/>
                    <a:pt x="4850" y="5731"/>
                  </a:cubicBezTo>
                  <a:cubicBezTo>
                    <a:pt x="4883" y="5720"/>
                    <a:pt x="4927" y="5720"/>
                    <a:pt x="4993" y="5709"/>
                  </a:cubicBezTo>
                  <a:close/>
                  <a:moveTo>
                    <a:pt x="2639" y="5731"/>
                  </a:moveTo>
                  <a:cubicBezTo>
                    <a:pt x="2705" y="5742"/>
                    <a:pt x="2760" y="5775"/>
                    <a:pt x="2804" y="5819"/>
                  </a:cubicBezTo>
                  <a:cubicBezTo>
                    <a:pt x="2815" y="5830"/>
                    <a:pt x="2804" y="5852"/>
                    <a:pt x="2815" y="5874"/>
                  </a:cubicBezTo>
                  <a:cubicBezTo>
                    <a:pt x="2800" y="5882"/>
                    <a:pt x="2784" y="5890"/>
                    <a:pt x="2773" y="5890"/>
                  </a:cubicBezTo>
                  <a:cubicBezTo>
                    <a:pt x="2768" y="5890"/>
                    <a:pt x="2764" y="5888"/>
                    <a:pt x="2760" y="5885"/>
                  </a:cubicBezTo>
                  <a:cubicBezTo>
                    <a:pt x="2705" y="5874"/>
                    <a:pt x="2650" y="5841"/>
                    <a:pt x="2606" y="5819"/>
                  </a:cubicBezTo>
                  <a:cubicBezTo>
                    <a:pt x="2595" y="5808"/>
                    <a:pt x="2584" y="5775"/>
                    <a:pt x="2595" y="5775"/>
                  </a:cubicBezTo>
                  <a:cubicBezTo>
                    <a:pt x="2606" y="5753"/>
                    <a:pt x="2628" y="5731"/>
                    <a:pt x="2639" y="5731"/>
                  </a:cubicBezTo>
                  <a:close/>
                  <a:moveTo>
                    <a:pt x="1243" y="6050"/>
                  </a:moveTo>
                  <a:cubicBezTo>
                    <a:pt x="1254" y="6050"/>
                    <a:pt x="1276" y="6061"/>
                    <a:pt x="1276" y="6072"/>
                  </a:cubicBezTo>
                  <a:cubicBezTo>
                    <a:pt x="1276" y="6083"/>
                    <a:pt x="1276" y="6116"/>
                    <a:pt x="1265" y="6127"/>
                  </a:cubicBezTo>
                  <a:cubicBezTo>
                    <a:pt x="1199" y="6149"/>
                    <a:pt x="1144" y="6160"/>
                    <a:pt x="1100" y="6171"/>
                  </a:cubicBezTo>
                  <a:cubicBezTo>
                    <a:pt x="1083" y="6165"/>
                    <a:pt x="1070" y="6165"/>
                    <a:pt x="1059" y="6165"/>
                  </a:cubicBezTo>
                  <a:cubicBezTo>
                    <a:pt x="1048" y="6165"/>
                    <a:pt x="1039" y="6165"/>
                    <a:pt x="1034" y="6160"/>
                  </a:cubicBezTo>
                  <a:cubicBezTo>
                    <a:pt x="1012" y="6149"/>
                    <a:pt x="1001" y="6138"/>
                    <a:pt x="990" y="6116"/>
                  </a:cubicBezTo>
                  <a:cubicBezTo>
                    <a:pt x="968" y="6094"/>
                    <a:pt x="1001" y="6072"/>
                    <a:pt x="1034" y="6061"/>
                  </a:cubicBezTo>
                  <a:cubicBezTo>
                    <a:pt x="1100" y="6061"/>
                    <a:pt x="1166" y="6050"/>
                    <a:pt x="1243" y="6050"/>
                  </a:cubicBezTo>
                  <a:close/>
                  <a:moveTo>
                    <a:pt x="3170" y="6025"/>
                  </a:moveTo>
                  <a:cubicBezTo>
                    <a:pt x="3173" y="6025"/>
                    <a:pt x="3176" y="6026"/>
                    <a:pt x="3178" y="6028"/>
                  </a:cubicBezTo>
                  <a:cubicBezTo>
                    <a:pt x="3233" y="6050"/>
                    <a:pt x="3299" y="6072"/>
                    <a:pt x="3343" y="6105"/>
                  </a:cubicBezTo>
                  <a:cubicBezTo>
                    <a:pt x="3376" y="6127"/>
                    <a:pt x="3365" y="6171"/>
                    <a:pt x="3321" y="6193"/>
                  </a:cubicBezTo>
                  <a:cubicBezTo>
                    <a:pt x="3266" y="6171"/>
                    <a:pt x="3189" y="6149"/>
                    <a:pt x="3134" y="6094"/>
                  </a:cubicBezTo>
                  <a:cubicBezTo>
                    <a:pt x="3123" y="6094"/>
                    <a:pt x="3123" y="6061"/>
                    <a:pt x="3123" y="6050"/>
                  </a:cubicBezTo>
                  <a:cubicBezTo>
                    <a:pt x="3132" y="6041"/>
                    <a:pt x="3155" y="6025"/>
                    <a:pt x="3170" y="6025"/>
                  </a:cubicBezTo>
                  <a:close/>
                  <a:moveTo>
                    <a:pt x="296" y="6099"/>
                  </a:moveTo>
                  <a:cubicBezTo>
                    <a:pt x="303" y="6099"/>
                    <a:pt x="311" y="6101"/>
                    <a:pt x="319" y="6105"/>
                  </a:cubicBezTo>
                  <a:cubicBezTo>
                    <a:pt x="330" y="6105"/>
                    <a:pt x="341" y="6138"/>
                    <a:pt x="341" y="6149"/>
                  </a:cubicBezTo>
                  <a:cubicBezTo>
                    <a:pt x="341" y="6185"/>
                    <a:pt x="318" y="6207"/>
                    <a:pt x="292" y="6207"/>
                  </a:cubicBezTo>
                  <a:cubicBezTo>
                    <a:pt x="286" y="6207"/>
                    <a:pt x="281" y="6206"/>
                    <a:pt x="275" y="6204"/>
                  </a:cubicBezTo>
                  <a:cubicBezTo>
                    <a:pt x="264" y="6204"/>
                    <a:pt x="242" y="6182"/>
                    <a:pt x="231" y="6182"/>
                  </a:cubicBezTo>
                  <a:cubicBezTo>
                    <a:pt x="240" y="6137"/>
                    <a:pt x="264" y="6099"/>
                    <a:pt x="296" y="6099"/>
                  </a:cubicBezTo>
                  <a:close/>
                  <a:moveTo>
                    <a:pt x="1903" y="6149"/>
                  </a:moveTo>
                  <a:cubicBezTo>
                    <a:pt x="1969" y="6193"/>
                    <a:pt x="2013" y="6215"/>
                    <a:pt x="2057" y="6248"/>
                  </a:cubicBezTo>
                  <a:cubicBezTo>
                    <a:pt x="2057" y="6259"/>
                    <a:pt x="2068" y="6270"/>
                    <a:pt x="2057" y="6281"/>
                  </a:cubicBezTo>
                  <a:cubicBezTo>
                    <a:pt x="2057" y="6292"/>
                    <a:pt x="2035" y="6314"/>
                    <a:pt x="2024" y="6314"/>
                  </a:cubicBezTo>
                  <a:cubicBezTo>
                    <a:pt x="2019" y="6315"/>
                    <a:pt x="2014" y="6315"/>
                    <a:pt x="2009" y="6315"/>
                  </a:cubicBezTo>
                  <a:cubicBezTo>
                    <a:pt x="1956" y="6315"/>
                    <a:pt x="1891" y="6265"/>
                    <a:pt x="1881" y="6215"/>
                  </a:cubicBezTo>
                  <a:cubicBezTo>
                    <a:pt x="1870" y="6204"/>
                    <a:pt x="1892" y="6182"/>
                    <a:pt x="1903" y="6149"/>
                  </a:cubicBezTo>
                  <a:close/>
                  <a:moveTo>
                    <a:pt x="4344" y="6072"/>
                  </a:moveTo>
                  <a:cubicBezTo>
                    <a:pt x="4344" y="6072"/>
                    <a:pt x="4355" y="6094"/>
                    <a:pt x="4355" y="6094"/>
                  </a:cubicBezTo>
                  <a:cubicBezTo>
                    <a:pt x="4366" y="6182"/>
                    <a:pt x="4322" y="6248"/>
                    <a:pt x="4267" y="6314"/>
                  </a:cubicBezTo>
                  <a:cubicBezTo>
                    <a:pt x="4267" y="6314"/>
                    <a:pt x="4245" y="6314"/>
                    <a:pt x="4223" y="6325"/>
                  </a:cubicBezTo>
                  <a:cubicBezTo>
                    <a:pt x="4212" y="6303"/>
                    <a:pt x="4190" y="6281"/>
                    <a:pt x="4201" y="6270"/>
                  </a:cubicBezTo>
                  <a:cubicBezTo>
                    <a:pt x="4223" y="6204"/>
                    <a:pt x="4256" y="6138"/>
                    <a:pt x="4300" y="6072"/>
                  </a:cubicBezTo>
                  <a:close/>
                  <a:moveTo>
                    <a:pt x="2878" y="6391"/>
                  </a:moveTo>
                  <a:cubicBezTo>
                    <a:pt x="2892" y="6391"/>
                    <a:pt x="2906" y="6408"/>
                    <a:pt x="2936" y="6446"/>
                  </a:cubicBezTo>
                  <a:cubicBezTo>
                    <a:pt x="2903" y="6501"/>
                    <a:pt x="2859" y="6556"/>
                    <a:pt x="2804" y="6589"/>
                  </a:cubicBezTo>
                  <a:cubicBezTo>
                    <a:pt x="2782" y="6589"/>
                    <a:pt x="2749" y="6589"/>
                    <a:pt x="2738" y="6578"/>
                  </a:cubicBezTo>
                  <a:cubicBezTo>
                    <a:pt x="2727" y="6567"/>
                    <a:pt x="2727" y="6534"/>
                    <a:pt x="2738" y="6523"/>
                  </a:cubicBezTo>
                  <a:cubicBezTo>
                    <a:pt x="2771" y="6479"/>
                    <a:pt x="2815" y="6435"/>
                    <a:pt x="2859" y="6402"/>
                  </a:cubicBezTo>
                  <a:cubicBezTo>
                    <a:pt x="2866" y="6395"/>
                    <a:pt x="2872" y="6391"/>
                    <a:pt x="2878" y="6391"/>
                  </a:cubicBezTo>
                  <a:close/>
                  <a:moveTo>
                    <a:pt x="4924" y="6755"/>
                  </a:moveTo>
                  <a:cubicBezTo>
                    <a:pt x="4936" y="6755"/>
                    <a:pt x="4948" y="6758"/>
                    <a:pt x="4960" y="6765"/>
                  </a:cubicBezTo>
                  <a:cubicBezTo>
                    <a:pt x="4971" y="6765"/>
                    <a:pt x="4971" y="6776"/>
                    <a:pt x="4982" y="6787"/>
                  </a:cubicBezTo>
                  <a:cubicBezTo>
                    <a:pt x="4982" y="6831"/>
                    <a:pt x="4916" y="6886"/>
                    <a:pt x="4861" y="6886"/>
                  </a:cubicBezTo>
                  <a:cubicBezTo>
                    <a:pt x="4850" y="6875"/>
                    <a:pt x="4839" y="6864"/>
                    <a:pt x="4839" y="6853"/>
                  </a:cubicBezTo>
                  <a:cubicBezTo>
                    <a:pt x="4830" y="6800"/>
                    <a:pt x="4877" y="6755"/>
                    <a:pt x="4924" y="6755"/>
                  </a:cubicBezTo>
                  <a:close/>
                  <a:moveTo>
                    <a:pt x="545" y="6727"/>
                  </a:moveTo>
                  <a:cubicBezTo>
                    <a:pt x="551" y="6727"/>
                    <a:pt x="557" y="6728"/>
                    <a:pt x="561" y="6732"/>
                  </a:cubicBezTo>
                  <a:cubicBezTo>
                    <a:pt x="572" y="6743"/>
                    <a:pt x="583" y="6776"/>
                    <a:pt x="583" y="6787"/>
                  </a:cubicBezTo>
                  <a:cubicBezTo>
                    <a:pt x="550" y="6864"/>
                    <a:pt x="506" y="6930"/>
                    <a:pt x="462" y="6974"/>
                  </a:cubicBezTo>
                  <a:cubicBezTo>
                    <a:pt x="407" y="6974"/>
                    <a:pt x="385" y="6941"/>
                    <a:pt x="396" y="6908"/>
                  </a:cubicBezTo>
                  <a:cubicBezTo>
                    <a:pt x="429" y="6842"/>
                    <a:pt x="473" y="6787"/>
                    <a:pt x="517" y="6732"/>
                  </a:cubicBezTo>
                  <a:cubicBezTo>
                    <a:pt x="517" y="6732"/>
                    <a:pt x="532" y="6727"/>
                    <a:pt x="545" y="6727"/>
                  </a:cubicBezTo>
                  <a:close/>
                  <a:moveTo>
                    <a:pt x="3684" y="6952"/>
                  </a:moveTo>
                  <a:cubicBezTo>
                    <a:pt x="3750" y="6952"/>
                    <a:pt x="3805" y="6985"/>
                    <a:pt x="3827" y="7040"/>
                  </a:cubicBezTo>
                  <a:cubicBezTo>
                    <a:pt x="3827" y="7040"/>
                    <a:pt x="3827" y="7051"/>
                    <a:pt x="3827" y="7062"/>
                  </a:cubicBezTo>
                  <a:cubicBezTo>
                    <a:pt x="3816" y="7062"/>
                    <a:pt x="3805" y="7084"/>
                    <a:pt x="3794" y="7084"/>
                  </a:cubicBezTo>
                  <a:cubicBezTo>
                    <a:pt x="3739" y="7084"/>
                    <a:pt x="3695" y="7051"/>
                    <a:pt x="3662" y="7018"/>
                  </a:cubicBezTo>
                  <a:cubicBezTo>
                    <a:pt x="3651" y="7007"/>
                    <a:pt x="3662" y="6985"/>
                    <a:pt x="3662" y="6974"/>
                  </a:cubicBezTo>
                  <a:cubicBezTo>
                    <a:pt x="3662" y="6963"/>
                    <a:pt x="3684" y="6952"/>
                    <a:pt x="3684" y="6952"/>
                  </a:cubicBezTo>
                  <a:close/>
                  <a:moveTo>
                    <a:pt x="1661" y="6952"/>
                  </a:moveTo>
                  <a:cubicBezTo>
                    <a:pt x="1672" y="6952"/>
                    <a:pt x="1694" y="6963"/>
                    <a:pt x="1694" y="6974"/>
                  </a:cubicBezTo>
                  <a:cubicBezTo>
                    <a:pt x="1716" y="7029"/>
                    <a:pt x="1683" y="7084"/>
                    <a:pt x="1628" y="7106"/>
                  </a:cubicBezTo>
                  <a:cubicBezTo>
                    <a:pt x="1621" y="7109"/>
                    <a:pt x="1615" y="7110"/>
                    <a:pt x="1609" y="7110"/>
                  </a:cubicBezTo>
                  <a:cubicBezTo>
                    <a:pt x="1595" y="7110"/>
                    <a:pt x="1584" y="7102"/>
                    <a:pt x="1584" y="7095"/>
                  </a:cubicBezTo>
                  <a:cubicBezTo>
                    <a:pt x="1573" y="7084"/>
                    <a:pt x="1562" y="7062"/>
                    <a:pt x="1562" y="7051"/>
                  </a:cubicBezTo>
                  <a:cubicBezTo>
                    <a:pt x="1584" y="7018"/>
                    <a:pt x="1606" y="6996"/>
                    <a:pt x="1628" y="6963"/>
                  </a:cubicBezTo>
                  <a:cubicBezTo>
                    <a:pt x="1639" y="6952"/>
                    <a:pt x="1650" y="6952"/>
                    <a:pt x="1661" y="6952"/>
                  </a:cubicBezTo>
                  <a:close/>
                  <a:moveTo>
                    <a:pt x="2523" y="7037"/>
                  </a:moveTo>
                  <a:cubicBezTo>
                    <a:pt x="2532" y="7037"/>
                    <a:pt x="2542" y="7063"/>
                    <a:pt x="2551" y="7073"/>
                  </a:cubicBezTo>
                  <a:cubicBezTo>
                    <a:pt x="2551" y="7084"/>
                    <a:pt x="2551" y="7095"/>
                    <a:pt x="2551" y="7128"/>
                  </a:cubicBezTo>
                  <a:cubicBezTo>
                    <a:pt x="2540" y="7150"/>
                    <a:pt x="2529" y="7194"/>
                    <a:pt x="2507" y="7227"/>
                  </a:cubicBezTo>
                  <a:cubicBezTo>
                    <a:pt x="2507" y="7236"/>
                    <a:pt x="2486" y="7252"/>
                    <a:pt x="2472" y="7252"/>
                  </a:cubicBezTo>
                  <a:cubicBezTo>
                    <a:pt x="2468" y="7252"/>
                    <a:pt x="2466" y="7251"/>
                    <a:pt x="2463" y="7249"/>
                  </a:cubicBezTo>
                  <a:cubicBezTo>
                    <a:pt x="2452" y="7238"/>
                    <a:pt x="2430" y="7216"/>
                    <a:pt x="2430" y="7205"/>
                  </a:cubicBezTo>
                  <a:cubicBezTo>
                    <a:pt x="2430" y="7150"/>
                    <a:pt x="2452" y="7106"/>
                    <a:pt x="2463" y="7062"/>
                  </a:cubicBezTo>
                  <a:cubicBezTo>
                    <a:pt x="2474" y="7040"/>
                    <a:pt x="2507" y="7040"/>
                    <a:pt x="2518" y="7040"/>
                  </a:cubicBezTo>
                  <a:cubicBezTo>
                    <a:pt x="2520" y="7038"/>
                    <a:pt x="2521" y="7037"/>
                    <a:pt x="2523" y="7037"/>
                  </a:cubicBezTo>
                  <a:close/>
                  <a:moveTo>
                    <a:pt x="1067" y="7205"/>
                  </a:moveTo>
                  <a:cubicBezTo>
                    <a:pt x="1144" y="7260"/>
                    <a:pt x="1210" y="7326"/>
                    <a:pt x="1254" y="7403"/>
                  </a:cubicBezTo>
                  <a:cubicBezTo>
                    <a:pt x="1254" y="7403"/>
                    <a:pt x="1254" y="7414"/>
                    <a:pt x="1243" y="7425"/>
                  </a:cubicBezTo>
                  <a:cubicBezTo>
                    <a:pt x="1232" y="7436"/>
                    <a:pt x="1210" y="7447"/>
                    <a:pt x="1199" y="7447"/>
                  </a:cubicBezTo>
                  <a:cubicBezTo>
                    <a:pt x="1111" y="7403"/>
                    <a:pt x="1056" y="7337"/>
                    <a:pt x="1012" y="7260"/>
                  </a:cubicBezTo>
                  <a:cubicBezTo>
                    <a:pt x="1001" y="7249"/>
                    <a:pt x="1012" y="7227"/>
                    <a:pt x="1023" y="7216"/>
                  </a:cubicBezTo>
                  <a:cubicBezTo>
                    <a:pt x="1034" y="7205"/>
                    <a:pt x="1056" y="7205"/>
                    <a:pt x="1067" y="7205"/>
                  </a:cubicBezTo>
                  <a:close/>
                  <a:moveTo>
                    <a:pt x="4322" y="7425"/>
                  </a:moveTo>
                  <a:cubicBezTo>
                    <a:pt x="4355" y="7436"/>
                    <a:pt x="4399" y="7414"/>
                    <a:pt x="4410" y="7469"/>
                  </a:cubicBezTo>
                  <a:cubicBezTo>
                    <a:pt x="4421" y="7502"/>
                    <a:pt x="4377" y="7535"/>
                    <a:pt x="4311" y="7535"/>
                  </a:cubicBezTo>
                  <a:cubicBezTo>
                    <a:pt x="4300" y="7535"/>
                    <a:pt x="4278" y="7524"/>
                    <a:pt x="4267" y="7524"/>
                  </a:cubicBezTo>
                  <a:cubicBezTo>
                    <a:pt x="4234" y="7524"/>
                    <a:pt x="4212" y="7502"/>
                    <a:pt x="4201" y="7480"/>
                  </a:cubicBezTo>
                  <a:cubicBezTo>
                    <a:pt x="4201" y="7447"/>
                    <a:pt x="4234" y="7436"/>
                    <a:pt x="4256" y="7425"/>
                  </a:cubicBezTo>
                  <a:close/>
                  <a:moveTo>
                    <a:pt x="3178" y="7394"/>
                  </a:moveTo>
                  <a:cubicBezTo>
                    <a:pt x="3186" y="7394"/>
                    <a:pt x="3195" y="7397"/>
                    <a:pt x="3200" y="7403"/>
                  </a:cubicBezTo>
                  <a:cubicBezTo>
                    <a:pt x="3211" y="7414"/>
                    <a:pt x="3222" y="7436"/>
                    <a:pt x="3222" y="7447"/>
                  </a:cubicBezTo>
                  <a:cubicBezTo>
                    <a:pt x="3200" y="7502"/>
                    <a:pt x="3167" y="7557"/>
                    <a:pt x="3134" y="7612"/>
                  </a:cubicBezTo>
                  <a:lnTo>
                    <a:pt x="3090" y="7612"/>
                  </a:lnTo>
                  <a:cubicBezTo>
                    <a:pt x="3079" y="7601"/>
                    <a:pt x="3068" y="7579"/>
                    <a:pt x="3068" y="7557"/>
                  </a:cubicBezTo>
                  <a:cubicBezTo>
                    <a:pt x="3079" y="7502"/>
                    <a:pt x="3101" y="7447"/>
                    <a:pt x="3156" y="7403"/>
                  </a:cubicBezTo>
                  <a:cubicBezTo>
                    <a:pt x="3162" y="7397"/>
                    <a:pt x="3170" y="7394"/>
                    <a:pt x="3178" y="7394"/>
                  </a:cubicBezTo>
                  <a:close/>
                  <a:moveTo>
                    <a:pt x="264" y="7513"/>
                  </a:moveTo>
                  <a:cubicBezTo>
                    <a:pt x="286" y="7524"/>
                    <a:pt x="319" y="7535"/>
                    <a:pt x="341" y="7557"/>
                  </a:cubicBezTo>
                  <a:cubicBezTo>
                    <a:pt x="418" y="7590"/>
                    <a:pt x="451" y="7634"/>
                    <a:pt x="429" y="7656"/>
                  </a:cubicBezTo>
                  <a:cubicBezTo>
                    <a:pt x="409" y="7671"/>
                    <a:pt x="391" y="7677"/>
                    <a:pt x="373" y="7677"/>
                  </a:cubicBezTo>
                  <a:cubicBezTo>
                    <a:pt x="342" y="7677"/>
                    <a:pt x="314" y="7659"/>
                    <a:pt x="286" y="7645"/>
                  </a:cubicBezTo>
                  <a:cubicBezTo>
                    <a:pt x="264" y="7623"/>
                    <a:pt x="242" y="7612"/>
                    <a:pt x="220" y="7590"/>
                  </a:cubicBezTo>
                  <a:cubicBezTo>
                    <a:pt x="209" y="7579"/>
                    <a:pt x="220" y="7557"/>
                    <a:pt x="220" y="7535"/>
                  </a:cubicBezTo>
                  <a:cubicBezTo>
                    <a:pt x="231" y="7535"/>
                    <a:pt x="242" y="7524"/>
                    <a:pt x="264" y="7513"/>
                  </a:cubicBezTo>
                  <a:close/>
                  <a:moveTo>
                    <a:pt x="3706" y="7845"/>
                  </a:moveTo>
                  <a:cubicBezTo>
                    <a:pt x="3714" y="7845"/>
                    <a:pt x="3723" y="7848"/>
                    <a:pt x="3728" y="7853"/>
                  </a:cubicBezTo>
                  <a:cubicBezTo>
                    <a:pt x="3761" y="7886"/>
                    <a:pt x="3794" y="7919"/>
                    <a:pt x="3827" y="7952"/>
                  </a:cubicBezTo>
                  <a:cubicBezTo>
                    <a:pt x="3838" y="7963"/>
                    <a:pt x="3827" y="7974"/>
                    <a:pt x="3838" y="7996"/>
                  </a:cubicBezTo>
                  <a:cubicBezTo>
                    <a:pt x="3820" y="8005"/>
                    <a:pt x="3802" y="8021"/>
                    <a:pt x="3790" y="8021"/>
                  </a:cubicBezTo>
                  <a:cubicBezTo>
                    <a:pt x="3788" y="8021"/>
                    <a:pt x="3785" y="8021"/>
                    <a:pt x="3783" y="8018"/>
                  </a:cubicBezTo>
                  <a:cubicBezTo>
                    <a:pt x="3728" y="7996"/>
                    <a:pt x="3684" y="7963"/>
                    <a:pt x="3662" y="7897"/>
                  </a:cubicBezTo>
                  <a:cubicBezTo>
                    <a:pt x="3662" y="7886"/>
                    <a:pt x="3673" y="7864"/>
                    <a:pt x="3684" y="7853"/>
                  </a:cubicBezTo>
                  <a:cubicBezTo>
                    <a:pt x="3690" y="7848"/>
                    <a:pt x="3698" y="7845"/>
                    <a:pt x="3706" y="7845"/>
                  </a:cubicBezTo>
                  <a:close/>
                  <a:moveTo>
                    <a:pt x="1947" y="7897"/>
                  </a:moveTo>
                  <a:cubicBezTo>
                    <a:pt x="2024" y="7908"/>
                    <a:pt x="2100" y="7930"/>
                    <a:pt x="2166" y="7941"/>
                  </a:cubicBezTo>
                  <a:cubicBezTo>
                    <a:pt x="2177" y="8007"/>
                    <a:pt x="2155" y="8029"/>
                    <a:pt x="2122" y="8029"/>
                  </a:cubicBezTo>
                  <a:cubicBezTo>
                    <a:pt x="2109" y="8031"/>
                    <a:pt x="2096" y="8032"/>
                    <a:pt x="2083" y="8032"/>
                  </a:cubicBezTo>
                  <a:cubicBezTo>
                    <a:pt x="2020" y="8032"/>
                    <a:pt x="1959" y="8011"/>
                    <a:pt x="1914" y="7974"/>
                  </a:cubicBezTo>
                  <a:cubicBezTo>
                    <a:pt x="1903" y="7974"/>
                    <a:pt x="1892" y="7941"/>
                    <a:pt x="1892" y="7930"/>
                  </a:cubicBezTo>
                  <a:cubicBezTo>
                    <a:pt x="1903" y="7919"/>
                    <a:pt x="1925" y="7897"/>
                    <a:pt x="1947" y="7897"/>
                  </a:cubicBezTo>
                  <a:close/>
                  <a:moveTo>
                    <a:pt x="550" y="7941"/>
                  </a:moveTo>
                  <a:cubicBezTo>
                    <a:pt x="605" y="7996"/>
                    <a:pt x="649" y="8029"/>
                    <a:pt x="682" y="8073"/>
                  </a:cubicBezTo>
                  <a:cubicBezTo>
                    <a:pt x="682" y="8084"/>
                    <a:pt x="682" y="8106"/>
                    <a:pt x="671" y="8117"/>
                  </a:cubicBezTo>
                  <a:cubicBezTo>
                    <a:pt x="671" y="8117"/>
                    <a:pt x="649" y="8128"/>
                    <a:pt x="638" y="8128"/>
                  </a:cubicBezTo>
                  <a:cubicBezTo>
                    <a:pt x="572" y="8117"/>
                    <a:pt x="517" y="8073"/>
                    <a:pt x="517" y="7996"/>
                  </a:cubicBezTo>
                  <a:cubicBezTo>
                    <a:pt x="517" y="7985"/>
                    <a:pt x="528" y="7974"/>
                    <a:pt x="550" y="7941"/>
                  </a:cubicBezTo>
                  <a:close/>
                  <a:moveTo>
                    <a:pt x="1474" y="8007"/>
                  </a:moveTo>
                  <a:lnTo>
                    <a:pt x="1474" y="8018"/>
                  </a:lnTo>
                  <a:cubicBezTo>
                    <a:pt x="1485" y="8029"/>
                    <a:pt x="1507" y="8029"/>
                    <a:pt x="1507" y="8040"/>
                  </a:cubicBezTo>
                  <a:cubicBezTo>
                    <a:pt x="1507" y="8051"/>
                    <a:pt x="1518" y="8073"/>
                    <a:pt x="1507" y="8084"/>
                  </a:cubicBezTo>
                  <a:cubicBezTo>
                    <a:pt x="1474" y="8128"/>
                    <a:pt x="1430" y="8161"/>
                    <a:pt x="1375" y="8172"/>
                  </a:cubicBezTo>
                  <a:cubicBezTo>
                    <a:pt x="1364" y="8172"/>
                    <a:pt x="1342" y="8161"/>
                    <a:pt x="1331" y="8150"/>
                  </a:cubicBezTo>
                  <a:cubicBezTo>
                    <a:pt x="1320" y="8139"/>
                    <a:pt x="1320" y="8117"/>
                    <a:pt x="1331" y="8106"/>
                  </a:cubicBezTo>
                  <a:cubicBezTo>
                    <a:pt x="1364" y="8051"/>
                    <a:pt x="1419" y="8029"/>
                    <a:pt x="1474" y="8007"/>
                  </a:cubicBezTo>
                  <a:close/>
                  <a:moveTo>
                    <a:pt x="2890" y="8070"/>
                  </a:moveTo>
                  <a:cubicBezTo>
                    <a:pt x="2904" y="8070"/>
                    <a:pt x="2927" y="8087"/>
                    <a:pt x="2936" y="8095"/>
                  </a:cubicBezTo>
                  <a:cubicBezTo>
                    <a:pt x="2947" y="8157"/>
                    <a:pt x="2890" y="8228"/>
                    <a:pt x="2819" y="8228"/>
                  </a:cubicBezTo>
                  <a:cubicBezTo>
                    <a:pt x="2814" y="8228"/>
                    <a:pt x="2809" y="8228"/>
                    <a:pt x="2804" y="8227"/>
                  </a:cubicBezTo>
                  <a:cubicBezTo>
                    <a:pt x="2804" y="8216"/>
                    <a:pt x="2782" y="8183"/>
                    <a:pt x="2782" y="8183"/>
                  </a:cubicBezTo>
                  <a:cubicBezTo>
                    <a:pt x="2815" y="8139"/>
                    <a:pt x="2848" y="8106"/>
                    <a:pt x="2881" y="8073"/>
                  </a:cubicBezTo>
                  <a:cubicBezTo>
                    <a:pt x="2883" y="8071"/>
                    <a:pt x="2886" y="8070"/>
                    <a:pt x="2890" y="8070"/>
                  </a:cubicBezTo>
                  <a:close/>
                  <a:moveTo>
                    <a:pt x="1743" y="0"/>
                  </a:moveTo>
                  <a:cubicBezTo>
                    <a:pt x="1226" y="0"/>
                    <a:pt x="717" y="59"/>
                    <a:pt x="209" y="90"/>
                  </a:cubicBezTo>
                  <a:cubicBezTo>
                    <a:pt x="165" y="90"/>
                    <a:pt x="121" y="112"/>
                    <a:pt x="66" y="123"/>
                  </a:cubicBezTo>
                  <a:cubicBezTo>
                    <a:pt x="66" y="222"/>
                    <a:pt x="77" y="298"/>
                    <a:pt x="77" y="386"/>
                  </a:cubicBezTo>
                  <a:cubicBezTo>
                    <a:pt x="99" y="969"/>
                    <a:pt x="99" y="1552"/>
                    <a:pt x="88" y="2135"/>
                  </a:cubicBezTo>
                  <a:cubicBezTo>
                    <a:pt x="77" y="2498"/>
                    <a:pt x="66" y="2872"/>
                    <a:pt x="77" y="3246"/>
                  </a:cubicBezTo>
                  <a:cubicBezTo>
                    <a:pt x="88" y="3917"/>
                    <a:pt x="77" y="4587"/>
                    <a:pt x="33" y="5258"/>
                  </a:cubicBezTo>
                  <a:cubicBezTo>
                    <a:pt x="22" y="5555"/>
                    <a:pt x="0" y="5852"/>
                    <a:pt x="0" y="6149"/>
                  </a:cubicBezTo>
                  <a:cubicBezTo>
                    <a:pt x="0" y="6754"/>
                    <a:pt x="22" y="7370"/>
                    <a:pt x="66" y="7974"/>
                  </a:cubicBezTo>
                  <a:cubicBezTo>
                    <a:pt x="77" y="8073"/>
                    <a:pt x="77" y="8172"/>
                    <a:pt x="110" y="8271"/>
                  </a:cubicBezTo>
                  <a:cubicBezTo>
                    <a:pt x="154" y="8282"/>
                    <a:pt x="198" y="8282"/>
                    <a:pt x="242" y="8282"/>
                  </a:cubicBezTo>
                  <a:cubicBezTo>
                    <a:pt x="550" y="8304"/>
                    <a:pt x="847" y="8326"/>
                    <a:pt x="1155" y="8359"/>
                  </a:cubicBezTo>
                  <a:cubicBezTo>
                    <a:pt x="1574" y="8397"/>
                    <a:pt x="1996" y="8424"/>
                    <a:pt x="2419" y="8424"/>
                  </a:cubicBezTo>
                  <a:cubicBezTo>
                    <a:pt x="2739" y="8424"/>
                    <a:pt x="3058" y="8408"/>
                    <a:pt x="3376" y="8370"/>
                  </a:cubicBezTo>
                  <a:cubicBezTo>
                    <a:pt x="3684" y="8337"/>
                    <a:pt x="3981" y="8282"/>
                    <a:pt x="4267" y="8183"/>
                  </a:cubicBezTo>
                  <a:cubicBezTo>
                    <a:pt x="4553" y="8084"/>
                    <a:pt x="4773" y="7908"/>
                    <a:pt x="4927" y="7645"/>
                  </a:cubicBezTo>
                  <a:cubicBezTo>
                    <a:pt x="5059" y="7414"/>
                    <a:pt x="5125" y="7172"/>
                    <a:pt x="5169" y="6908"/>
                  </a:cubicBezTo>
                  <a:cubicBezTo>
                    <a:pt x="5224" y="6435"/>
                    <a:pt x="5268" y="5951"/>
                    <a:pt x="5290" y="5478"/>
                  </a:cubicBezTo>
                  <a:cubicBezTo>
                    <a:pt x="5323" y="4906"/>
                    <a:pt x="5312" y="4345"/>
                    <a:pt x="5290" y="3774"/>
                  </a:cubicBezTo>
                  <a:cubicBezTo>
                    <a:pt x="5268" y="3081"/>
                    <a:pt x="5235" y="2377"/>
                    <a:pt x="5213" y="1684"/>
                  </a:cubicBezTo>
                  <a:cubicBezTo>
                    <a:pt x="5202" y="1464"/>
                    <a:pt x="5180" y="1244"/>
                    <a:pt x="5147" y="1024"/>
                  </a:cubicBezTo>
                  <a:cubicBezTo>
                    <a:pt x="5092" y="661"/>
                    <a:pt x="4894" y="397"/>
                    <a:pt x="4564" y="254"/>
                  </a:cubicBezTo>
                  <a:cubicBezTo>
                    <a:pt x="4377" y="167"/>
                    <a:pt x="4179" y="101"/>
                    <a:pt x="3970" y="79"/>
                  </a:cubicBezTo>
                  <a:cubicBezTo>
                    <a:pt x="3541" y="35"/>
                    <a:pt x="3123" y="2"/>
                    <a:pt x="2683" y="2"/>
                  </a:cubicBezTo>
                  <a:cubicBezTo>
                    <a:pt x="2551" y="7"/>
                    <a:pt x="2417" y="10"/>
                    <a:pt x="2281" y="10"/>
                  </a:cubicBezTo>
                  <a:cubicBezTo>
                    <a:pt x="2144" y="10"/>
                    <a:pt x="2007" y="7"/>
                    <a:pt x="1870" y="2"/>
                  </a:cubicBezTo>
                  <a:cubicBezTo>
                    <a:pt x="1827" y="1"/>
                    <a:pt x="1785" y="0"/>
                    <a:pt x="1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3"/>
            <p:cNvSpPr/>
            <p:nvPr/>
          </p:nvSpPr>
          <p:spPr>
            <a:xfrm>
              <a:off x="2073938" y="2641784"/>
              <a:ext cx="1031228" cy="1021328"/>
            </a:xfrm>
            <a:custGeom>
              <a:avLst/>
              <a:gdLst/>
              <a:ahLst/>
              <a:cxnLst/>
              <a:rect l="l" t="t" r="r" b="b"/>
              <a:pathLst>
                <a:path w="12604" h="12483" extrusionOk="0">
                  <a:moveTo>
                    <a:pt x="6632" y="843"/>
                  </a:moveTo>
                  <a:cubicBezTo>
                    <a:pt x="6940" y="843"/>
                    <a:pt x="7237" y="909"/>
                    <a:pt x="7545" y="964"/>
                  </a:cubicBezTo>
                  <a:cubicBezTo>
                    <a:pt x="8194" y="1085"/>
                    <a:pt x="8776" y="1371"/>
                    <a:pt x="9326" y="1734"/>
                  </a:cubicBezTo>
                  <a:cubicBezTo>
                    <a:pt x="9557" y="1877"/>
                    <a:pt x="9755" y="2053"/>
                    <a:pt x="9953" y="2240"/>
                  </a:cubicBezTo>
                  <a:cubicBezTo>
                    <a:pt x="10206" y="2471"/>
                    <a:pt x="10459" y="2702"/>
                    <a:pt x="10657" y="2988"/>
                  </a:cubicBezTo>
                  <a:cubicBezTo>
                    <a:pt x="10954" y="3395"/>
                    <a:pt x="11196" y="3834"/>
                    <a:pt x="11361" y="4318"/>
                  </a:cubicBezTo>
                  <a:cubicBezTo>
                    <a:pt x="11460" y="4659"/>
                    <a:pt x="11559" y="5000"/>
                    <a:pt x="11592" y="5352"/>
                  </a:cubicBezTo>
                  <a:cubicBezTo>
                    <a:pt x="11625" y="5660"/>
                    <a:pt x="11603" y="5957"/>
                    <a:pt x="11581" y="6265"/>
                  </a:cubicBezTo>
                  <a:cubicBezTo>
                    <a:pt x="11581" y="6331"/>
                    <a:pt x="11570" y="6397"/>
                    <a:pt x="11570" y="6463"/>
                  </a:cubicBezTo>
                  <a:lnTo>
                    <a:pt x="11570" y="6474"/>
                  </a:lnTo>
                  <a:cubicBezTo>
                    <a:pt x="11559" y="6738"/>
                    <a:pt x="11537" y="7002"/>
                    <a:pt x="11515" y="7277"/>
                  </a:cubicBezTo>
                  <a:cubicBezTo>
                    <a:pt x="11482" y="7969"/>
                    <a:pt x="11251" y="8607"/>
                    <a:pt x="10888" y="9190"/>
                  </a:cubicBezTo>
                  <a:cubicBezTo>
                    <a:pt x="10690" y="9509"/>
                    <a:pt x="10426" y="9773"/>
                    <a:pt x="10129" y="10004"/>
                  </a:cubicBezTo>
                  <a:cubicBezTo>
                    <a:pt x="9678" y="10378"/>
                    <a:pt x="9194" y="10675"/>
                    <a:pt x="8688" y="10950"/>
                  </a:cubicBezTo>
                  <a:cubicBezTo>
                    <a:pt x="8337" y="11147"/>
                    <a:pt x="7952" y="11246"/>
                    <a:pt x="7567" y="11323"/>
                  </a:cubicBezTo>
                  <a:cubicBezTo>
                    <a:pt x="7216" y="11390"/>
                    <a:pt x="6865" y="11423"/>
                    <a:pt x="6514" y="11423"/>
                  </a:cubicBezTo>
                  <a:cubicBezTo>
                    <a:pt x="6227" y="11423"/>
                    <a:pt x="5940" y="11401"/>
                    <a:pt x="5653" y="11356"/>
                  </a:cubicBezTo>
                  <a:cubicBezTo>
                    <a:pt x="5411" y="11323"/>
                    <a:pt x="5169" y="11268"/>
                    <a:pt x="4949" y="11158"/>
                  </a:cubicBezTo>
                  <a:cubicBezTo>
                    <a:pt x="4587" y="11005"/>
                    <a:pt x="4224" y="10840"/>
                    <a:pt x="3872" y="10675"/>
                  </a:cubicBezTo>
                  <a:cubicBezTo>
                    <a:pt x="3531" y="10510"/>
                    <a:pt x="3212" y="10301"/>
                    <a:pt x="2915" y="10070"/>
                  </a:cubicBezTo>
                  <a:cubicBezTo>
                    <a:pt x="2717" y="9916"/>
                    <a:pt x="2530" y="9740"/>
                    <a:pt x="2365" y="9553"/>
                  </a:cubicBezTo>
                  <a:cubicBezTo>
                    <a:pt x="2145" y="9311"/>
                    <a:pt x="1947" y="9058"/>
                    <a:pt x="1771" y="8794"/>
                  </a:cubicBezTo>
                  <a:cubicBezTo>
                    <a:pt x="1386" y="8222"/>
                    <a:pt x="1155" y="7584"/>
                    <a:pt x="1078" y="6892"/>
                  </a:cubicBezTo>
                  <a:cubicBezTo>
                    <a:pt x="957" y="5847"/>
                    <a:pt x="1100" y="4835"/>
                    <a:pt x="1507" y="3856"/>
                  </a:cubicBezTo>
                  <a:cubicBezTo>
                    <a:pt x="1749" y="3296"/>
                    <a:pt x="2079" y="2801"/>
                    <a:pt x="2508" y="2372"/>
                  </a:cubicBezTo>
                  <a:cubicBezTo>
                    <a:pt x="2607" y="2262"/>
                    <a:pt x="2717" y="2174"/>
                    <a:pt x="2827" y="2086"/>
                  </a:cubicBezTo>
                  <a:cubicBezTo>
                    <a:pt x="3179" y="1811"/>
                    <a:pt x="3553" y="1569"/>
                    <a:pt x="3949" y="1349"/>
                  </a:cubicBezTo>
                  <a:cubicBezTo>
                    <a:pt x="4257" y="1162"/>
                    <a:pt x="4587" y="1063"/>
                    <a:pt x="4938" y="986"/>
                  </a:cubicBezTo>
                  <a:cubicBezTo>
                    <a:pt x="5499" y="865"/>
                    <a:pt x="6060" y="843"/>
                    <a:pt x="6632" y="843"/>
                  </a:cubicBezTo>
                  <a:close/>
                  <a:moveTo>
                    <a:pt x="6333" y="0"/>
                  </a:moveTo>
                  <a:cubicBezTo>
                    <a:pt x="6095" y="0"/>
                    <a:pt x="5856" y="17"/>
                    <a:pt x="5620" y="51"/>
                  </a:cubicBezTo>
                  <a:cubicBezTo>
                    <a:pt x="5356" y="84"/>
                    <a:pt x="5103" y="128"/>
                    <a:pt x="4850" y="161"/>
                  </a:cubicBezTo>
                  <a:cubicBezTo>
                    <a:pt x="4532" y="205"/>
                    <a:pt x="4213" y="293"/>
                    <a:pt x="3916" y="425"/>
                  </a:cubicBezTo>
                  <a:cubicBezTo>
                    <a:pt x="3861" y="458"/>
                    <a:pt x="3795" y="480"/>
                    <a:pt x="3740" y="502"/>
                  </a:cubicBezTo>
                  <a:cubicBezTo>
                    <a:pt x="3454" y="601"/>
                    <a:pt x="3201" y="744"/>
                    <a:pt x="2948" y="909"/>
                  </a:cubicBezTo>
                  <a:cubicBezTo>
                    <a:pt x="2827" y="975"/>
                    <a:pt x="2728" y="1074"/>
                    <a:pt x="2618" y="1151"/>
                  </a:cubicBezTo>
                  <a:cubicBezTo>
                    <a:pt x="2387" y="1305"/>
                    <a:pt x="2178" y="1470"/>
                    <a:pt x="1991" y="1679"/>
                  </a:cubicBezTo>
                  <a:cubicBezTo>
                    <a:pt x="1738" y="1932"/>
                    <a:pt x="1507" y="2207"/>
                    <a:pt x="1298" y="2482"/>
                  </a:cubicBezTo>
                  <a:cubicBezTo>
                    <a:pt x="1144" y="2691"/>
                    <a:pt x="1001" y="2911"/>
                    <a:pt x="858" y="3120"/>
                  </a:cubicBezTo>
                  <a:cubicBezTo>
                    <a:pt x="628" y="3483"/>
                    <a:pt x="463" y="3878"/>
                    <a:pt x="331" y="4285"/>
                  </a:cubicBezTo>
                  <a:cubicBezTo>
                    <a:pt x="166" y="4813"/>
                    <a:pt x="56" y="5352"/>
                    <a:pt x="34" y="5902"/>
                  </a:cubicBezTo>
                  <a:cubicBezTo>
                    <a:pt x="1" y="6364"/>
                    <a:pt x="45" y="6815"/>
                    <a:pt x="122" y="7266"/>
                  </a:cubicBezTo>
                  <a:cubicBezTo>
                    <a:pt x="199" y="7705"/>
                    <a:pt x="320" y="8123"/>
                    <a:pt x="507" y="8508"/>
                  </a:cubicBezTo>
                  <a:cubicBezTo>
                    <a:pt x="836" y="9190"/>
                    <a:pt x="1232" y="9839"/>
                    <a:pt x="1716" y="10422"/>
                  </a:cubicBezTo>
                  <a:cubicBezTo>
                    <a:pt x="2013" y="10785"/>
                    <a:pt x="2365" y="11082"/>
                    <a:pt x="2761" y="11334"/>
                  </a:cubicBezTo>
                  <a:cubicBezTo>
                    <a:pt x="3201" y="11609"/>
                    <a:pt x="3674" y="11829"/>
                    <a:pt x="4158" y="12027"/>
                  </a:cubicBezTo>
                  <a:cubicBezTo>
                    <a:pt x="4378" y="12115"/>
                    <a:pt x="4609" y="12192"/>
                    <a:pt x="4839" y="12258"/>
                  </a:cubicBezTo>
                  <a:cubicBezTo>
                    <a:pt x="5257" y="12368"/>
                    <a:pt x="5675" y="12434"/>
                    <a:pt x="6104" y="12467"/>
                  </a:cubicBezTo>
                  <a:cubicBezTo>
                    <a:pt x="6213" y="12477"/>
                    <a:pt x="6324" y="12482"/>
                    <a:pt x="6435" y="12482"/>
                  </a:cubicBezTo>
                  <a:cubicBezTo>
                    <a:pt x="6571" y="12482"/>
                    <a:pt x="6708" y="12474"/>
                    <a:pt x="6841" y="12456"/>
                  </a:cubicBezTo>
                  <a:cubicBezTo>
                    <a:pt x="7094" y="12423"/>
                    <a:pt x="7358" y="12390"/>
                    <a:pt x="7611" y="12368"/>
                  </a:cubicBezTo>
                  <a:cubicBezTo>
                    <a:pt x="7897" y="12346"/>
                    <a:pt x="8172" y="12258"/>
                    <a:pt x="8436" y="12159"/>
                  </a:cubicBezTo>
                  <a:cubicBezTo>
                    <a:pt x="9095" y="11884"/>
                    <a:pt x="9722" y="11554"/>
                    <a:pt x="10294" y="11137"/>
                  </a:cubicBezTo>
                  <a:cubicBezTo>
                    <a:pt x="10624" y="10895"/>
                    <a:pt x="10921" y="10609"/>
                    <a:pt x="11174" y="10290"/>
                  </a:cubicBezTo>
                  <a:cubicBezTo>
                    <a:pt x="11482" y="9905"/>
                    <a:pt x="11746" y="9476"/>
                    <a:pt x="11955" y="9025"/>
                  </a:cubicBezTo>
                  <a:cubicBezTo>
                    <a:pt x="12340" y="8222"/>
                    <a:pt x="12592" y="7397"/>
                    <a:pt x="12603" y="6496"/>
                  </a:cubicBezTo>
                  <a:cubicBezTo>
                    <a:pt x="12592" y="6287"/>
                    <a:pt x="12592" y="6067"/>
                    <a:pt x="12570" y="5847"/>
                  </a:cubicBezTo>
                  <a:cubicBezTo>
                    <a:pt x="12548" y="5594"/>
                    <a:pt x="12515" y="5341"/>
                    <a:pt x="12482" y="5088"/>
                  </a:cubicBezTo>
                  <a:cubicBezTo>
                    <a:pt x="12438" y="4692"/>
                    <a:pt x="12340" y="4318"/>
                    <a:pt x="12164" y="3966"/>
                  </a:cubicBezTo>
                  <a:cubicBezTo>
                    <a:pt x="11988" y="3570"/>
                    <a:pt x="11768" y="3197"/>
                    <a:pt x="11526" y="2834"/>
                  </a:cubicBezTo>
                  <a:cubicBezTo>
                    <a:pt x="11394" y="2647"/>
                    <a:pt x="11262" y="2471"/>
                    <a:pt x="11108" y="2317"/>
                  </a:cubicBezTo>
                  <a:cubicBezTo>
                    <a:pt x="10855" y="2053"/>
                    <a:pt x="10613" y="1789"/>
                    <a:pt x="10338" y="1580"/>
                  </a:cubicBezTo>
                  <a:cubicBezTo>
                    <a:pt x="10052" y="1371"/>
                    <a:pt x="9777" y="1162"/>
                    <a:pt x="9480" y="964"/>
                  </a:cubicBezTo>
                  <a:cubicBezTo>
                    <a:pt x="8974" y="623"/>
                    <a:pt x="8425" y="359"/>
                    <a:pt x="7831" y="194"/>
                  </a:cubicBezTo>
                  <a:cubicBezTo>
                    <a:pt x="7556" y="117"/>
                    <a:pt x="7270" y="84"/>
                    <a:pt x="6984" y="40"/>
                  </a:cubicBezTo>
                  <a:cubicBezTo>
                    <a:pt x="6769" y="14"/>
                    <a:pt x="6551" y="0"/>
                    <a:pt x="6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3"/>
            <p:cNvSpPr/>
            <p:nvPr/>
          </p:nvSpPr>
          <p:spPr>
            <a:xfrm>
              <a:off x="1348715" y="3658690"/>
              <a:ext cx="2278290" cy="115117"/>
            </a:xfrm>
            <a:custGeom>
              <a:avLst/>
              <a:gdLst/>
              <a:ahLst/>
              <a:cxnLst/>
              <a:rect l="l" t="t" r="r" b="b"/>
              <a:pathLst>
                <a:path w="27846" h="1407" extrusionOk="0">
                  <a:moveTo>
                    <a:pt x="23152" y="0"/>
                  </a:moveTo>
                  <a:cubicBezTo>
                    <a:pt x="23008" y="0"/>
                    <a:pt x="22865" y="2"/>
                    <a:pt x="22721" y="5"/>
                  </a:cubicBezTo>
                  <a:cubicBezTo>
                    <a:pt x="22325" y="5"/>
                    <a:pt x="21929" y="16"/>
                    <a:pt x="21522" y="27"/>
                  </a:cubicBezTo>
                  <a:cubicBezTo>
                    <a:pt x="21346" y="27"/>
                    <a:pt x="21171" y="49"/>
                    <a:pt x="20995" y="60"/>
                  </a:cubicBezTo>
                  <a:cubicBezTo>
                    <a:pt x="20797" y="71"/>
                    <a:pt x="20599" y="93"/>
                    <a:pt x="20390" y="104"/>
                  </a:cubicBezTo>
                  <a:cubicBezTo>
                    <a:pt x="19917" y="126"/>
                    <a:pt x="19444" y="148"/>
                    <a:pt x="18971" y="181"/>
                  </a:cubicBezTo>
                  <a:cubicBezTo>
                    <a:pt x="18817" y="181"/>
                    <a:pt x="18663" y="203"/>
                    <a:pt x="18509" y="203"/>
                  </a:cubicBezTo>
                  <a:cubicBezTo>
                    <a:pt x="18214" y="211"/>
                    <a:pt x="17918" y="219"/>
                    <a:pt x="17623" y="219"/>
                  </a:cubicBezTo>
                  <a:cubicBezTo>
                    <a:pt x="17500" y="219"/>
                    <a:pt x="17378" y="217"/>
                    <a:pt x="17256" y="214"/>
                  </a:cubicBezTo>
                  <a:cubicBezTo>
                    <a:pt x="16464" y="214"/>
                    <a:pt x="15661" y="192"/>
                    <a:pt x="14869" y="170"/>
                  </a:cubicBezTo>
                  <a:cubicBezTo>
                    <a:pt x="14759" y="170"/>
                    <a:pt x="14649" y="159"/>
                    <a:pt x="14550" y="159"/>
                  </a:cubicBezTo>
                  <a:cubicBezTo>
                    <a:pt x="14237" y="145"/>
                    <a:pt x="13929" y="131"/>
                    <a:pt x="13622" y="131"/>
                  </a:cubicBezTo>
                  <a:cubicBezTo>
                    <a:pt x="13443" y="131"/>
                    <a:pt x="13265" y="136"/>
                    <a:pt x="13088" y="148"/>
                  </a:cubicBezTo>
                  <a:cubicBezTo>
                    <a:pt x="12942" y="153"/>
                    <a:pt x="12798" y="155"/>
                    <a:pt x="12654" y="155"/>
                  </a:cubicBezTo>
                  <a:cubicBezTo>
                    <a:pt x="12451" y="155"/>
                    <a:pt x="12249" y="150"/>
                    <a:pt x="12043" y="137"/>
                  </a:cubicBezTo>
                  <a:cubicBezTo>
                    <a:pt x="11801" y="115"/>
                    <a:pt x="11559" y="104"/>
                    <a:pt x="11317" y="93"/>
                  </a:cubicBezTo>
                  <a:cubicBezTo>
                    <a:pt x="11130" y="82"/>
                    <a:pt x="10943" y="82"/>
                    <a:pt x="10756" y="82"/>
                  </a:cubicBezTo>
                  <a:cubicBezTo>
                    <a:pt x="10195" y="71"/>
                    <a:pt x="9635" y="71"/>
                    <a:pt x="9074" y="49"/>
                  </a:cubicBezTo>
                  <a:cubicBezTo>
                    <a:pt x="8546" y="27"/>
                    <a:pt x="8018" y="5"/>
                    <a:pt x="7501" y="5"/>
                  </a:cubicBezTo>
                  <a:cubicBezTo>
                    <a:pt x="7402" y="9"/>
                    <a:pt x="7303" y="10"/>
                    <a:pt x="7205" y="10"/>
                  </a:cubicBezTo>
                  <a:cubicBezTo>
                    <a:pt x="7007" y="10"/>
                    <a:pt x="6812" y="5"/>
                    <a:pt x="6621" y="5"/>
                  </a:cubicBezTo>
                  <a:cubicBezTo>
                    <a:pt x="6418" y="5"/>
                    <a:pt x="6214" y="2"/>
                    <a:pt x="6011" y="2"/>
                  </a:cubicBezTo>
                  <a:cubicBezTo>
                    <a:pt x="5807" y="2"/>
                    <a:pt x="5604" y="5"/>
                    <a:pt x="5401" y="16"/>
                  </a:cubicBezTo>
                  <a:cubicBezTo>
                    <a:pt x="4763" y="38"/>
                    <a:pt x="4114" y="71"/>
                    <a:pt x="3465" y="71"/>
                  </a:cubicBezTo>
                  <a:cubicBezTo>
                    <a:pt x="2497" y="60"/>
                    <a:pt x="1530" y="60"/>
                    <a:pt x="562" y="60"/>
                  </a:cubicBezTo>
                  <a:lnTo>
                    <a:pt x="67" y="60"/>
                  </a:lnTo>
                  <a:cubicBezTo>
                    <a:pt x="23" y="335"/>
                    <a:pt x="1" y="588"/>
                    <a:pt x="45" y="852"/>
                  </a:cubicBezTo>
                  <a:cubicBezTo>
                    <a:pt x="67" y="1028"/>
                    <a:pt x="166" y="1149"/>
                    <a:pt x="320" y="1237"/>
                  </a:cubicBezTo>
                  <a:cubicBezTo>
                    <a:pt x="375" y="1259"/>
                    <a:pt x="430" y="1281"/>
                    <a:pt x="485" y="1292"/>
                  </a:cubicBezTo>
                  <a:cubicBezTo>
                    <a:pt x="727" y="1358"/>
                    <a:pt x="969" y="1402"/>
                    <a:pt x="1222" y="1402"/>
                  </a:cubicBezTo>
                  <a:cubicBezTo>
                    <a:pt x="1310" y="1405"/>
                    <a:pt x="1398" y="1407"/>
                    <a:pt x="1487" y="1407"/>
                  </a:cubicBezTo>
                  <a:cubicBezTo>
                    <a:pt x="1937" y="1407"/>
                    <a:pt x="2388" y="1367"/>
                    <a:pt x="2838" y="1358"/>
                  </a:cubicBezTo>
                  <a:cubicBezTo>
                    <a:pt x="3355" y="1336"/>
                    <a:pt x="3872" y="1292"/>
                    <a:pt x="4378" y="1292"/>
                  </a:cubicBezTo>
                  <a:cubicBezTo>
                    <a:pt x="4634" y="1288"/>
                    <a:pt x="4890" y="1287"/>
                    <a:pt x="5144" y="1287"/>
                  </a:cubicBezTo>
                  <a:cubicBezTo>
                    <a:pt x="5654" y="1287"/>
                    <a:pt x="6159" y="1292"/>
                    <a:pt x="6665" y="1292"/>
                  </a:cubicBezTo>
                  <a:cubicBezTo>
                    <a:pt x="6830" y="1292"/>
                    <a:pt x="6984" y="1292"/>
                    <a:pt x="7149" y="1281"/>
                  </a:cubicBezTo>
                  <a:cubicBezTo>
                    <a:pt x="7699" y="1259"/>
                    <a:pt x="8260" y="1237"/>
                    <a:pt x="8810" y="1226"/>
                  </a:cubicBezTo>
                  <a:cubicBezTo>
                    <a:pt x="9173" y="1215"/>
                    <a:pt x="9547" y="1204"/>
                    <a:pt x="9909" y="1193"/>
                  </a:cubicBezTo>
                  <a:cubicBezTo>
                    <a:pt x="10514" y="1182"/>
                    <a:pt x="11119" y="1182"/>
                    <a:pt x="11724" y="1171"/>
                  </a:cubicBezTo>
                  <a:lnTo>
                    <a:pt x="13055" y="1171"/>
                  </a:lnTo>
                  <a:cubicBezTo>
                    <a:pt x="13528" y="1157"/>
                    <a:pt x="14005" y="1143"/>
                    <a:pt x="14484" y="1143"/>
                  </a:cubicBezTo>
                  <a:cubicBezTo>
                    <a:pt x="14762" y="1143"/>
                    <a:pt x="15041" y="1148"/>
                    <a:pt x="15320" y="1160"/>
                  </a:cubicBezTo>
                  <a:cubicBezTo>
                    <a:pt x="16035" y="1182"/>
                    <a:pt x="16761" y="1204"/>
                    <a:pt x="17475" y="1215"/>
                  </a:cubicBezTo>
                  <a:cubicBezTo>
                    <a:pt x="17871" y="1226"/>
                    <a:pt x="18267" y="1237"/>
                    <a:pt x="18663" y="1237"/>
                  </a:cubicBezTo>
                  <a:cubicBezTo>
                    <a:pt x="19103" y="1244"/>
                    <a:pt x="19543" y="1257"/>
                    <a:pt x="19987" y="1257"/>
                  </a:cubicBezTo>
                  <a:cubicBezTo>
                    <a:pt x="20186" y="1257"/>
                    <a:pt x="20386" y="1255"/>
                    <a:pt x="20588" y="1248"/>
                  </a:cubicBezTo>
                  <a:cubicBezTo>
                    <a:pt x="20797" y="1237"/>
                    <a:pt x="21017" y="1215"/>
                    <a:pt x="21237" y="1215"/>
                  </a:cubicBezTo>
                  <a:cubicBezTo>
                    <a:pt x="21819" y="1215"/>
                    <a:pt x="22413" y="1226"/>
                    <a:pt x="22996" y="1270"/>
                  </a:cubicBezTo>
                  <a:cubicBezTo>
                    <a:pt x="23337" y="1292"/>
                    <a:pt x="23678" y="1303"/>
                    <a:pt x="24008" y="1325"/>
                  </a:cubicBezTo>
                  <a:cubicBezTo>
                    <a:pt x="24393" y="1347"/>
                    <a:pt x="24778" y="1358"/>
                    <a:pt x="25162" y="1380"/>
                  </a:cubicBezTo>
                  <a:cubicBezTo>
                    <a:pt x="25330" y="1393"/>
                    <a:pt x="25497" y="1398"/>
                    <a:pt x="25665" y="1398"/>
                  </a:cubicBezTo>
                  <a:cubicBezTo>
                    <a:pt x="25783" y="1398"/>
                    <a:pt x="25902" y="1395"/>
                    <a:pt x="26020" y="1391"/>
                  </a:cubicBezTo>
                  <a:cubicBezTo>
                    <a:pt x="26119" y="1391"/>
                    <a:pt x="26229" y="1380"/>
                    <a:pt x="26339" y="1369"/>
                  </a:cubicBezTo>
                  <a:cubicBezTo>
                    <a:pt x="26603" y="1347"/>
                    <a:pt x="26845" y="1292"/>
                    <a:pt x="27087" y="1204"/>
                  </a:cubicBezTo>
                  <a:cubicBezTo>
                    <a:pt x="27362" y="1094"/>
                    <a:pt x="27560" y="907"/>
                    <a:pt x="27670" y="643"/>
                  </a:cubicBezTo>
                  <a:cubicBezTo>
                    <a:pt x="27736" y="478"/>
                    <a:pt x="27791" y="302"/>
                    <a:pt x="27824" y="115"/>
                  </a:cubicBezTo>
                  <a:cubicBezTo>
                    <a:pt x="27824" y="82"/>
                    <a:pt x="27846" y="49"/>
                    <a:pt x="27813" y="16"/>
                  </a:cubicBezTo>
                  <a:cubicBezTo>
                    <a:pt x="27790" y="13"/>
                    <a:pt x="27768" y="12"/>
                    <a:pt x="27745" y="12"/>
                  </a:cubicBezTo>
                  <a:cubicBezTo>
                    <a:pt x="27691" y="12"/>
                    <a:pt x="27636" y="19"/>
                    <a:pt x="27582" y="27"/>
                  </a:cubicBezTo>
                  <a:cubicBezTo>
                    <a:pt x="27215" y="85"/>
                    <a:pt x="26855" y="112"/>
                    <a:pt x="26492" y="112"/>
                  </a:cubicBezTo>
                  <a:cubicBezTo>
                    <a:pt x="26375" y="112"/>
                    <a:pt x="26259" y="109"/>
                    <a:pt x="26141" y="104"/>
                  </a:cubicBezTo>
                  <a:cubicBezTo>
                    <a:pt x="25899" y="104"/>
                    <a:pt x="25657" y="82"/>
                    <a:pt x="25415" y="71"/>
                  </a:cubicBezTo>
                  <a:cubicBezTo>
                    <a:pt x="24666" y="43"/>
                    <a:pt x="23910" y="0"/>
                    <a:pt x="23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3"/>
            <p:cNvSpPr/>
            <p:nvPr/>
          </p:nvSpPr>
          <p:spPr>
            <a:xfrm>
              <a:off x="1372115" y="3680454"/>
              <a:ext cx="2226991" cy="71590"/>
            </a:xfrm>
            <a:custGeom>
              <a:avLst/>
              <a:gdLst/>
              <a:ahLst/>
              <a:cxnLst/>
              <a:rect l="l" t="t" r="r" b="b"/>
              <a:pathLst>
                <a:path w="27219" h="875" extrusionOk="0">
                  <a:moveTo>
                    <a:pt x="22738" y="1"/>
                  </a:moveTo>
                  <a:cubicBezTo>
                    <a:pt x="22644" y="1"/>
                    <a:pt x="22550" y="2"/>
                    <a:pt x="22457" y="3"/>
                  </a:cubicBezTo>
                  <a:lnTo>
                    <a:pt x="22138" y="3"/>
                  </a:lnTo>
                  <a:cubicBezTo>
                    <a:pt x="21841" y="14"/>
                    <a:pt x="21555" y="14"/>
                    <a:pt x="21258" y="25"/>
                  </a:cubicBezTo>
                  <a:cubicBezTo>
                    <a:pt x="21115" y="25"/>
                    <a:pt x="20983" y="36"/>
                    <a:pt x="20852" y="47"/>
                  </a:cubicBezTo>
                  <a:lnTo>
                    <a:pt x="20731" y="58"/>
                  </a:lnTo>
                  <a:cubicBezTo>
                    <a:pt x="20654" y="58"/>
                    <a:pt x="20566" y="69"/>
                    <a:pt x="20489" y="80"/>
                  </a:cubicBezTo>
                  <a:cubicBezTo>
                    <a:pt x="20368" y="80"/>
                    <a:pt x="20247" y="91"/>
                    <a:pt x="20137" y="102"/>
                  </a:cubicBezTo>
                  <a:cubicBezTo>
                    <a:pt x="19851" y="113"/>
                    <a:pt x="19565" y="135"/>
                    <a:pt x="19279" y="146"/>
                  </a:cubicBezTo>
                  <a:lnTo>
                    <a:pt x="18707" y="179"/>
                  </a:lnTo>
                  <a:cubicBezTo>
                    <a:pt x="18652" y="179"/>
                    <a:pt x="18597" y="179"/>
                    <a:pt x="18542" y="190"/>
                  </a:cubicBezTo>
                  <a:cubicBezTo>
                    <a:pt x="18443" y="190"/>
                    <a:pt x="18333" y="201"/>
                    <a:pt x="18234" y="201"/>
                  </a:cubicBezTo>
                  <a:lnTo>
                    <a:pt x="18058" y="212"/>
                  </a:lnTo>
                  <a:cubicBezTo>
                    <a:pt x="17824" y="212"/>
                    <a:pt x="17579" y="217"/>
                    <a:pt x="17338" y="217"/>
                  </a:cubicBezTo>
                  <a:cubicBezTo>
                    <a:pt x="17218" y="217"/>
                    <a:pt x="17098" y="216"/>
                    <a:pt x="16981" y="212"/>
                  </a:cubicBezTo>
                  <a:cubicBezTo>
                    <a:pt x="16365" y="212"/>
                    <a:pt x="15749" y="201"/>
                    <a:pt x="15133" y="179"/>
                  </a:cubicBezTo>
                  <a:lnTo>
                    <a:pt x="14583" y="168"/>
                  </a:lnTo>
                  <a:lnTo>
                    <a:pt x="14374" y="168"/>
                  </a:lnTo>
                  <a:cubicBezTo>
                    <a:pt x="14341" y="157"/>
                    <a:pt x="14297" y="157"/>
                    <a:pt x="14253" y="157"/>
                  </a:cubicBezTo>
                  <a:cubicBezTo>
                    <a:pt x="13927" y="143"/>
                    <a:pt x="13630" y="134"/>
                    <a:pt x="13345" y="134"/>
                  </a:cubicBezTo>
                  <a:cubicBezTo>
                    <a:pt x="13168" y="134"/>
                    <a:pt x="12996" y="138"/>
                    <a:pt x="12824" y="146"/>
                  </a:cubicBezTo>
                  <a:cubicBezTo>
                    <a:pt x="12651" y="151"/>
                    <a:pt x="12491" y="153"/>
                    <a:pt x="12339" y="153"/>
                  </a:cubicBezTo>
                  <a:cubicBezTo>
                    <a:pt x="12125" y="153"/>
                    <a:pt x="11928" y="148"/>
                    <a:pt x="11735" y="135"/>
                  </a:cubicBezTo>
                  <a:cubicBezTo>
                    <a:pt x="11515" y="113"/>
                    <a:pt x="11284" y="102"/>
                    <a:pt x="11031" y="91"/>
                  </a:cubicBezTo>
                  <a:cubicBezTo>
                    <a:pt x="10921" y="80"/>
                    <a:pt x="10822" y="80"/>
                    <a:pt x="10712" y="80"/>
                  </a:cubicBezTo>
                  <a:cubicBezTo>
                    <a:pt x="10661" y="80"/>
                    <a:pt x="10605" y="85"/>
                    <a:pt x="10550" y="85"/>
                  </a:cubicBezTo>
                  <a:cubicBezTo>
                    <a:pt x="10523" y="85"/>
                    <a:pt x="10496" y="84"/>
                    <a:pt x="10470" y="80"/>
                  </a:cubicBezTo>
                  <a:lnTo>
                    <a:pt x="10052" y="80"/>
                  </a:lnTo>
                  <a:cubicBezTo>
                    <a:pt x="9634" y="69"/>
                    <a:pt x="9206" y="69"/>
                    <a:pt x="8788" y="47"/>
                  </a:cubicBezTo>
                  <a:lnTo>
                    <a:pt x="8436" y="36"/>
                  </a:lnTo>
                  <a:cubicBezTo>
                    <a:pt x="8115" y="27"/>
                    <a:pt x="7781" y="11"/>
                    <a:pt x="7449" y="11"/>
                  </a:cubicBezTo>
                  <a:cubicBezTo>
                    <a:pt x="7371" y="11"/>
                    <a:pt x="7293" y="12"/>
                    <a:pt x="7215" y="14"/>
                  </a:cubicBezTo>
                  <a:lnTo>
                    <a:pt x="6027" y="14"/>
                  </a:lnTo>
                  <a:cubicBezTo>
                    <a:pt x="5879" y="9"/>
                    <a:pt x="5728" y="6"/>
                    <a:pt x="5576" y="6"/>
                  </a:cubicBezTo>
                  <a:cubicBezTo>
                    <a:pt x="5425" y="6"/>
                    <a:pt x="5274" y="9"/>
                    <a:pt x="5126" y="14"/>
                  </a:cubicBezTo>
                  <a:lnTo>
                    <a:pt x="4851" y="36"/>
                  </a:lnTo>
                  <a:cubicBezTo>
                    <a:pt x="4301" y="58"/>
                    <a:pt x="3740" y="80"/>
                    <a:pt x="3179" y="80"/>
                  </a:cubicBezTo>
                  <a:cubicBezTo>
                    <a:pt x="2475" y="69"/>
                    <a:pt x="1771" y="69"/>
                    <a:pt x="1079" y="69"/>
                  </a:cubicBezTo>
                  <a:lnTo>
                    <a:pt x="23" y="69"/>
                  </a:lnTo>
                  <a:cubicBezTo>
                    <a:pt x="1" y="245"/>
                    <a:pt x="1" y="399"/>
                    <a:pt x="23" y="542"/>
                  </a:cubicBezTo>
                  <a:cubicBezTo>
                    <a:pt x="34" y="597"/>
                    <a:pt x="56" y="674"/>
                    <a:pt x="166" y="729"/>
                  </a:cubicBezTo>
                  <a:cubicBezTo>
                    <a:pt x="199" y="740"/>
                    <a:pt x="232" y="762"/>
                    <a:pt x="276" y="773"/>
                  </a:cubicBezTo>
                  <a:cubicBezTo>
                    <a:pt x="496" y="828"/>
                    <a:pt x="716" y="861"/>
                    <a:pt x="947" y="872"/>
                  </a:cubicBezTo>
                  <a:cubicBezTo>
                    <a:pt x="1013" y="874"/>
                    <a:pt x="1080" y="875"/>
                    <a:pt x="1146" y="875"/>
                  </a:cubicBezTo>
                  <a:cubicBezTo>
                    <a:pt x="1443" y="875"/>
                    <a:pt x="1739" y="857"/>
                    <a:pt x="2035" y="839"/>
                  </a:cubicBezTo>
                  <a:cubicBezTo>
                    <a:pt x="2200" y="828"/>
                    <a:pt x="2376" y="828"/>
                    <a:pt x="2541" y="817"/>
                  </a:cubicBezTo>
                  <a:cubicBezTo>
                    <a:pt x="2728" y="806"/>
                    <a:pt x="2926" y="795"/>
                    <a:pt x="3113" y="784"/>
                  </a:cubicBezTo>
                  <a:cubicBezTo>
                    <a:pt x="3432" y="773"/>
                    <a:pt x="3762" y="751"/>
                    <a:pt x="4092" y="751"/>
                  </a:cubicBezTo>
                  <a:lnTo>
                    <a:pt x="6379" y="751"/>
                  </a:lnTo>
                  <a:cubicBezTo>
                    <a:pt x="6544" y="751"/>
                    <a:pt x="6698" y="751"/>
                    <a:pt x="6852" y="740"/>
                  </a:cubicBezTo>
                  <a:cubicBezTo>
                    <a:pt x="7083" y="740"/>
                    <a:pt x="7325" y="729"/>
                    <a:pt x="7556" y="718"/>
                  </a:cubicBezTo>
                  <a:cubicBezTo>
                    <a:pt x="7875" y="707"/>
                    <a:pt x="8194" y="696"/>
                    <a:pt x="8524" y="685"/>
                  </a:cubicBezTo>
                  <a:cubicBezTo>
                    <a:pt x="8887" y="674"/>
                    <a:pt x="9250" y="663"/>
                    <a:pt x="9623" y="663"/>
                  </a:cubicBezTo>
                  <a:cubicBezTo>
                    <a:pt x="10228" y="652"/>
                    <a:pt x="10833" y="641"/>
                    <a:pt x="11438" y="630"/>
                  </a:cubicBezTo>
                  <a:lnTo>
                    <a:pt x="13022" y="630"/>
                  </a:lnTo>
                  <a:cubicBezTo>
                    <a:pt x="13429" y="616"/>
                    <a:pt x="13846" y="607"/>
                    <a:pt x="14265" y="607"/>
                  </a:cubicBezTo>
                  <a:cubicBezTo>
                    <a:pt x="14524" y="607"/>
                    <a:pt x="14785" y="611"/>
                    <a:pt x="15045" y="619"/>
                  </a:cubicBezTo>
                  <a:cubicBezTo>
                    <a:pt x="15694" y="641"/>
                    <a:pt x="16354" y="663"/>
                    <a:pt x="17014" y="674"/>
                  </a:cubicBezTo>
                  <a:lnTo>
                    <a:pt x="17200" y="674"/>
                  </a:lnTo>
                  <a:cubicBezTo>
                    <a:pt x="17475" y="685"/>
                    <a:pt x="17739" y="685"/>
                    <a:pt x="18014" y="696"/>
                  </a:cubicBezTo>
                  <a:lnTo>
                    <a:pt x="18388" y="696"/>
                  </a:lnTo>
                  <a:lnTo>
                    <a:pt x="18729" y="707"/>
                  </a:lnTo>
                  <a:cubicBezTo>
                    <a:pt x="19021" y="713"/>
                    <a:pt x="19324" y="720"/>
                    <a:pt x="19628" y="720"/>
                  </a:cubicBezTo>
                  <a:cubicBezTo>
                    <a:pt x="19850" y="720"/>
                    <a:pt x="20072" y="716"/>
                    <a:pt x="20291" y="707"/>
                  </a:cubicBezTo>
                  <a:lnTo>
                    <a:pt x="20423" y="696"/>
                  </a:lnTo>
                  <a:cubicBezTo>
                    <a:pt x="20599" y="685"/>
                    <a:pt x="20775" y="674"/>
                    <a:pt x="20951" y="674"/>
                  </a:cubicBezTo>
                  <a:cubicBezTo>
                    <a:pt x="21522" y="674"/>
                    <a:pt x="22127" y="685"/>
                    <a:pt x="22732" y="729"/>
                  </a:cubicBezTo>
                  <a:cubicBezTo>
                    <a:pt x="23073" y="751"/>
                    <a:pt x="23414" y="762"/>
                    <a:pt x="23744" y="784"/>
                  </a:cubicBezTo>
                  <a:cubicBezTo>
                    <a:pt x="23887" y="795"/>
                    <a:pt x="24030" y="795"/>
                    <a:pt x="24173" y="806"/>
                  </a:cubicBezTo>
                  <a:cubicBezTo>
                    <a:pt x="24415" y="817"/>
                    <a:pt x="24657" y="828"/>
                    <a:pt x="24898" y="839"/>
                  </a:cubicBezTo>
                  <a:cubicBezTo>
                    <a:pt x="25072" y="852"/>
                    <a:pt x="25239" y="857"/>
                    <a:pt x="25398" y="857"/>
                  </a:cubicBezTo>
                  <a:cubicBezTo>
                    <a:pt x="25510" y="857"/>
                    <a:pt x="25618" y="854"/>
                    <a:pt x="25723" y="850"/>
                  </a:cubicBezTo>
                  <a:cubicBezTo>
                    <a:pt x="25800" y="850"/>
                    <a:pt x="25866" y="839"/>
                    <a:pt x="25943" y="839"/>
                  </a:cubicBezTo>
                  <a:lnTo>
                    <a:pt x="26042" y="828"/>
                  </a:lnTo>
                  <a:cubicBezTo>
                    <a:pt x="26141" y="817"/>
                    <a:pt x="26240" y="806"/>
                    <a:pt x="26339" y="784"/>
                  </a:cubicBezTo>
                  <a:lnTo>
                    <a:pt x="26350" y="784"/>
                  </a:lnTo>
                  <a:cubicBezTo>
                    <a:pt x="26471" y="762"/>
                    <a:pt x="26592" y="718"/>
                    <a:pt x="26724" y="674"/>
                  </a:cubicBezTo>
                  <a:cubicBezTo>
                    <a:pt x="26922" y="597"/>
                    <a:pt x="27054" y="465"/>
                    <a:pt x="27142" y="267"/>
                  </a:cubicBezTo>
                  <a:cubicBezTo>
                    <a:pt x="27175" y="201"/>
                    <a:pt x="27197" y="124"/>
                    <a:pt x="27219" y="47"/>
                  </a:cubicBezTo>
                  <a:lnTo>
                    <a:pt x="27219" y="47"/>
                  </a:lnTo>
                  <a:cubicBezTo>
                    <a:pt x="26852" y="93"/>
                    <a:pt x="26478" y="116"/>
                    <a:pt x="26090" y="116"/>
                  </a:cubicBezTo>
                  <a:cubicBezTo>
                    <a:pt x="26012" y="116"/>
                    <a:pt x="25934" y="115"/>
                    <a:pt x="25855" y="113"/>
                  </a:cubicBezTo>
                  <a:cubicBezTo>
                    <a:pt x="25712" y="102"/>
                    <a:pt x="25580" y="102"/>
                    <a:pt x="25448" y="91"/>
                  </a:cubicBezTo>
                  <a:cubicBezTo>
                    <a:pt x="25338" y="91"/>
                    <a:pt x="25239" y="80"/>
                    <a:pt x="25129" y="80"/>
                  </a:cubicBezTo>
                  <a:cubicBezTo>
                    <a:pt x="24931" y="69"/>
                    <a:pt x="24723" y="58"/>
                    <a:pt x="24514" y="47"/>
                  </a:cubicBezTo>
                  <a:cubicBezTo>
                    <a:pt x="23934" y="28"/>
                    <a:pt x="23331" y="1"/>
                    <a:pt x="22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3"/>
            <p:cNvSpPr/>
            <p:nvPr/>
          </p:nvSpPr>
          <p:spPr>
            <a:xfrm>
              <a:off x="2749662" y="1367316"/>
              <a:ext cx="905229" cy="944256"/>
            </a:xfrm>
            <a:custGeom>
              <a:avLst/>
              <a:gdLst/>
              <a:ahLst/>
              <a:cxnLst/>
              <a:rect l="l" t="t" r="r" b="b"/>
              <a:pathLst>
                <a:path w="11064" h="11541" extrusionOk="0">
                  <a:moveTo>
                    <a:pt x="7666" y="748"/>
                  </a:moveTo>
                  <a:cubicBezTo>
                    <a:pt x="8109" y="748"/>
                    <a:pt x="8551" y="803"/>
                    <a:pt x="8974" y="914"/>
                  </a:cubicBezTo>
                  <a:cubicBezTo>
                    <a:pt x="9095" y="947"/>
                    <a:pt x="9216" y="991"/>
                    <a:pt x="9326" y="1046"/>
                  </a:cubicBezTo>
                  <a:cubicBezTo>
                    <a:pt x="9645" y="1189"/>
                    <a:pt x="9854" y="1420"/>
                    <a:pt x="9953" y="1761"/>
                  </a:cubicBezTo>
                  <a:cubicBezTo>
                    <a:pt x="10019" y="1981"/>
                    <a:pt x="10063" y="2201"/>
                    <a:pt x="10096" y="2432"/>
                  </a:cubicBezTo>
                  <a:cubicBezTo>
                    <a:pt x="10206" y="3081"/>
                    <a:pt x="10261" y="3730"/>
                    <a:pt x="10283" y="4389"/>
                  </a:cubicBezTo>
                  <a:cubicBezTo>
                    <a:pt x="10294" y="4774"/>
                    <a:pt x="10327" y="5170"/>
                    <a:pt x="10349" y="5555"/>
                  </a:cubicBezTo>
                  <a:cubicBezTo>
                    <a:pt x="10371" y="6072"/>
                    <a:pt x="10393" y="6600"/>
                    <a:pt x="10382" y="7117"/>
                  </a:cubicBezTo>
                  <a:cubicBezTo>
                    <a:pt x="10382" y="7403"/>
                    <a:pt x="10371" y="7678"/>
                    <a:pt x="10360" y="7963"/>
                  </a:cubicBezTo>
                  <a:cubicBezTo>
                    <a:pt x="10349" y="8381"/>
                    <a:pt x="10294" y="8788"/>
                    <a:pt x="10217" y="9206"/>
                  </a:cubicBezTo>
                  <a:cubicBezTo>
                    <a:pt x="10184" y="9426"/>
                    <a:pt x="10140" y="9646"/>
                    <a:pt x="10085" y="9855"/>
                  </a:cubicBezTo>
                  <a:cubicBezTo>
                    <a:pt x="10063" y="9965"/>
                    <a:pt x="10030" y="10064"/>
                    <a:pt x="9986" y="10163"/>
                  </a:cubicBezTo>
                  <a:cubicBezTo>
                    <a:pt x="9920" y="10317"/>
                    <a:pt x="9799" y="10427"/>
                    <a:pt x="9656" y="10504"/>
                  </a:cubicBezTo>
                  <a:cubicBezTo>
                    <a:pt x="9535" y="10570"/>
                    <a:pt x="9414" y="10614"/>
                    <a:pt x="9293" y="10647"/>
                  </a:cubicBezTo>
                  <a:cubicBezTo>
                    <a:pt x="8952" y="10724"/>
                    <a:pt x="8611" y="10779"/>
                    <a:pt x="8270" y="10801"/>
                  </a:cubicBezTo>
                  <a:cubicBezTo>
                    <a:pt x="7974" y="10823"/>
                    <a:pt x="7666" y="10856"/>
                    <a:pt x="7369" y="10878"/>
                  </a:cubicBezTo>
                  <a:cubicBezTo>
                    <a:pt x="7124" y="10891"/>
                    <a:pt x="6879" y="10896"/>
                    <a:pt x="6634" y="10896"/>
                  </a:cubicBezTo>
                  <a:cubicBezTo>
                    <a:pt x="6461" y="10896"/>
                    <a:pt x="6288" y="10893"/>
                    <a:pt x="6115" y="10889"/>
                  </a:cubicBezTo>
                  <a:cubicBezTo>
                    <a:pt x="5620" y="10878"/>
                    <a:pt x="5136" y="10856"/>
                    <a:pt x="4641" y="10845"/>
                  </a:cubicBezTo>
                  <a:cubicBezTo>
                    <a:pt x="4146" y="10823"/>
                    <a:pt x="3652" y="10812"/>
                    <a:pt x="3168" y="10779"/>
                  </a:cubicBezTo>
                  <a:cubicBezTo>
                    <a:pt x="2695" y="10757"/>
                    <a:pt x="2244" y="10702"/>
                    <a:pt x="1793" y="10559"/>
                  </a:cubicBezTo>
                  <a:cubicBezTo>
                    <a:pt x="1606" y="10504"/>
                    <a:pt x="1430" y="10427"/>
                    <a:pt x="1265" y="10317"/>
                  </a:cubicBezTo>
                  <a:cubicBezTo>
                    <a:pt x="1056" y="10163"/>
                    <a:pt x="902" y="9965"/>
                    <a:pt x="814" y="9712"/>
                  </a:cubicBezTo>
                  <a:cubicBezTo>
                    <a:pt x="704" y="9415"/>
                    <a:pt x="649" y="9118"/>
                    <a:pt x="627" y="8810"/>
                  </a:cubicBezTo>
                  <a:cubicBezTo>
                    <a:pt x="583" y="8326"/>
                    <a:pt x="583" y="7831"/>
                    <a:pt x="583" y="7348"/>
                  </a:cubicBezTo>
                  <a:cubicBezTo>
                    <a:pt x="594" y="6820"/>
                    <a:pt x="605" y="6292"/>
                    <a:pt x="605" y="5764"/>
                  </a:cubicBezTo>
                  <a:lnTo>
                    <a:pt x="594" y="5764"/>
                  </a:lnTo>
                  <a:cubicBezTo>
                    <a:pt x="594" y="5247"/>
                    <a:pt x="594" y="4719"/>
                    <a:pt x="594" y="4191"/>
                  </a:cubicBezTo>
                  <a:cubicBezTo>
                    <a:pt x="594" y="3686"/>
                    <a:pt x="627" y="3180"/>
                    <a:pt x="693" y="2685"/>
                  </a:cubicBezTo>
                  <a:cubicBezTo>
                    <a:pt x="726" y="2421"/>
                    <a:pt x="770" y="2157"/>
                    <a:pt x="869" y="1904"/>
                  </a:cubicBezTo>
                  <a:cubicBezTo>
                    <a:pt x="891" y="1838"/>
                    <a:pt x="913" y="1783"/>
                    <a:pt x="946" y="1728"/>
                  </a:cubicBezTo>
                  <a:cubicBezTo>
                    <a:pt x="1067" y="1409"/>
                    <a:pt x="1298" y="1222"/>
                    <a:pt x="1628" y="1123"/>
                  </a:cubicBezTo>
                  <a:cubicBezTo>
                    <a:pt x="1892" y="1035"/>
                    <a:pt x="2167" y="1002"/>
                    <a:pt x="2442" y="958"/>
                  </a:cubicBezTo>
                  <a:cubicBezTo>
                    <a:pt x="2805" y="914"/>
                    <a:pt x="3168" y="881"/>
                    <a:pt x="3520" y="826"/>
                  </a:cubicBezTo>
                  <a:cubicBezTo>
                    <a:pt x="3916" y="771"/>
                    <a:pt x="4322" y="760"/>
                    <a:pt x="4718" y="760"/>
                  </a:cubicBezTo>
                  <a:cubicBezTo>
                    <a:pt x="5268" y="760"/>
                    <a:pt x="5818" y="771"/>
                    <a:pt x="6368" y="771"/>
                  </a:cubicBezTo>
                  <a:cubicBezTo>
                    <a:pt x="6764" y="771"/>
                    <a:pt x="7160" y="760"/>
                    <a:pt x="7545" y="749"/>
                  </a:cubicBezTo>
                  <a:cubicBezTo>
                    <a:pt x="7585" y="748"/>
                    <a:pt x="7625" y="748"/>
                    <a:pt x="7666" y="748"/>
                  </a:cubicBezTo>
                  <a:close/>
                  <a:moveTo>
                    <a:pt x="7172" y="0"/>
                  </a:moveTo>
                  <a:cubicBezTo>
                    <a:pt x="7131" y="0"/>
                    <a:pt x="7091" y="1"/>
                    <a:pt x="7050" y="2"/>
                  </a:cubicBezTo>
                  <a:cubicBezTo>
                    <a:pt x="6687" y="2"/>
                    <a:pt x="6313" y="13"/>
                    <a:pt x="5939" y="24"/>
                  </a:cubicBezTo>
                  <a:cubicBezTo>
                    <a:pt x="5675" y="35"/>
                    <a:pt x="5411" y="35"/>
                    <a:pt x="5147" y="46"/>
                  </a:cubicBezTo>
                  <a:cubicBezTo>
                    <a:pt x="4828" y="57"/>
                    <a:pt x="4509" y="79"/>
                    <a:pt x="4190" y="90"/>
                  </a:cubicBezTo>
                  <a:cubicBezTo>
                    <a:pt x="3839" y="101"/>
                    <a:pt x="3476" y="112"/>
                    <a:pt x="3124" y="177"/>
                  </a:cubicBezTo>
                  <a:cubicBezTo>
                    <a:pt x="2794" y="243"/>
                    <a:pt x="2464" y="320"/>
                    <a:pt x="2134" y="386"/>
                  </a:cubicBezTo>
                  <a:cubicBezTo>
                    <a:pt x="1870" y="441"/>
                    <a:pt x="1606" y="485"/>
                    <a:pt x="1353" y="584"/>
                  </a:cubicBezTo>
                  <a:cubicBezTo>
                    <a:pt x="1254" y="628"/>
                    <a:pt x="1155" y="650"/>
                    <a:pt x="1056" y="705"/>
                  </a:cubicBezTo>
                  <a:cubicBezTo>
                    <a:pt x="836" y="826"/>
                    <a:pt x="682" y="1013"/>
                    <a:pt x="583" y="1255"/>
                  </a:cubicBezTo>
                  <a:cubicBezTo>
                    <a:pt x="429" y="1607"/>
                    <a:pt x="308" y="1970"/>
                    <a:pt x="221" y="2344"/>
                  </a:cubicBezTo>
                  <a:cubicBezTo>
                    <a:pt x="111" y="2762"/>
                    <a:pt x="78" y="3191"/>
                    <a:pt x="67" y="3620"/>
                  </a:cubicBezTo>
                  <a:cubicBezTo>
                    <a:pt x="34" y="4301"/>
                    <a:pt x="23" y="4994"/>
                    <a:pt x="12" y="5533"/>
                  </a:cubicBezTo>
                  <a:lnTo>
                    <a:pt x="1" y="5533"/>
                  </a:lnTo>
                  <a:cubicBezTo>
                    <a:pt x="12" y="5973"/>
                    <a:pt x="12" y="6259"/>
                    <a:pt x="23" y="6556"/>
                  </a:cubicBezTo>
                  <a:cubicBezTo>
                    <a:pt x="34" y="6875"/>
                    <a:pt x="45" y="7205"/>
                    <a:pt x="67" y="7535"/>
                  </a:cubicBezTo>
                  <a:cubicBezTo>
                    <a:pt x="89" y="8018"/>
                    <a:pt x="111" y="8502"/>
                    <a:pt x="144" y="8986"/>
                  </a:cubicBezTo>
                  <a:cubicBezTo>
                    <a:pt x="166" y="9305"/>
                    <a:pt x="210" y="9613"/>
                    <a:pt x="297" y="9921"/>
                  </a:cubicBezTo>
                  <a:cubicBezTo>
                    <a:pt x="440" y="10394"/>
                    <a:pt x="715" y="10779"/>
                    <a:pt x="1144" y="11043"/>
                  </a:cubicBezTo>
                  <a:cubicBezTo>
                    <a:pt x="1474" y="11252"/>
                    <a:pt x="1837" y="11329"/>
                    <a:pt x="2222" y="11351"/>
                  </a:cubicBezTo>
                  <a:cubicBezTo>
                    <a:pt x="2805" y="11395"/>
                    <a:pt x="3388" y="11428"/>
                    <a:pt x="3971" y="11450"/>
                  </a:cubicBezTo>
                  <a:cubicBezTo>
                    <a:pt x="4960" y="11483"/>
                    <a:pt x="5961" y="11505"/>
                    <a:pt x="6951" y="11538"/>
                  </a:cubicBezTo>
                  <a:cubicBezTo>
                    <a:pt x="6990" y="11539"/>
                    <a:pt x="7029" y="11540"/>
                    <a:pt x="7068" y="11540"/>
                  </a:cubicBezTo>
                  <a:cubicBezTo>
                    <a:pt x="7248" y="11540"/>
                    <a:pt x="7428" y="11521"/>
                    <a:pt x="7600" y="11494"/>
                  </a:cubicBezTo>
                  <a:cubicBezTo>
                    <a:pt x="7853" y="11450"/>
                    <a:pt x="8116" y="11428"/>
                    <a:pt x="8369" y="11384"/>
                  </a:cubicBezTo>
                  <a:cubicBezTo>
                    <a:pt x="8677" y="11340"/>
                    <a:pt x="8974" y="11285"/>
                    <a:pt x="9282" y="11230"/>
                  </a:cubicBezTo>
                  <a:cubicBezTo>
                    <a:pt x="9634" y="11164"/>
                    <a:pt x="9942" y="10988"/>
                    <a:pt x="10195" y="10724"/>
                  </a:cubicBezTo>
                  <a:cubicBezTo>
                    <a:pt x="10349" y="10570"/>
                    <a:pt x="10470" y="10383"/>
                    <a:pt x="10558" y="10185"/>
                  </a:cubicBezTo>
                  <a:cubicBezTo>
                    <a:pt x="10646" y="9987"/>
                    <a:pt x="10734" y="9789"/>
                    <a:pt x="10811" y="9580"/>
                  </a:cubicBezTo>
                  <a:cubicBezTo>
                    <a:pt x="10910" y="9338"/>
                    <a:pt x="10965" y="9074"/>
                    <a:pt x="10998" y="8799"/>
                  </a:cubicBezTo>
                  <a:cubicBezTo>
                    <a:pt x="11053" y="8370"/>
                    <a:pt x="11064" y="7941"/>
                    <a:pt x="11053" y="7513"/>
                  </a:cubicBezTo>
                  <a:cubicBezTo>
                    <a:pt x="11042" y="6809"/>
                    <a:pt x="11042" y="6105"/>
                    <a:pt x="11042" y="5401"/>
                  </a:cubicBezTo>
                  <a:cubicBezTo>
                    <a:pt x="11042" y="4642"/>
                    <a:pt x="11053" y="3884"/>
                    <a:pt x="10954" y="3125"/>
                  </a:cubicBezTo>
                  <a:cubicBezTo>
                    <a:pt x="10910" y="2762"/>
                    <a:pt x="10866" y="2399"/>
                    <a:pt x="10800" y="2036"/>
                  </a:cubicBezTo>
                  <a:cubicBezTo>
                    <a:pt x="10723" y="1640"/>
                    <a:pt x="10558" y="1277"/>
                    <a:pt x="10316" y="947"/>
                  </a:cubicBezTo>
                  <a:cubicBezTo>
                    <a:pt x="10217" y="826"/>
                    <a:pt x="10118" y="727"/>
                    <a:pt x="9986" y="650"/>
                  </a:cubicBezTo>
                  <a:cubicBezTo>
                    <a:pt x="9766" y="518"/>
                    <a:pt x="9535" y="408"/>
                    <a:pt x="9282" y="342"/>
                  </a:cubicBezTo>
                  <a:cubicBezTo>
                    <a:pt x="9095" y="287"/>
                    <a:pt x="8908" y="243"/>
                    <a:pt x="8721" y="199"/>
                  </a:cubicBezTo>
                  <a:cubicBezTo>
                    <a:pt x="8211" y="67"/>
                    <a:pt x="7700" y="0"/>
                    <a:pt x="7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3"/>
            <p:cNvSpPr/>
            <p:nvPr/>
          </p:nvSpPr>
          <p:spPr>
            <a:xfrm>
              <a:off x="2084738" y="2602429"/>
              <a:ext cx="1043828" cy="378324"/>
            </a:xfrm>
            <a:custGeom>
              <a:avLst/>
              <a:gdLst/>
              <a:ahLst/>
              <a:cxnLst/>
              <a:rect l="l" t="t" r="r" b="b"/>
              <a:pathLst>
                <a:path w="12758" h="4624" extrusionOk="0">
                  <a:moveTo>
                    <a:pt x="3788" y="0"/>
                  </a:moveTo>
                  <a:cubicBezTo>
                    <a:pt x="3453" y="0"/>
                    <a:pt x="3121" y="10"/>
                    <a:pt x="2783" y="27"/>
                  </a:cubicBezTo>
                  <a:cubicBezTo>
                    <a:pt x="2365" y="38"/>
                    <a:pt x="1947" y="60"/>
                    <a:pt x="1529" y="82"/>
                  </a:cubicBezTo>
                  <a:cubicBezTo>
                    <a:pt x="1295" y="96"/>
                    <a:pt x="1056" y="119"/>
                    <a:pt x="816" y="119"/>
                  </a:cubicBezTo>
                  <a:cubicBezTo>
                    <a:pt x="684" y="119"/>
                    <a:pt x="551" y="112"/>
                    <a:pt x="419" y="93"/>
                  </a:cubicBezTo>
                  <a:cubicBezTo>
                    <a:pt x="401" y="89"/>
                    <a:pt x="384" y="88"/>
                    <a:pt x="368" y="88"/>
                  </a:cubicBezTo>
                  <a:cubicBezTo>
                    <a:pt x="275" y="88"/>
                    <a:pt x="213" y="140"/>
                    <a:pt x="166" y="225"/>
                  </a:cubicBezTo>
                  <a:cubicBezTo>
                    <a:pt x="133" y="301"/>
                    <a:pt x="111" y="378"/>
                    <a:pt x="100" y="455"/>
                  </a:cubicBezTo>
                  <a:cubicBezTo>
                    <a:pt x="12" y="829"/>
                    <a:pt x="1" y="1126"/>
                    <a:pt x="34" y="1577"/>
                  </a:cubicBezTo>
                  <a:cubicBezTo>
                    <a:pt x="45" y="1599"/>
                    <a:pt x="34" y="1610"/>
                    <a:pt x="34" y="1632"/>
                  </a:cubicBezTo>
                  <a:cubicBezTo>
                    <a:pt x="23" y="1698"/>
                    <a:pt x="12" y="1775"/>
                    <a:pt x="12" y="1852"/>
                  </a:cubicBezTo>
                  <a:cubicBezTo>
                    <a:pt x="12" y="2545"/>
                    <a:pt x="12" y="3249"/>
                    <a:pt x="12" y="3942"/>
                  </a:cubicBezTo>
                  <a:cubicBezTo>
                    <a:pt x="12" y="4073"/>
                    <a:pt x="23" y="4205"/>
                    <a:pt x="45" y="4337"/>
                  </a:cubicBezTo>
                  <a:cubicBezTo>
                    <a:pt x="45" y="4381"/>
                    <a:pt x="56" y="4425"/>
                    <a:pt x="78" y="4469"/>
                  </a:cubicBezTo>
                  <a:cubicBezTo>
                    <a:pt x="95" y="4486"/>
                    <a:pt x="111" y="4510"/>
                    <a:pt x="143" y="4510"/>
                  </a:cubicBezTo>
                  <a:cubicBezTo>
                    <a:pt x="153" y="4510"/>
                    <a:pt x="164" y="4507"/>
                    <a:pt x="177" y="4502"/>
                  </a:cubicBezTo>
                  <a:cubicBezTo>
                    <a:pt x="199" y="4458"/>
                    <a:pt x="221" y="4403"/>
                    <a:pt x="243" y="4359"/>
                  </a:cubicBezTo>
                  <a:cubicBezTo>
                    <a:pt x="353" y="4051"/>
                    <a:pt x="507" y="3755"/>
                    <a:pt x="682" y="3480"/>
                  </a:cubicBezTo>
                  <a:cubicBezTo>
                    <a:pt x="924" y="3095"/>
                    <a:pt x="1210" y="2721"/>
                    <a:pt x="1507" y="2369"/>
                  </a:cubicBezTo>
                  <a:cubicBezTo>
                    <a:pt x="1782" y="2072"/>
                    <a:pt x="2057" y="1786"/>
                    <a:pt x="2398" y="1566"/>
                  </a:cubicBezTo>
                  <a:cubicBezTo>
                    <a:pt x="2409" y="1555"/>
                    <a:pt x="2409" y="1544"/>
                    <a:pt x="2420" y="1544"/>
                  </a:cubicBezTo>
                  <a:cubicBezTo>
                    <a:pt x="2772" y="1258"/>
                    <a:pt x="3157" y="1038"/>
                    <a:pt x="3575" y="884"/>
                  </a:cubicBezTo>
                  <a:cubicBezTo>
                    <a:pt x="3663" y="851"/>
                    <a:pt x="3751" y="807"/>
                    <a:pt x="3828" y="774"/>
                  </a:cubicBezTo>
                  <a:cubicBezTo>
                    <a:pt x="4070" y="675"/>
                    <a:pt x="4312" y="598"/>
                    <a:pt x="4575" y="565"/>
                  </a:cubicBezTo>
                  <a:cubicBezTo>
                    <a:pt x="4806" y="532"/>
                    <a:pt x="5037" y="499"/>
                    <a:pt x="5268" y="455"/>
                  </a:cubicBezTo>
                  <a:cubicBezTo>
                    <a:pt x="5543" y="411"/>
                    <a:pt x="5807" y="389"/>
                    <a:pt x="6082" y="378"/>
                  </a:cubicBezTo>
                  <a:cubicBezTo>
                    <a:pt x="6445" y="378"/>
                    <a:pt x="6808" y="411"/>
                    <a:pt x="7160" y="455"/>
                  </a:cubicBezTo>
                  <a:cubicBezTo>
                    <a:pt x="7644" y="532"/>
                    <a:pt x="8095" y="664"/>
                    <a:pt x="8534" y="873"/>
                  </a:cubicBezTo>
                  <a:cubicBezTo>
                    <a:pt x="8886" y="1027"/>
                    <a:pt x="9216" y="1214"/>
                    <a:pt x="9535" y="1445"/>
                  </a:cubicBezTo>
                  <a:cubicBezTo>
                    <a:pt x="9733" y="1588"/>
                    <a:pt x="9942" y="1731"/>
                    <a:pt x="10140" y="1885"/>
                  </a:cubicBezTo>
                  <a:cubicBezTo>
                    <a:pt x="10646" y="2270"/>
                    <a:pt x="11086" y="2710"/>
                    <a:pt x="11449" y="3216"/>
                  </a:cubicBezTo>
                  <a:cubicBezTo>
                    <a:pt x="11735" y="3623"/>
                    <a:pt x="11977" y="4051"/>
                    <a:pt x="12175" y="4502"/>
                  </a:cubicBezTo>
                  <a:cubicBezTo>
                    <a:pt x="12186" y="4546"/>
                    <a:pt x="12208" y="4579"/>
                    <a:pt x="12230" y="4623"/>
                  </a:cubicBezTo>
                  <a:lnTo>
                    <a:pt x="12230" y="4612"/>
                  </a:lnTo>
                  <a:cubicBezTo>
                    <a:pt x="12261" y="4616"/>
                    <a:pt x="12290" y="4618"/>
                    <a:pt x="12316" y="4618"/>
                  </a:cubicBezTo>
                  <a:cubicBezTo>
                    <a:pt x="12458" y="4618"/>
                    <a:pt x="12508" y="4562"/>
                    <a:pt x="12526" y="4403"/>
                  </a:cubicBezTo>
                  <a:cubicBezTo>
                    <a:pt x="12537" y="4403"/>
                    <a:pt x="12537" y="4392"/>
                    <a:pt x="12537" y="4392"/>
                  </a:cubicBezTo>
                  <a:cubicBezTo>
                    <a:pt x="12548" y="4249"/>
                    <a:pt x="12559" y="4106"/>
                    <a:pt x="12581" y="3964"/>
                  </a:cubicBezTo>
                  <a:cubicBezTo>
                    <a:pt x="12614" y="3579"/>
                    <a:pt x="12636" y="3183"/>
                    <a:pt x="12680" y="2798"/>
                  </a:cubicBezTo>
                  <a:cubicBezTo>
                    <a:pt x="12724" y="2215"/>
                    <a:pt x="12757" y="1632"/>
                    <a:pt x="12724" y="1049"/>
                  </a:cubicBezTo>
                  <a:cubicBezTo>
                    <a:pt x="12713" y="906"/>
                    <a:pt x="12691" y="752"/>
                    <a:pt x="12647" y="609"/>
                  </a:cubicBezTo>
                  <a:cubicBezTo>
                    <a:pt x="12625" y="510"/>
                    <a:pt x="12570" y="422"/>
                    <a:pt x="12526" y="334"/>
                  </a:cubicBezTo>
                  <a:cubicBezTo>
                    <a:pt x="12482" y="236"/>
                    <a:pt x="12394" y="192"/>
                    <a:pt x="12295" y="192"/>
                  </a:cubicBezTo>
                  <a:cubicBezTo>
                    <a:pt x="12065" y="192"/>
                    <a:pt x="11845" y="181"/>
                    <a:pt x="11625" y="170"/>
                  </a:cubicBezTo>
                  <a:cubicBezTo>
                    <a:pt x="11248" y="149"/>
                    <a:pt x="10876" y="141"/>
                    <a:pt x="10503" y="141"/>
                  </a:cubicBezTo>
                  <a:cubicBezTo>
                    <a:pt x="10287" y="141"/>
                    <a:pt x="10071" y="143"/>
                    <a:pt x="9854" y="148"/>
                  </a:cubicBezTo>
                  <a:cubicBezTo>
                    <a:pt x="9668" y="152"/>
                    <a:pt x="9482" y="155"/>
                    <a:pt x="9295" y="155"/>
                  </a:cubicBezTo>
                  <a:cubicBezTo>
                    <a:pt x="8653" y="155"/>
                    <a:pt x="8008" y="129"/>
                    <a:pt x="7369" y="104"/>
                  </a:cubicBezTo>
                  <a:cubicBezTo>
                    <a:pt x="6808" y="93"/>
                    <a:pt x="6258" y="60"/>
                    <a:pt x="5697" y="49"/>
                  </a:cubicBezTo>
                  <a:cubicBezTo>
                    <a:pt x="5191" y="27"/>
                    <a:pt x="4674" y="27"/>
                    <a:pt x="4158" y="5"/>
                  </a:cubicBezTo>
                  <a:cubicBezTo>
                    <a:pt x="4034" y="2"/>
                    <a:pt x="3911" y="0"/>
                    <a:pt x="3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3"/>
            <p:cNvSpPr/>
            <p:nvPr/>
          </p:nvSpPr>
          <p:spPr>
            <a:xfrm>
              <a:off x="2107237" y="2624684"/>
              <a:ext cx="998828" cy="314670"/>
            </a:xfrm>
            <a:custGeom>
              <a:avLst/>
              <a:gdLst/>
              <a:ahLst/>
              <a:cxnLst/>
              <a:rect l="l" t="t" r="r" b="b"/>
              <a:pathLst>
                <a:path w="12208" h="3846" extrusionOk="0">
                  <a:moveTo>
                    <a:pt x="3350" y="0"/>
                  </a:moveTo>
                  <a:cubicBezTo>
                    <a:pt x="3094" y="0"/>
                    <a:pt x="2822" y="6"/>
                    <a:pt x="2519" y="18"/>
                  </a:cubicBezTo>
                  <a:cubicBezTo>
                    <a:pt x="2101" y="40"/>
                    <a:pt x="1683" y="62"/>
                    <a:pt x="1276" y="84"/>
                  </a:cubicBezTo>
                  <a:cubicBezTo>
                    <a:pt x="1210" y="84"/>
                    <a:pt x="1144" y="84"/>
                    <a:pt x="1078" y="95"/>
                  </a:cubicBezTo>
                  <a:cubicBezTo>
                    <a:pt x="901" y="108"/>
                    <a:pt x="719" y="121"/>
                    <a:pt x="536" y="121"/>
                  </a:cubicBezTo>
                  <a:cubicBezTo>
                    <a:pt x="402" y="121"/>
                    <a:pt x="267" y="114"/>
                    <a:pt x="133" y="95"/>
                  </a:cubicBezTo>
                  <a:cubicBezTo>
                    <a:pt x="111" y="139"/>
                    <a:pt x="100" y="183"/>
                    <a:pt x="78" y="238"/>
                  </a:cubicBezTo>
                  <a:cubicBezTo>
                    <a:pt x="12" y="590"/>
                    <a:pt x="1" y="854"/>
                    <a:pt x="34" y="1283"/>
                  </a:cubicBezTo>
                  <a:cubicBezTo>
                    <a:pt x="34" y="1338"/>
                    <a:pt x="34" y="1371"/>
                    <a:pt x="23" y="1393"/>
                  </a:cubicBezTo>
                  <a:cubicBezTo>
                    <a:pt x="23" y="1415"/>
                    <a:pt x="23" y="1437"/>
                    <a:pt x="12" y="1470"/>
                  </a:cubicBezTo>
                  <a:cubicBezTo>
                    <a:pt x="12" y="1514"/>
                    <a:pt x="1" y="1547"/>
                    <a:pt x="1" y="1580"/>
                  </a:cubicBezTo>
                  <a:cubicBezTo>
                    <a:pt x="1" y="2174"/>
                    <a:pt x="1" y="2768"/>
                    <a:pt x="1" y="3351"/>
                  </a:cubicBezTo>
                  <a:cubicBezTo>
                    <a:pt x="56" y="3252"/>
                    <a:pt x="122" y="3164"/>
                    <a:pt x="177" y="3065"/>
                  </a:cubicBezTo>
                  <a:cubicBezTo>
                    <a:pt x="440" y="2658"/>
                    <a:pt x="726" y="2273"/>
                    <a:pt x="1034" y="1921"/>
                  </a:cubicBezTo>
                  <a:cubicBezTo>
                    <a:pt x="1298" y="1613"/>
                    <a:pt x="1595" y="1305"/>
                    <a:pt x="1980" y="1052"/>
                  </a:cubicBezTo>
                  <a:cubicBezTo>
                    <a:pt x="2387" y="733"/>
                    <a:pt x="2794" y="502"/>
                    <a:pt x="3212" y="359"/>
                  </a:cubicBezTo>
                  <a:cubicBezTo>
                    <a:pt x="3267" y="337"/>
                    <a:pt x="3322" y="315"/>
                    <a:pt x="3366" y="293"/>
                  </a:cubicBezTo>
                  <a:lnTo>
                    <a:pt x="3443" y="260"/>
                  </a:lnTo>
                  <a:cubicBezTo>
                    <a:pt x="3641" y="172"/>
                    <a:pt x="3861" y="106"/>
                    <a:pt x="4070" y="62"/>
                  </a:cubicBezTo>
                  <a:cubicBezTo>
                    <a:pt x="4136" y="51"/>
                    <a:pt x="4191" y="40"/>
                    <a:pt x="4256" y="29"/>
                  </a:cubicBezTo>
                  <a:lnTo>
                    <a:pt x="4300" y="18"/>
                  </a:lnTo>
                  <a:cubicBezTo>
                    <a:pt x="4158" y="18"/>
                    <a:pt x="4015" y="7"/>
                    <a:pt x="3872" y="7"/>
                  </a:cubicBezTo>
                  <a:cubicBezTo>
                    <a:pt x="3703" y="3"/>
                    <a:pt x="3531" y="0"/>
                    <a:pt x="3350" y="0"/>
                  </a:cubicBezTo>
                  <a:close/>
                  <a:moveTo>
                    <a:pt x="7820" y="139"/>
                  </a:moveTo>
                  <a:lnTo>
                    <a:pt x="7820" y="139"/>
                  </a:lnTo>
                  <a:cubicBezTo>
                    <a:pt x="8007" y="194"/>
                    <a:pt x="8193" y="271"/>
                    <a:pt x="8380" y="359"/>
                  </a:cubicBezTo>
                  <a:cubicBezTo>
                    <a:pt x="8765" y="535"/>
                    <a:pt x="9106" y="733"/>
                    <a:pt x="9414" y="953"/>
                  </a:cubicBezTo>
                  <a:lnTo>
                    <a:pt x="9480" y="997"/>
                  </a:lnTo>
                  <a:cubicBezTo>
                    <a:pt x="9667" y="1129"/>
                    <a:pt x="9854" y="1261"/>
                    <a:pt x="10030" y="1404"/>
                  </a:cubicBezTo>
                  <a:cubicBezTo>
                    <a:pt x="10569" y="1800"/>
                    <a:pt x="11020" y="2273"/>
                    <a:pt x="11394" y="2790"/>
                  </a:cubicBezTo>
                  <a:cubicBezTo>
                    <a:pt x="11625" y="3109"/>
                    <a:pt x="11834" y="3461"/>
                    <a:pt x="12020" y="3845"/>
                  </a:cubicBezTo>
                  <a:cubicBezTo>
                    <a:pt x="12020" y="3790"/>
                    <a:pt x="12031" y="3725"/>
                    <a:pt x="12031" y="3670"/>
                  </a:cubicBezTo>
                  <a:cubicBezTo>
                    <a:pt x="12053" y="3483"/>
                    <a:pt x="12064" y="3296"/>
                    <a:pt x="12086" y="3098"/>
                  </a:cubicBezTo>
                  <a:cubicBezTo>
                    <a:pt x="12097" y="2900"/>
                    <a:pt x="12119" y="2702"/>
                    <a:pt x="12130" y="2504"/>
                  </a:cubicBezTo>
                  <a:cubicBezTo>
                    <a:pt x="12196" y="1844"/>
                    <a:pt x="12207" y="1294"/>
                    <a:pt x="12174" y="799"/>
                  </a:cubicBezTo>
                  <a:cubicBezTo>
                    <a:pt x="12174" y="678"/>
                    <a:pt x="12152" y="546"/>
                    <a:pt x="12119" y="403"/>
                  </a:cubicBezTo>
                  <a:cubicBezTo>
                    <a:pt x="12097" y="359"/>
                    <a:pt x="12075" y="293"/>
                    <a:pt x="12042" y="238"/>
                  </a:cubicBezTo>
                  <a:lnTo>
                    <a:pt x="12020" y="194"/>
                  </a:lnTo>
                  <a:lnTo>
                    <a:pt x="12009" y="194"/>
                  </a:lnTo>
                  <a:cubicBezTo>
                    <a:pt x="11812" y="194"/>
                    <a:pt x="11614" y="183"/>
                    <a:pt x="11416" y="172"/>
                  </a:cubicBezTo>
                  <a:lnTo>
                    <a:pt x="11339" y="172"/>
                  </a:lnTo>
                  <a:cubicBezTo>
                    <a:pt x="10990" y="152"/>
                    <a:pt x="10633" y="144"/>
                    <a:pt x="10258" y="144"/>
                  </a:cubicBezTo>
                  <a:cubicBezTo>
                    <a:pt x="10042" y="144"/>
                    <a:pt x="9820" y="146"/>
                    <a:pt x="9590" y="150"/>
                  </a:cubicBezTo>
                  <a:cubicBezTo>
                    <a:pt x="9406" y="157"/>
                    <a:pt x="9222" y="160"/>
                    <a:pt x="9038" y="160"/>
                  </a:cubicBezTo>
                  <a:cubicBezTo>
                    <a:pt x="8629" y="160"/>
                    <a:pt x="8222" y="147"/>
                    <a:pt x="7820" y="1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3"/>
            <p:cNvSpPr/>
            <p:nvPr/>
          </p:nvSpPr>
          <p:spPr>
            <a:xfrm>
              <a:off x="2877459" y="2296842"/>
              <a:ext cx="617313" cy="242098"/>
            </a:xfrm>
            <a:custGeom>
              <a:avLst/>
              <a:gdLst/>
              <a:ahLst/>
              <a:cxnLst/>
              <a:rect l="l" t="t" r="r" b="b"/>
              <a:pathLst>
                <a:path w="7545" h="2959" extrusionOk="0">
                  <a:moveTo>
                    <a:pt x="33" y="1"/>
                  </a:moveTo>
                  <a:cubicBezTo>
                    <a:pt x="0" y="67"/>
                    <a:pt x="11" y="122"/>
                    <a:pt x="22" y="177"/>
                  </a:cubicBezTo>
                  <a:cubicBezTo>
                    <a:pt x="44" y="352"/>
                    <a:pt x="66" y="539"/>
                    <a:pt x="88" y="715"/>
                  </a:cubicBezTo>
                  <a:cubicBezTo>
                    <a:pt x="198" y="1430"/>
                    <a:pt x="308" y="2145"/>
                    <a:pt x="429" y="2860"/>
                  </a:cubicBezTo>
                  <a:cubicBezTo>
                    <a:pt x="429" y="2882"/>
                    <a:pt x="451" y="2915"/>
                    <a:pt x="462" y="2959"/>
                  </a:cubicBezTo>
                  <a:cubicBezTo>
                    <a:pt x="528" y="2948"/>
                    <a:pt x="594" y="2937"/>
                    <a:pt x="649" y="2926"/>
                  </a:cubicBezTo>
                  <a:cubicBezTo>
                    <a:pt x="814" y="2904"/>
                    <a:pt x="979" y="2871"/>
                    <a:pt x="1144" y="2860"/>
                  </a:cubicBezTo>
                  <a:cubicBezTo>
                    <a:pt x="1804" y="2805"/>
                    <a:pt x="2475" y="2794"/>
                    <a:pt x="3134" y="2783"/>
                  </a:cubicBezTo>
                  <a:cubicBezTo>
                    <a:pt x="4146" y="2783"/>
                    <a:pt x="5147" y="2805"/>
                    <a:pt x="6159" y="2838"/>
                  </a:cubicBezTo>
                  <a:cubicBezTo>
                    <a:pt x="6422" y="2849"/>
                    <a:pt x="6675" y="2860"/>
                    <a:pt x="6939" y="2915"/>
                  </a:cubicBezTo>
                  <a:cubicBezTo>
                    <a:pt x="6961" y="2915"/>
                    <a:pt x="6983" y="2904"/>
                    <a:pt x="7005" y="2904"/>
                  </a:cubicBezTo>
                  <a:cubicBezTo>
                    <a:pt x="7049" y="2783"/>
                    <a:pt x="7511" y="352"/>
                    <a:pt x="7533" y="100"/>
                  </a:cubicBezTo>
                  <a:cubicBezTo>
                    <a:pt x="7544" y="78"/>
                    <a:pt x="7533" y="56"/>
                    <a:pt x="7533" y="34"/>
                  </a:cubicBezTo>
                  <a:cubicBezTo>
                    <a:pt x="7508" y="28"/>
                    <a:pt x="7483" y="26"/>
                    <a:pt x="7458" y="26"/>
                  </a:cubicBezTo>
                  <a:cubicBezTo>
                    <a:pt x="7377" y="26"/>
                    <a:pt x="7301" y="50"/>
                    <a:pt x="7225" y="67"/>
                  </a:cubicBezTo>
                  <a:cubicBezTo>
                    <a:pt x="6873" y="111"/>
                    <a:pt x="6532" y="166"/>
                    <a:pt x="6192" y="209"/>
                  </a:cubicBezTo>
                  <a:cubicBezTo>
                    <a:pt x="5926" y="255"/>
                    <a:pt x="5660" y="278"/>
                    <a:pt x="5394" y="278"/>
                  </a:cubicBezTo>
                  <a:cubicBezTo>
                    <a:pt x="5341" y="278"/>
                    <a:pt x="5288" y="277"/>
                    <a:pt x="5235" y="275"/>
                  </a:cubicBezTo>
                  <a:cubicBezTo>
                    <a:pt x="4597" y="253"/>
                    <a:pt x="3970" y="242"/>
                    <a:pt x="3343" y="231"/>
                  </a:cubicBezTo>
                  <a:cubicBezTo>
                    <a:pt x="3299" y="231"/>
                    <a:pt x="3266" y="220"/>
                    <a:pt x="3222" y="220"/>
                  </a:cubicBezTo>
                  <a:cubicBezTo>
                    <a:pt x="2584" y="198"/>
                    <a:pt x="1947" y="177"/>
                    <a:pt x="1309" y="133"/>
                  </a:cubicBezTo>
                  <a:cubicBezTo>
                    <a:pt x="990" y="122"/>
                    <a:pt x="671" y="89"/>
                    <a:pt x="352" y="56"/>
                  </a:cubicBezTo>
                  <a:cubicBezTo>
                    <a:pt x="242" y="56"/>
                    <a:pt x="132" y="23"/>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3"/>
            <p:cNvSpPr/>
            <p:nvPr/>
          </p:nvSpPr>
          <p:spPr>
            <a:xfrm>
              <a:off x="2902659" y="2323842"/>
              <a:ext cx="566013" cy="189898"/>
            </a:xfrm>
            <a:custGeom>
              <a:avLst/>
              <a:gdLst/>
              <a:ahLst/>
              <a:cxnLst/>
              <a:rect l="l" t="t" r="r" b="b"/>
              <a:pathLst>
                <a:path w="6918" h="2321" extrusionOk="0">
                  <a:moveTo>
                    <a:pt x="6478" y="2286"/>
                  </a:moveTo>
                  <a:cubicBezTo>
                    <a:pt x="6478" y="2287"/>
                    <a:pt x="6478" y="2287"/>
                    <a:pt x="6477" y="2288"/>
                  </a:cubicBezTo>
                  <a:lnTo>
                    <a:pt x="6488" y="2288"/>
                  </a:lnTo>
                  <a:cubicBezTo>
                    <a:pt x="6485" y="2287"/>
                    <a:pt x="6481" y="2287"/>
                    <a:pt x="6478" y="2286"/>
                  </a:cubicBezTo>
                  <a:close/>
                  <a:moveTo>
                    <a:pt x="0" y="0"/>
                  </a:moveTo>
                  <a:cubicBezTo>
                    <a:pt x="11" y="110"/>
                    <a:pt x="33" y="231"/>
                    <a:pt x="44" y="352"/>
                  </a:cubicBezTo>
                  <a:cubicBezTo>
                    <a:pt x="154" y="1012"/>
                    <a:pt x="253" y="1672"/>
                    <a:pt x="363" y="2321"/>
                  </a:cubicBezTo>
                  <a:cubicBezTo>
                    <a:pt x="396" y="2321"/>
                    <a:pt x="429" y="2310"/>
                    <a:pt x="473" y="2310"/>
                  </a:cubicBezTo>
                  <a:cubicBezTo>
                    <a:pt x="583" y="2288"/>
                    <a:pt x="693" y="2266"/>
                    <a:pt x="814" y="2266"/>
                  </a:cubicBezTo>
                  <a:cubicBezTo>
                    <a:pt x="1452" y="2211"/>
                    <a:pt x="2079" y="2200"/>
                    <a:pt x="2826" y="2189"/>
                  </a:cubicBezTo>
                  <a:cubicBezTo>
                    <a:pt x="2965" y="2187"/>
                    <a:pt x="3103" y="2187"/>
                    <a:pt x="3242" y="2187"/>
                  </a:cubicBezTo>
                  <a:cubicBezTo>
                    <a:pt x="4136" y="2187"/>
                    <a:pt x="5023" y="2215"/>
                    <a:pt x="5862" y="2244"/>
                  </a:cubicBezTo>
                  <a:cubicBezTo>
                    <a:pt x="6078" y="2244"/>
                    <a:pt x="6273" y="2254"/>
                    <a:pt x="6478" y="2286"/>
                  </a:cubicBezTo>
                  <a:lnTo>
                    <a:pt x="6478" y="2286"/>
                  </a:lnTo>
                  <a:cubicBezTo>
                    <a:pt x="6588" y="1779"/>
                    <a:pt x="6818" y="561"/>
                    <a:pt x="6917" y="11"/>
                  </a:cubicBezTo>
                  <a:lnTo>
                    <a:pt x="6917" y="11"/>
                  </a:lnTo>
                  <a:cubicBezTo>
                    <a:pt x="6587" y="55"/>
                    <a:pt x="6246" y="99"/>
                    <a:pt x="5917" y="154"/>
                  </a:cubicBezTo>
                  <a:cubicBezTo>
                    <a:pt x="5614" y="200"/>
                    <a:pt x="5335" y="223"/>
                    <a:pt x="5072" y="223"/>
                  </a:cubicBezTo>
                  <a:cubicBezTo>
                    <a:pt x="5019" y="223"/>
                    <a:pt x="4967" y="222"/>
                    <a:pt x="4916" y="220"/>
                  </a:cubicBezTo>
                  <a:cubicBezTo>
                    <a:pt x="4476" y="209"/>
                    <a:pt x="4047" y="198"/>
                    <a:pt x="3607" y="187"/>
                  </a:cubicBezTo>
                  <a:lnTo>
                    <a:pt x="3035" y="165"/>
                  </a:lnTo>
                  <a:lnTo>
                    <a:pt x="2925" y="165"/>
                  </a:lnTo>
                  <a:lnTo>
                    <a:pt x="2353" y="143"/>
                  </a:lnTo>
                  <a:cubicBezTo>
                    <a:pt x="1892" y="121"/>
                    <a:pt x="1441" y="99"/>
                    <a:pt x="979" y="77"/>
                  </a:cubicBezTo>
                  <a:cubicBezTo>
                    <a:pt x="671" y="66"/>
                    <a:pt x="363" y="33"/>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3"/>
            <p:cNvSpPr/>
            <p:nvPr/>
          </p:nvSpPr>
          <p:spPr>
            <a:xfrm>
              <a:off x="1335297" y="2856472"/>
              <a:ext cx="486814" cy="799521"/>
            </a:xfrm>
            <a:custGeom>
              <a:avLst/>
              <a:gdLst/>
              <a:ahLst/>
              <a:cxnLst/>
              <a:rect l="l" t="t" r="r" b="b"/>
              <a:pathLst>
                <a:path w="5950" h="9772" extrusionOk="0">
                  <a:moveTo>
                    <a:pt x="3145" y="1"/>
                  </a:moveTo>
                  <a:cubicBezTo>
                    <a:pt x="2846" y="1"/>
                    <a:pt x="2546" y="6"/>
                    <a:pt x="2243" y="12"/>
                  </a:cubicBezTo>
                  <a:cubicBezTo>
                    <a:pt x="2013" y="12"/>
                    <a:pt x="1771" y="12"/>
                    <a:pt x="1540" y="23"/>
                  </a:cubicBezTo>
                  <a:cubicBezTo>
                    <a:pt x="1100" y="56"/>
                    <a:pt x="660" y="78"/>
                    <a:pt x="220" y="78"/>
                  </a:cubicBezTo>
                  <a:lnTo>
                    <a:pt x="55" y="78"/>
                  </a:lnTo>
                  <a:cubicBezTo>
                    <a:pt x="0" y="221"/>
                    <a:pt x="0" y="496"/>
                    <a:pt x="55" y="694"/>
                  </a:cubicBezTo>
                  <a:lnTo>
                    <a:pt x="55" y="705"/>
                  </a:lnTo>
                  <a:cubicBezTo>
                    <a:pt x="77" y="705"/>
                    <a:pt x="110" y="694"/>
                    <a:pt x="132" y="694"/>
                  </a:cubicBezTo>
                  <a:cubicBezTo>
                    <a:pt x="429" y="672"/>
                    <a:pt x="726" y="650"/>
                    <a:pt x="1023" y="628"/>
                  </a:cubicBezTo>
                  <a:cubicBezTo>
                    <a:pt x="1419" y="606"/>
                    <a:pt x="1804" y="617"/>
                    <a:pt x="2188" y="606"/>
                  </a:cubicBezTo>
                  <a:cubicBezTo>
                    <a:pt x="2771" y="606"/>
                    <a:pt x="3343" y="606"/>
                    <a:pt x="3904" y="672"/>
                  </a:cubicBezTo>
                  <a:cubicBezTo>
                    <a:pt x="4190" y="716"/>
                    <a:pt x="4454" y="782"/>
                    <a:pt x="4707" y="925"/>
                  </a:cubicBezTo>
                  <a:cubicBezTo>
                    <a:pt x="4960" y="1067"/>
                    <a:pt x="5125" y="1276"/>
                    <a:pt x="5202" y="1551"/>
                  </a:cubicBezTo>
                  <a:cubicBezTo>
                    <a:pt x="5235" y="1683"/>
                    <a:pt x="5257" y="1815"/>
                    <a:pt x="5268" y="1947"/>
                  </a:cubicBezTo>
                  <a:cubicBezTo>
                    <a:pt x="5301" y="2508"/>
                    <a:pt x="5323" y="3080"/>
                    <a:pt x="5345" y="3652"/>
                  </a:cubicBezTo>
                  <a:cubicBezTo>
                    <a:pt x="5356" y="3938"/>
                    <a:pt x="5367" y="4224"/>
                    <a:pt x="5378" y="4510"/>
                  </a:cubicBezTo>
                  <a:cubicBezTo>
                    <a:pt x="5422" y="5356"/>
                    <a:pt x="5389" y="6192"/>
                    <a:pt x="5312" y="7039"/>
                  </a:cubicBezTo>
                  <a:cubicBezTo>
                    <a:pt x="5290" y="7237"/>
                    <a:pt x="5279" y="7435"/>
                    <a:pt x="5246" y="7633"/>
                  </a:cubicBezTo>
                  <a:cubicBezTo>
                    <a:pt x="5213" y="7875"/>
                    <a:pt x="5147" y="8117"/>
                    <a:pt x="5037" y="8337"/>
                  </a:cubicBezTo>
                  <a:cubicBezTo>
                    <a:pt x="4861" y="8666"/>
                    <a:pt x="4597" y="8886"/>
                    <a:pt x="4245" y="8996"/>
                  </a:cubicBezTo>
                  <a:cubicBezTo>
                    <a:pt x="3970" y="9084"/>
                    <a:pt x="3695" y="9150"/>
                    <a:pt x="3409" y="9183"/>
                  </a:cubicBezTo>
                  <a:cubicBezTo>
                    <a:pt x="3093" y="9224"/>
                    <a:pt x="2780" y="9240"/>
                    <a:pt x="2466" y="9240"/>
                  </a:cubicBezTo>
                  <a:cubicBezTo>
                    <a:pt x="2180" y="9240"/>
                    <a:pt x="1894" y="9226"/>
                    <a:pt x="1606" y="9205"/>
                  </a:cubicBezTo>
                  <a:cubicBezTo>
                    <a:pt x="1265" y="9183"/>
                    <a:pt x="924" y="9150"/>
                    <a:pt x="583" y="9117"/>
                  </a:cubicBezTo>
                  <a:cubicBezTo>
                    <a:pt x="451" y="9106"/>
                    <a:pt x="319" y="9106"/>
                    <a:pt x="187" y="9095"/>
                  </a:cubicBezTo>
                  <a:cubicBezTo>
                    <a:pt x="154" y="9095"/>
                    <a:pt x="121" y="9106"/>
                    <a:pt x="88" y="9106"/>
                  </a:cubicBezTo>
                  <a:cubicBezTo>
                    <a:pt x="77" y="9216"/>
                    <a:pt x="66" y="9326"/>
                    <a:pt x="66" y="9425"/>
                  </a:cubicBezTo>
                  <a:cubicBezTo>
                    <a:pt x="55" y="9524"/>
                    <a:pt x="11" y="9623"/>
                    <a:pt x="44" y="9733"/>
                  </a:cubicBezTo>
                  <a:cubicBezTo>
                    <a:pt x="77" y="9744"/>
                    <a:pt x="110" y="9755"/>
                    <a:pt x="143" y="9755"/>
                  </a:cubicBezTo>
                  <a:cubicBezTo>
                    <a:pt x="264" y="9755"/>
                    <a:pt x="385" y="9766"/>
                    <a:pt x="495" y="9766"/>
                  </a:cubicBezTo>
                  <a:lnTo>
                    <a:pt x="2771" y="9766"/>
                  </a:lnTo>
                  <a:cubicBezTo>
                    <a:pt x="3013" y="9766"/>
                    <a:pt x="3258" y="9772"/>
                    <a:pt x="3504" y="9772"/>
                  </a:cubicBezTo>
                  <a:cubicBezTo>
                    <a:pt x="3750" y="9772"/>
                    <a:pt x="3998" y="9766"/>
                    <a:pt x="4245" y="9744"/>
                  </a:cubicBezTo>
                  <a:cubicBezTo>
                    <a:pt x="4520" y="9722"/>
                    <a:pt x="4784" y="9678"/>
                    <a:pt x="5037" y="9557"/>
                  </a:cubicBezTo>
                  <a:cubicBezTo>
                    <a:pt x="5279" y="9447"/>
                    <a:pt x="5466" y="9260"/>
                    <a:pt x="5598" y="9029"/>
                  </a:cubicBezTo>
                  <a:cubicBezTo>
                    <a:pt x="5763" y="8743"/>
                    <a:pt x="5851" y="8436"/>
                    <a:pt x="5895" y="8117"/>
                  </a:cubicBezTo>
                  <a:cubicBezTo>
                    <a:pt x="5939" y="7798"/>
                    <a:pt x="5950" y="7479"/>
                    <a:pt x="5950" y="7160"/>
                  </a:cubicBezTo>
                  <a:cubicBezTo>
                    <a:pt x="5950" y="6478"/>
                    <a:pt x="5950" y="5807"/>
                    <a:pt x="5950" y="5125"/>
                  </a:cubicBezTo>
                  <a:cubicBezTo>
                    <a:pt x="5939" y="4729"/>
                    <a:pt x="5928" y="4323"/>
                    <a:pt x="5917" y="3916"/>
                  </a:cubicBezTo>
                  <a:cubicBezTo>
                    <a:pt x="5906" y="3729"/>
                    <a:pt x="5895" y="3542"/>
                    <a:pt x="5884" y="3366"/>
                  </a:cubicBezTo>
                  <a:cubicBezTo>
                    <a:pt x="5862" y="2948"/>
                    <a:pt x="5840" y="2530"/>
                    <a:pt x="5818" y="2112"/>
                  </a:cubicBezTo>
                  <a:cubicBezTo>
                    <a:pt x="5796" y="1859"/>
                    <a:pt x="5785" y="1595"/>
                    <a:pt x="5752" y="1342"/>
                  </a:cubicBezTo>
                  <a:cubicBezTo>
                    <a:pt x="5708" y="1001"/>
                    <a:pt x="5565" y="716"/>
                    <a:pt x="5323" y="463"/>
                  </a:cubicBezTo>
                  <a:cubicBezTo>
                    <a:pt x="5169" y="298"/>
                    <a:pt x="4993" y="188"/>
                    <a:pt x="4773" y="133"/>
                  </a:cubicBezTo>
                  <a:cubicBezTo>
                    <a:pt x="4531" y="67"/>
                    <a:pt x="4289" y="34"/>
                    <a:pt x="4047" y="23"/>
                  </a:cubicBezTo>
                  <a:cubicBezTo>
                    <a:pt x="3745" y="6"/>
                    <a:pt x="3445" y="1"/>
                    <a:pt x="3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3"/>
            <p:cNvSpPr/>
            <p:nvPr/>
          </p:nvSpPr>
          <p:spPr>
            <a:xfrm>
              <a:off x="2893659" y="2533130"/>
              <a:ext cx="577713" cy="121417"/>
            </a:xfrm>
            <a:custGeom>
              <a:avLst/>
              <a:gdLst/>
              <a:ahLst/>
              <a:cxnLst/>
              <a:rect l="l" t="t" r="r" b="b"/>
              <a:pathLst>
                <a:path w="7061" h="1484" extrusionOk="0">
                  <a:moveTo>
                    <a:pt x="3226" y="1"/>
                  </a:moveTo>
                  <a:cubicBezTo>
                    <a:pt x="2613" y="1"/>
                    <a:pt x="2002" y="15"/>
                    <a:pt x="1397" y="49"/>
                  </a:cubicBezTo>
                  <a:cubicBezTo>
                    <a:pt x="1177" y="60"/>
                    <a:pt x="957" y="82"/>
                    <a:pt x="748" y="104"/>
                  </a:cubicBezTo>
                  <a:cubicBezTo>
                    <a:pt x="616" y="126"/>
                    <a:pt x="484" y="159"/>
                    <a:pt x="363" y="192"/>
                  </a:cubicBezTo>
                  <a:cubicBezTo>
                    <a:pt x="264" y="225"/>
                    <a:pt x="176" y="269"/>
                    <a:pt x="132" y="357"/>
                  </a:cubicBezTo>
                  <a:cubicBezTo>
                    <a:pt x="33" y="522"/>
                    <a:pt x="0" y="698"/>
                    <a:pt x="11" y="885"/>
                  </a:cubicBezTo>
                  <a:cubicBezTo>
                    <a:pt x="66" y="896"/>
                    <a:pt x="110" y="896"/>
                    <a:pt x="154" y="896"/>
                  </a:cubicBezTo>
                  <a:cubicBezTo>
                    <a:pt x="351" y="892"/>
                    <a:pt x="550" y="889"/>
                    <a:pt x="749" y="889"/>
                  </a:cubicBezTo>
                  <a:cubicBezTo>
                    <a:pt x="1094" y="889"/>
                    <a:pt x="1440" y="897"/>
                    <a:pt x="1782" y="918"/>
                  </a:cubicBezTo>
                  <a:cubicBezTo>
                    <a:pt x="1896" y="924"/>
                    <a:pt x="2010" y="930"/>
                    <a:pt x="2127" y="930"/>
                  </a:cubicBezTo>
                  <a:cubicBezTo>
                    <a:pt x="2212" y="930"/>
                    <a:pt x="2298" y="927"/>
                    <a:pt x="2386" y="918"/>
                  </a:cubicBezTo>
                  <a:cubicBezTo>
                    <a:pt x="2396" y="917"/>
                    <a:pt x="2406" y="916"/>
                    <a:pt x="2415" y="916"/>
                  </a:cubicBezTo>
                  <a:cubicBezTo>
                    <a:pt x="2534" y="916"/>
                    <a:pt x="2634" y="981"/>
                    <a:pt x="2705" y="1083"/>
                  </a:cubicBezTo>
                  <a:cubicBezTo>
                    <a:pt x="2760" y="1159"/>
                    <a:pt x="2793" y="1236"/>
                    <a:pt x="2837" y="1324"/>
                  </a:cubicBezTo>
                  <a:cubicBezTo>
                    <a:pt x="2848" y="1357"/>
                    <a:pt x="2859" y="1390"/>
                    <a:pt x="2881" y="1445"/>
                  </a:cubicBezTo>
                  <a:cubicBezTo>
                    <a:pt x="3791" y="1467"/>
                    <a:pt x="4701" y="1484"/>
                    <a:pt x="5608" y="1484"/>
                  </a:cubicBezTo>
                  <a:cubicBezTo>
                    <a:pt x="6093" y="1484"/>
                    <a:pt x="6577" y="1479"/>
                    <a:pt x="7060" y="1467"/>
                  </a:cubicBezTo>
                  <a:cubicBezTo>
                    <a:pt x="7060" y="1291"/>
                    <a:pt x="7049" y="1126"/>
                    <a:pt x="7049" y="962"/>
                  </a:cubicBezTo>
                  <a:cubicBezTo>
                    <a:pt x="7049" y="863"/>
                    <a:pt x="7049" y="775"/>
                    <a:pt x="7049" y="676"/>
                  </a:cubicBezTo>
                  <a:cubicBezTo>
                    <a:pt x="7049" y="555"/>
                    <a:pt x="7016" y="445"/>
                    <a:pt x="6972" y="335"/>
                  </a:cubicBezTo>
                  <a:cubicBezTo>
                    <a:pt x="6928" y="225"/>
                    <a:pt x="6851" y="148"/>
                    <a:pt x="6730" y="126"/>
                  </a:cubicBezTo>
                  <a:cubicBezTo>
                    <a:pt x="6653" y="115"/>
                    <a:pt x="6587" y="93"/>
                    <a:pt x="6521" y="93"/>
                  </a:cubicBezTo>
                  <a:cubicBezTo>
                    <a:pt x="6356" y="82"/>
                    <a:pt x="6192" y="60"/>
                    <a:pt x="6027" y="60"/>
                  </a:cubicBezTo>
                  <a:cubicBezTo>
                    <a:pt x="5279" y="38"/>
                    <a:pt x="4542" y="16"/>
                    <a:pt x="3794" y="5"/>
                  </a:cubicBezTo>
                  <a:cubicBezTo>
                    <a:pt x="3605" y="2"/>
                    <a:pt x="3415" y="1"/>
                    <a:pt x="3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3"/>
            <p:cNvSpPr/>
            <p:nvPr/>
          </p:nvSpPr>
          <p:spPr>
            <a:xfrm>
              <a:off x="1380215" y="2638429"/>
              <a:ext cx="701912" cy="91308"/>
            </a:xfrm>
            <a:custGeom>
              <a:avLst/>
              <a:gdLst/>
              <a:ahLst/>
              <a:cxnLst/>
              <a:rect l="l" t="t" r="r" b="b"/>
              <a:pathLst>
                <a:path w="8579" h="1116" extrusionOk="0">
                  <a:moveTo>
                    <a:pt x="7852" y="0"/>
                  </a:moveTo>
                  <a:cubicBezTo>
                    <a:pt x="7662" y="0"/>
                    <a:pt x="7474" y="10"/>
                    <a:pt x="7281" y="26"/>
                  </a:cubicBezTo>
                  <a:cubicBezTo>
                    <a:pt x="6951" y="59"/>
                    <a:pt x="6621" y="70"/>
                    <a:pt x="6280" y="92"/>
                  </a:cubicBezTo>
                  <a:cubicBezTo>
                    <a:pt x="5357" y="125"/>
                    <a:pt x="4433" y="92"/>
                    <a:pt x="3509" y="136"/>
                  </a:cubicBezTo>
                  <a:cubicBezTo>
                    <a:pt x="2816" y="169"/>
                    <a:pt x="2123" y="169"/>
                    <a:pt x="1431" y="180"/>
                  </a:cubicBezTo>
                  <a:cubicBezTo>
                    <a:pt x="1145" y="191"/>
                    <a:pt x="859" y="213"/>
                    <a:pt x="573" y="246"/>
                  </a:cubicBezTo>
                  <a:cubicBezTo>
                    <a:pt x="474" y="246"/>
                    <a:pt x="375" y="279"/>
                    <a:pt x="276" y="301"/>
                  </a:cubicBezTo>
                  <a:cubicBezTo>
                    <a:pt x="188" y="323"/>
                    <a:pt x="133" y="389"/>
                    <a:pt x="100" y="477"/>
                  </a:cubicBezTo>
                  <a:cubicBezTo>
                    <a:pt x="56" y="598"/>
                    <a:pt x="1" y="950"/>
                    <a:pt x="12" y="1115"/>
                  </a:cubicBezTo>
                  <a:lnTo>
                    <a:pt x="166" y="1115"/>
                  </a:lnTo>
                  <a:cubicBezTo>
                    <a:pt x="672" y="1104"/>
                    <a:pt x="1167" y="1093"/>
                    <a:pt x="1672" y="1093"/>
                  </a:cubicBezTo>
                  <a:cubicBezTo>
                    <a:pt x="1768" y="1089"/>
                    <a:pt x="1863" y="1088"/>
                    <a:pt x="1958" y="1088"/>
                  </a:cubicBezTo>
                  <a:cubicBezTo>
                    <a:pt x="2149" y="1088"/>
                    <a:pt x="2340" y="1093"/>
                    <a:pt x="2530" y="1093"/>
                  </a:cubicBezTo>
                  <a:lnTo>
                    <a:pt x="4268" y="1093"/>
                  </a:lnTo>
                  <a:cubicBezTo>
                    <a:pt x="4444" y="1082"/>
                    <a:pt x="4620" y="1082"/>
                    <a:pt x="4796" y="1082"/>
                  </a:cubicBezTo>
                  <a:cubicBezTo>
                    <a:pt x="5130" y="1067"/>
                    <a:pt x="5470" y="1051"/>
                    <a:pt x="5808" y="1051"/>
                  </a:cubicBezTo>
                  <a:cubicBezTo>
                    <a:pt x="5947" y="1051"/>
                    <a:pt x="6087" y="1054"/>
                    <a:pt x="6225" y="1060"/>
                  </a:cubicBezTo>
                  <a:cubicBezTo>
                    <a:pt x="6302" y="1071"/>
                    <a:pt x="6379" y="1071"/>
                    <a:pt x="6467" y="1071"/>
                  </a:cubicBezTo>
                  <a:cubicBezTo>
                    <a:pt x="7105" y="1071"/>
                    <a:pt x="7743" y="1082"/>
                    <a:pt x="8381" y="1093"/>
                  </a:cubicBezTo>
                  <a:cubicBezTo>
                    <a:pt x="8425" y="1093"/>
                    <a:pt x="8458" y="1082"/>
                    <a:pt x="8513" y="1082"/>
                  </a:cubicBezTo>
                  <a:cubicBezTo>
                    <a:pt x="8524" y="906"/>
                    <a:pt x="8513" y="730"/>
                    <a:pt x="8524" y="565"/>
                  </a:cubicBezTo>
                  <a:cubicBezTo>
                    <a:pt x="8546" y="389"/>
                    <a:pt x="8568" y="213"/>
                    <a:pt x="8579" y="37"/>
                  </a:cubicBezTo>
                  <a:lnTo>
                    <a:pt x="8579" y="26"/>
                  </a:lnTo>
                  <a:cubicBezTo>
                    <a:pt x="8546" y="26"/>
                    <a:pt x="8524" y="15"/>
                    <a:pt x="8491" y="15"/>
                  </a:cubicBezTo>
                  <a:cubicBezTo>
                    <a:pt x="8348" y="15"/>
                    <a:pt x="8205" y="4"/>
                    <a:pt x="8062" y="4"/>
                  </a:cubicBezTo>
                  <a:cubicBezTo>
                    <a:pt x="7991" y="1"/>
                    <a:pt x="7921" y="0"/>
                    <a:pt x="7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3"/>
            <p:cNvSpPr/>
            <p:nvPr/>
          </p:nvSpPr>
          <p:spPr>
            <a:xfrm>
              <a:off x="1404514" y="2660356"/>
              <a:ext cx="653313" cy="46881"/>
            </a:xfrm>
            <a:custGeom>
              <a:avLst/>
              <a:gdLst/>
              <a:ahLst/>
              <a:cxnLst/>
              <a:rect l="l" t="t" r="r" b="b"/>
              <a:pathLst>
                <a:path w="7985" h="573" extrusionOk="0">
                  <a:moveTo>
                    <a:pt x="7765" y="0"/>
                  </a:moveTo>
                  <a:cubicBezTo>
                    <a:pt x="7490" y="0"/>
                    <a:pt x="7248" y="0"/>
                    <a:pt x="7006" y="22"/>
                  </a:cubicBezTo>
                  <a:cubicBezTo>
                    <a:pt x="6676" y="55"/>
                    <a:pt x="6335" y="77"/>
                    <a:pt x="5994" y="88"/>
                  </a:cubicBezTo>
                  <a:cubicBezTo>
                    <a:pt x="5554" y="110"/>
                    <a:pt x="5114" y="110"/>
                    <a:pt x="4686" y="110"/>
                  </a:cubicBezTo>
                  <a:cubicBezTo>
                    <a:pt x="4202" y="110"/>
                    <a:pt x="3707" y="121"/>
                    <a:pt x="3223" y="143"/>
                  </a:cubicBezTo>
                  <a:cubicBezTo>
                    <a:pt x="2805" y="154"/>
                    <a:pt x="2376" y="165"/>
                    <a:pt x="1958" y="176"/>
                  </a:cubicBezTo>
                  <a:cubicBezTo>
                    <a:pt x="1683" y="176"/>
                    <a:pt x="1408" y="176"/>
                    <a:pt x="1145" y="187"/>
                  </a:cubicBezTo>
                  <a:cubicBezTo>
                    <a:pt x="870" y="198"/>
                    <a:pt x="584" y="220"/>
                    <a:pt x="298" y="242"/>
                  </a:cubicBezTo>
                  <a:cubicBezTo>
                    <a:pt x="276" y="242"/>
                    <a:pt x="254" y="253"/>
                    <a:pt x="221" y="253"/>
                  </a:cubicBezTo>
                  <a:cubicBezTo>
                    <a:pt x="177" y="264"/>
                    <a:pt x="144" y="275"/>
                    <a:pt x="100" y="286"/>
                  </a:cubicBezTo>
                  <a:lnTo>
                    <a:pt x="56" y="297"/>
                  </a:lnTo>
                  <a:cubicBezTo>
                    <a:pt x="45" y="341"/>
                    <a:pt x="23" y="462"/>
                    <a:pt x="1" y="572"/>
                  </a:cubicBezTo>
                  <a:lnTo>
                    <a:pt x="375" y="572"/>
                  </a:lnTo>
                  <a:cubicBezTo>
                    <a:pt x="705" y="561"/>
                    <a:pt x="1046" y="550"/>
                    <a:pt x="1375" y="550"/>
                  </a:cubicBezTo>
                  <a:lnTo>
                    <a:pt x="1870" y="550"/>
                  </a:lnTo>
                  <a:cubicBezTo>
                    <a:pt x="1991" y="550"/>
                    <a:pt x="2112" y="561"/>
                    <a:pt x="2233" y="561"/>
                  </a:cubicBezTo>
                  <a:cubicBezTo>
                    <a:pt x="2816" y="561"/>
                    <a:pt x="3388" y="550"/>
                    <a:pt x="3971" y="550"/>
                  </a:cubicBezTo>
                  <a:cubicBezTo>
                    <a:pt x="4147" y="550"/>
                    <a:pt x="4323" y="550"/>
                    <a:pt x="4499" y="539"/>
                  </a:cubicBezTo>
                  <a:lnTo>
                    <a:pt x="4664" y="539"/>
                  </a:lnTo>
                  <a:cubicBezTo>
                    <a:pt x="4922" y="526"/>
                    <a:pt x="5184" y="516"/>
                    <a:pt x="5448" y="516"/>
                  </a:cubicBezTo>
                  <a:cubicBezTo>
                    <a:pt x="5612" y="516"/>
                    <a:pt x="5775" y="520"/>
                    <a:pt x="5939" y="528"/>
                  </a:cubicBezTo>
                  <a:lnTo>
                    <a:pt x="6104" y="528"/>
                  </a:lnTo>
                  <a:lnTo>
                    <a:pt x="7952" y="550"/>
                  </a:lnTo>
                  <a:lnTo>
                    <a:pt x="7952" y="539"/>
                  </a:lnTo>
                  <a:cubicBezTo>
                    <a:pt x="7952" y="451"/>
                    <a:pt x="7952" y="363"/>
                    <a:pt x="7963" y="275"/>
                  </a:cubicBezTo>
                  <a:cubicBezTo>
                    <a:pt x="7963" y="187"/>
                    <a:pt x="7974" y="99"/>
                    <a:pt x="7985" y="11"/>
                  </a:cubicBezTo>
                  <a:cubicBezTo>
                    <a:pt x="7908" y="11"/>
                    <a:pt x="7842" y="0"/>
                    <a:pt x="7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3"/>
            <p:cNvSpPr/>
            <p:nvPr/>
          </p:nvSpPr>
          <p:spPr>
            <a:xfrm>
              <a:off x="2682163" y="3304585"/>
              <a:ext cx="424796" cy="362697"/>
            </a:xfrm>
            <a:custGeom>
              <a:avLst/>
              <a:gdLst/>
              <a:ahLst/>
              <a:cxnLst/>
              <a:rect l="l" t="t" r="r" b="b"/>
              <a:pathLst>
                <a:path w="5192" h="4433" extrusionOk="0">
                  <a:moveTo>
                    <a:pt x="5004" y="0"/>
                  </a:moveTo>
                  <a:cubicBezTo>
                    <a:pt x="4993" y="44"/>
                    <a:pt x="4982" y="77"/>
                    <a:pt x="4971" y="99"/>
                  </a:cubicBezTo>
                  <a:cubicBezTo>
                    <a:pt x="4807" y="627"/>
                    <a:pt x="4565" y="1122"/>
                    <a:pt x="4279" y="1595"/>
                  </a:cubicBezTo>
                  <a:cubicBezTo>
                    <a:pt x="4070" y="1947"/>
                    <a:pt x="3817" y="2288"/>
                    <a:pt x="3531" y="2596"/>
                  </a:cubicBezTo>
                  <a:cubicBezTo>
                    <a:pt x="3135" y="3003"/>
                    <a:pt x="2662" y="3321"/>
                    <a:pt x="2178" y="3607"/>
                  </a:cubicBezTo>
                  <a:cubicBezTo>
                    <a:pt x="1804" y="3816"/>
                    <a:pt x="1419" y="4003"/>
                    <a:pt x="1013" y="4157"/>
                  </a:cubicBezTo>
                  <a:cubicBezTo>
                    <a:pt x="749" y="4267"/>
                    <a:pt x="474" y="4344"/>
                    <a:pt x="188" y="4366"/>
                  </a:cubicBezTo>
                  <a:cubicBezTo>
                    <a:pt x="122" y="4366"/>
                    <a:pt x="56" y="4388"/>
                    <a:pt x="1" y="4421"/>
                  </a:cubicBezTo>
                  <a:cubicBezTo>
                    <a:pt x="56" y="4432"/>
                    <a:pt x="122" y="4432"/>
                    <a:pt x="188" y="4432"/>
                  </a:cubicBezTo>
                  <a:lnTo>
                    <a:pt x="1606" y="4432"/>
                  </a:lnTo>
                  <a:cubicBezTo>
                    <a:pt x="1936" y="4432"/>
                    <a:pt x="2266" y="4432"/>
                    <a:pt x="2585" y="4399"/>
                  </a:cubicBezTo>
                  <a:cubicBezTo>
                    <a:pt x="2717" y="4388"/>
                    <a:pt x="2849" y="4377"/>
                    <a:pt x="2981" y="4366"/>
                  </a:cubicBezTo>
                  <a:cubicBezTo>
                    <a:pt x="3498" y="4344"/>
                    <a:pt x="4004" y="4322"/>
                    <a:pt x="4521" y="4289"/>
                  </a:cubicBezTo>
                  <a:cubicBezTo>
                    <a:pt x="4653" y="4278"/>
                    <a:pt x="4785" y="4267"/>
                    <a:pt x="4917" y="4256"/>
                  </a:cubicBezTo>
                  <a:cubicBezTo>
                    <a:pt x="4917" y="4212"/>
                    <a:pt x="4928" y="4190"/>
                    <a:pt x="4928" y="4157"/>
                  </a:cubicBezTo>
                  <a:cubicBezTo>
                    <a:pt x="4960" y="3926"/>
                    <a:pt x="4982" y="3684"/>
                    <a:pt x="5004" y="3442"/>
                  </a:cubicBezTo>
                  <a:cubicBezTo>
                    <a:pt x="5048" y="2981"/>
                    <a:pt x="5081" y="2519"/>
                    <a:pt x="5114" y="2057"/>
                  </a:cubicBezTo>
                  <a:cubicBezTo>
                    <a:pt x="5147" y="1650"/>
                    <a:pt x="5169" y="1232"/>
                    <a:pt x="5191" y="814"/>
                  </a:cubicBezTo>
                  <a:cubicBezTo>
                    <a:pt x="5191" y="660"/>
                    <a:pt x="5180" y="517"/>
                    <a:pt x="5158" y="363"/>
                  </a:cubicBezTo>
                  <a:cubicBezTo>
                    <a:pt x="5136" y="242"/>
                    <a:pt x="5103" y="121"/>
                    <a:pt x="5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3"/>
            <p:cNvSpPr/>
            <p:nvPr/>
          </p:nvSpPr>
          <p:spPr>
            <a:xfrm>
              <a:off x="2820760" y="3385584"/>
              <a:ext cx="262798" cy="259198"/>
            </a:xfrm>
            <a:custGeom>
              <a:avLst/>
              <a:gdLst/>
              <a:ahLst/>
              <a:cxnLst/>
              <a:rect l="l" t="t" r="r" b="b"/>
              <a:pathLst>
                <a:path w="3212" h="3168" extrusionOk="0">
                  <a:moveTo>
                    <a:pt x="3212" y="0"/>
                  </a:moveTo>
                  <a:cubicBezTo>
                    <a:pt x="3102" y="242"/>
                    <a:pt x="2970" y="484"/>
                    <a:pt x="2816" y="737"/>
                  </a:cubicBezTo>
                  <a:cubicBezTo>
                    <a:pt x="2585" y="1133"/>
                    <a:pt x="2321" y="1485"/>
                    <a:pt x="2035" y="1793"/>
                  </a:cubicBezTo>
                  <a:cubicBezTo>
                    <a:pt x="1595" y="2243"/>
                    <a:pt x="1100" y="2562"/>
                    <a:pt x="616" y="2848"/>
                  </a:cubicBezTo>
                  <a:cubicBezTo>
                    <a:pt x="418" y="2958"/>
                    <a:pt x="220" y="3068"/>
                    <a:pt x="0" y="3167"/>
                  </a:cubicBezTo>
                  <a:lnTo>
                    <a:pt x="22" y="3167"/>
                  </a:lnTo>
                  <a:cubicBezTo>
                    <a:pt x="319" y="3167"/>
                    <a:pt x="594" y="3167"/>
                    <a:pt x="869" y="3145"/>
                  </a:cubicBezTo>
                  <a:cubicBezTo>
                    <a:pt x="1001" y="3134"/>
                    <a:pt x="1133" y="3123"/>
                    <a:pt x="1276" y="3112"/>
                  </a:cubicBezTo>
                  <a:lnTo>
                    <a:pt x="1925" y="3079"/>
                  </a:lnTo>
                  <a:cubicBezTo>
                    <a:pt x="2222" y="3068"/>
                    <a:pt x="2519" y="3046"/>
                    <a:pt x="2816" y="3035"/>
                  </a:cubicBezTo>
                  <a:cubicBezTo>
                    <a:pt x="2871" y="3024"/>
                    <a:pt x="2926" y="3024"/>
                    <a:pt x="2981" y="3013"/>
                  </a:cubicBezTo>
                  <a:lnTo>
                    <a:pt x="2981" y="2991"/>
                  </a:lnTo>
                  <a:cubicBezTo>
                    <a:pt x="3003" y="2804"/>
                    <a:pt x="3025" y="2617"/>
                    <a:pt x="3036" y="2430"/>
                  </a:cubicBezTo>
                  <a:lnTo>
                    <a:pt x="3047" y="2342"/>
                  </a:lnTo>
                  <a:cubicBezTo>
                    <a:pt x="3080" y="1914"/>
                    <a:pt x="3124" y="1485"/>
                    <a:pt x="3146" y="1056"/>
                  </a:cubicBezTo>
                  <a:cubicBezTo>
                    <a:pt x="3179" y="671"/>
                    <a:pt x="3201" y="319"/>
                    <a:pt x="3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3"/>
            <p:cNvSpPr/>
            <p:nvPr/>
          </p:nvSpPr>
          <p:spPr>
            <a:xfrm>
              <a:off x="2082938" y="3310885"/>
              <a:ext cx="407697" cy="351324"/>
            </a:xfrm>
            <a:custGeom>
              <a:avLst/>
              <a:gdLst/>
              <a:ahLst/>
              <a:cxnLst/>
              <a:rect l="l" t="t" r="r" b="b"/>
              <a:pathLst>
                <a:path w="4983" h="4294" extrusionOk="0">
                  <a:moveTo>
                    <a:pt x="100" y="0"/>
                  </a:moveTo>
                  <a:cubicBezTo>
                    <a:pt x="23" y="209"/>
                    <a:pt x="1" y="440"/>
                    <a:pt x="23" y="660"/>
                  </a:cubicBezTo>
                  <a:cubicBezTo>
                    <a:pt x="34" y="924"/>
                    <a:pt x="56" y="1188"/>
                    <a:pt x="89" y="1441"/>
                  </a:cubicBezTo>
                  <a:cubicBezTo>
                    <a:pt x="133" y="1771"/>
                    <a:pt x="177" y="2090"/>
                    <a:pt x="221" y="2409"/>
                  </a:cubicBezTo>
                  <a:cubicBezTo>
                    <a:pt x="287" y="2860"/>
                    <a:pt x="342" y="3310"/>
                    <a:pt x="408" y="3750"/>
                  </a:cubicBezTo>
                  <a:cubicBezTo>
                    <a:pt x="430" y="3904"/>
                    <a:pt x="441" y="4058"/>
                    <a:pt x="529" y="4212"/>
                  </a:cubicBezTo>
                  <a:lnTo>
                    <a:pt x="693" y="4212"/>
                  </a:lnTo>
                  <a:cubicBezTo>
                    <a:pt x="1111" y="4212"/>
                    <a:pt x="1540" y="4223"/>
                    <a:pt x="1958" y="4223"/>
                  </a:cubicBezTo>
                  <a:cubicBezTo>
                    <a:pt x="2288" y="4234"/>
                    <a:pt x="2607" y="4223"/>
                    <a:pt x="2926" y="4256"/>
                  </a:cubicBezTo>
                  <a:cubicBezTo>
                    <a:pt x="3190" y="4281"/>
                    <a:pt x="3460" y="4293"/>
                    <a:pt x="3732" y="4293"/>
                  </a:cubicBezTo>
                  <a:cubicBezTo>
                    <a:pt x="3822" y="4293"/>
                    <a:pt x="3913" y="4292"/>
                    <a:pt x="4004" y="4289"/>
                  </a:cubicBezTo>
                  <a:cubicBezTo>
                    <a:pt x="4279" y="4278"/>
                    <a:pt x="4564" y="4278"/>
                    <a:pt x="4839" y="4278"/>
                  </a:cubicBezTo>
                  <a:cubicBezTo>
                    <a:pt x="4894" y="4278"/>
                    <a:pt x="4938" y="4278"/>
                    <a:pt x="4982" y="4267"/>
                  </a:cubicBezTo>
                  <a:cubicBezTo>
                    <a:pt x="4927" y="4234"/>
                    <a:pt x="4861" y="4223"/>
                    <a:pt x="4795" y="4201"/>
                  </a:cubicBezTo>
                  <a:cubicBezTo>
                    <a:pt x="4729" y="4190"/>
                    <a:pt x="4663" y="4168"/>
                    <a:pt x="4597" y="4146"/>
                  </a:cubicBezTo>
                  <a:cubicBezTo>
                    <a:pt x="3927" y="3948"/>
                    <a:pt x="3300" y="3651"/>
                    <a:pt x="2695" y="3299"/>
                  </a:cubicBezTo>
                  <a:cubicBezTo>
                    <a:pt x="2178" y="3002"/>
                    <a:pt x="1749" y="2607"/>
                    <a:pt x="1397" y="2145"/>
                  </a:cubicBezTo>
                  <a:cubicBezTo>
                    <a:pt x="902" y="1496"/>
                    <a:pt x="474" y="803"/>
                    <a:pt x="166" y="44"/>
                  </a:cubicBezTo>
                  <a:cubicBezTo>
                    <a:pt x="155" y="22"/>
                    <a:pt x="144"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3"/>
            <p:cNvSpPr/>
            <p:nvPr/>
          </p:nvSpPr>
          <p:spPr>
            <a:xfrm>
              <a:off x="2108137" y="3391884"/>
              <a:ext cx="260998" cy="248398"/>
            </a:xfrm>
            <a:custGeom>
              <a:avLst/>
              <a:gdLst/>
              <a:ahLst/>
              <a:cxnLst/>
              <a:rect l="l" t="t" r="r" b="b"/>
              <a:pathLst>
                <a:path w="3190" h="3036" extrusionOk="0">
                  <a:moveTo>
                    <a:pt x="1" y="0"/>
                  </a:moveTo>
                  <a:cubicBezTo>
                    <a:pt x="23" y="143"/>
                    <a:pt x="34" y="286"/>
                    <a:pt x="45" y="429"/>
                  </a:cubicBezTo>
                  <a:cubicBezTo>
                    <a:pt x="78" y="627"/>
                    <a:pt x="100" y="836"/>
                    <a:pt x="133" y="1034"/>
                  </a:cubicBezTo>
                  <a:cubicBezTo>
                    <a:pt x="155" y="1155"/>
                    <a:pt x="166" y="1276"/>
                    <a:pt x="188" y="1386"/>
                  </a:cubicBezTo>
                  <a:cubicBezTo>
                    <a:pt x="210" y="1551"/>
                    <a:pt x="232" y="1705"/>
                    <a:pt x="254" y="1859"/>
                  </a:cubicBezTo>
                  <a:cubicBezTo>
                    <a:pt x="287" y="2155"/>
                    <a:pt x="331" y="2441"/>
                    <a:pt x="374" y="2727"/>
                  </a:cubicBezTo>
                  <a:lnTo>
                    <a:pt x="385" y="2804"/>
                  </a:lnTo>
                  <a:cubicBezTo>
                    <a:pt x="385" y="2859"/>
                    <a:pt x="396" y="2903"/>
                    <a:pt x="407" y="2958"/>
                  </a:cubicBezTo>
                  <a:lnTo>
                    <a:pt x="792" y="2958"/>
                  </a:lnTo>
                  <a:cubicBezTo>
                    <a:pt x="1078" y="2958"/>
                    <a:pt x="1364" y="2969"/>
                    <a:pt x="1661" y="2969"/>
                  </a:cubicBezTo>
                  <a:lnTo>
                    <a:pt x="1892" y="2969"/>
                  </a:lnTo>
                  <a:cubicBezTo>
                    <a:pt x="2134" y="2980"/>
                    <a:pt x="2387" y="2980"/>
                    <a:pt x="2640" y="3002"/>
                  </a:cubicBezTo>
                  <a:cubicBezTo>
                    <a:pt x="2816" y="3013"/>
                    <a:pt x="3003" y="3024"/>
                    <a:pt x="3190" y="3035"/>
                  </a:cubicBezTo>
                  <a:cubicBezTo>
                    <a:pt x="2871" y="2892"/>
                    <a:pt x="2563" y="2727"/>
                    <a:pt x="2244" y="2540"/>
                  </a:cubicBezTo>
                  <a:cubicBezTo>
                    <a:pt x="1727" y="2243"/>
                    <a:pt x="1265" y="1826"/>
                    <a:pt x="869" y="1320"/>
                  </a:cubicBezTo>
                  <a:cubicBezTo>
                    <a:pt x="539" y="880"/>
                    <a:pt x="254" y="4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3"/>
            <p:cNvSpPr/>
            <p:nvPr/>
          </p:nvSpPr>
          <p:spPr>
            <a:xfrm>
              <a:off x="3132073" y="2660356"/>
              <a:ext cx="476914" cy="80181"/>
            </a:xfrm>
            <a:custGeom>
              <a:avLst/>
              <a:gdLst/>
              <a:ahLst/>
              <a:cxnLst/>
              <a:rect l="l" t="t" r="r" b="b"/>
              <a:pathLst>
                <a:path w="5829" h="980" extrusionOk="0">
                  <a:moveTo>
                    <a:pt x="165" y="0"/>
                  </a:moveTo>
                  <a:cubicBezTo>
                    <a:pt x="110" y="0"/>
                    <a:pt x="55" y="0"/>
                    <a:pt x="11" y="11"/>
                  </a:cubicBezTo>
                  <a:cubicBezTo>
                    <a:pt x="0" y="22"/>
                    <a:pt x="0" y="33"/>
                    <a:pt x="0" y="44"/>
                  </a:cubicBezTo>
                  <a:cubicBezTo>
                    <a:pt x="11" y="286"/>
                    <a:pt x="22" y="517"/>
                    <a:pt x="44" y="748"/>
                  </a:cubicBezTo>
                  <a:cubicBezTo>
                    <a:pt x="44" y="759"/>
                    <a:pt x="55" y="781"/>
                    <a:pt x="66" y="814"/>
                  </a:cubicBezTo>
                  <a:lnTo>
                    <a:pt x="264" y="814"/>
                  </a:lnTo>
                  <a:cubicBezTo>
                    <a:pt x="880" y="814"/>
                    <a:pt x="1507" y="792"/>
                    <a:pt x="2134" y="792"/>
                  </a:cubicBezTo>
                  <a:cubicBezTo>
                    <a:pt x="2508" y="792"/>
                    <a:pt x="2893" y="825"/>
                    <a:pt x="3278" y="836"/>
                  </a:cubicBezTo>
                  <a:cubicBezTo>
                    <a:pt x="3805" y="858"/>
                    <a:pt x="4344" y="880"/>
                    <a:pt x="4872" y="891"/>
                  </a:cubicBezTo>
                  <a:cubicBezTo>
                    <a:pt x="4949" y="902"/>
                    <a:pt x="5015" y="913"/>
                    <a:pt x="5092" y="913"/>
                  </a:cubicBezTo>
                  <a:cubicBezTo>
                    <a:pt x="5290" y="935"/>
                    <a:pt x="5488" y="957"/>
                    <a:pt x="5697" y="979"/>
                  </a:cubicBezTo>
                  <a:cubicBezTo>
                    <a:pt x="5730" y="979"/>
                    <a:pt x="5774" y="968"/>
                    <a:pt x="5829" y="968"/>
                  </a:cubicBezTo>
                  <a:cubicBezTo>
                    <a:pt x="5829" y="781"/>
                    <a:pt x="5796" y="627"/>
                    <a:pt x="5730" y="473"/>
                  </a:cubicBezTo>
                  <a:cubicBezTo>
                    <a:pt x="5642" y="297"/>
                    <a:pt x="5510" y="176"/>
                    <a:pt x="5323" y="143"/>
                  </a:cubicBezTo>
                  <a:cubicBezTo>
                    <a:pt x="5169" y="110"/>
                    <a:pt x="5026" y="77"/>
                    <a:pt x="4883" y="77"/>
                  </a:cubicBezTo>
                  <a:cubicBezTo>
                    <a:pt x="4429" y="44"/>
                    <a:pt x="3982" y="29"/>
                    <a:pt x="3532" y="29"/>
                  </a:cubicBezTo>
                  <a:cubicBezTo>
                    <a:pt x="3392" y="29"/>
                    <a:pt x="3253" y="31"/>
                    <a:pt x="3113" y="33"/>
                  </a:cubicBezTo>
                  <a:cubicBezTo>
                    <a:pt x="2998" y="36"/>
                    <a:pt x="2884" y="36"/>
                    <a:pt x="2769" y="36"/>
                  </a:cubicBezTo>
                  <a:cubicBezTo>
                    <a:pt x="2312" y="36"/>
                    <a:pt x="1854" y="22"/>
                    <a:pt x="1397" y="22"/>
                  </a:cubicBezTo>
                  <a:cubicBezTo>
                    <a:pt x="990" y="11"/>
                    <a:pt x="572" y="11"/>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3"/>
            <p:cNvSpPr/>
            <p:nvPr/>
          </p:nvSpPr>
          <p:spPr>
            <a:xfrm>
              <a:off x="3155472" y="2682856"/>
              <a:ext cx="428315" cy="33382"/>
            </a:xfrm>
            <a:custGeom>
              <a:avLst/>
              <a:gdLst/>
              <a:ahLst/>
              <a:cxnLst/>
              <a:rect l="l" t="t" r="r" b="b"/>
              <a:pathLst>
                <a:path w="5235" h="408" extrusionOk="0">
                  <a:moveTo>
                    <a:pt x="0" y="0"/>
                  </a:moveTo>
                  <a:lnTo>
                    <a:pt x="11" y="264"/>
                  </a:lnTo>
                  <a:lnTo>
                    <a:pt x="550" y="264"/>
                  </a:lnTo>
                  <a:cubicBezTo>
                    <a:pt x="968" y="253"/>
                    <a:pt x="1408" y="242"/>
                    <a:pt x="1848" y="242"/>
                  </a:cubicBezTo>
                  <a:cubicBezTo>
                    <a:pt x="2112" y="242"/>
                    <a:pt x="2387" y="253"/>
                    <a:pt x="2640" y="275"/>
                  </a:cubicBezTo>
                  <a:cubicBezTo>
                    <a:pt x="2761" y="275"/>
                    <a:pt x="2882" y="286"/>
                    <a:pt x="3003" y="286"/>
                  </a:cubicBezTo>
                  <a:lnTo>
                    <a:pt x="3497" y="308"/>
                  </a:lnTo>
                  <a:cubicBezTo>
                    <a:pt x="3860" y="319"/>
                    <a:pt x="4234" y="330"/>
                    <a:pt x="4597" y="352"/>
                  </a:cubicBezTo>
                  <a:cubicBezTo>
                    <a:pt x="4652" y="352"/>
                    <a:pt x="4707" y="352"/>
                    <a:pt x="4773" y="363"/>
                  </a:cubicBezTo>
                  <a:cubicBezTo>
                    <a:pt x="4773" y="363"/>
                    <a:pt x="5158" y="396"/>
                    <a:pt x="5235" y="407"/>
                  </a:cubicBezTo>
                  <a:cubicBezTo>
                    <a:pt x="5224" y="374"/>
                    <a:pt x="5213" y="341"/>
                    <a:pt x="5202" y="308"/>
                  </a:cubicBezTo>
                  <a:cubicBezTo>
                    <a:pt x="5136" y="176"/>
                    <a:pt x="5048" y="143"/>
                    <a:pt x="4982" y="132"/>
                  </a:cubicBezTo>
                  <a:lnTo>
                    <a:pt x="4905" y="110"/>
                  </a:lnTo>
                  <a:cubicBezTo>
                    <a:pt x="4795" y="88"/>
                    <a:pt x="4685" y="66"/>
                    <a:pt x="4575" y="66"/>
                  </a:cubicBezTo>
                  <a:cubicBezTo>
                    <a:pt x="4071" y="33"/>
                    <a:pt x="3625" y="18"/>
                    <a:pt x="3212" y="18"/>
                  </a:cubicBezTo>
                  <a:cubicBezTo>
                    <a:pt x="3084" y="18"/>
                    <a:pt x="2960" y="20"/>
                    <a:pt x="2838" y="22"/>
                  </a:cubicBezTo>
                  <a:cubicBezTo>
                    <a:pt x="2691" y="26"/>
                    <a:pt x="2544" y="27"/>
                    <a:pt x="2398" y="27"/>
                  </a:cubicBezTo>
                  <a:cubicBezTo>
                    <a:pt x="2107" y="27"/>
                    <a:pt x="1818" y="22"/>
                    <a:pt x="1540" y="22"/>
                  </a:cubicBezTo>
                  <a:lnTo>
                    <a:pt x="1111" y="11"/>
                  </a:lnTo>
                  <a:cubicBezTo>
                    <a:pt x="858" y="11"/>
                    <a:pt x="605" y="11"/>
                    <a:pt x="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3"/>
            <p:cNvSpPr/>
            <p:nvPr/>
          </p:nvSpPr>
          <p:spPr>
            <a:xfrm>
              <a:off x="2354651" y="2541721"/>
              <a:ext cx="548095" cy="65618"/>
            </a:xfrm>
            <a:custGeom>
              <a:avLst/>
              <a:gdLst/>
              <a:ahLst/>
              <a:cxnLst/>
              <a:rect l="l" t="t" r="r" b="b"/>
              <a:pathLst>
                <a:path w="6699" h="802" extrusionOk="0">
                  <a:moveTo>
                    <a:pt x="3080" y="1"/>
                  </a:moveTo>
                  <a:cubicBezTo>
                    <a:pt x="2382" y="1"/>
                    <a:pt x="1683" y="13"/>
                    <a:pt x="980" y="32"/>
                  </a:cubicBezTo>
                  <a:cubicBezTo>
                    <a:pt x="793" y="32"/>
                    <a:pt x="606" y="54"/>
                    <a:pt x="419" y="98"/>
                  </a:cubicBezTo>
                  <a:cubicBezTo>
                    <a:pt x="342" y="109"/>
                    <a:pt x="265" y="142"/>
                    <a:pt x="199" y="164"/>
                  </a:cubicBezTo>
                  <a:cubicBezTo>
                    <a:pt x="111" y="197"/>
                    <a:pt x="56" y="263"/>
                    <a:pt x="45" y="362"/>
                  </a:cubicBezTo>
                  <a:cubicBezTo>
                    <a:pt x="23" y="439"/>
                    <a:pt x="23" y="527"/>
                    <a:pt x="1" y="626"/>
                  </a:cubicBezTo>
                  <a:cubicBezTo>
                    <a:pt x="56" y="637"/>
                    <a:pt x="78" y="637"/>
                    <a:pt x="111" y="637"/>
                  </a:cubicBezTo>
                  <a:cubicBezTo>
                    <a:pt x="628" y="648"/>
                    <a:pt x="1134" y="670"/>
                    <a:pt x="1650" y="670"/>
                  </a:cubicBezTo>
                  <a:cubicBezTo>
                    <a:pt x="2343" y="670"/>
                    <a:pt x="3036" y="703"/>
                    <a:pt x="3729" y="736"/>
                  </a:cubicBezTo>
                  <a:cubicBezTo>
                    <a:pt x="4576" y="769"/>
                    <a:pt x="5422" y="802"/>
                    <a:pt x="6269" y="802"/>
                  </a:cubicBezTo>
                  <a:cubicBezTo>
                    <a:pt x="6324" y="802"/>
                    <a:pt x="6390" y="791"/>
                    <a:pt x="6445" y="791"/>
                  </a:cubicBezTo>
                  <a:cubicBezTo>
                    <a:pt x="6500" y="714"/>
                    <a:pt x="6478" y="626"/>
                    <a:pt x="6500" y="549"/>
                  </a:cubicBezTo>
                  <a:cubicBezTo>
                    <a:pt x="6522" y="472"/>
                    <a:pt x="6544" y="384"/>
                    <a:pt x="6577" y="307"/>
                  </a:cubicBezTo>
                  <a:cubicBezTo>
                    <a:pt x="6599" y="230"/>
                    <a:pt x="6643" y="164"/>
                    <a:pt x="6698" y="87"/>
                  </a:cubicBezTo>
                  <a:lnTo>
                    <a:pt x="6577" y="87"/>
                  </a:lnTo>
                  <a:cubicBezTo>
                    <a:pt x="6357" y="87"/>
                    <a:pt x="6148" y="87"/>
                    <a:pt x="5928" y="76"/>
                  </a:cubicBezTo>
                  <a:cubicBezTo>
                    <a:pt x="5477" y="65"/>
                    <a:pt x="5038" y="43"/>
                    <a:pt x="4587" y="21"/>
                  </a:cubicBezTo>
                  <a:cubicBezTo>
                    <a:pt x="4085" y="7"/>
                    <a:pt x="3582" y="1"/>
                    <a:pt x="30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3"/>
            <p:cNvSpPr/>
            <p:nvPr/>
          </p:nvSpPr>
          <p:spPr>
            <a:xfrm>
              <a:off x="1808525" y="2575757"/>
              <a:ext cx="378897" cy="63081"/>
            </a:xfrm>
            <a:custGeom>
              <a:avLst/>
              <a:gdLst/>
              <a:ahLst/>
              <a:cxnLst/>
              <a:rect l="l" t="t" r="r" b="b"/>
              <a:pathLst>
                <a:path w="4631" h="771" extrusionOk="0">
                  <a:moveTo>
                    <a:pt x="4608" y="1"/>
                  </a:moveTo>
                  <a:cubicBezTo>
                    <a:pt x="4234" y="23"/>
                    <a:pt x="3872" y="56"/>
                    <a:pt x="3509" y="78"/>
                  </a:cubicBezTo>
                  <a:cubicBezTo>
                    <a:pt x="2970" y="122"/>
                    <a:pt x="2431" y="144"/>
                    <a:pt x="1881" y="144"/>
                  </a:cubicBezTo>
                  <a:cubicBezTo>
                    <a:pt x="1661" y="155"/>
                    <a:pt x="1452" y="155"/>
                    <a:pt x="1232" y="155"/>
                  </a:cubicBezTo>
                  <a:cubicBezTo>
                    <a:pt x="858" y="155"/>
                    <a:pt x="495" y="144"/>
                    <a:pt x="133" y="78"/>
                  </a:cubicBezTo>
                  <a:cubicBezTo>
                    <a:pt x="112" y="71"/>
                    <a:pt x="92" y="60"/>
                    <a:pt x="70" y="60"/>
                  </a:cubicBezTo>
                  <a:cubicBezTo>
                    <a:pt x="55" y="60"/>
                    <a:pt x="40" y="65"/>
                    <a:pt x="23" y="78"/>
                  </a:cubicBezTo>
                  <a:cubicBezTo>
                    <a:pt x="1" y="287"/>
                    <a:pt x="34" y="496"/>
                    <a:pt x="45" y="704"/>
                  </a:cubicBezTo>
                  <a:cubicBezTo>
                    <a:pt x="45" y="726"/>
                    <a:pt x="67" y="737"/>
                    <a:pt x="78" y="759"/>
                  </a:cubicBezTo>
                  <a:cubicBezTo>
                    <a:pt x="122" y="770"/>
                    <a:pt x="166" y="770"/>
                    <a:pt x="209" y="770"/>
                  </a:cubicBezTo>
                  <a:cubicBezTo>
                    <a:pt x="550" y="759"/>
                    <a:pt x="891" y="759"/>
                    <a:pt x="1232" y="748"/>
                  </a:cubicBezTo>
                  <a:cubicBezTo>
                    <a:pt x="1430" y="737"/>
                    <a:pt x="1639" y="726"/>
                    <a:pt x="1837" y="704"/>
                  </a:cubicBezTo>
                  <a:cubicBezTo>
                    <a:pt x="2101" y="675"/>
                    <a:pt x="2365" y="656"/>
                    <a:pt x="2632" y="656"/>
                  </a:cubicBezTo>
                  <a:cubicBezTo>
                    <a:pt x="2766" y="656"/>
                    <a:pt x="2900" y="660"/>
                    <a:pt x="3036" y="671"/>
                  </a:cubicBezTo>
                  <a:lnTo>
                    <a:pt x="3377" y="671"/>
                  </a:lnTo>
                  <a:cubicBezTo>
                    <a:pt x="3399" y="616"/>
                    <a:pt x="3421" y="551"/>
                    <a:pt x="3454" y="507"/>
                  </a:cubicBezTo>
                  <a:cubicBezTo>
                    <a:pt x="3523" y="388"/>
                    <a:pt x="3609" y="305"/>
                    <a:pt x="3753" y="305"/>
                  </a:cubicBezTo>
                  <a:cubicBezTo>
                    <a:pt x="3770" y="305"/>
                    <a:pt x="3787" y="306"/>
                    <a:pt x="3806" y="309"/>
                  </a:cubicBezTo>
                  <a:cubicBezTo>
                    <a:pt x="3982" y="331"/>
                    <a:pt x="4157" y="342"/>
                    <a:pt x="4333" y="342"/>
                  </a:cubicBezTo>
                  <a:cubicBezTo>
                    <a:pt x="4432" y="342"/>
                    <a:pt x="4531" y="342"/>
                    <a:pt x="4630" y="320"/>
                  </a:cubicBezTo>
                  <a:cubicBezTo>
                    <a:pt x="4630" y="210"/>
                    <a:pt x="4619" y="111"/>
                    <a:pt x="4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3"/>
            <p:cNvSpPr/>
            <p:nvPr/>
          </p:nvSpPr>
          <p:spPr>
            <a:xfrm>
              <a:off x="1508912" y="2584757"/>
              <a:ext cx="201598" cy="59481"/>
            </a:xfrm>
            <a:custGeom>
              <a:avLst/>
              <a:gdLst/>
              <a:ahLst/>
              <a:cxnLst/>
              <a:rect l="l" t="t" r="r" b="b"/>
              <a:pathLst>
                <a:path w="2464" h="727" extrusionOk="0">
                  <a:moveTo>
                    <a:pt x="528" y="1"/>
                  </a:moveTo>
                  <a:cubicBezTo>
                    <a:pt x="396" y="1"/>
                    <a:pt x="253" y="12"/>
                    <a:pt x="121" y="45"/>
                  </a:cubicBezTo>
                  <a:cubicBezTo>
                    <a:pt x="66" y="67"/>
                    <a:pt x="22" y="100"/>
                    <a:pt x="11" y="166"/>
                  </a:cubicBezTo>
                  <a:cubicBezTo>
                    <a:pt x="11" y="243"/>
                    <a:pt x="0" y="320"/>
                    <a:pt x="11" y="386"/>
                  </a:cubicBezTo>
                  <a:cubicBezTo>
                    <a:pt x="11" y="473"/>
                    <a:pt x="22" y="550"/>
                    <a:pt x="22" y="627"/>
                  </a:cubicBezTo>
                  <a:cubicBezTo>
                    <a:pt x="33" y="660"/>
                    <a:pt x="44" y="693"/>
                    <a:pt x="55" y="726"/>
                  </a:cubicBezTo>
                  <a:cubicBezTo>
                    <a:pt x="847" y="704"/>
                    <a:pt x="1639" y="715"/>
                    <a:pt x="2453" y="660"/>
                  </a:cubicBezTo>
                  <a:cubicBezTo>
                    <a:pt x="2453" y="539"/>
                    <a:pt x="2464" y="430"/>
                    <a:pt x="2464" y="320"/>
                  </a:cubicBezTo>
                  <a:cubicBezTo>
                    <a:pt x="2464" y="276"/>
                    <a:pt x="2453" y="243"/>
                    <a:pt x="2442" y="199"/>
                  </a:cubicBezTo>
                  <a:cubicBezTo>
                    <a:pt x="2420" y="111"/>
                    <a:pt x="2365" y="56"/>
                    <a:pt x="2266" y="45"/>
                  </a:cubicBezTo>
                  <a:cubicBezTo>
                    <a:pt x="2178" y="45"/>
                    <a:pt x="2090" y="34"/>
                    <a:pt x="2002" y="34"/>
                  </a:cubicBezTo>
                  <a:cubicBezTo>
                    <a:pt x="1716" y="23"/>
                    <a:pt x="1430" y="23"/>
                    <a:pt x="1144" y="12"/>
                  </a:cubicBezTo>
                  <a:cubicBezTo>
                    <a:pt x="946" y="1"/>
                    <a:pt x="73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3"/>
            <p:cNvSpPr/>
            <p:nvPr/>
          </p:nvSpPr>
          <p:spPr>
            <a:xfrm>
              <a:off x="1777025" y="2437240"/>
              <a:ext cx="438296" cy="31009"/>
            </a:xfrm>
            <a:custGeom>
              <a:avLst/>
              <a:gdLst/>
              <a:ahLst/>
              <a:cxnLst/>
              <a:rect l="l" t="t" r="r" b="b"/>
              <a:pathLst>
                <a:path w="5357" h="379" extrusionOk="0">
                  <a:moveTo>
                    <a:pt x="4136" y="0"/>
                  </a:moveTo>
                  <a:cubicBezTo>
                    <a:pt x="3377" y="0"/>
                    <a:pt x="2607" y="0"/>
                    <a:pt x="1848" y="77"/>
                  </a:cubicBezTo>
                  <a:cubicBezTo>
                    <a:pt x="1298" y="132"/>
                    <a:pt x="737" y="176"/>
                    <a:pt x="177" y="231"/>
                  </a:cubicBezTo>
                  <a:cubicBezTo>
                    <a:pt x="144" y="231"/>
                    <a:pt x="111" y="231"/>
                    <a:pt x="78" y="242"/>
                  </a:cubicBezTo>
                  <a:cubicBezTo>
                    <a:pt x="45" y="253"/>
                    <a:pt x="1" y="308"/>
                    <a:pt x="23" y="341"/>
                  </a:cubicBezTo>
                  <a:cubicBezTo>
                    <a:pt x="34" y="352"/>
                    <a:pt x="67" y="374"/>
                    <a:pt x="89" y="374"/>
                  </a:cubicBezTo>
                  <a:cubicBezTo>
                    <a:pt x="103" y="378"/>
                    <a:pt x="117" y="379"/>
                    <a:pt x="130" y="379"/>
                  </a:cubicBezTo>
                  <a:cubicBezTo>
                    <a:pt x="156" y="379"/>
                    <a:pt x="180" y="374"/>
                    <a:pt x="210" y="374"/>
                  </a:cubicBezTo>
                  <a:cubicBezTo>
                    <a:pt x="298" y="374"/>
                    <a:pt x="397" y="374"/>
                    <a:pt x="485" y="363"/>
                  </a:cubicBezTo>
                  <a:cubicBezTo>
                    <a:pt x="726" y="352"/>
                    <a:pt x="968" y="341"/>
                    <a:pt x="1210" y="330"/>
                  </a:cubicBezTo>
                  <a:cubicBezTo>
                    <a:pt x="1507" y="319"/>
                    <a:pt x="1804" y="297"/>
                    <a:pt x="2101" y="286"/>
                  </a:cubicBezTo>
                  <a:cubicBezTo>
                    <a:pt x="2431" y="275"/>
                    <a:pt x="2772" y="275"/>
                    <a:pt x="3102" y="264"/>
                  </a:cubicBezTo>
                  <a:cubicBezTo>
                    <a:pt x="3817" y="242"/>
                    <a:pt x="4520" y="220"/>
                    <a:pt x="5235" y="198"/>
                  </a:cubicBezTo>
                  <a:lnTo>
                    <a:pt x="5356" y="198"/>
                  </a:lnTo>
                  <a:cubicBezTo>
                    <a:pt x="5323" y="165"/>
                    <a:pt x="5301" y="143"/>
                    <a:pt x="5290" y="143"/>
                  </a:cubicBezTo>
                  <a:cubicBezTo>
                    <a:pt x="5191" y="110"/>
                    <a:pt x="5092" y="77"/>
                    <a:pt x="4993" y="66"/>
                  </a:cubicBezTo>
                  <a:cubicBezTo>
                    <a:pt x="4707" y="11"/>
                    <a:pt x="4421"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3"/>
            <p:cNvSpPr/>
            <p:nvPr/>
          </p:nvSpPr>
          <p:spPr>
            <a:xfrm>
              <a:off x="2009139" y="2466122"/>
              <a:ext cx="60381" cy="111517"/>
            </a:xfrm>
            <a:custGeom>
              <a:avLst/>
              <a:gdLst/>
              <a:ahLst/>
              <a:cxnLst/>
              <a:rect l="l" t="t" r="r" b="b"/>
              <a:pathLst>
                <a:path w="738" h="1363" extrusionOk="0">
                  <a:moveTo>
                    <a:pt x="540" y="0"/>
                  </a:moveTo>
                  <a:cubicBezTo>
                    <a:pt x="496" y="0"/>
                    <a:pt x="452" y="10"/>
                    <a:pt x="408" y="10"/>
                  </a:cubicBezTo>
                  <a:cubicBezTo>
                    <a:pt x="342" y="10"/>
                    <a:pt x="265" y="10"/>
                    <a:pt x="199" y="21"/>
                  </a:cubicBezTo>
                  <a:cubicBezTo>
                    <a:pt x="166" y="21"/>
                    <a:pt x="133" y="15"/>
                    <a:pt x="100" y="15"/>
                  </a:cubicBezTo>
                  <a:cubicBezTo>
                    <a:pt x="67" y="15"/>
                    <a:pt x="34" y="21"/>
                    <a:pt x="1" y="43"/>
                  </a:cubicBezTo>
                  <a:cubicBezTo>
                    <a:pt x="23" y="197"/>
                    <a:pt x="34" y="340"/>
                    <a:pt x="56" y="483"/>
                  </a:cubicBezTo>
                  <a:cubicBezTo>
                    <a:pt x="67" y="626"/>
                    <a:pt x="89" y="769"/>
                    <a:pt x="100" y="912"/>
                  </a:cubicBezTo>
                  <a:cubicBezTo>
                    <a:pt x="122" y="1055"/>
                    <a:pt x="111" y="1209"/>
                    <a:pt x="144" y="1363"/>
                  </a:cubicBezTo>
                  <a:cubicBezTo>
                    <a:pt x="342" y="1363"/>
                    <a:pt x="529" y="1352"/>
                    <a:pt x="727" y="1330"/>
                  </a:cubicBezTo>
                  <a:cubicBezTo>
                    <a:pt x="738" y="1022"/>
                    <a:pt x="650" y="153"/>
                    <a:pt x="606" y="10"/>
                  </a:cubicBezTo>
                  <a:cubicBezTo>
                    <a:pt x="584" y="3"/>
                    <a:pt x="562" y="0"/>
                    <a:pt x="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3"/>
            <p:cNvSpPr/>
            <p:nvPr/>
          </p:nvSpPr>
          <p:spPr>
            <a:xfrm>
              <a:off x="1957922" y="2468413"/>
              <a:ext cx="53100" cy="110290"/>
            </a:xfrm>
            <a:custGeom>
              <a:avLst/>
              <a:gdLst/>
              <a:ahLst/>
              <a:cxnLst/>
              <a:rect l="l" t="t" r="r" b="b"/>
              <a:pathLst>
                <a:path w="649" h="1348" extrusionOk="0">
                  <a:moveTo>
                    <a:pt x="342" y="0"/>
                  </a:moveTo>
                  <a:cubicBezTo>
                    <a:pt x="190" y="0"/>
                    <a:pt x="76" y="14"/>
                    <a:pt x="0" y="48"/>
                  </a:cubicBezTo>
                  <a:cubicBezTo>
                    <a:pt x="33" y="477"/>
                    <a:pt x="66" y="906"/>
                    <a:pt x="110" y="1335"/>
                  </a:cubicBezTo>
                  <a:lnTo>
                    <a:pt x="110" y="1324"/>
                  </a:lnTo>
                  <a:cubicBezTo>
                    <a:pt x="187" y="1339"/>
                    <a:pt x="277" y="1347"/>
                    <a:pt x="366" y="1347"/>
                  </a:cubicBezTo>
                  <a:cubicBezTo>
                    <a:pt x="468" y="1347"/>
                    <a:pt x="567" y="1336"/>
                    <a:pt x="638" y="1313"/>
                  </a:cubicBezTo>
                  <a:cubicBezTo>
                    <a:pt x="649" y="1302"/>
                    <a:pt x="649" y="1280"/>
                    <a:pt x="649" y="1269"/>
                  </a:cubicBezTo>
                  <a:cubicBezTo>
                    <a:pt x="616" y="873"/>
                    <a:pt x="572" y="488"/>
                    <a:pt x="528" y="92"/>
                  </a:cubicBezTo>
                  <a:cubicBezTo>
                    <a:pt x="528" y="59"/>
                    <a:pt x="506" y="26"/>
                    <a:pt x="495" y="4"/>
                  </a:cubicBezTo>
                  <a:cubicBezTo>
                    <a:pt x="440" y="1"/>
                    <a:pt x="390" y="0"/>
                    <a:pt x="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3"/>
            <p:cNvSpPr/>
            <p:nvPr/>
          </p:nvSpPr>
          <p:spPr>
            <a:xfrm>
              <a:off x="1910223" y="2469231"/>
              <a:ext cx="47781" cy="110208"/>
            </a:xfrm>
            <a:custGeom>
              <a:avLst/>
              <a:gdLst/>
              <a:ahLst/>
              <a:cxnLst/>
              <a:rect l="l" t="t" r="r" b="b"/>
              <a:pathLst>
                <a:path w="584" h="1347" extrusionOk="0">
                  <a:moveTo>
                    <a:pt x="351" y="1"/>
                  </a:moveTo>
                  <a:cubicBezTo>
                    <a:pt x="231" y="1"/>
                    <a:pt x="116" y="13"/>
                    <a:pt x="0" y="38"/>
                  </a:cubicBezTo>
                  <a:cubicBezTo>
                    <a:pt x="11" y="192"/>
                    <a:pt x="22" y="335"/>
                    <a:pt x="33" y="478"/>
                  </a:cubicBezTo>
                  <a:cubicBezTo>
                    <a:pt x="44" y="621"/>
                    <a:pt x="55" y="764"/>
                    <a:pt x="77" y="918"/>
                  </a:cubicBezTo>
                  <a:cubicBezTo>
                    <a:pt x="88" y="1061"/>
                    <a:pt x="77" y="1193"/>
                    <a:pt x="121" y="1336"/>
                  </a:cubicBezTo>
                  <a:cubicBezTo>
                    <a:pt x="198" y="1341"/>
                    <a:pt x="275" y="1347"/>
                    <a:pt x="352" y="1347"/>
                  </a:cubicBezTo>
                  <a:cubicBezTo>
                    <a:pt x="429" y="1347"/>
                    <a:pt x="506" y="1341"/>
                    <a:pt x="583" y="1325"/>
                  </a:cubicBezTo>
                  <a:cubicBezTo>
                    <a:pt x="550" y="885"/>
                    <a:pt x="506" y="456"/>
                    <a:pt x="473" y="5"/>
                  </a:cubicBezTo>
                  <a:cubicBezTo>
                    <a:pt x="432" y="2"/>
                    <a:pt x="391"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3"/>
            <p:cNvSpPr/>
            <p:nvPr/>
          </p:nvSpPr>
          <p:spPr>
            <a:xfrm>
              <a:off x="2069438" y="2465140"/>
              <a:ext cx="44181" cy="109799"/>
            </a:xfrm>
            <a:custGeom>
              <a:avLst/>
              <a:gdLst/>
              <a:ahLst/>
              <a:cxnLst/>
              <a:rect l="l" t="t" r="r" b="b"/>
              <a:pathLst>
                <a:path w="540" h="1342" extrusionOk="0">
                  <a:moveTo>
                    <a:pt x="342" y="0"/>
                  </a:moveTo>
                  <a:cubicBezTo>
                    <a:pt x="232" y="0"/>
                    <a:pt x="122" y="11"/>
                    <a:pt x="12" y="11"/>
                  </a:cubicBezTo>
                  <a:cubicBezTo>
                    <a:pt x="12" y="44"/>
                    <a:pt x="1" y="66"/>
                    <a:pt x="1" y="88"/>
                  </a:cubicBezTo>
                  <a:cubicBezTo>
                    <a:pt x="34" y="484"/>
                    <a:pt x="67" y="880"/>
                    <a:pt x="111" y="1287"/>
                  </a:cubicBezTo>
                  <a:cubicBezTo>
                    <a:pt x="111" y="1298"/>
                    <a:pt x="122" y="1309"/>
                    <a:pt x="133" y="1342"/>
                  </a:cubicBezTo>
                  <a:cubicBezTo>
                    <a:pt x="265" y="1331"/>
                    <a:pt x="386" y="1320"/>
                    <a:pt x="529" y="1309"/>
                  </a:cubicBezTo>
                  <a:cubicBezTo>
                    <a:pt x="540" y="1177"/>
                    <a:pt x="463" y="132"/>
                    <a:pt x="441" y="11"/>
                  </a:cubicBezTo>
                  <a:cubicBezTo>
                    <a:pt x="408" y="11"/>
                    <a:pt x="375" y="0"/>
                    <a:pt x="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3"/>
            <p:cNvSpPr/>
            <p:nvPr/>
          </p:nvSpPr>
          <p:spPr>
            <a:xfrm>
              <a:off x="1873324" y="2471358"/>
              <a:ext cx="36082" cy="108654"/>
            </a:xfrm>
            <a:custGeom>
              <a:avLst/>
              <a:gdLst/>
              <a:ahLst/>
              <a:cxnLst/>
              <a:rect l="l" t="t" r="r" b="b"/>
              <a:pathLst>
                <a:path w="441" h="1328" extrusionOk="0">
                  <a:moveTo>
                    <a:pt x="319" y="1"/>
                  </a:moveTo>
                  <a:cubicBezTo>
                    <a:pt x="220" y="1"/>
                    <a:pt x="110" y="1"/>
                    <a:pt x="11" y="34"/>
                  </a:cubicBezTo>
                  <a:cubicBezTo>
                    <a:pt x="0" y="56"/>
                    <a:pt x="0" y="67"/>
                    <a:pt x="0" y="89"/>
                  </a:cubicBezTo>
                  <a:cubicBezTo>
                    <a:pt x="44" y="485"/>
                    <a:pt x="88" y="892"/>
                    <a:pt x="121" y="1299"/>
                  </a:cubicBezTo>
                  <a:cubicBezTo>
                    <a:pt x="180" y="1316"/>
                    <a:pt x="239" y="1328"/>
                    <a:pt x="296" y="1328"/>
                  </a:cubicBezTo>
                  <a:cubicBezTo>
                    <a:pt x="346" y="1328"/>
                    <a:pt x="394" y="1319"/>
                    <a:pt x="440" y="1299"/>
                  </a:cubicBezTo>
                  <a:cubicBezTo>
                    <a:pt x="440" y="1101"/>
                    <a:pt x="363" y="166"/>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3"/>
            <p:cNvSpPr/>
            <p:nvPr/>
          </p:nvSpPr>
          <p:spPr>
            <a:xfrm>
              <a:off x="1521512" y="2558330"/>
              <a:ext cx="166499" cy="20536"/>
            </a:xfrm>
            <a:custGeom>
              <a:avLst/>
              <a:gdLst/>
              <a:ahLst/>
              <a:cxnLst/>
              <a:rect l="l" t="t" r="r" b="b"/>
              <a:pathLst>
                <a:path w="2035" h="251" extrusionOk="0">
                  <a:moveTo>
                    <a:pt x="1103" y="0"/>
                  </a:moveTo>
                  <a:cubicBezTo>
                    <a:pt x="857" y="0"/>
                    <a:pt x="610" y="10"/>
                    <a:pt x="363" y="16"/>
                  </a:cubicBezTo>
                  <a:cubicBezTo>
                    <a:pt x="286" y="16"/>
                    <a:pt x="198" y="27"/>
                    <a:pt x="121" y="49"/>
                  </a:cubicBezTo>
                  <a:cubicBezTo>
                    <a:pt x="22" y="71"/>
                    <a:pt x="0" y="115"/>
                    <a:pt x="44" y="236"/>
                  </a:cubicBezTo>
                  <a:cubicBezTo>
                    <a:pt x="204" y="222"/>
                    <a:pt x="364" y="217"/>
                    <a:pt x="525" y="217"/>
                  </a:cubicBezTo>
                  <a:cubicBezTo>
                    <a:pt x="943" y="217"/>
                    <a:pt x="1367" y="250"/>
                    <a:pt x="1800" y="250"/>
                  </a:cubicBezTo>
                  <a:cubicBezTo>
                    <a:pt x="1878" y="250"/>
                    <a:pt x="1956" y="249"/>
                    <a:pt x="2035" y="247"/>
                  </a:cubicBezTo>
                  <a:lnTo>
                    <a:pt x="2024" y="247"/>
                  </a:lnTo>
                  <a:cubicBezTo>
                    <a:pt x="2035" y="126"/>
                    <a:pt x="1991" y="71"/>
                    <a:pt x="1903" y="60"/>
                  </a:cubicBezTo>
                  <a:cubicBezTo>
                    <a:pt x="1837" y="49"/>
                    <a:pt x="1782" y="27"/>
                    <a:pt x="1716" y="27"/>
                  </a:cubicBezTo>
                  <a:cubicBezTo>
                    <a:pt x="1512" y="7"/>
                    <a:pt x="1307" y="0"/>
                    <a:pt x="1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3"/>
            <p:cNvSpPr/>
            <p:nvPr/>
          </p:nvSpPr>
          <p:spPr>
            <a:xfrm>
              <a:off x="2115337" y="2463995"/>
              <a:ext cx="32482" cy="107345"/>
            </a:xfrm>
            <a:custGeom>
              <a:avLst/>
              <a:gdLst/>
              <a:ahLst/>
              <a:cxnLst/>
              <a:rect l="l" t="t" r="r" b="b"/>
              <a:pathLst>
                <a:path w="397" h="1312" extrusionOk="0">
                  <a:moveTo>
                    <a:pt x="168" y="0"/>
                  </a:moveTo>
                  <a:cubicBezTo>
                    <a:pt x="122" y="0"/>
                    <a:pt x="78" y="3"/>
                    <a:pt x="34" y="14"/>
                  </a:cubicBezTo>
                  <a:cubicBezTo>
                    <a:pt x="1" y="146"/>
                    <a:pt x="23" y="597"/>
                    <a:pt x="89" y="1224"/>
                  </a:cubicBezTo>
                  <a:cubicBezTo>
                    <a:pt x="89" y="1257"/>
                    <a:pt x="100" y="1279"/>
                    <a:pt x="111" y="1312"/>
                  </a:cubicBezTo>
                  <a:cubicBezTo>
                    <a:pt x="210" y="1312"/>
                    <a:pt x="286" y="1301"/>
                    <a:pt x="396" y="1290"/>
                  </a:cubicBezTo>
                  <a:lnTo>
                    <a:pt x="396" y="1290"/>
                  </a:lnTo>
                  <a:cubicBezTo>
                    <a:pt x="396" y="1293"/>
                    <a:pt x="396" y="1297"/>
                    <a:pt x="396" y="1301"/>
                  </a:cubicBezTo>
                  <a:lnTo>
                    <a:pt x="396" y="1290"/>
                  </a:lnTo>
                  <a:cubicBezTo>
                    <a:pt x="396" y="1290"/>
                    <a:pt x="396" y="1290"/>
                    <a:pt x="396" y="1290"/>
                  </a:cubicBezTo>
                  <a:lnTo>
                    <a:pt x="396" y="1290"/>
                  </a:lnTo>
                  <a:cubicBezTo>
                    <a:pt x="396" y="1197"/>
                    <a:pt x="385" y="1133"/>
                    <a:pt x="385" y="1070"/>
                  </a:cubicBezTo>
                  <a:cubicBezTo>
                    <a:pt x="374" y="729"/>
                    <a:pt x="352" y="399"/>
                    <a:pt x="341" y="58"/>
                  </a:cubicBezTo>
                  <a:cubicBezTo>
                    <a:pt x="341" y="47"/>
                    <a:pt x="319" y="25"/>
                    <a:pt x="319" y="3"/>
                  </a:cubicBezTo>
                  <a:cubicBezTo>
                    <a:pt x="265" y="3"/>
                    <a:pt x="215" y="0"/>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3"/>
            <p:cNvSpPr/>
            <p:nvPr/>
          </p:nvSpPr>
          <p:spPr>
            <a:xfrm>
              <a:off x="2151337" y="2463340"/>
              <a:ext cx="27082" cy="106199"/>
            </a:xfrm>
            <a:custGeom>
              <a:avLst/>
              <a:gdLst/>
              <a:ahLst/>
              <a:cxnLst/>
              <a:rect l="l" t="t" r="r" b="b"/>
              <a:pathLst>
                <a:path w="331" h="1298" extrusionOk="0">
                  <a:moveTo>
                    <a:pt x="138" y="0"/>
                  </a:moveTo>
                  <a:cubicBezTo>
                    <a:pt x="97" y="0"/>
                    <a:pt x="55" y="6"/>
                    <a:pt x="11" y="22"/>
                  </a:cubicBezTo>
                  <a:cubicBezTo>
                    <a:pt x="11" y="66"/>
                    <a:pt x="0" y="99"/>
                    <a:pt x="0" y="143"/>
                  </a:cubicBezTo>
                  <a:cubicBezTo>
                    <a:pt x="22" y="495"/>
                    <a:pt x="44" y="858"/>
                    <a:pt x="66" y="1221"/>
                  </a:cubicBezTo>
                  <a:cubicBezTo>
                    <a:pt x="66" y="1243"/>
                    <a:pt x="77" y="1254"/>
                    <a:pt x="88" y="1287"/>
                  </a:cubicBezTo>
                  <a:cubicBezTo>
                    <a:pt x="176" y="1276"/>
                    <a:pt x="253" y="1298"/>
                    <a:pt x="330" y="1232"/>
                  </a:cubicBezTo>
                  <a:cubicBezTo>
                    <a:pt x="330" y="1100"/>
                    <a:pt x="319" y="968"/>
                    <a:pt x="319" y="825"/>
                  </a:cubicBezTo>
                  <a:cubicBezTo>
                    <a:pt x="308" y="693"/>
                    <a:pt x="297" y="550"/>
                    <a:pt x="286" y="418"/>
                  </a:cubicBezTo>
                  <a:cubicBezTo>
                    <a:pt x="275" y="286"/>
                    <a:pt x="275" y="143"/>
                    <a:pt x="264" y="11"/>
                  </a:cubicBezTo>
                  <a:cubicBezTo>
                    <a:pt x="220" y="6"/>
                    <a:pt x="179"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3"/>
            <p:cNvSpPr/>
            <p:nvPr/>
          </p:nvSpPr>
          <p:spPr>
            <a:xfrm>
              <a:off x="1843624" y="2473649"/>
              <a:ext cx="30682" cy="104972"/>
            </a:xfrm>
            <a:custGeom>
              <a:avLst/>
              <a:gdLst/>
              <a:ahLst/>
              <a:cxnLst/>
              <a:rect l="l" t="t" r="r" b="b"/>
              <a:pathLst>
                <a:path w="375" h="1283" extrusionOk="0">
                  <a:moveTo>
                    <a:pt x="116" y="0"/>
                  </a:moveTo>
                  <a:cubicBezTo>
                    <a:pt x="77" y="0"/>
                    <a:pt x="39" y="6"/>
                    <a:pt x="0" y="28"/>
                  </a:cubicBezTo>
                  <a:cubicBezTo>
                    <a:pt x="33" y="424"/>
                    <a:pt x="77" y="820"/>
                    <a:pt x="110" y="1205"/>
                  </a:cubicBezTo>
                  <a:cubicBezTo>
                    <a:pt x="110" y="1216"/>
                    <a:pt x="121" y="1238"/>
                    <a:pt x="121" y="1260"/>
                  </a:cubicBezTo>
                  <a:cubicBezTo>
                    <a:pt x="169" y="1273"/>
                    <a:pt x="217" y="1283"/>
                    <a:pt x="267" y="1283"/>
                  </a:cubicBezTo>
                  <a:cubicBezTo>
                    <a:pt x="298" y="1283"/>
                    <a:pt x="330" y="1279"/>
                    <a:pt x="363" y="1271"/>
                  </a:cubicBezTo>
                  <a:cubicBezTo>
                    <a:pt x="374" y="1018"/>
                    <a:pt x="275" y="149"/>
                    <a:pt x="231" y="6"/>
                  </a:cubicBezTo>
                  <a:cubicBezTo>
                    <a:pt x="193" y="6"/>
                    <a:pt x="154"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3"/>
            <p:cNvSpPr/>
            <p:nvPr/>
          </p:nvSpPr>
          <p:spPr>
            <a:xfrm>
              <a:off x="1819325" y="2474958"/>
              <a:ext cx="25282" cy="101290"/>
            </a:xfrm>
            <a:custGeom>
              <a:avLst/>
              <a:gdLst/>
              <a:ahLst/>
              <a:cxnLst/>
              <a:rect l="l" t="t" r="r" b="b"/>
              <a:pathLst>
                <a:path w="309" h="1238" extrusionOk="0">
                  <a:moveTo>
                    <a:pt x="165" y="1"/>
                  </a:moveTo>
                  <a:cubicBezTo>
                    <a:pt x="99" y="12"/>
                    <a:pt x="55" y="12"/>
                    <a:pt x="1" y="12"/>
                  </a:cubicBezTo>
                  <a:cubicBezTo>
                    <a:pt x="1" y="221"/>
                    <a:pt x="55" y="419"/>
                    <a:pt x="66" y="617"/>
                  </a:cubicBezTo>
                  <a:cubicBezTo>
                    <a:pt x="88" y="815"/>
                    <a:pt x="110" y="1013"/>
                    <a:pt x="132" y="1211"/>
                  </a:cubicBezTo>
                  <a:cubicBezTo>
                    <a:pt x="165" y="1222"/>
                    <a:pt x="198" y="1233"/>
                    <a:pt x="231" y="1233"/>
                  </a:cubicBezTo>
                  <a:cubicBezTo>
                    <a:pt x="239" y="1236"/>
                    <a:pt x="245" y="1238"/>
                    <a:pt x="251" y="1238"/>
                  </a:cubicBezTo>
                  <a:cubicBezTo>
                    <a:pt x="262" y="1238"/>
                    <a:pt x="272" y="1233"/>
                    <a:pt x="286" y="1233"/>
                  </a:cubicBezTo>
                  <a:cubicBezTo>
                    <a:pt x="308" y="1024"/>
                    <a:pt x="275" y="815"/>
                    <a:pt x="253" y="617"/>
                  </a:cubicBezTo>
                  <a:cubicBezTo>
                    <a:pt x="231" y="419"/>
                    <a:pt x="220" y="210"/>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3"/>
            <p:cNvSpPr/>
            <p:nvPr/>
          </p:nvSpPr>
          <p:spPr>
            <a:xfrm>
              <a:off x="1796825" y="2475858"/>
              <a:ext cx="23482" cy="95481"/>
            </a:xfrm>
            <a:custGeom>
              <a:avLst/>
              <a:gdLst/>
              <a:ahLst/>
              <a:cxnLst/>
              <a:rect l="l" t="t" r="r" b="b"/>
              <a:pathLst>
                <a:path w="287" h="1167" extrusionOk="0">
                  <a:moveTo>
                    <a:pt x="122" y="1"/>
                  </a:moveTo>
                  <a:cubicBezTo>
                    <a:pt x="89" y="1"/>
                    <a:pt x="56" y="12"/>
                    <a:pt x="12" y="12"/>
                  </a:cubicBezTo>
                  <a:cubicBezTo>
                    <a:pt x="12" y="56"/>
                    <a:pt x="1" y="78"/>
                    <a:pt x="12" y="111"/>
                  </a:cubicBezTo>
                  <a:cubicBezTo>
                    <a:pt x="34" y="309"/>
                    <a:pt x="56" y="507"/>
                    <a:pt x="78" y="705"/>
                  </a:cubicBezTo>
                  <a:cubicBezTo>
                    <a:pt x="89" y="826"/>
                    <a:pt x="111" y="947"/>
                    <a:pt x="133" y="1079"/>
                  </a:cubicBezTo>
                  <a:cubicBezTo>
                    <a:pt x="144" y="1145"/>
                    <a:pt x="155" y="1156"/>
                    <a:pt x="276" y="1167"/>
                  </a:cubicBezTo>
                  <a:cubicBezTo>
                    <a:pt x="287" y="969"/>
                    <a:pt x="199" y="265"/>
                    <a:pt x="155" y="56"/>
                  </a:cubicBezTo>
                  <a:cubicBezTo>
                    <a:pt x="155" y="34"/>
                    <a:pt x="144" y="23"/>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3"/>
            <p:cNvSpPr/>
            <p:nvPr/>
          </p:nvSpPr>
          <p:spPr>
            <a:xfrm>
              <a:off x="2181936" y="2463340"/>
              <a:ext cx="18082" cy="101699"/>
            </a:xfrm>
            <a:custGeom>
              <a:avLst/>
              <a:gdLst/>
              <a:ahLst/>
              <a:cxnLst/>
              <a:rect l="l" t="t" r="r" b="b"/>
              <a:pathLst>
                <a:path w="221" h="1243" extrusionOk="0">
                  <a:moveTo>
                    <a:pt x="22" y="0"/>
                  </a:moveTo>
                  <a:cubicBezTo>
                    <a:pt x="0" y="132"/>
                    <a:pt x="44" y="1089"/>
                    <a:pt x="77" y="1243"/>
                  </a:cubicBezTo>
                  <a:cubicBezTo>
                    <a:pt x="121" y="1232"/>
                    <a:pt x="165" y="1232"/>
                    <a:pt x="220" y="1221"/>
                  </a:cubicBezTo>
                  <a:cubicBezTo>
                    <a:pt x="176" y="803"/>
                    <a:pt x="187" y="407"/>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3"/>
            <p:cNvSpPr/>
            <p:nvPr/>
          </p:nvSpPr>
          <p:spPr>
            <a:xfrm>
              <a:off x="1776125" y="2476758"/>
              <a:ext cx="22582" cy="87381"/>
            </a:xfrm>
            <a:custGeom>
              <a:avLst/>
              <a:gdLst/>
              <a:ahLst/>
              <a:cxnLst/>
              <a:rect l="l" t="t" r="r" b="b"/>
              <a:pathLst>
                <a:path w="276" h="1068" extrusionOk="0">
                  <a:moveTo>
                    <a:pt x="61" y="1"/>
                  </a:moveTo>
                  <a:cubicBezTo>
                    <a:pt x="45" y="1"/>
                    <a:pt x="28" y="6"/>
                    <a:pt x="12" y="23"/>
                  </a:cubicBezTo>
                  <a:cubicBezTo>
                    <a:pt x="1" y="265"/>
                    <a:pt x="23" y="496"/>
                    <a:pt x="67" y="727"/>
                  </a:cubicBezTo>
                  <a:cubicBezTo>
                    <a:pt x="78" y="793"/>
                    <a:pt x="89" y="859"/>
                    <a:pt x="111" y="925"/>
                  </a:cubicBezTo>
                  <a:cubicBezTo>
                    <a:pt x="133" y="991"/>
                    <a:pt x="177" y="1057"/>
                    <a:pt x="276" y="1068"/>
                  </a:cubicBezTo>
                  <a:cubicBezTo>
                    <a:pt x="232" y="716"/>
                    <a:pt x="188" y="364"/>
                    <a:pt x="144" y="23"/>
                  </a:cubicBezTo>
                  <a:cubicBezTo>
                    <a:pt x="116" y="16"/>
                    <a:pt x="89"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3"/>
            <p:cNvSpPr/>
            <p:nvPr/>
          </p:nvSpPr>
          <p:spPr>
            <a:xfrm>
              <a:off x="2202636" y="2462440"/>
              <a:ext cx="12682" cy="98099"/>
            </a:xfrm>
            <a:custGeom>
              <a:avLst/>
              <a:gdLst/>
              <a:ahLst/>
              <a:cxnLst/>
              <a:rect l="l" t="t" r="r" b="b"/>
              <a:pathLst>
                <a:path w="155" h="1199" extrusionOk="0">
                  <a:moveTo>
                    <a:pt x="11" y="0"/>
                  </a:moveTo>
                  <a:cubicBezTo>
                    <a:pt x="11" y="22"/>
                    <a:pt x="0" y="44"/>
                    <a:pt x="0" y="55"/>
                  </a:cubicBezTo>
                  <a:cubicBezTo>
                    <a:pt x="22" y="396"/>
                    <a:pt x="33" y="726"/>
                    <a:pt x="66" y="1067"/>
                  </a:cubicBezTo>
                  <a:cubicBezTo>
                    <a:pt x="66" y="1100"/>
                    <a:pt x="77" y="1144"/>
                    <a:pt x="88" y="1199"/>
                  </a:cubicBezTo>
                  <a:cubicBezTo>
                    <a:pt x="121" y="1166"/>
                    <a:pt x="143" y="1155"/>
                    <a:pt x="143" y="1133"/>
                  </a:cubicBezTo>
                  <a:cubicBezTo>
                    <a:pt x="154" y="1089"/>
                    <a:pt x="154" y="1056"/>
                    <a:pt x="154" y="1012"/>
                  </a:cubicBezTo>
                  <a:cubicBezTo>
                    <a:pt x="132" y="715"/>
                    <a:pt x="110" y="407"/>
                    <a:pt x="88" y="99"/>
                  </a:cubicBezTo>
                  <a:cubicBezTo>
                    <a:pt x="88" y="77"/>
                    <a:pt x="99" y="55"/>
                    <a:pt x="77" y="44"/>
                  </a:cubicBezTo>
                  <a:cubicBezTo>
                    <a:pt x="66" y="22"/>
                    <a:pt x="44" y="11"/>
                    <a:pt x="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3"/>
            <p:cNvSpPr/>
            <p:nvPr/>
          </p:nvSpPr>
          <p:spPr>
            <a:xfrm>
              <a:off x="2218835" y="2463258"/>
              <a:ext cx="8182" cy="65781"/>
            </a:xfrm>
            <a:custGeom>
              <a:avLst/>
              <a:gdLst/>
              <a:ahLst/>
              <a:cxnLst/>
              <a:rect l="l" t="t" r="r" b="b"/>
              <a:pathLst>
                <a:path w="100" h="804" extrusionOk="0">
                  <a:moveTo>
                    <a:pt x="39" y="1"/>
                  </a:moveTo>
                  <a:cubicBezTo>
                    <a:pt x="29" y="1"/>
                    <a:pt x="16" y="4"/>
                    <a:pt x="0" y="12"/>
                  </a:cubicBezTo>
                  <a:cubicBezTo>
                    <a:pt x="11" y="210"/>
                    <a:pt x="22" y="419"/>
                    <a:pt x="33" y="617"/>
                  </a:cubicBezTo>
                  <a:cubicBezTo>
                    <a:pt x="33" y="661"/>
                    <a:pt x="44" y="716"/>
                    <a:pt x="44" y="760"/>
                  </a:cubicBezTo>
                  <a:cubicBezTo>
                    <a:pt x="44" y="771"/>
                    <a:pt x="55" y="771"/>
                    <a:pt x="88" y="804"/>
                  </a:cubicBezTo>
                  <a:cubicBezTo>
                    <a:pt x="99" y="562"/>
                    <a:pt x="99" y="342"/>
                    <a:pt x="88" y="133"/>
                  </a:cubicBezTo>
                  <a:cubicBezTo>
                    <a:pt x="88" y="100"/>
                    <a:pt x="77" y="67"/>
                    <a:pt x="77" y="34"/>
                  </a:cubicBezTo>
                  <a:cubicBezTo>
                    <a:pt x="70" y="13"/>
                    <a:pt x="58"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3"/>
            <p:cNvSpPr/>
            <p:nvPr/>
          </p:nvSpPr>
          <p:spPr>
            <a:xfrm>
              <a:off x="3204071" y="2800673"/>
              <a:ext cx="281698" cy="171080"/>
            </a:xfrm>
            <a:custGeom>
              <a:avLst/>
              <a:gdLst/>
              <a:ahLst/>
              <a:cxnLst/>
              <a:rect l="l" t="t" r="r" b="b"/>
              <a:pathLst>
                <a:path w="3443" h="2091" extrusionOk="0">
                  <a:moveTo>
                    <a:pt x="2573" y="1"/>
                  </a:moveTo>
                  <a:cubicBezTo>
                    <a:pt x="2244" y="23"/>
                    <a:pt x="1925" y="34"/>
                    <a:pt x="1595" y="56"/>
                  </a:cubicBezTo>
                  <a:cubicBezTo>
                    <a:pt x="1155" y="89"/>
                    <a:pt x="715" y="122"/>
                    <a:pt x="286" y="155"/>
                  </a:cubicBezTo>
                  <a:cubicBezTo>
                    <a:pt x="209" y="166"/>
                    <a:pt x="132" y="177"/>
                    <a:pt x="44" y="188"/>
                  </a:cubicBezTo>
                  <a:cubicBezTo>
                    <a:pt x="11" y="364"/>
                    <a:pt x="0" y="540"/>
                    <a:pt x="11" y="705"/>
                  </a:cubicBezTo>
                  <a:cubicBezTo>
                    <a:pt x="11" y="925"/>
                    <a:pt x="22" y="1145"/>
                    <a:pt x="33" y="1365"/>
                  </a:cubicBezTo>
                  <a:cubicBezTo>
                    <a:pt x="44" y="1497"/>
                    <a:pt x="55" y="1628"/>
                    <a:pt x="66" y="1760"/>
                  </a:cubicBezTo>
                  <a:cubicBezTo>
                    <a:pt x="66" y="1870"/>
                    <a:pt x="121" y="1947"/>
                    <a:pt x="231" y="1991"/>
                  </a:cubicBezTo>
                  <a:cubicBezTo>
                    <a:pt x="286" y="2013"/>
                    <a:pt x="341" y="2024"/>
                    <a:pt x="396" y="2035"/>
                  </a:cubicBezTo>
                  <a:cubicBezTo>
                    <a:pt x="616" y="2090"/>
                    <a:pt x="847" y="2090"/>
                    <a:pt x="1078" y="2090"/>
                  </a:cubicBezTo>
                  <a:cubicBezTo>
                    <a:pt x="1529" y="2068"/>
                    <a:pt x="1980" y="2046"/>
                    <a:pt x="2430" y="2024"/>
                  </a:cubicBezTo>
                  <a:cubicBezTo>
                    <a:pt x="2628" y="2013"/>
                    <a:pt x="2815" y="1991"/>
                    <a:pt x="3013" y="1969"/>
                  </a:cubicBezTo>
                  <a:cubicBezTo>
                    <a:pt x="3101" y="1969"/>
                    <a:pt x="3189" y="1936"/>
                    <a:pt x="3277" y="1914"/>
                  </a:cubicBezTo>
                  <a:cubicBezTo>
                    <a:pt x="3365" y="1903"/>
                    <a:pt x="3409" y="1837"/>
                    <a:pt x="3420" y="1760"/>
                  </a:cubicBezTo>
                  <a:cubicBezTo>
                    <a:pt x="3431" y="1661"/>
                    <a:pt x="3442" y="1574"/>
                    <a:pt x="3442" y="1475"/>
                  </a:cubicBezTo>
                  <a:cubicBezTo>
                    <a:pt x="3442" y="1167"/>
                    <a:pt x="3398" y="870"/>
                    <a:pt x="3354" y="573"/>
                  </a:cubicBezTo>
                  <a:cubicBezTo>
                    <a:pt x="3343" y="452"/>
                    <a:pt x="3332" y="342"/>
                    <a:pt x="3321" y="232"/>
                  </a:cubicBezTo>
                  <a:cubicBezTo>
                    <a:pt x="3310" y="144"/>
                    <a:pt x="3266" y="89"/>
                    <a:pt x="3189" y="67"/>
                  </a:cubicBezTo>
                  <a:cubicBezTo>
                    <a:pt x="3156" y="56"/>
                    <a:pt x="3134" y="56"/>
                    <a:pt x="3101" y="45"/>
                  </a:cubicBezTo>
                  <a:cubicBezTo>
                    <a:pt x="2925" y="1"/>
                    <a:pt x="2749" y="1"/>
                    <a:pt x="2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3"/>
            <p:cNvSpPr/>
            <p:nvPr/>
          </p:nvSpPr>
          <p:spPr>
            <a:xfrm>
              <a:off x="3226571" y="2823172"/>
              <a:ext cx="236698" cy="126572"/>
            </a:xfrm>
            <a:custGeom>
              <a:avLst/>
              <a:gdLst/>
              <a:ahLst/>
              <a:cxnLst/>
              <a:rect l="l" t="t" r="r" b="b"/>
              <a:pathLst>
                <a:path w="2893" h="1547" extrusionOk="0">
                  <a:moveTo>
                    <a:pt x="2309" y="1"/>
                  </a:moveTo>
                  <a:cubicBezTo>
                    <a:pt x="2024" y="12"/>
                    <a:pt x="1716" y="34"/>
                    <a:pt x="1342" y="56"/>
                  </a:cubicBezTo>
                  <a:cubicBezTo>
                    <a:pt x="990" y="78"/>
                    <a:pt x="649" y="111"/>
                    <a:pt x="297" y="133"/>
                  </a:cubicBezTo>
                  <a:cubicBezTo>
                    <a:pt x="297" y="133"/>
                    <a:pt x="11" y="155"/>
                    <a:pt x="11" y="155"/>
                  </a:cubicBezTo>
                  <a:cubicBezTo>
                    <a:pt x="0" y="243"/>
                    <a:pt x="0" y="331"/>
                    <a:pt x="0" y="430"/>
                  </a:cubicBezTo>
                  <a:cubicBezTo>
                    <a:pt x="11" y="639"/>
                    <a:pt x="22" y="859"/>
                    <a:pt x="33" y="1079"/>
                  </a:cubicBezTo>
                  <a:cubicBezTo>
                    <a:pt x="33" y="1134"/>
                    <a:pt x="44" y="1189"/>
                    <a:pt x="44" y="1255"/>
                  </a:cubicBezTo>
                  <a:cubicBezTo>
                    <a:pt x="55" y="1321"/>
                    <a:pt x="55" y="1386"/>
                    <a:pt x="55" y="1463"/>
                  </a:cubicBezTo>
                  <a:cubicBezTo>
                    <a:pt x="88" y="1474"/>
                    <a:pt x="132" y="1496"/>
                    <a:pt x="176" y="1507"/>
                  </a:cubicBezTo>
                  <a:cubicBezTo>
                    <a:pt x="315" y="1537"/>
                    <a:pt x="459" y="1547"/>
                    <a:pt x="596" y="1547"/>
                  </a:cubicBezTo>
                  <a:cubicBezTo>
                    <a:pt x="664" y="1547"/>
                    <a:pt x="730" y="1544"/>
                    <a:pt x="792" y="1540"/>
                  </a:cubicBezTo>
                  <a:cubicBezTo>
                    <a:pt x="1221" y="1529"/>
                    <a:pt x="1639" y="1507"/>
                    <a:pt x="2145" y="1485"/>
                  </a:cubicBezTo>
                  <a:cubicBezTo>
                    <a:pt x="2309" y="1474"/>
                    <a:pt x="2485" y="1452"/>
                    <a:pt x="2705" y="1430"/>
                  </a:cubicBezTo>
                  <a:cubicBezTo>
                    <a:pt x="2738" y="1430"/>
                    <a:pt x="2771" y="1419"/>
                    <a:pt x="2793" y="1419"/>
                  </a:cubicBezTo>
                  <a:cubicBezTo>
                    <a:pt x="2826" y="1408"/>
                    <a:pt x="2848" y="1408"/>
                    <a:pt x="2881" y="1397"/>
                  </a:cubicBezTo>
                  <a:cubicBezTo>
                    <a:pt x="2892" y="1321"/>
                    <a:pt x="2892" y="1255"/>
                    <a:pt x="2892" y="1200"/>
                  </a:cubicBezTo>
                  <a:cubicBezTo>
                    <a:pt x="2892" y="969"/>
                    <a:pt x="2870" y="727"/>
                    <a:pt x="2837" y="485"/>
                  </a:cubicBezTo>
                  <a:cubicBezTo>
                    <a:pt x="2837" y="485"/>
                    <a:pt x="2804" y="254"/>
                    <a:pt x="2804" y="210"/>
                  </a:cubicBezTo>
                  <a:cubicBezTo>
                    <a:pt x="2793" y="155"/>
                    <a:pt x="2782" y="100"/>
                    <a:pt x="2782" y="45"/>
                  </a:cubicBezTo>
                  <a:lnTo>
                    <a:pt x="2760" y="34"/>
                  </a:lnTo>
                  <a:cubicBezTo>
                    <a:pt x="2639" y="12"/>
                    <a:pt x="2496" y="1"/>
                    <a:pt x="2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3"/>
            <p:cNvSpPr/>
            <p:nvPr/>
          </p:nvSpPr>
          <p:spPr>
            <a:xfrm>
              <a:off x="2161236" y="2718855"/>
              <a:ext cx="854829" cy="849102"/>
            </a:xfrm>
            <a:custGeom>
              <a:avLst/>
              <a:gdLst/>
              <a:ahLst/>
              <a:cxnLst/>
              <a:rect l="l" t="t" r="r" b="b"/>
              <a:pathLst>
                <a:path w="10448" h="10378" extrusionOk="0">
                  <a:moveTo>
                    <a:pt x="4124" y="330"/>
                  </a:moveTo>
                  <a:cubicBezTo>
                    <a:pt x="4157" y="330"/>
                    <a:pt x="4179" y="341"/>
                    <a:pt x="4179" y="407"/>
                  </a:cubicBezTo>
                  <a:cubicBezTo>
                    <a:pt x="4124" y="429"/>
                    <a:pt x="4069" y="440"/>
                    <a:pt x="4014" y="451"/>
                  </a:cubicBezTo>
                  <a:cubicBezTo>
                    <a:pt x="3256" y="627"/>
                    <a:pt x="2574" y="946"/>
                    <a:pt x="1969" y="1452"/>
                  </a:cubicBezTo>
                  <a:cubicBezTo>
                    <a:pt x="1562" y="1793"/>
                    <a:pt x="1265" y="2211"/>
                    <a:pt x="1056" y="2705"/>
                  </a:cubicBezTo>
                  <a:cubicBezTo>
                    <a:pt x="990" y="2870"/>
                    <a:pt x="935" y="3035"/>
                    <a:pt x="869" y="3200"/>
                  </a:cubicBezTo>
                  <a:cubicBezTo>
                    <a:pt x="858" y="3233"/>
                    <a:pt x="847" y="3266"/>
                    <a:pt x="803" y="3266"/>
                  </a:cubicBezTo>
                  <a:cubicBezTo>
                    <a:pt x="770" y="3266"/>
                    <a:pt x="748" y="3222"/>
                    <a:pt x="770" y="3167"/>
                  </a:cubicBezTo>
                  <a:cubicBezTo>
                    <a:pt x="1023" y="2365"/>
                    <a:pt x="1441" y="1683"/>
                    <a:pt x="2134" y="1188"/>
                  </a:cubicBezTo>
                  <a:cubicBezTo>
                    <a:pt x="2706" y="781"/>
                    <a:pt x="3311" y="506"/>
                    <a:pt x="3981" y="352"/>
                  </a:cubicBezTo>
                  <a:cubicBezTo>
                    <a:pt x="4025" y="341"/>
                    <a:pt x="4080" y="330"/>
                    <a:pt x="4124" y="330"/>
                  </a:cubicBezTo>
                  <a:close/>
                  <a:moveTo>
                    <a:pt x="5213" y="1210"/>
                  </a:moveTo>
                  <a:cubicBezTo>
                    <a:pt x="5774" y="1221"/>
                    <a:pt x="6324" y="1342"/>
                    <a:pt x="6841" y="1562"/>
                  </a:cubicBezTo>
                  <a:cubicBezTo>
                    <a:pt x="7094" y="1672"/>
                    <a:pt x="7336" y="1793"/>
                    <a:pt x="7577" y="1936"/>
                  </a:cubicBezTo>
                  <a:cubicBezTo>
                    <a:pt x="7808" y="2090"/>
                    <a:pt x="8017" y="2266"/>
                    <a:pt x="8193" y="2486"/>
                  </a:cubicBezTo>
                  <a:cubicBezTo>
                    <a:pt x="8479" y="2826"/>
                    <a:pt x="8699" y="3222"/>
                    <a:pt x="8853" y="3640"/>
                  </a:cubicBezTo>
                  <a:cubicBezTo>
                    <a:pt x="8985" y="3959"/>
                    <a:pt x="9084" y="4289"/>
                    <a:pt x="9128" y="4630"/>
                  </a:cubicBezTo>
                  <a:cubicBezTo>
                    <a:pt x="9205" y="5158"/>
                    <a:pt x="9161" y="5686"/>
                    <a:pt x="8996" y="6203"/>
                  </a:cubicBezTo>
                  <a:cubicBezTo>
                    <a:pt x="8886" y="6543"/>
                    <a:pt x="8732" y="6873"/>
                    <a:pt x="8545" y="7181"/>
                  </a:cubicBezTo>
                  <a:cubicBezTo>
                    <a:pt x="8501" y="7269"/>
                    <a:pt x="8446" y="7357"/>
                    <a:pt x="8380" y="7434"/>
                  </a:cubicBezTo>
                  <a:cubicBezTo>
                    <a:pt x="8083" y="7786"/>
                    <a:pt x="7753" y="8116"/>
                    <a:pt x="7391" y="8380"/>
                  </a:cubicBezTo>
                  <a:cubicBezTo>
                    <a:pt x="7105" y="8589"/>
                    <a:pt x="6797" y="8765"/>
                    <a:pt x="6467" y="8875"/>
                  </a:cubicBezTo>
                  <a:cubicBezTo>
                    <a:pt x="6379" y="8908"/>
                    <a:pt x="6302" y="8941"/>
                    <a:pt x="6214" y="8974"/>
                  </a:cubicBezTo>
                  <a:cubicBezTo>
                    <a:pt x="6071" y="9040"/>
                    <a:pt x="5917" y="9062"/>
                    <a:pt x="5763" y="9073"/>
                  </a:cubicBezTo>
                  <a:cubicBezTo>
                    <a:pt x="5642" y="9073"/>
                    <a:pt x="5521" y="9084"/>
                    <a:pt x="5400" y="9084"/>
                  </a:cubicBezTo>
                  <a:cubicBezTo>
                    <a:pt x="5341" y="9088"/>
                    <a:pt x="5281" y="9090"/>
                    <a:pt x="5222" y="9090"/>
                  </a:cubicBezTo>
                  <a:cubicBezTo>
                    <a:pt x="4985" y="9090"/>
                    <a:pt x="4749" y="9055"/>
                    <a:pt x="4520" y="8985"/>
                  </a:cubicBezTo>
                  <a:cubicBezTo>
                    <a:pt x="3915" y="8798"/>
                    <a:pt x="3355" y="8523"/>
                    <a:pt x="2838" y="8160"/>
                  </a:cubicBezTo>
                  <a:cubicBezTo>
                    <a:pt x="2453" y="7907"/>
                    <a:pt x="2145" y="7577"/>
                    <a:pt x="1892" y="7192"/>
                  </a:cubicBezTo>
                  <a:cubicBezTo>
                    <a:pt x="1595" y="6752"/>
                    <a:pt x="1408" y="6258"/>
                    <a:pt x="1364" y="5730"/>
                  </a:cubicBezTo>
                  <a:cubicBezTo>
                    <a:pt x="1353" y="5554"/>
                    <a:pt x="1364" y="5389"/>
                    <a:pt x="1375" y="5213"/>
                  </a:cubicBezTo>
                  <a:lnTo>
                    <a:pt x="1364" y="5213"/>
                  </a:lnTo>
                  <a:cubicBezTo>
                    <a:pt x="1386" y="4542"/>
                    <a:pt x="1551" y="3904"/>
                    <a:pt x="1848" y="3299"/>
                  </a:cubicBezTo>
                  <a:cubicBezTo>
                    <a:pt x="2002" y="2958"/>
                    <a:pt x="2222" y="2650"/>
                    <a:pt x="2475" y="2387"/>
                  </a:cubicBezTo>
                  <a:cubicBezTo>
                    <a:pt x="2629" y="2222"/>
                    <a:pt x="2805" y="2090"/>
                    <a:pt x="2981" y="1980"/>
                  </a:cubicBezTo>
                  <a:cubicBezTo>
                    <a:pt x="3322" y="1749"/>
                    <a:pt x="3695" y="1584"/>
                    <a:pt x="4080" y="1452"/>
                  </a:cubicBezTo>
                  <a:cubicBezTo>
                    <a:pt x="4311" y="1364"/>
                    <a:pt x="4542" y="1287"/>
                    <a:pt x="4784" y="1243"/>
                  </a:cubicBezTo>
                  <a:cubicBezTo>
                    <a:pt x="4927" y="1221"/>
                    <a:pt x="5070" y="1210"/>
                    <a:pt x="5213" y="1210"/>
                  </a:cubicBezTo>
                  <a:close/>
                  <a:moveTo>
                    <a:pt x="10107" y="5510"/>
                  </a:moveTo>
                  <a:cubicBezTo>
                    <a:pt x="10118" y="5510"/>
                    <a:pt x="10140" y="5521"/>
                    <a:pt x="10140" y="5543"/>
                  </a:cubicBezTo>
                  <a:cubicBezTo>
                    <a:pt x="10151" y="5565"/>
                    <a:pt x="10162" y="5609"/>
                    <a:pt x="10162" y="5642"/>
                  </a:cubicBezTo>
                  <a:cubicBezTo>
                    <a:pt x="10173" y="6115"/>
                    <a:pt x="10140" y="6576"/>
                    <a:pt x="9964" y="7016"/>
                  </a:cubicBezTo>
                  <a:cubicBezTo>
                    <a:pt x="9810" y="7423"/>
                    <a:pt x="9590" y="7797"/>
                    <a:pt x="9304" y="8116"/>
                  </a:cubicBezTo>
                  <a:cubicBezTo>
                    <a:pt x="8578" y="8963"/>
                    <a:pt x="7676" y="9557"/>
                    <a:pt x="6599" y="9865"/>
                  </a:cubicBezTo>
                  <a:cubicBezTo>
                    <a:pt x="6346" y="9942"/>
                    <a:pt x="6093" y="10008"/>
                    <a:pt x="5829" y="10041"/>
                  </a:cubicBezTo>
                  <a:cubicBezTo>
                    <a:pt x="5656" y="10065"/>
                    <a:pt x="5483" y="10078"/>
                    <a:pt x="5305" y="10078"/>
                  </a:cubicBezTo>
                  <a:cubicBezTo>
                    <a:pt x="5245" y="10078"/>
                    <a:pt x="5186" y="10076"/>
                    <a:pt x="5125" y="10074"/>
                  </a:cubicBezTo>
                  <a:cubicBezTo>
                    <a:pt x="4685" y="10063"/>
                    <a:pt x="4267" y="9975"/>
                    <a:pt x="3849" y="9821"/>
                  </a:cubicBezTo>
                  <a:cubicBezTo>
                    <a:pt x="3827" y="9821"/>
                    <a:pt x="3794" y="9810"/>
                    <a:pt x="3772" y="9788"/>
                  </a:cubicBezTo>
                  <a:cubicBezTo>
                    <a:pt x="3739" y="9766"/>
                    <a:pt x="3739" y="9733"/>
                    <a:pt x="3783" y="9700"/>
                  </a:cubicBezTo>
                  <a:cubicBezTo>
                    <a:pt x="3860" y="9722"/>
                    <a:pt x="3948" y="9744"/>
                    <a:pt x="4025" y="9766"/>
                  </a:cubicBezTo>
                  <a:cubicBezTo>
                    <a:pt x="4433" y="9907"/>
                    <a:pt x="4846" y="9973"/>
                    <a:pt x="5271" y="9973"/>
                  </a:cubicBezTo>
                  <a:cubicBezTo>
                    <a:pt x="5408" y="9973"/>
                    <a:pt x="5546" y="9966"/>
                    <a:pt x="5686" y="9953"/>
                  </a:cubicBezTo>
                  <a:cubicBezTo>
                    <a:pt x="6027" y="9920"/>
                    <a:pt x="6357" y="9832"/>
                    <a:pt x="6687" y="9733"/>
                  </a:cubicBezTo>
                  <a:cubicBezTo>
                    <a:pt x="7248" y="9557"/>
                    <a:pt x="7775" y="9315"/>
                    <a:pt x="8248" y="8963"/>
                  </a:cubicBezTo>
                  <a:cubicBezTo>
                    <a:pt x="8644" y="8655"/>
                    <a:pt x="9018" y="8325"/>
                    <a:pt x="9337" y="7929"/>
                  </a:cubicBezTo>
                  <a:cubicBezTo>
                    <a:pt x="9678" y="7489"/>
                    <a:pt x="9909" y="7005"/>
                    <a:pt x="10019" y="6455"/>
                  </a:cubicBezTo>
                  <a:cubicBezTo>
                    <a:pt x="10063" y="6192"/>
                    <a:pt x="10063" y="5917"/>
                    <a:pt x="10063" y="5642"/>
                  </a:cubicBezTo>
                  <a:cubicBezTo>
                    <a:pt x="10063" y="5609"/>
                    <a:pt x="10063" y="5576"/>
                    <a:pt x="10063" y="5543"/>
                  </a:cubicBezTo>
                  <a:cubicBezTo>
                    <a:pt x="10074" y="5532"/>
                    <a:pt x="10096" y="5510"/>
                    <a:pt x="10107" y="5510"/>
                  </a:cubicBezTo>
                  <a:close/>
                  <a:moveTo>
                    <a:pt x="5609" y="0"/>
                  </a:moveTo>
                  <a:cubicBezTo>
                    <a:pt x="5081" y="0"/>
                    <a:pt x="4553" y="22"/>
                    <a:pt x="4036" y="110"/>
                  </a:cubicBezTo>
                  <a:cubicBezTo>
                    <a:pt x="3717" y="176"/>
                    <a:pt x="3410" y="253"/>
                    <a:pt x="3124" y="396"/>
                  </a:cubicBezTo>
                  <a:cubicBezTo>
                    <a:pt x="2651" y="638"/>
                    <a:pt x="2211" y="924"/>
                    <a:pt x="1793" y="1254"/>
                  </a:cubicBezTo>
                  <a:cubicBezTo>
                    <a:pt x="1705" y="1331"/>
                    <a:pt x="1606" y="1408"/>
                    <a:pt x="1518" y="1496"/>
                  </a:cubicBezTo>
                  <a:cubicBezTo>
                    <a:pt x="1078" y="1936"/>
                    <a:pt x="748" y="2442"/>
                    <a:pt x="517" y="3002"/>
                  </a:cubicBezTo>
                  <a:cubicBezTo>
                    <a:pt x="132" y="3959"/>
                    <a:pt x="0" y="4938"/>
                    <a:pt x="121" y="5950"/>
                  </a:cubicBezTo>
                  <a:cubicBezTo>
                    <a:pt x="187" y="6598"/>
                    <a:pt x="407" y="7192"/>
                    <a:pt x="759" y="7742"/>
                  </a:cubicBezTo>
                  <a:cubicBezTo>
                    <a:pt x="957" y="8028"/>
                    <a:pt x="1166" y="8303"/>
                    <a:pt x="1397" y="8556"/>
                  </a:cubicBezTo>
                  <a:cubicBezTo>
                    <a:pt x="1551" y="8721"/>
                    <a:pt x="1716" y="8886"/>
                    <a:pt x="1892" y="9029"/>
                  </a:cubicBezTo>
                  <a:cubicBezTo>
                    <a:pt x="2200" y="9260"/>
                    <a:pt x="2519" y="9480"/>
                    <a:pt x="2860" y="9645"/>
                  </a:cubicBezTo>
                  <a:cubicBezTo>
                    <a:pt x="3212" y="9810"/>
                    <a:pt x="3564" y="9964"/>
                    <a:pt x="3904" y="10118"/>
                  </a:cubicBezTo>
                  <a:cubicBezTo>
                    <a:pt x="4135" y="10216"/>
                    <a:pt x="4366" y="10282"/>
                    <a:pt x="4597" y="10315"/>
                  </a:cubicBezTo>
                  <a:cubicBezTo>
                    <a:pt x="4869" y="10358"/>
                    <a:pt x="5140" y="10378"/>
                    <a:pt x="5411" y="10378"/>
                  </a:cubicBezTo>
                  <a:cubicBezTo>
                    <a:pt x="5776" y="10378"/>
                    <a:pt x="6140" y="10341"/>
                    <a:pt x="6500" y="10271"/>
                  </a:cubicBezTo>
                  <a:cubicBezTo>
                    <a:pt x="6874" y="10205"/>
                    <a:pt x="7248" y="10096"/>
                    <a:pt x="7577" y="9909"/>
                  </a:cubicBezTo>
                  <a:cubicBezTo>
                    <a:pt x="8072" y="9634"/>
                    <a:pt x="8556" y="9337"/>
                    <a:pt x="9007" y="8985"/>
                  </a:cubicBezTo>
                  <a:cubicBezTo>
                    <a:pt x="9293" y="8754"/>
                    <a:pt x="9546" y="8490"/>
                    <a:pt x="9744" y="8182"/>
                  </a:cubicBezTo>
                  <a:cubicBezTo>
                    <a:pt x="10096" y="7610"/>
                    <a:pt x="10316" y="6994"/>
                    <a:pt x="10349" y="6324"/>
                  </a:cubicBezTo>
                  <a:cubicBezTo>
                    <a:pt x="10360" y="6049"/>
                    <a:pt x="10382" y="5785"/>
                    <a:pt x="10404" y="5521"/>
                  </a:cubicBezTo>
                  <a:lnTo>
                    <a:pt x="10404" y="5510"/>
                  </a:lnTo>
                  <a:lnTo>
                    <a:pt x="10393" y="5510"/>
                  </a:lnTo>
                  <a:cubicBezTo>
                    <a:pt x="10404" y="5444"/>
                    <a:pt x="10415" y="5378"/>
                    <a:pt x="10415" y="5312"/>
                  </a:cubicBezTo>
                  <a:cubicBezTo>
                    <a:pt x="10437" y="5015"/>
                    <a:pt x="10448" y="4718"/>
                    <a:pt x="10426" y="4421"/>
                  </a:cubicBezTo>
                  <a:cubicBezTo>
                    <a:pt x="10393" y="4080"/>
                    <a:pt x="10305" y="3761"/>
                    <a:pt x="10195" y="3431"/>
                  </a:cubicBezTo>
                  <a:cubicBezTo>
                    <a:pt x="10041" y="2936"/>
                    <a:pt x="9788" y="2497"/>
                    <a:pt x="9480" y="2079"/>
                  </a:cubicBezTo>
                  <a:cubicBezTo>
                    <a:pt x="9304" y="1826"/>
                    <a:pt x="9084" y="1617"/>
                    <a:pt x="8864" y="1408"/>
                  </a:cubicBezTo>
                  <a:cubicBezTo>
                    <a:pt x="8655" y="1221"/>
                    <a:pt x="8446" y="1034"/>
                    <a:pt x="8215" y="880"/>
                  </a:cubicBezTo>
                  <a:cubicBezTo>
                    <a:pt x="7676" y="517"/>
                    <a:pt x="7094" y="253"/>
                    <a:pt x="6456" y="132"/>
                  </a:cubicBezTo>
                  <a:cubicBezTo>
                    <a:pt x="6181" y="66"/>
                    <a:pt x="5895" y="11"/>
                    <a:pt x="5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3"/>
            <p:cNvSpPr/>
            <p:nvPr/>
          </p:nvSpPr>
          <p:spPr>
            <a:xfrm>
              <a:off x="2184636" y="2741110"/>
              <a:ext cx="808930" cy="771703"/>
            </a:xfrm>
            <a:custGeom>
              <a:avLst/>
              <a:gdLst/>
              <a:ahLst/>
              <a:cxnLst/>
              <a:rect l="l" t="t" r="r" b="b"/>
              <a:pathLst>
                <a:path w="9887" h="9432" extrusionOk="0">
                  <a:moveTo>
                    <a:pt x="4927" y="663"/>
                  </a:moveTo>
                  <a:cubicBezTo>
                    <a:pt x="5499" y="674"/>
                    <a:pt x="6082" y="795"/>
                    <a:pt x="6665" y="1048"/>
                  </a:cubicBezTo>
                  <a:cubicBezTo>
                    <a:pt x="6940" y="1158"/>
                    <a:pt x="7192" y="1290"/>
                    <a:pt x="7434" y="1433"/>
                  </a:cubicBezTo>
                  <a:cubicBezTo>
                    <a:pt x="7676" y="1598"/>
                    <a:pt x="7907" y="1796"/>
                    <a:pt x="8116" y="2038"/>
                  </a:cubicBezTo>
                  <a:cubicBezTo>
                    <a:pt x="8402" y="2389"/>
                    <a:pt x="8644" y="2807"/>
                    <a:pt x="8820" y="3269"/>
                  </a:cubicBezTo>
                  <a:cubicBezTo>
                    <a:pt x="8974" y="3665"/>
                    <a:pt x="9073" y="3995"/>
                    <a:pt x="9117" y="4314"/>
                  </a:cubicBezTo>
                  <a:cubicBezTo>
                    <a:pt x="9194" y="4886"/>
                    <a:pt x="9150" y="5458"/>
                    <a:pt x="8963" y="6008"/>
                  </a:cubicBezTo>
                  <a:cubicBezTo>
                    <a:pt x="8853" y="6359"/>
                    <a:pt x="8699" y="6689"/>
                    <a:pt x="8501" y="7041"/>
                  </a:cubicBezTo>
                  <a:cubicBezTo>
                    <a:pt x="8435" y="7151"/>
                    <a:pt x="8369" y="7250"/>
                    <a:pt x="8292" y="7338"/>
                  </a:cubicBezTo>
                  <a:cubicBezTo>
                    <a:pt x="7951" y="7745"/>
                    <a:pt x="7610" y="8075"/>
                    <a:pt x="7258" y="8328"/>
                  </a:cubicBezTo>
                  <a:cubicBezTo>
                    <a:pt x="6929" y="8570"/>
                    <a:pt x="6610" y="8746"/>
                    <a:pt x="6269" y="8867"/>
                  </a:cubicBezTo>
                  <a:cubicBezTo>
                    <a:pt x="6192" y="8889"/>
                    <a:pt x="6115" y="8922"/>
                    <a:pt x="6027" y="8955"/>
                  </a:cubicBezTo>
                  <a:cubicBezTo>
                    <a:pt x="5950" y="8988"/>
                    <a:pt x="5862" y="9021"/>
                    <a:pt x="5763" y="9032"/>
                  </a:cubicBezTo>
                  <a:cubicBezTo>
                    <a:pt x="5675" y="9054"/>
                    <a:pt x="5587" y="9065"/>
                    <a:pt x="5488" y="9065"/>
                  </a:cubicBezTo>
                  <a:cubicBezTo>
                    <a:pt x="5367" y="9076"/>
                    <a:pt x="5257" y="9076"/>
                    <a:pt x="5136" y="9087"/>
                  </a:cubicBezTo>
                  <a:cubicBezTo>
                    <a:pt x="5073" y="9091"/>
                    <a:pt x="5010" y="9093"/>
                    <a:pt x="4947" y="9093"/>
                  </a:cubicBezTo>
                  <a:cubicBezTo>
                    <a:pt x="4688" y="9093"/>
                    <a:pt x="4422" y="9056"/>
                    <a:pt x="4157" y="8977"/>
                  </a:cubicBezTo>
                  <a:cubicBezTo>
                    <a:pt x="3541" y="8790"/>
                    <a:pt x="2948" y="8493"/>
                    <a:pt x="2398" y="8119"/>
                  </a:cubicBezTo>
                  <a:cubicBezTo>
                    <a:pt x="2013" y="7844"/>
                    <a:pt x="1672" y="7503"/>
                    <a:pt x="1386" y="7074"/>
                  </a:cubicBezTo>
                  <a:cubicBezTo>
                    <a:pt x="1045" y="6579"/>
                    <a:pt x="858" y="6041"/>
                    <a:pt x="814" y="5480"/>
                  </a:cubicBezTo>
                  <a:cubicBezTo>
                    <a:pt x="803" y="5348"/>
                    <a:pt x="803" y="5216"/>
                    <a:pt x="814" y="5095"/>
                  </a:cubicBezTo>
                  <a:cubicBezTo>
                    <a:pt x="814" y="5040"/>
                    <a:pt x="814" y="4985"/>
                    <a:pt x="814" y="4941"/>
                  </a:cubicBezTo>
                  <a:cubicBezTo>
                    <a:pt x="825" y="4259"/>
                    <a:pt x="990" y="3588"/>
                    <a:pt x="1320" y="2906"/>
                  </a:cubicBezTo>
                  <a:cubicBezTo>
                    <a:pt x="1474" y="2565"/>
                    <a:pt x="1705" y="2247"/>
                    <a:pt x="2002" y="1928"/>
                  </a:cubicBezTo>
                  <a:cubicBezTo>
                    <a:pt x="2145" y="1774"/>
                    <a:pt x="2321" y="1631"/>
                    <a:pt x="2552" y="1477"/>
                  </a:cubicBezTo>
                  <a:cubicBezTo>
                    <a:pt x="2871" y="1268"/>
                    <a:pt x="3223" y="1103"/>
                    <a:pt x="3695" y="927"/>
                  </a:cubicBezTo>
                  <a:cubicBezTo>
                    <a:pt x="3893" y="850"/>
                    <a:pt x="4102" y="773"/>
                    <a:pt x="4333" y="729"/>
                  </a:cubicBezTo>
                  <a:cubicBezTo>
                    <a:pt x="4377" y="718"/>
                    <a:pt x="4410" y="707"/>
                    <a:pt x="4454" y="707"/>
                  </a:cubicBezTo>
                  <a:cubicBezTo>
                    <a:pt x="4630" y="674"/>
                    <a:pt x="4784" y="663"/>
                    <a:pt x="4927" y="663"/>
                  </a:cubicBezTo>
                  <a:close/>
                  <a:moveTo>
                    <a:pt x="5087" y="0"/>
                  </a:moveTo>
                  <a:cubicBezTo>
                    <a:pt x="4737" y="0"/>
                    <a:pt x="4440" y="22"/>
                    <a:pt x="4157" y="58"/>
                  </a:cubicBezTo>
                  <a:cubicBezTo>
                    <a:pt x="4168" y="91"/>
                    <a:pt x="4168" y="124"/>
                    <a:pt x="4168" y="157"/>
                  </a:cubicBezTo>
                  <a:lnTo>
                    <a:pt x="4146" y="355"/>
                  </a:lnTo>
                  <a:lnTo>
                    <a:pt x="3904" y="421"/>
                  </a:lnTo>
                  <a:cubicBezTo>
                    <a:pt x="3871" y="432"/>
                    <a:pt x="3827" y="443"/>
                    <a:pt x="3783" y="443"/>
                  </a:cubicBezTo>
                  <a:cubicBezTo>
                    <a:pt x="3058" y="608"/>
                    <a:pt x="2409" y="927"/>
                    <a:pt x="1859" y="1389"/>
                  </a:cubicBezTo>
                  <a:cubicBezTo>
                    <a:pt x="1496" y="1697"/>
                    <a:pt x="1210" y="2082"/>
                    <a:pt x="1023" y="2532"/>
                  </a:cubicBezTo>
                  <a:cubicBezTo>
                    <a:pt x="979" y="2653"/>
                    <a:pt x="935" y="2763"/>
                    <a:pt x="891" y="2873"/>
                  </a:cubicBezTo>
                  <a:lnTo>
                    <a:pt x="836" y="3027"/>
                  </a:lnTo>
                  <a:cubicBezTo>
                    <a:pt x="781" y="3159"/>
                    <a:pt x="704" y="3236"/>
                    <a:pt x="583" y="3258"/>
                  </a:cubicBezTo>
                  <a:lnTo>
                    <a:pt x="550" y="3269"/>
                  </a:lnTo>
                  <a:lnTo>
                    <a:pt x="517" y="3269"/>
                  </a:lnTo>
                  <a:cubicBezTo>
                    <a:pt x="451" y="3269"/>
                    <a:pt x="396" y="3247"/>
                    <a:pt x="341" y="3214"/>
                  </a:cubicBezTo>
                  <a:cubicBezTo>
                    <a:pt x="88" y="4006"/>
                    <a:pt x="0" y="4820"/>
                    <a:pt x="99" y="5656"/>
                  </a:cubicBezTo>
                  <a:cubicBezTo>
                    <a:pt x="165" y="6260"/>
                    <a:pt x="363" y="6821"/>
                    <a:pt x="704" y="7327"/>
                  </a:cubicBezTo>
                  <a:cubicBezTo>
                    <a:pt x="869" y="7591"/>
                    <a:pt x="1078" y="7855"/>
                    <a:pt x="1309" y="8108"/>
                  </a:cubicBezTo>
                  <a:cubicBezTo>
                    <a:pt x="1474" y="8284"/>
                    <a:pt x="1628" y="8427"/>
                    <a:pt x="1771" y="8548"/>
                  </a:cubicBezTo>
                  <a:cubicBezTo>
                    <a:pt x="2101" y="8801"/>
                    <a:pt x="2398" y="8988"/>
                    <a:pt x="2695" y="9131"/>
                  </a:cubicBezTo>
                  <a:cubicBezTo>
                    <a:pt x="2871" y="9208"/>
                    <a:pt x="3047" y="9296"/>
                    <a:pt x="3223" y="9373"/>
                  </a:cubicBezTo>
                  <a:cubicBezTo>
                    <a:pt x="3234" y="9318"/>
                    <a:pt x="3267" y="9274"/>
                    <a:pt x="3332" y="9219"/>
                  </a:cubicBezTo>
                  <a:lnTo>
                    <a:pt x="3442" y="9131"/>
                  </a:lnTo>
                  <a:lnTo>
                    <a:pt x="3651" y="9186"/>
                  </a:lnTo>
                  <a:cubicBezTo>
                    <a:pt x="3706" y="9208"/>
                    <a:pt x="3772" y="9219"/>
                    <a:pt x="3827" y="9241"/>
                  </a:cubicBezTo>
                  <a:cubicBezTo>
                    <a:pt x="4196" y="9369"/>
                    <a:pt x="4586" y="9431"/>
                    <a:pt x="5011" y="9431"/>
                  </a:cubicBezTo>
                  <a:cubicBezTo>
                    <a:pt x="5130" y="9431"/>
                    <a:pt x="5252" y="9426"/>
                    <a:pt x="5378" y="9417"/>
                  </a:cubicBezTo>
                  <a:cubicBezTo>
                    <a:pt x="5499" y="9406"/>
                    <a:pt x="5620" y="9384"/>
                    <a:pt x="5752" y="9362"/>
                  </a:cubicBezTo>
                  <a:lnTo>
                    <a:pt x="5741" y="9362"/>
                  </a:lnTo>
                  <a:cubicBezTo>
                    <a:pt x="5917" y="9329"/>
                    <a:pt x="6093" y="9274"/>
                    <a:pt x="6313" y="9208"/>
                  </a:cubicBezTo>
                  <a:cubicBezTo>
                    <a:pt x="6907" y="9021"/>
                    <a:pt x="7390" y="8779"/>
                    <a:pt x="7797" y="8482"/>
                  </a:cubicBezTo>
                  <a:cubicBezTo>
                    <a:pt x="8226" y="8163"/>
                    <a:pt x="8567" y="7833"/>
                    <a:pt x="8842" y="7492"/>
                  </a:cubicBezTo>
                  <a:cubicBezTo>
                    <a:pt x="9161" y="7085"/>
                    <a:pt x="9370" y="6634"/>
                    <a:pt x="9458" y="6139"/>
                  </a:cubicBezTo>
                  <a:cubicBezTo>
                    <a:pt x="9502" y="5920"/>
                    <a:pt x="9502" y="5689"/>
                    <a:pt x="9502" y="5447"/>
                  </a:cubicBezTo>
                  <a:lnTo>
                    <a:pt x="9502" y="5370"/>
                  </a:lnTo>
                  <a:cubicBezTo>
                    <a:pt x="9502" y="5326"/>
                    <a:pt x="9502" y="5271"/>
                    <a:pt x="9524" y="5216"/>
                  </a:cubicBezTo>
                  <a:cubicBezTo>
                    <a:pt x="9546" y="5084"/>
                    <a:pt x="9656" y="4996"/>
                    <a:pt x="9766" y="4985"/>
                  </a:cubicBezTo>
                  <a:lnTo>
                    <a:pt x="9788" y="4974"/>
                  </a:lnTo>
                  <a:lnTo>
                    <a:pt x="9865" y="4974"/>
                  </a:lnTo>
                  <a:cubicBezTo>
                    <a:pt x="9876" y="4721"/>
                    <a:pt x="9887" y="4446"/>
                    <a:pt x="9865" y="4182"/>
                  </a:cubicBezTo>
                  <a:cubicBezTo>
                    <a:pt x="9832" y="3841"/>
                    <a:pt x="9733" y="3511"/>
                    <a:pt x="9656" y="3247"/>
                  </a:cubicBezTo>
                  <a:cubicBezTo>
                    <a:pt x="9513" y="2818"/>
                    <a:pt x="9293" y="2400"/>
                    <a:pt x="8974" y="1961"/>
                  </a:cubicBezTo>
                  <a:cubicBezTo>
                    <a:pt x="8809" y="1730"/>
                    <a:pt x="8600" y="1543"/>
                    <a:pt x="8391" y="1345"/>
                  </a:cubicBezTo>
                  <a:cubicBezTo>
                    <a:pt x="8204" y="1169"/>
                    <a:pt x="7995" y="982"/>
                    <a:pt x="7775" y="839"/>
                  </a:cubicBezTo>
                  <a:cubicBezTo>
                    <a:pt x="7214" y="465"/>
                    <a:pt x="6676" y="223"/>
                    <a:pt x="6115" y="124"/>
                  </a:cubicBezTo>
                  <a:lnTo>
                    <a:pt x="5983" y="91"/>
                  </a:lnTo>
                  <a:cubicBezTo>
                    <a:pt x="5752" y="47"/>
                    <a:pt x="5532" y="3"/>
                    <a:pt x="5312" y="3"/>
                  </a:cubicBezTo>
                  <a:cubicBezTo>
                    <a:pt x="5235" y="1"/>
                    <a:pt x="5160" y="0"/>
                    <a:pt x="5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3"/>
            <p:cNvSpPr/>
            <p:nvPr/>
          </p:nvSpPr>
          <p:spPr>
            <a:xfrm>
              <a:off x="3311987" y="1481697"/>
              <a:ext cx="278998" cy="731530"/>
            </a:xfrm>
            <a:custGeom>
              <a:avLst/>
              <a:gdLst/>
              <a:ahLst/>
              <a:cxnLst/>
              <a:rect l="l" t="t" r="r" b="b"/>
              <a:pathLst>
                <a:path w="3410" h="8941" extrusionOk="0">
                  <a:moveTo>
                    <a:pt x="2761" y="0"/>
                  </a:moveTo>
                  <a:cubicBezTo>
                    <a:pt x="2717" y="33"/>
                    <a:pt x="2695" y="55"/>
                    <a:pt x="2662" y="88"/>
                  </a:cubicBezTo>
                  <a:cubicBezTo>
                    <a:pt x="2475" y="275"/>
                    <a:pt x="2299" y="462"/>
                    <a:pt x="2112" y="649"/>
                  </a:cubicBezTo>
                  <a:cubicBezTo>
                    <a:pt x="1441" y="1298"/>
                    <a:pt x="771" y="1947"/>
                    <a:pt x="111" y="2606"/>
                  </a:cubicBezTo>
                  <a:cubicBezTo>
                    <a:pt x="78" y="2639"/>
                    <a:pt x="45" y="2672"/>
                    <a:pt x="12" y="2705"/>
                  </a:cubicBezTo>
                  <a:cubicBezTo>
                    <a:pt x="56" y="2848"/>
                    <a:pt x="89" y="2969"/>
                    <a:pt x="111" y="3101"/>
                  </a:cubicBezTo>
                  <a:cubicBezTo>
                    <a:pt x="177" y="3420"/>
                    <a:pt x="188" y="3750"/>
                    <a:pt x="188" y="4080"/>
                  </a:cubicBezTo>
                  <a:cubicBezTo>
                    <a:pt x="188" y="4487"/>
                    <a:pt x="177" y="4883"/>
                    <a:pt x="144" y="5290"/>
                  </a:cubicBezTo>
                  <a:cubicBezTo>
                    <a:pt x="133" y="5488"/>
                    <a:pt x="100" y="5664"/>
                    <a:pt x="1" y="5840"/>
                  </a:cubicBezTo>
                  <a:cubicBezTo>
                    <a:pt x="23" y="5884"/>
                    <a:pt x="45" y="5906"/>
                    <a:pt x="56" y="5928"/>
                  </a:cubicBezTo>
                  <a:cubicBezTo>
                    <a:pt x="518" y="6466"/>
                    <a:pt x="980" y="7016"/>
                    <a:pt x="1441" y="7555"/>
                  </a:cubicBezTo>
                  <a:cubicBezTo>
                    <a:pt x="1672" y="7819"/>
                    <a:pt x="1903" y="8072"/>
                    <a:pt x="2156" y="8314"/>
                  </a:cubicBezTo>
                  <a:cubicBezTo>
                    <a:pt x="2354" y="8501"/>
                    <a:pt x="2563" y="8699"/>
                    <a:pt x="2772" y="8897"/>
                  </a:cubicBezTo>
                  <a:cubicBezTo>
                    <a:pt x="2794" y="8919"/>
                    <a:pt x="2805" y="8930"/>
                    <a:pt x="2827" y="8941"/>
                  </a:cubicBezTo>
                  <a:cubicBezTo>
                    <a:pt x="2915" y="8897"/>
                    <a:pt x="2959" y="8831"/>
                    <a:pt x="3003" y="8754"/>
                  </a:cubicBezTo>
                  <a:cubicBezTo>
                    <a:pt x="3047" y="8655"/>
                    <a:pt x="3080" y="8545"/>
                    <a:pt x="3113" y="8446"/>
                  </a:cubicBezTo>
                  <a:cubicBezTo>
                    <a:pt x="3157" y="8226"/>
                    <a:pt x="3201" y="8006"/>
                    <a:pt x="3245" y="7786"/>
                  </a:cubicBezTo>
                  <a:cubicBezTo>
                    <a:pt x="3311" y="7357"/>
                    <a:pt x="3377" y="6928"/>
                    <a:pt x="3388" y="6499"/>
                  </a:cubicBezTo>
                  <a:cubicBezTo>
                    <a:pt x="3399" y="6170"/>
                    <a:pt x="3410" y="5840"/>
                    <a:pt x="3399" y="5521"/>
                  </a:cubicBezTo>
                  <a:cubicBezTo>
                    <a:pt x="3399" y="5070"/>
                    <a:pt x="3388" y="4619"/>
                    <a:pt x="3366" y="4179"/>
                  </a:cubicBezTo>
                  <a:cubicBezTo>
                    <a:pt x="3355" y="3794"/>
                    <a:pt x="3322" y="3409"/>
                    <a:pt x="3311" y="3035"/>
                  </a:cubicBezTo>
                  <a:cubicBezTo>
                    <a:pt x="3278" y="2431"/>
                    <a:pt x="3256" y="1837"/>
                    <a:pt x="3157" y="1254"/>
                  </a:cubicBezTo>
                  <a:cubicBezTo>
                    <a:pt x="3113" y="979"/>
                    <a:pt x="3080" y="715"/>
                    <a:pt x="3003" y="440"/>
                  </a:cubicBezTo>
                  <a:cubicBezTo>
                    <a:pt x="2959" y="308"/>
                    <a:pt x="2915" y="187"/>
                    <a:pt x="2827" y="77"/>
                  </a:cubicBezTo>
                  <a:cubicBezTo>
                    <a:pt x="2816" y="44"/>
                    <a:pt x="2783" y="22"/>
                    <a:pt x="27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3"/>
            <p:cNvSpPr/>
            <p:nvPr/>
          </p:nvSpPr>
          <p:spPr>
            <a:xfrm>
              <a:off x="3337187" y="1515896"/>
              <a:ext cx="231298" cy="664931"/>
            </a:xfrm>
            <a:custGeom>
              <a:avLst/>
              <a:gdLst/>
              <a:ahLst/>
              <a:cxnLst/>
              <a:rect l="l" t="t" r="r" b="b"/>
              <a:pathLst>
                <a:path w="2827" h="8127" extrusionOk="0">
                  <a:moveTo>
                    <a:pt x="2398" y="0"/>
                  </a:moveTo>
                  <a:lnTo>
                    <a:pt x="2354" y="55"/>
                  </a:lnTo>
                  <a:cubicBezTo>
                    <a:pt x="2233" y="176"/>
                    <a:pt x="2112" y="297"/>
                    <a:pt x="1991" y="418"/>
                  </a:cubicBezTo>
                  <a:cubicBezTo>
                    <a:pt x="1573" y="825"/>
                    <a:pt x="1155" y="1232"/>
                    <a:pt x="749" y="1639"/>
                  </a:cubicBezTo>
                  <a:lnTo>
                    <a:pt x="1" y="2364"/>
                  </a:lnTo>
                  <a:cubicBezTo>
                    <a:pt x="34" y="2452"/>
                    <a:pt x="56" y="2540"/>
                    <a:pt x="67" y="2639"/>
                  </a:cubicBezTo>
                  <a:cubicBezTo>
                    <a:pt x="133" y="2980"/>
                    <a:pt x="144" y="3332"/>
                    <a:pt x="144" y="3651"/>
                  </a:cubicBezTo>
                  <a:cubicBezTo>
                    <a:pt x="155" y="4047"/>
                    <a:pt x="133" y="4465"/>
                    <a:pt x="100" y="4894"/>
                  </a:cubicBezTo>
                  <a:cubicBezTo>
                    <a:pt x="89" y="5059"/>
                    <a:pt x="67" y="5224"/>
                    <a:pt x="12" y="5389"/>
                  </a:cubicBezTo>
                  <a:lnTo>
                    <a:pt x="276" y="5708"/>
                  </a:lnTo>
                  <a:cubicBezTo>
                    <a:pt x="639" y="6125"/>
                    <a:pt x="990" y="6543"/>
                    <a:pt x="1342" y="6961"/>
                  </a:cubicBezTo>
                  <a:cubicBezTo>
                    <a:pt x="1573" y="7236"/>
                    <a:pt x="1804" y="7467"/>
                    <a:pt x="2035" y="7698"/>
                  </a:cubicBezTo>
                  <a:lnTo>
                    <a:pt x="2266" y="7918"/>
                  </a:lnTo>
                  <a:lnTo>
                    <a:pt x="2486" y="8127"/>
                  </a:lnTo>
                  <a:cubicBezTo>
                    <a:pt x="2508" y="8072"/>
                    <a:pt x="2530" y="8017"/>
                    <a:pt x="2541" y="7962"/>
                  </a:cubicBezTo>
                  <a:cubicBezTo>
                    <a:pt x="2596" y="7742"/>
                    <a:pt x="2640" y="7511"/>
                    <a:pt x="2673" y="7324"/>
                  </a:cubicBezTo>
                  <a:cubicBezTo>
                    <a:pt x="2728" y="6961"/>
                    <a:pt x="2805" y="6521"/>
                    <a:pt x="2816" y="6070"/>
                  </a:cubicBezTo>
                  <a:lnTo>
                    <a:pt x="2816" y="5840"/>
                  </a:lnTo>
                  <a:cubicBezTo>
                    <a:pt x="2827" y="5598"/>
                    <a:pt x="2827" y="5345"/>
                    <a:pt x="2827" y="5103"/>
                  </a:cubicBezTo>
                  <a:cubicBezTo>
                    <a:pt x="2827" y="4696"/>
                    <a:pt x="2816" y="4256"/>
                    <a:pt x="2794" y="3772"/>
                  </a:cubicBezTo>
                  <a:cubicBezTo>
                    <a:pt x="2783" y="3585"/>
                    <a:pt x="2772" y="3387"/>
                    <a:pt x="2761" y="3200"/>
                  </a:cubicBezTo>
                  <a:cubicBezTo>
                    <a:pt x="2750" y="3002"/>
                    <a:pt x="2739" y="2815"/>
                    <a:pt x="2728" y="2628"/>
                  </a:cubicBezTo>
                  <a:cubicBezTo>
                    <a:pt x="2706" y="2090"/>
                    <a:pt x="2684" y="1474"/>
                    <a:pt x="2585" y="880"/>
                  </a:cubicBezTo>
                  <a:lnTo>
                    <a:pt x="2563" y="781"/>
                  </a:lnTo>
                  <a:cubicBezTo>
                    <a:pt x="2530" y="550"/>
                    <a:pt x="2497" y="319"/>
                    <a:pt x="2431" y="99"/>
                  </a:cubicBezTo>
                  <a:cubicBezTo>
                    <a:pt x="2420" y="66"/>
                    <a:pt x="2409" y="33"/>
                    <a:pt x="2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3"/>
            <p:cNvSpPr/>
            <p:nvPr/>
          </p:nvSpPr>
          <p:spPr>
            <a:xfrm>
              <a:off x="2859460" y="1967527"/>
              <a:ext cx="675813" cy="282598"/>
            </a:xfrm>
            <a:custGeom>
              <a:avLst/>
              <a:gdLst/>
              <a:ahLst/>
              <a:cxnLst/>
              <a:rect l="l" t="t" r="r" b="b"/>
              <a:pathLst>
                <a:path w="8260" h="3454" extrusionOk="0">
                  <a:moveTo>
                    <a:pt x="5466" y="1"/>
                  </a:moveTo>
                  <a:cubicBezTo>
                    <a:pt x="5444" y="23"/>
                    <a:pt x="5433" y="23"/>
                    <a:pt x="5411" y="34"/>
                  </a:cubicBezTo>
                  <a:cubicBezTo>
                    <a:pt x="5257" y="177"/>
                    <a:pt x="5070" y="254"/>
                    <a:pt x="4872" y="309"/>
                  </a:cubicBezTo>
                  <a:cubicBezTo>
                    <a:pt x="4575" y="375"/>
                    <a:pt x="4278" y="418"/>
                    <a:pt x="3981" y="429"/>
                  </a:cubicBezTo>
                  <a:cubicBezTo>
                    <a:pt x="3728" y="429"/>
                    <a:pt x="3464" y="418"/>
                    <a:pt x="3200" y="408"/>
                  </a:cubicBezTo>
                  <a:cubicBezTo>
                    <a:pt x="3024" y="408"/>
                    <a:pt x="2859" y="375"/>
                    <a:pt x="2695" y="320"/>
                  </a:cubicBezTo>
                  <a:cubicBezTo>
                    <a:pt x="2585" y="287"/>
                    <a:pt x="2486" y="254"/>
                    <a:pt x="2387" y="221"/>
                  </a:cubicBezTo>
                  <a:cubicBezTo>
                    <a:pt x="2233" y="353"/>
                    <a:pt x="110" y="2728"/>
                    <a:pt x="0" y="2893"/>
                  </a:cubicBezTo>
                  <a:cubicBezTo>
                    <a:pt x="22" y="2904"/>
                    <a:pt x="33" y="2926"/>
                    <a:pt x="66" y="2937"/>
                  </a:cubicBezTo>
                  <a:cubicBezTo>
                    <a:pt x="198" y="3025"/>
                    <a:pt x="341" y="3080"/>
                    <a:pt x="484" y="3124"/>
                  </a:cubicBezTo>
                  <a:cubicBezTo>
                    <a:pt x="935" y="3267"/>
                    <a:pt x="1397" y="3322"/>
                    <a:pt x="1870" y="3344"/>
                  </a:cubicBezTo>
                  <a:cubicBezTo>
                    <a:pt x="2277" y="3366"/>
                    <a:pt x="2684" y="3377"/>
                    <a:pt x="3090" y="3399"/>
                  </a:cubicBezTo>
                  <a:cubicBezTo>
                    <a:pt x="3684" y="3410"/>
                    <a:pt x="4278" y="3432"/>
                    <a:pt x="4872" y="3454"/>
                  </a:cubicBezTo>
                  <a:cubicBezTo>
                    <a:pt x="5235" y="3454"/>
                    <a:pt x="5609" y="3454"/>
                    <a:pt x="5972" y="3432"/>
                  </a:cubicBezTo>
                  <a:cubicBezTo>
                    <a:pt x="6379" y="3410"/>
                    <a:pt x="6796" y="3366"/>
                    <a:pt x="7203" y="3333"/>
                  </a:cubicBezTo>
                  <a:cubicBezTo>
                    <a:pt x="7467" y="3311"/>
                    <a:pt x="7720" y="3256"/>
                    <a:pt x="7973" y="3190"/>
                  </a:cubicBezTo>
                  <a:cubicBezTo>
                    <a:pt x="8072" y="3168"/>
                    <a:pt x="8160" y="3146"/>
                    <a:pt x="8248" y="3069"/>
                  </a:cubicBezTo>
                  <a:lnTo>
                    <a:pt x="8259" y="3069"/>
                  </a:lnTo>
                  <a:cubicBezTo>
                    <a:pt x="8237" y="3047"/>
                    <a:pt x="8226" y="3025"/>
                    <a:pt x="8215" y="3014"/>
                  </a:cubicBezTo>
                  <a:cubicBezTo>
                    <a:pt x="8149" y="2948"/>
                    <a:pt x="8083" y="2882"/>
                    <a:pt x="8017" y="2827"/>
                  </a:cubicBezTo>
                  <a:cubicBezTo>
                    <a:pt x="7544" y="2387"/>
                    <a:pt x="7093" y="1925"/>
                    <a:pt x="6675" y="1430"/>
                  </a:cubicBezTo>
                  <a:cubicBezTo>
                    <a:pt x="6313" y="979"/>
                    <a:pt x="5928" y="539"/>
                    <a:pt x="5554" y="100"/>
                  </a:cubicBezTo>
                  <a:cubicBezTo>
                    <a:pt x="5532" y="67"/>
                    <a:pt x="5499" y="34"/>
                    <a:pt x="5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3"/>
            <p:cNvSpPr/>
            <p:nvPr/>
          </p:nvSpPr>
          <p:spPr>
            <a:xfrm>
              <a:off x="2892759" y="1998127"/>
              <a:ext cx="602013" cy="229907"/>
            </a:xfrm>
            <a:custGeom>
              <a:avLst/>
              <a:gdLst/>
              <a:ahLst/>
              <a:cxnLst/>
              <a:rect l="l" t="t" r="r" b="b"/>
              <a:pathLst>
                <a:path w="7358" h="2810" extrusionOk="0">
                  <a:moveTo>
                    <a:pt x="5015" y="1"/>
                  </a:moveTo>
                  <a:cubicBezTo>
                    <a:pt x="4872" y="88"/>
                    <a:pt x="4707" y="154"/>
                    <a:pt x="4520" y="198"/>
                  </a:cubicBezTo>
                  <a:cubicBezTo>
                    <a:pt x="4476" y="209"/>
                    <a:pt x="4432" y="220"/>
                    <a:pt x="4388" y="231"/>
                  </a:cubicBezTo>
                  <a:cubicBezTo>
                    <a:pt x="4124" y="286"/>
                    <a:pt x="3860" y="319"/>
                    <a:pt x="3585" y="330"/>
                  </a:cubicBezTo>
                  <a:cubicBezTo>
                    <a:pt x="3354" y="330"/>
                    <a:pt x="3123" y="330"/>
                    <a:pt x="2903" y="319"/>
                  </a:cubicBezTo>
                  <a:lnTo>
                    <a:pt x="2771" y="308"/>
                  </a:lnTo>
                  <a:cubicBezTo>
                    <a:pt x="2584" y="308"/>
                    <a:pt x="2386" y="275"/>
                    <a:pt x="2200" y="209"/>
                  </a:cubicBezTo>
                  <a:cubicBezTo>
                    <a:pt x="2145" y="187"/>
                    <a:pt x="2101" y="176"/>
                    <a:pt x="2057" y="154"/>
                  </a:cubicBezTo>
                  <a:cubicBezTo>
                    <a:pt x="1683" y="561"/>
                    <a:pt x="484" y="1892"/>
                    <a:pt x="0" y="2442"/>
                  </a:cubicBezTo>
                  <a:cubicBezTo>
                    <a:pt x="55" y="2464"/>
                    <a:pt x="99" y="2475"/>
                    <a:pt x="154" y="2497"/>
                  </a:cubicBezTo>
                  <a:cubicBezTo>
                    <a:pt x="517" y="2607"/>
                    <a:pt x="924" y="2673"/>
                    <a:pt x="1474" y="2706"/>
                  </a:cubicBezTo>
                  <a:cubicBezTo>
                    <a:pt x="1892" y="2728"/>
                    <a:pt x="2299" y="2739"/>
                    <a:pt x="2683" y="2750"/>
                  </a:cubicBezTo>
                  <a:lnTo>
                    <a:pt x="2903" y="2761"/>
                  </a:lnTo>
                  <a:cubicBezTo>
                    <a:pt x="3420" y="2783"/>
                    <a:pt x="3948" y="2794"/>
                    <a:pt x="4465" y="2805"/>
                  </a:cubicBezTo>
                  <a:cubicBezTo>
                    <a:pt x="4591" y="2808"/>
                    <a:pt x="4709" y="2809"/>
                    <a:pt x="4821" y="2809"/>
                  </a:cubicBezTo>
                  <a:cubicBezTo>
                    <a:pt x="5091" y="2809"/>
                    <a:pt x="5325" y="2802"/>
                    <a:pt x="5543" y="2794"/>
                  </a:cubicBezTo>
                  <a:cubicBezTo>
                    <a:pt x="5873" y="2772"/>
                    <a:pt x="6214" y="2739"/>
                    <a:pt x="6532" y="2706"/>
                  </a:cubicBezTo>
                  <a:lnTo>
                    <a:pt x="6763" y="2684"/>
                  </a:lnTo>
                  <a:cubicBezTo>
                    <a:pt x="6928" y="2673"/>
                    <a:pt x="7082" y="2651"/>
                    <a:pt x="7247" y="2618"/>
                  </a:cubicBezTo>
                  <a:cubicBezTo>
                    <a:pt x="7280" y="2607"/>
                    <a:pt x="7324" y="2607"/>
                    <a:pt x="7357" y="2596"/>
                  </a:cubicBezTo>
                  <a:cubicBezTo>
                    <a:pt x="6895" y="2167"/>
                    <a:pt x="6466" y="1705"/>
                    <a:pt x="6060" y="1232"/>
                  </a:cubicBezTo>
                  <a:cubicBezTo>
                    <a:pt x="5785" y="902"/>
                    <a:pt x="5510" y="572"/>
                    <a:pt x="5235" y="253"/>
                  </a:cubicBezTo>
                  <a:lnTo>
                    <a:pt x="50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3"/>
            <p:cNvSpPr/>
            <p:nvPr/>
          </p:nvSpPr>
          <p:spPr>
            <a:xfrm>
              <a:off x="2854960" y="1437188"/>
              <a:ext cx="674913" cy="257807"/>
            </a:xfrm>
            <a:custGeom>
              <a:avLst/>
              <a:gdLst/>
              <a:ahLst/>
              <a:cxnLst/>
              <a:rect l="l" t="t" r="r" b="b"/>
              <a:pathLst>
                <a:path w="8249" h="3151" extrusionOk="0">
                  <a:moveTo>
                    <a:pt x="6397" y="1"/>
                  </a:moveTo>
                  <a:cubicBezTo>
                    <a:pt x="6325" y="1"/>
                    <a:pt x="6253" y="2"/>
                    <a:pt x="6181" y="5"/>
                  </a:cubicBezTo>
                  <a:cubicBezTo>
                    <a:pt x="5807" y="18"/>
                    <a:pt x="5437" y="24"/>
                    <a:pt x="5069" y="24"/>
                  </a:cubicBezTo>
                  <a:cubicBezTo>
                    <a:pt x="4808" y="24"/>
                    <a:pt x="4549" y="21"/>
                    <a:pt x="4289" y="16"/>
                  </a:cubicBezTo>
                  <a:lnTo>
                    <a:pt x="2903" y="16"/>
                  </a:lnTo>
                  <a:cubicBezTo>
                    <a:pt x="2717" y="27"/>
                    <a:pt x="2530" y="38"/>
                    <a:pt x="2354" y="60"/>
                  </a:cubicBezTo>
                  <a:cubicBezTo>
                    <a:pt x="1892" y="115"/>
                    <a:pt x="1419" y="181"/>
                    <a:pt x="957" y="236"/>
                  </a:cubicBezTo>
                  <a:cubicBezTo>
                    <a:pt x="726" y="269"/>
                    <a:pt x="506" y="324"/>
                    <a:pt x="297" y="401"/>
                  </a:cubicBezTo>
                  <a:cubicBezTo>
                    <a:pt x="187" y="423"/>
                    <a:pt x="88" y="478"/>
                    <a:pt x="11" y="555"/>
                  </a:cubicBezTo>
                  <a:lnTo>
                    <a:pt x="0" y="555"/>
                  </a:lnTo>
                  <a:cubicBezTo>
                    <a:pt x="44" y="599"/>
                    <a:pt x="66" y="632"/>
                    <a:pt x="99" y="665"/>
                  </a:cubicBezTo>
                  <a:lnTo>
                    <a:pt x="2299" y="2975"/>
                  </a:lnTo>
                  <a:cubicBezTo>
                    <a:pt x="2321" y="2997"/>
                    <a:pt x="2332" y="3019"/>
                    <a:pt x="2354" y="3041"/>
                  </a:cubicBezTo>
                  <a:cubicBezTo>
                    <a:pt x="2382" y="3062"/>
                    <a:pt x="2410" y="3074"/>
                    <a:pt x="2442" y="3074"/>
                  </a:cubicBezTo>
                  <a:cubicBezTo>
                    <a:pt x="2459" y="3074"/>
                    <a:pt x="2477" y="3070"/>
                    <a:pt x="2497" y="3063"/>
                  </a:cubicBezTo>
                  <a:cubicBezTo>
                    <a:pt x="2596" y="3019"/>
                    <a:pt x="2706" y="2986"/>
                    <a:pt x="2805" y="2964"/>
                  </a:cubicBezTo>
                  <a:cubicBezTo>
                    <a:pt x="3068" y="2898"/>
                    <a:pt x="3332" y="2898"/>
                    <a:pt x="3596" y="2898"/>
                  </a:cubicBezTo>
                  <a:cubicBezTo>
                    <a:pt x="4124" y="2898"/>
                    <a:pt x="4652" y="2942"/>
                    <a:pt x="5191" y="2986"/>
                  </a:cubicBezTo>
                  <a:cubicBezTo>
                    <a:pt x="5290" y="2986"/>
                    <a:pt x="5389" y="3019"/>
                    <a:pt x="5466" y="3096"/>
                  </a:cubicBezTo>
                  <a:cubicBezTo>
                    <a:pt x="5488" y="3117"/>
                    <a:pt x="5510" y="3128"/>
                    <a:pt x="5532" y="3150"/>
                  </a:cubicBezTo>
                  <a:cubicBezTo>
                    <a:pt x="5576" y="3106"/>
                    <a:pt x="5620" y="3074"/>
                    <a:pt x="5653" y="3041"/>
                  </a:cubicBezTo>
                  <a:cubicBezTo>
                    <a:pt x="6368" y="2337"/>
                    <a:pt x="7082" y="1644"/>
                    <a:pt x="7797" y="940"/>
                  </a:cubicBezTo>
                  <a:cubicBezTo>
                    <a:pt x="7940" y="808"/>
                    <a:pt x="8061" y="665"/>
                    <a:pt x="8193" y="533"/>
                  </a:cubicBezTo>
                  <a:cubicBezTo>
                    <a:pt x="8215" y="511"/>
                    <a:pt x="8237" y="478"/>
                    <a:pt x="8248" y="456"/>
                  </a:cubicBezTo>
                  <a:cubicBezTo>
                    <a:pt x="8193" y="390"/>
                    <a:pt x="8127" y="335"/>
                    <a:pt x="8050" y="313"/>
                  </a:cubicBezTo>
                  <a:cubicBezTo>
                    <a:pt x="7929" y="258"/>
                    <a:pt x="7797" y="203"/>
                    <a:pt x="7665" y="170"/>
                  </a:cubicBezTo>
                  <a:cubicBezTo>
                    <a:pt x="7250" y="57"/>
                    <a:pt x="6828" y="1"/>
                    <a:pt x="6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3"/>
            <p:cNvSpPr/>
            <p:nvPr/>
          </p:nvSpPr>
          <p:spPr>
            <a:xfrm>
              <a:off x="2890959" y="1458788"/>
              <a:ext cx="605613" cy="207407"/>
            </a:xfrm>
            <a:custGeom>
              <a:avLst/>
              <a:gdLst/>
              <a:ahLst/>
              <a:cxnLst/>
              <a:rect l="l" t="t" r="r" b="b"/>
              <a:pathLst>
                <a:path w="7402" h="2535" extrusionOk="0">
                  <a:moveTo>
                    <a:pt x="5954" y="0"/>
                  </a:moveTo>
                  <a:cubicBezTo>
                    <a:pt x="5883" y="0"/>
                    <a:pt x="5812" y="2"/>
                    <a:pt x="5741" y="5"/>
                  </a:cubicBezTo>
                  <a:cubicBezTo>
                    <a:pt x="5351" y="25"/>
                    <a:pt x="4966" y="29"/>
                    <a:pt x="4589" y="29"/>
                  </a:cubicBezTo>
                  <a:cubicBezTo>
                    <a:pt x="4338" y="29"/>
                    <a:pt x="4091" y="27"/>
                    <a:pt x="3849" y="27"/>
                  </a:cubicBezTo>
                  <a:lnTo>
                    <a:pt x="2463" y="27"/>
                  </a:lnTo>
                  <a:cubicBezTo>
                    <a:pt x="2310" y="27"/>
                    <a:pt x="2145" y="38"/>
                    <a:pt x="1947" y="60"/>
                  </a:cubicBezTo>
                  <a:cubicBezTo>
                    <a:pt x="1705" y="93"/>
                    <a:pt x="1474" y="126"/>
                    <a:pt x="1243" y="148"/>
                  </a:cubicBezTo>
                  <a:cubicBezTo>
                    <a:pt x="1012" y="181"/>
                    <a:pt x="781" y="214"/>
                    <a:pt x="550" y="247"/>
                  </a:cubicBezTo>
                  <a:cubicBezTo>
                    <a:pt x="484" y="247"/>
                    <a:pt x="418" y="258"/>
                    <a:pt x="363" y="269"/>
                  </a:cubicBezTo>
                  <a:cubicBezTo>
                    <a:pt x="231" y="302"/>
                    <a:pt x="110" y="335"/>
                    <a:pt x="0" y="368"/>
                  </a:cubicBezTo>
                  <a:lnTo>
                    <a:pt x="2046" y="2513"/>
                  </a:lnTo>
                  <a:cubicBezTo>
                    <a:pt x="2134" y="2480"/>
                    <a:pt x="2222" y="2458"/>
                    <a:pt x="2310" y="2436"/>
                  </a:cubicBezTo>
                  <a:lnTo>
                    <a:pt x="2354" y="2425"/>
                  </a:lnTo>
                  <a:cubicBezTo>
                    <a:pt x="2628" y="2370"/>
                    <a:pt x="2914" y="2359"/>
                    <a:pt x="3156" y="2359"/>
                  </a:cubicBezTo>
                  <a:cubicBezTo>
                    <a:pt x="3695" y="2359"/>
                    <a:pt x="4234" y="2403"/>
                    <a:pt x="4751" y="2447"/>
                  </a:cubicBezTo>
                  <a:lnTo>
                    <a:pt x="4773" y="2447"/>
                  </a:lnTo>
                  <a:cubicBezTo>
                    <a:pt x="4883" y="2458"/>
                    <a:pt x="4982" y="2491"/>
                    <a:pt x="5070" y="2535"/>
                  </a:cubicBezTo>
                  <a:lnTo>
                    <a:pt x="5510" y="2106"/>
                  </a:lnTo>
                  <a:cubicBezTo>
                    <a:pt x="6060" y="1567"/>
                    <a:pt x="6620" y="1028"/>
                    <a:pt x="7170" y="489"/>
                  </a:cubicBezTo>
                  <a:cubicBezTo>
                    <a:pt x="7247" y="412"/>
                    <a:pt x="7324" y="335"/>
                    <a:pt x="7401" y="247"/>
                  </a:cubicBezTo>
                  <a:cubicBezTo>
                    <a:pt x="7313" y="214"/>
                    <a:pt x="7236" y="181"/>
                    <a:pt x="7159" y="159"/>
                  </a:cubicBezTo>
                  <a:cubicBezTo>
                    <a:pt x="6773" y="56"/>
                    <a:pt x="6372" y="0"/>
                    <a:pt x="5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3"/>
            <p:cNvSpPr/>
            <p:nvPr/>
          </p:nvSpPr>
          <p:spPr>
            <a:xfrm>
              <a:off x="2806361" y="1490696"/>
              <a:ext cx="240298" cy="706330"/>
            </a:xfrm>
            <a:custGeom>
              <a:avLst/>
              <a:gdLst/>
              <a:ahLst/>
              <a:cxnLst/>
              <a:rect l="l" t="t" r="r" b="b"/>
              <a:pathLst>
                <a:path w="2937" h="8633" extrusionOk="0">
                  <a:moveTo>
                    <a:pt x="517" y="0"/>
                  </a:moveTo>
                  <a:cubicBezTo>
                    <a:pt x="440" y="77"/>
                    <a:pt x="396" y="165"/>
                    <a:pt x="352" y="253"/>
                  </a:cubicBezTo>
                  <a:cubicBezTo>
                    <a:pt x="242" y="484"/>
                    <a:pt x="176" y="726"/>
                    <a:pt x="143" y="968"/>
                  </a:cubicBezTo>
                  <a:cubicBezTo>
                    <a:pt x="55" y="1485"/>
                    <a:pt x="22" y="1991"/>
                    <a:pt x="22" y="2507"/>
                  </a:cubicBezTo>
                  <a:cubicBezTo>
                    <a:pt x="11" y="2991"/>
                    <a:pt x="11" y="3475"/>
                    <a:pt x="11" y="3948"/>
                  </a:cubicBezTo>
                  <a:cubicBezTo>
                    <a:pt x="11" y="4641"/>
                    <a:pt x="0" y="5323"/>
                    <a:pt x="0" y="6016"/>
                  </a:cubicBezTo>
                  <a:cubicBezTo>
                    <a:pt x="0" y="6444"/>
                    <a:pt x="0" y="6873"/>
                    <a:pt x="33" y="7302"/>
                  </a:cubicBezTo>
                  <a:cubicBezTo>
                    <a:pt x="66" y="7577"/>
                    <a:pt x="110" y="7852"/>
                    <a:pt x="198" y="8116"/>
                  </a:cubicBezTo>
                  <a:cubicBezTo>
                    <a:pt x="253" y="8292"/>
                    <a:pt x="341" y="8446"/>
                    <a:pt x="462" y="8578"/>
                  </a:cubicBezTo>
                  <a:cubicBezTo>
                    <a:pt x="484" y="8600"/>
                    <a:pt x="517" y="8611"/>
                    <a:pt x="539" y="8633"/>
                  </a:cubicBezTo>
                  <a:cubicBezTo>
                    <a:pt x="638" y="8556"/>
                    <a:pt x="2849" y="6082"/>
                    <a:pt x="2926" y="5972"/>
                  </a:cubicBezTo>
                  <a:lnTo>
                    <a:pt x="2937" y="5972"/>
                  </a:lnTo>
                  <a:cubicBezTo>
                    <a:pt x="2904" y="5939"/>
                    <a:pt x="2882" y="5928"/>
                    <a:pt x="2860" y="5906"/>
                  </a:cubicBezTo>
                  <a:cubicBezTo>
                    <a:pt x="2772" y="5818"/>
                    <a:pt x="2717" y="5708"/>
                    <a:pt x="2684" y="5587"/>
                  </a:cubicBezTo>
                  <a:cubicBezTo>
                    <a:pt x="2673" y="5532"/>
                    <a:pt x="2662" y="5466"/>
                    <a:pt x="2651" y="5411"/>
                  </a:cubicBezTo>
                  <a:cubicBezTo>
                    <a:pt x="2596" y="5147"/>
                    <a:pt x="2563" y="4872"/>
                    <a:pt x="2541" y="4597"/>
                  </a:cubicBezTo>
                  <a:cubicBezTo>
                    <a:pt x="2519" y="4311"/>
                    <a:pt x="2519" y="4014"/>
                    <a:pt x="2541" y="3728"/>
                  </a:cubicBezTo>
                  <a:cubicBezTo>
                    <a:pt x="2563" y="3464"/>
                    <a:pt x="2607" y="3200"/>
                    <a:pt x="2695" y="2947"/>
                  </a:cubicBezTo>
                  <a:cubicBezTo>
                    <a:pt x="2728" y="2826"/>
                    <a:pt x="2783" y="2705"/>
                    <a:pt x="2860" y="2595"/>
                  </a:cubicBezTo>
                  <a:cubicBezTo>
                    <a:pt x="2882" y="2573"/>
                    <a:pt x="2904" y="2540"/>
                    <a:pt x="2926" y="2518"/>
                  </a:cubicBezTo>
                  <a:cubicBezTo>
                    <a:pt x="2893" y="2485"/>
                    <a:pt x="2871" y="2452"/>
                    <a:pt x="2849" y="2431"/>
                  </a:cubicBezTo>
                  <a:cubicBezTo>
                    <a:pt x="2706" y="2266"/>
                    <a:pt x="2552" y="2112"/>
                    <a:pt x="2409" y="1947"/>
                  </a:cubicBezTo>
                  <a:cubicBezTo>
                    <a:pt x="1925" y="1441"/>
                    <a:pt x="1441" y="935"/>
                    <a:pt x="946" y="429"/>
                  </a:cubicBezTo>
                  <a:cubicBezTo>
                    <a:pt x="836" y="297"/>
                    <a:pt x="715" y="176"/>
                    <a:pt x="594" y="55"/>
                  </a:cubicBezTo>
                  <a:cubicBezTo>
                    <a:pt x="572" y="33"/>
                    <a:pt x="539" y="22"/>
                    <a:pt x="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3"/>
            <p:cNvSpPr/>
            <p:nvPr/>
          </p:nvSpPr>
          <p:spPr>
            <a:xfrm>
              <a:off x="2827960" y="1524896"/>
              <a:ext cx="188998" cy="639731"/>
            </a:xfrm>
            <a:custGeom>
              <a:avLst/>
              <a:gdLst/>
              <a:ahLst/>
              <a:cxnLst/>
              <a:rect l="l" t="t" r="r" b="b"/>
              <a:pathLst>
                <a:path w="2310" h="7819" extrusionOk="0">
                  <a:moveTo>
                    <a:pt x="297" y="0"/>
                  </a:moveTo>
                  <a:cubicBezTo>
                    <a:pt x="231" y="187"/>
                    <a:pt x="165" y="374"/>
                    <a:pt x="132" y="594"/>
                  </a:cubicBezTo>
                  <a:cubicBezTo>
                    <a:pt x="66" y="1067"/>
                    <a:pt x="22" y="1562"/>
                    <a:pt x="22" y="2100"/>
                  </a:cubicBezTo>
                  <a:cubicBezTo>
                    <a:pt x="11" y="2364"/>
                    <a:pt x="11" y="2639"/>
                    <a:pt x="11" y="2914"/>
                  </a:cubicBezTo>
                  <a:lnTo>
                    <a:pt x="11" y="3530"/>
                  </a:lnTo>
                  <a:cubicBezTo>
                    <a:pt x="11" y="3827"/>
                    <a:pt x="11" y="4113"/>
                    <a:pt x="11" y="4399"/>
                  </a:cubicBezTo>
                  <a:cubicBezTo>
                    <a:pt x="11" y="4795"/>
                    <a:pt x="0" y="5191"/>
                    <a:pt x="0" y="5598"/>
                  </a:cubicBezTo>
                  <a:cubicBezTo>
                    <a:pt x="0" y="5982"/>
                    <a:pt x="0" y="6422"/>
                    <a:pt x="44" y="6851"/>
                  </a:cubicBezTo>
                  <a:cubicBezTo>
                    <a:pt x="66" y="7148"/>
                    <a:pt x="121" y="7390"/>
                    <a:pt x="187" y="7621"/>
                  </a:cubicBezTo>
                  <a:cubicBezTo>
                    <a:pt x="220" y="7698"/>
                    <a:pt x="242" y="7764"/>
                    <a:pt x="275" y="7819"/>
                  </a:cubicBezTo>
                  <a:cubicBezTo>
                    <a:pt x="737" y="7324"/>
                    <a:pt x="1892" y="6026"/>
                    <a:pt x="2299" y="5565"/>
                  </a:cubicBezTo>
                  <a:cubicBezTo>
                    <a:pt x="2233" y="5466"/>
                    <a:pt x="2178" y="5356"/>
                    <a:pt x="2156" y="5224"/>
                  </a:cubicBezTo>
                  <a:cubicBezTo>
                    <a:pt x="2134" y="5169"/>
                    <a:pt x="2123" y="5103"/>
                    <a:pt x="2112" y="5048"/>
                  </a:cubicBezTo>
                  <a:cubicBezTo>
                    <a:pt x="2068" y="4795"/>
                    <a:pt x="2024" y="4520"/>
                    <a:pt x="2002" y="4201"/>
                  </a:cubicBezTo>
                  <a:cubicBezTo>
                    <a:pt x="1980" y="3882"/>
                    <a:pt x="1980" y="3574"/>
                    <a:pt x="2002" y="3277"/>
                  </a:cubicBezTo>
                  <a:cubicBezTo>
                    <a:pt x="2035" y="2958"/>
                    <a:pt x="2090" y="2694"/>
                    <a:pt x="2167" y="2452"/>
                  </a:cubicBezTo>
                  <a:cubicBezTo>
                    <a:pt x="2200" y="2342"/>
                    <a:pt x="2244" y="2232"/>
                    <a:pt x="2310" y="2111"/>
                  </a:cubicBezTo>
                  <a:lnTo>
                    <a:pt x="2277" y="2078"/>
                  </a:lnTo>
                  <a:cubicBezTo>
                    <a:pt x="2167" y="1958"/>
                    <a:pt x="2057" y="1837"/>
                    <a:pt x="1947" y="1716"/>
                  </a:cubicBezTo>
                  <a:cubicBezTo>
                    <a:pt x="1606" y="1375"/>
                    <a:pt x="1276" y="1023"/>
                    <a:pt x="946" y="671"/>
                  </a:cubicBezTo>
                  <a:cubicBezTo>
                    <a:pt x="946" y="671"/>
                    <a:pt x="330" y="22"/>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3"/>
            <p:cNvSpPr/>
            <p:nvPr/>
          </p:nvSpPr>
          <p:spPr>
            <a:xfrm>
              <a:off x="3020475" y="1682967"/>
              <a:ext cx="298798" cy="311152"/>
            </a:xfrm>
            <a:custGeom>
              <a:avLst/>
              <a:gdLst/>
              <a:ahLst/>
              <a:cxnLst/>
              <a:rect l="l" t="t" r="r" b="b"/>
              <a:pathLst>
                <a:path w="3652" h="3803" extrusionOk="0">
                  <a:moveTo>
                    <a:pt x="1472" y="1"/>
                  </a:moveTo>
                  <a:cubicBezTo>
                    <a:pt x="1279" y="1"/>
                    <a:pt x="1080" y="20"/>
                    <a:pt x="880" y="48"/>
                  </a:cubicBezTo>
                  <a:cubicBezTo>
                    <a:pt x="507" y="92"/>
                    <a:pt x="254" y="278"/>
                    <a:pt x="155" y="663"/>
                  </a:cubicBezTo>
                  <a:cubicBezTo>
                    <a:pt x="78" y="971"/>
                    <a:pt x="23" y="1279"/>
                    <a:pt x="12" y="1598"/>
                  </a:cubicBezTo>
                  <a:cubicBezTo>
                    <a:pt x="1" y="1884"/>
                    <a:pt x="12" y="2170"/>
                    <a:pt x="45" y="2456"/>
                  </a:cubicBezTo>
                  <a:cubicBezTo>
                    <a:pt x="67" y="2698"/>
                    <a:pt x="111" y="2940"/>
                    <a:pt x="155" y="3182"/>
                  </a:cubicBezTo>
                  <a:cubicBezTo>
                    <a:pt x="199" y="3402"/>
                    <a:pt x="331" y="3545"/>
                    <a:pt x="540" y="3633"/>
                  </a:cubicBezTo>
                  <a:cubicBezTo>
                    <a:pt x="760" y="3721"/>
                    <a:pt x="990" y="3787"/>
                    <a:pt x="1232" y="3787"/>
                  </a:cubicBezTo>
                  <a:cubicBezTo>
                    <a:pt x="1419" y="3794"/>
                    <a:pt x="1600" y="3802"/>
                    <a:pt x="1780" y="3802"/>
                  </a:cubicBezTo>
                  <a:cubicBezTo>
                    <a:pt x="1854" y="3802"/>
                    <a:pt x="1928" y="3801"/>
                    <a:pt x="2002" y="3798"/>
                  </a:cubicBezTo>
                  <a:cubicBezTo>
                    <a:pt x="2299" y="3798"/>
                    <a:pt x="2596" y="3754"/>
                    <a:pt x="2893" y="3688"/>
                  </a:cubicBezTo>
                  <a:cubicBezTo>
                    <a:pt x="3014" y="3655"/>
                    <a:pt x="3135" y="3600"/>
                    <a:pt x="3256" y="3534"/>
                  </a:cubicBezTo>
                  <a:cubicBezTo>
                    <a:pt x="3421" y="3424"/>
                    <a:pt x="3542" y="3270"/>
                    <a:pt x="3575" y="3072"/>
                  </a:cubicBezTo>
                  <a:cubicBezTo>
                    <a:pt x="3586" y="2995"/>
                    <a:pt x="3597" y="2929"/>
                    <a:pt x="3597" y="2863"/>
                  </a:cubicBezTo>
                  <a:cubicBezTo>
                    <a:pt x="3619" y="2577"/>
                    <a:pt x="3630" y="2280"/>
                    <a:pt x="3652" y="1994"/>
                  </a:cubicBezTo>
                  <a:cubicBezTo>
                    <a:pt x="3652" y="1598"/>
                    <a:pt x="3641" y="1213"/>
                    <a:pt x="3597" y="828"/>
                  </a:cubicBezTo>
                  <a:cubicBezTo>
                    <a:pt x="3575" y="652"/>
                    <a:pt x="3553" y="487"/>
                    <a:pt x="3487" y="333"/>
                  </a:cubicBezTo>
                  <a:cubicBezTo>
                    <a:pt x="3421" y="179"/>
                    <a:pt x="3311" y="92"/>
                    <a:pt x="3146" y="81"/>
                  </a:cubicBezTo>
                  <a:cubicBezTo>
                    <a:pt x="2629" y="59"/>
                    <a:pt x="2112" y="15"/>
                    <a:pt x="1595" y="4"/>
                  </a:cubicBezTo>
                  <a:cubicBezTo>
                    <a:pt x="1554" y="2"/>
                    <a:pt x="1513" y="1"/>
                    <a:pt x="1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3"/>
            <p:cNvSpPr/>
            <p:nvPr/>
          </p:nvSpPr>
          <p:spPr>
            <a:xfrm>
              <a:off x="3042074" y="1704567"/>
              <a:ext cx="255598" cy="267543"/>
            </a:xfrm>
            <a:custGeom>
              <a:avLst/>
              <a:gdLst/>
              <a:ahLst/>
              <a:cxnLst/>
              <a:rect l="l" t="t" r="r" b="b"/>
              <a:pathLst>
                <a:path w="3124" h="3270" extrusionOk="0">
                  <a:moveTo>
                    <a:pt x="1204" y="1"/>
                  </a:moveTo>
                  <a:cubicBezTo>
                    <a:pt x="1008" y="1"/>
                    <a:pt x="821" y="20"/>
                    <a:pt x="649" y="47"/>
                  </a:cubicBezTo>
                  <a:cubicBezTo>
                    <a:pt x="627" y="47"/>
                    <a:pt x="605" y="47"/>
                    <a:pt x="572" y="58"/>
                  </a:cubicBezTo>
                  <a:cubicBezTo>
                    <a:pt x="342" y="102"/>
                    <a:pt x="221" y="223"/>
                    <a:pt x="155" y="465"/>
                  </a:cubicBezTo>
                  <a:cubicBezTo>
                    <a:pt x="78" y="773"/>
                    <a:pt x="34" y="1059"/>
                    <a:pt x="23" y="1345"/>
                  </a:cubicBezTo>
                  <a:cubicBezTo>
                    <a:pt x="1" y="1609"/>
                    <a:pt x="12" y="1884"/>
                    <a:pt x="45" y="2159"/>
                  </a:cubicBezTo>
                  <a:cubicBezTo>
                    <a:pt x="67" y="2346"/>
                    <a:pt x="111" y="2555"/>
                    <a:pt x="144" y="2742"/>
                  </a:cubicBezTo>
                  <a:lnTo>
                    <a:pt x="166" y="2874"/>
                  </a:lnTo>
                  <a:cubicBezTo>
                    <a:pt x="177" y="2951"/>
                    <a:pt x="210" y="3050"/>
                    <a:pt x="375" y="3116"/>
                  </a:cubicBezTo>
                  <a:cubicBezTo>
                    <a:pt x="605" y="3204"/>
                    <a:pt x="803" y="3248"/>
                    <a:pt x="979" y="3259"/>
                  </a:cubicBezTo>
                  <a:lnTo>
                    <a:pt x="1111" y="3259"/>
                  </a:lnTo>
                  <a:cubicBezTo>
                    <a:pt x="1320" y="3270"/>
                    <a:pt x="1529" y="3270"/>
                    <a:pt x="1738" y="3270"/>
                  </a:cubicBezTo>
                  <a:cubicBezTo>
                    <a:pt x="1980" y="3259"/>
                    <a:pt x="2211" y="3237"/>
                    <a:pt x="2431" y="3182"/>
                  </a:cubicBezTo>
                  <a:cubicBezTo>
                    <a:pt x="2475" y="3182"/>
                    <a:pt x="2519" y="3171"/>
                    <a:pt x="2563" y="3160"/>
                  </a:cubicBezTo>
                  <a:cubicBezTo>
                    <a:pt x="2673" y="3127"/>
                    <a:pt x="2772" y="3094"/>
                    <a:pt x="2849" y="3039"/>
                  </a:cubicBezTo>
                  <a:cubicBezTo>
                    <a:pt x="2959" y="2962"/>
                    <a:pt x="3025" y="2874"/>
                    <a:pt x="3047" y="2764"/>
                  </a:cubicBezTo>
                  <a:lnTo>
                    <a:pt x="3047" y="2720"/>
                  </a:lnTo>
                  <a:cubicBezTo>
                    <a:pt x="3058" y="2676"/>
                    <a:pt x="3069" y="2632"/>
                    <a:pt x="3069" y="2588"/>
                  </a:cubicBezTo>
                  <a:cubicBezTo>
                    <a:pt x="3080" y="2368"/>
                    <a:pt x="3091" y="2159"/>
                    <a:pt x="3102" y="1950"/>
                  </a:cubicBezTo>
                  <a:lnTo>
                    <a:pt x="3113" y="1719"/>
                  </a:lnTo>
                  <a:cubicBezTo>
                    <a:pt x="3124" y="1323"/>
                    <a:pt x="3113" y="949"/>
                    <a:pt x="3069" y="586"/>
                  </a:cubicBezTo>
                  <a:cubicBezTo>
                    <a:pt x="3047" y="454"/>
                    <a:pt x="3036" y="300"/>
                    <a:pt x="2970" y="168"/>
                  </a:cubicBezTo>
                  <a:cubicBezTo>
                    <a:pt x="2937" y="91"/>
                    <a:pt x="2904" y="91"/>
                    <a:pt x="2871" y="80"/>
                  </a:cubicBezTo>
                  <a:cubicBezTo>
                    <a:pt x="2706" y="80"/>
                    <a:pt x="2552" y="69"/>
                    <a:pt x="2398" y="58"/>
                  </a:cubicBezTo>
                  <a:cubicBezTo>
                    <a:pt x="2046" y="36"/>
                    <a:pt x="1683" y="14"/>
                    <a:pt x="1331" y="3"/>
                  </a:cubicBezTo>
                  <a:cubicBezTo>
                    <a:pt x="1288" y="2"/>
                    <a:pt x="1246" y="1"/>
                    <a:pt x="1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3"/>
            <p:cNvSpPr/>
            <p:nvPr/>
          </p:nvSpPr>
          <p:spPr>
            <a:xfrm>
              <a:off x="2278234" y="2826281"/>
              <a:ext cx="628113" cy="628277"/>
            </a:xfrm>
            <a:custGeom>
              <a:avLst/>
              <a:gdLst/>
              <a:ahLst/>
              <a:cxnLst/>
              <a:rect l="l" t="t" r="r" b="b"/>
              <a:pathLst>
                <a:path w="7677" h="7679" extrusionOk="0">
                  <a:moveTo>
                    <a:pt x="3759" y="1424"/>
                  </a:moveTo>
                  <a:cubicBezTo>
                    <a:pt x="3778" y="1424"/>
                    <a:pt x="3797" y="1425"/>
                    <a:pt x="3816" y="1425"/>
                  </a:cubicBezTo>
                  <a:cubicBezTo>
                    <a:pt x="4234" y="1458"/>
                    <a:pt x="4619" y="1546"/>
                    <a:pt x="4993" y="1733"/>
                  </a:cubicBezTo>
                  <a:cubicBezTo>
                    <a:pt x="5279" y="1876"/>
                    <a:pt x="5521" y="2074"/>
                    <a:pt x="5708" y="2327"/>
                  </a:cubicBezTo>
                  <a:cubicBezTo>
                    <a:pt x="5818" y="2481"/>
                    <a:pt x="5917" y="2635"/>
                    <a:pt x="6016" y="2789"/>
                  </a:cubicBezTo>
                  <a:cubicBezTo>
                    <a:pt x="6202" y="3130"/>
                    <a:pt x="6290" y="3504"/>
                    <a:pt x="6323" y="3889"/>
                  </a:cubicBezTo>
                  <a:cubicBezTo>
                    <a:pt x="6345" y="4186"/>
                    <a:pt x="6334" y="4494"/>
                    <a:pt x="6246" y="4791"/>
                  </a:cubicBezTo>
                  <a:cubicBezTo>
                    <a:pt x="6202" y="4901"/>
                    <a:pt x="6169" y="5011"/>
                    <a:pt x="6114" y="5120"/>
                  </a:cubicBezTo>
                  <a:cubicBezTo>
                    <a:pt x="5917" y="5483"/>
                    <a:pt x="5675" y="5802"/>
                    <a:pt x="5367" y="6066"/>
                  </a:cubicBezTo>
                  <a:cubicBezTo>
                    <a:pt x="5169" y="6231"/>
                    <a:pt x="4960" y="6352"/>
                    <a:pt x="4729" y="6440"/>
                  </a:cubicBezTo>
                  <a:cubicBezTo>
                    <a:pt x="4447" y="6540"/>
                    <a:pt x="4165" y="6603"/>
                    <a:pt x="3871" y="6603"/>
                  </a:cubicBezTo>
                  <a:cubicBezTo>
                    <a:pt x="3809" y="6603"/>
                    <a:pt x="3747" y="6600"/>
                    <a:pt x="3684" y="6594"/>
                  </a:cubicBezTo>
                  <a:cubicBezTo>
                    <a:pt x="3409" y="6583"/>
                    <a:pt x="3123" y="6550"/>
                    <a:pt x="2859" y="6462"/>
                  </a:cubicBezTo>
                  <a:cubicBezTo>
                    <a:pt x="2342" y="6308"/>
                    <a:pt x="1903" y="6033"/>
                    <a:pt x="1595" y="5571"/>
                  </a:cubicBezTo>
                  <a:cubicBezTo>
                    <a:pt x="1430" y="5318"/>
                    <a:pt x="1331" y="5044"/>
                    <a:pt x="1265" y="4747"/>
                  </a:cubicBezTo>
                  <a:cubicBezTo>
                    <a:pt x="1221" y="4549"/>
                    <a:pt x="1188" y="4340"/>
                    <a:pt x="1177" y="4131"/>
                  </a:cubicBezTo>
                  <a:cubicBezTo>
                    <a:pt x="1166" y="3339"/>
                    <a:pt x="1397" y="2646"/>
                    <a:pt x="2013" y="2118"/>
                  </a:cubicBezTo>
                  <a:cubicBezTo>
                    <a:pt x="2342" y="1821"/>
                    <a:pt x="2738" y="1634"/>
                    <a:pt x="3156" y="1524"/>
                  </a:cubicBezTo>
                  <a:cubicBezTo>
                    <a:pt x="3357" y="1474"/>
                    <a:pt x="3558" y="1424"/>
                    <a:pt x="3759" y="1424"/>
                  </a:cubicBezTo>
                  <a:close/>
                  <a:moveTo>
                    <a:pt x="3684" y="1"/>
                  </a:moveTo>
                  <a:cubicBezTo>
                    <a:pt x="3574" y="1"/>
                    <a:pt x="3464" y="11"/>
                    <a:pt x="3354" y="40"/>
                  </a:cubicBezTo>
                  <a:cubicBezTo>
                    <a:pt x="2705" y="183"/>
                    <a:pt x="2101" y="436"/>
                    <a:pt x="1529" y="799"/>
                  </a:cubicBezTo>
                  <a:cubicBezTo>
                    <a:pt x="1397" y="887"/>
                    <a:pt x="1276" y="986"/>
                    <a:pt x="1166" y="1107"/>
                  </a:cubicBezTo>
                  <a:cubicBezTo>
                    <a:pt x="902" y="1370"/>
                    <a:pt x="682" y="1667"/>
                    <a:pt x="517" y="2008"/>
                  </a:cubicBezTo>
                  <a:cubicBezTo>
                    <a:pt x="231" y="2613"/>
                    <a:pt x="55" y="3240"/>
                    <a:pt x="33" y="3911"/>
                  </a:cubicBezTo>
                  <a:lnTo>
                    <a:pt x="44" y="3911"/>
                  </a:lnTo>
                  <a:cubicBezTo>
                    <a:pt x="44" y="3966"/>
                    <a:pt x="44" y="4021"/>
                    <a:pt x="33" y="4076"/>
                  </a:cubicBezTo>
                  <a:cubicBezTo>
                    <a:pt x="0" y="4714"/>
                    <a:pt x="198" y="5285"/>
                    <a:pt x="539" y="5813"/>
                  </a:cubicBezTo>
                  <a:cubicBezTo>
                    <a:pt x="781" y="6176"/>
                    <a:pt x="1078" y="6495"/>
                    <a:pt x="1441" y="6748"/>
                  </a:cubicBezTo>
                  <a:cubicBezTo>
                    <a:pt x="1969" y="7122"/>
                    <a:pt x="2551" y="7408"/>
                    <a:pt x="3178" y="7584"/>
                  </a:cubicBezTo>
                  <a:cubicBezTo>
                    <a:pt x="3362" y="7645"/>
                    <a:pt x="3560" y="7679"/>
                    <a:pt x="3755" y="7679"/>
                  </a:cubicBezTo>
                  <a:cubicBezTo>
                    <a:pt x="3805" y="7679"/>
                    <a:pt x="3855" y="7676"/>
                    <a:pt x="3904" y="7672"/>
                  </a:cubicBezTo>
                  <a:cubicBezTo>
                    <a:pt x="4058" y="7661"/>
                    <a:pt x="4201" y="7661"/>
                    <a:pt x="4355" y="7650"/>
                  </a:cubicBezTo>
                  <a:cubicBezTo>
                    <a:pt x="4476" y="7650"/>
                    <a:pt x="4597" y="7628"/>
                    <a:pt x="4718" y="7584"/>
                  </a:cubicBezTo>
                  <a:cubicBezTo>
                    <a:pt x="4806" y="7551"/>
                    <a:pt x="4894" y="7507"/>
                    <a:pt x="4993" y="7474"/>
                  </a:cubicBezTo>
                  <a:cubicBezTo>
                    <a:pt x="5334" y="7353"/>
                    <a:pt x="5642" y="7177"/>
                    <a:pt x="5939" y="6957"/>
                  </a:cubicBezTo>
                  <a:cubicBezTo>
                    <a:pt x="6290" y="6693"/>
                    <a:pt x="6587" y="6385"/>
                    <a:pt x="6873" y="6055"/>
                  </a:cubicBezTo>
                  <a:cubicBezTo>
                    <a:pt x="6928" y="5989"/>
                    <a:pt x="6983" y="5912"/>
                    <a:pt x="7027" y="5824"/>
                  </a:cubicBezTo>
                  <a:cubicBezTo>
                    <a:pt x="7203" y="5516"/>
                    <a:pt x="7357" y="5197"/>
                    <a:pt x="7467" y="4868"/>
                  </a:cubicBezTo>
                  <a:cubicBezTo>
                    <a:pt x="7621" y="4362"/>
                    <a:pt x="7676" y="3856"/>
                    <a:pt x="7599" y="3339"/>
                  </a:cubicBezTo>
                  <a:cubicBezTo>
                    <a:pt x="7555" y="3020"/>
                    <a:pt x="7467" y="2723"/>
                    <a:pt x="7357" y="2426"/>
                  </a:cubicBezTo>
                  <a:cubicBezTo>
                    <a:pt x="7192" y="1986"/>
                    <a:pt x="6961" y="1579"/>
                    <a:pt x="6664" y="1217"/>
                  </a:cubicBezTo>
                  <a:cubicBezTo>
                    <a:pt x="6521" y="1041"/>
                    <a:pt x="6356" y="887"/>
                    <a:pt x="6169" y="766"/>
                  </a:cubicBezTo>
                  <a:cubicBezTo>
                    <a:pt x="5730" y="480"/>
                    <a:pt x="5257" y="282"/>
                    <a:pt x="4762" y="139"/>
                  </a:cubicBezTo>
                  <a:cubicBezTo>
                    <a:pt x="4465" y="51"/>
                    <a:pt x="4157" y="29"/>
                    <a:pt x="3849" y="7"/>
                  </a:cubicBezTo>
                  <a:cubicBezTo>
                    <a:pt x="3794" y="3"/>
                    <a:pt x="3739" y="1"/>
                    <a:pt x="3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3"/>
            <p:cNvSpPr/>
            <p:nvPr/>
          </p:nvSpPr>
          <p:spPr>
            <a:xfrm>
              <a:off x="2304252" y="2851645"/>
              <a:ext cx="575995" cy="576813"/>
            </a:xfrm>
            <a:custGeom>
              <a:avLst/>
              <a:gdLst/>
              <a:ahLst/>
              <a:cxnLst/>
              <a:rect l="l" t="t" r="r" b="b"/>
              <a:pathLst>
                <a:path w="7040" h="7050" extrusionOk="0">
                  <a:moveTo>
                    <a:pt x="3409" y="804"/>
                  </a:moveTo>
                  <a:cubicBezTo>
                    <a:pt x="3447" y="804"/>
                    <a:pt x="3484" y="805"/>
                    <a:pt x="3520" y="808"/>
                  </a:cubicBezTo>
                  <a:cubicBezTo>
                    <a:pt x="4004" y="841"/>
                    <a:pt x="4433" y="951"/>
                    <a:pt x="4818" y="1148"/>
                  </a:cubicBezTo>
                  <a:cubicBezTo>
                    <a:pt x="5159" y="1324"/>
                    <a:pt x="5434" y="1555"/>
                    <a:pt x="5643" y="1841"/>
                  </a:cubicBezTo>
                  <a:cubicBezTo>
                    <a:pt x="5763" y="1995"/>
                    <a:pt x="5873" y="2160"/>
                    <a:pt x="5961" y="2325"/>
                  </a:cubicBezTo>
                  <a:cubicBezTo>
                    <a:pt x="6159" y="2666"/>
                    <a:pt x="6269" y="3051"/>
                    <a:pt x="6313" y="3546"/>
                  </a:cubicBezTo>
                  <a:cubicBezTo>
                    <a:pt x="6346" y="3931"/>
                    <a:pt x="6324" y="4272"/>
                    <a:pt x="6225" y="4569"/>
                  </a:cubicBezTo>
                  <a:cubicBezTo>
                    <a:pt x="6181" y="4701"/>
                    <a:pt x="6137" y="4832"/>
                    <a:pt x="6071" y="4953"/>
                  </a:cubicBezTo>
                  <a:cubicBezTo>
                    <a:pt x="5851" y="5371"/>
                    <a:pt x="5577" y="5723"/>
                    <a:pt x="5247" y="5998"/>
                  </a:cubicBezTo>
                  <a:cubicBezTo>
                    <a:pt x="5027" y="6185"/>
                    <a:pt x="4785" y="6328"/>
                    <a:pt x="4510" y="6427"/>
                  </a:cubicBezTo>
                  <a:cubicBezTo>
                    <a:pt x="4367" y="6482"/>
                    <a:pt x="4213" y="6515"/>
                    <a:pt x="4070" y="6548"/>
                  </a:cubicBezTo>
                  <a:cubicBezTo>
                    <a:pt x="3882" y="6591"/>
                    <a:pt x="3688" y="6607"/>
                    <a:pt x="3503" y="6607"/>
                  </a:cubicBezTo>
                  <a:cubicBezTo>
                    <a:pt x="3449" y="6607"/>
                    <a:pt x="3396" y="6605"/>
                    <a:pt x="3344" y="6603"/>
                  </a:cubicBezTo>
                  <a:cubicBezTo>
                    <a:pt x="2992" y="6581"/>
                    <a:pt x="2706" y="6537"/>
                    <a:pt x="2453" y="6460"/>
                  </a:cubicBezTo>
                  <a:cubicBezTo>
                    <a:pt x="1827" y="6262"/>
                    <a:pt x="1343" y="5921"/>
                    <a:pt x="1024" y="5426"/>
                  </a:cubicBezTo>
                  <a:cubicBezTo>
                    <a:pt x="848" y="5162"/>
                    <a:pt x="727" y="4865"/>
                    <a:pt x="639" y="4503"/>
                  </a:cubicBezTo>
                  <a:cubicBezTo>
                    <a:pt x="595" y="4294"/>
                    <a:pt x="551" y="4063"/>
                    <a:pt x="551" y="3832"/>
                  </a:cubicBezTo>
                  <a:cubicBezTo>
                    <a:pt x="540" y="2886"/>
                    <a:pt x="848" y="2116"/>
                    <a:pt x="1486" y="1566"/>
                  </a:cubicBezTo>
                  <a:cubicBezTo>
                    <a:pt x="1848" y="1258"/>
                    <a:pt x="2266" y="1038"/>
                    <a:pt x="2761" y="907"/>
                  </a:cubicBezTo>
                  <a:cubicBezTo>
                    <a:pt x="2849" y="885"/>
                    <a:pt x="2926" y="874"/>
                    <a:pt x="3003" y="852"/>
                  </a:cubicBezTo>
                  <a:cubicBezTo>
                    <a:pt x="3154" y="818"/>
                    <a:pt x="3286" y="804"/>
                    <a:pt x="3409" y="804"/>
                  </a:cubicBezTo>
                  <a:close/>
                  <a:moveTo>
                    <a:pt x="3405" y="1"/>
                  </a:moveTo>
                  <a:cubicBezTo>
                    <a:pt x="3304" y="1"/>
                    <a:pt x="3209" y="13"/>
                    <a:pt x="3102" y="38"/>
                  </a:cubicBezTo>
                  <a:cubicBezTo>
                    <a:pt x="2508" y="159"/>
                    <a:pt x="1925" y="401"/>
                    <a:pt x="1387" y="753"/>
                  </a:cubicBezTo>
                  <a:cubicBezTo>
                    <a:pt x="1277" y="830"/>
                    <a:pt x="1167" y="918"/>
                    <a:pt x="1068" y="1016"/>
                  </a:cubicBezTo>
                  <a:cubicBezTo>
                    <a:pt x="815" y="1269"/>
                    <a:pt x="628" y="1544"/>
                    <a:pt x="485" y="1830"/>
                  </a:cubicBezTo>
                  <a:cubicBezTo>
                    <a:pt x="199" y="2424"/>
                    <a:pt x="56" y="3007"/>
                    <a:pt x="34" y="3601"/>
                  </a:cubicBezTo>
                  <a:lnTo>
                    <a:pt x="34" y="3656"/>
                  </a:lnTo>
                  <a:cubicBezTo>
                    <a:pt x="34" y="3700"/>
                    <a:pt x="34" y="3744"/>
                    <a:pt x="34" y="3788"/>
                  </a:cubicBezTo>
                  <a:cubicBezTo>
                    <a:pt x="1" y="4316"/>
                    <a:pt x="155" y="4821"/>
                    <a:pt x="485" y="5327"/>
                  </a:cubicBezTo>
                  <a:cubicBezTo>
                    <a:pt x="716" y="5668"/>
                    <a:pt x="991" y="5954"/>
                    <a:pt x="1299" y="6185"/>
                  </a:cubicBezTo>
                  <a:cubicBezTo>
                    <a:pt x="1816" y="6537"/>
                    <a:pt x="2365" y="6812"/>
                    <a:pt x="2948" y="6977"/>
                  </a:cubicBezTo>
                  <a:cubicBezTo>
                    <a:pt x="3113" y="7020"/>
                    <a:pt x="3277" y="7050"/>
                    <a:pt x="3436" y="7050"/>
                  </a:cubicBezTo>
                  <a:cubicBezTo>
                    <a:pt x="3479" y="7050"/>
                    <a:pt x="3522" y="7048"/>
                    <a:pt x="3564" y="7043"/>
                  </a:cubicBezTo>
                  <a:cubicBezTo>
                    <a:pt x="3707" y="7043"/>
                    <a:pt x="3850" y="7032"/>
                    <a:pt x="3982" y="7032"/>
                  </a:cubicBezTo>
                  <a:lnTo>
                    <a:pt x="4026" y="7032"/>
                  </a:lnTo>
                  <a:cubicBezTo>
                    <a:pt x="4070" y="7032"/>
                    <a:pt x="4125" y="7021"/>
                    <a:pt x="4169" y="7010"/>
                  </a:cubicBezTo>
                  <a:lnTo>
                    <a:pt x="4158" y="7010"/>
                  </a:lnTo>
                  <a:cubicBezTo>
                    <a:pt x="4202" y="6999"/>
                    <a:pt x="4246" y="6988"/>
                    <a:pt x="4290" y="6977"/>
                  </a:cubicBezTo>
                  <a:lnTo>
                    <a:pt x="4378" y="6933"/>
                  </a:lnTo>
                  <a:cubicBezTo>
                    <a:pt x="4444" y="6911"/>
                    <a:pt x="4499" y="6878"/>
                    <a:pt x="4565" y="6856"/>
                  </a:cubicBezTo>
                  <a:cubicBezTo>
                    <a:pt x="4851" y="6768"/>
                    <a:pt x="5126" y="6614"/>
                    <a:pt x="5423" y="6394"/>
                  </a:cubicBezTo>
                  <a:cubicBezTo>
                    <a:pt x="5719" y="6174"/>
                    <a:pt x="5994" y="5899"/>
                    <a:pt x="6313" y="5536"/>
                  </a:cubicBezTo>
                  <a:cubicBezTo>
                    <a:pt x="6346" y="5492"/>
                    <a:pt x="6390" y="5426"/>
                    <a:pt x="6434" y="5360"/>
                  </a:cubicBezTo>
                  <a:cubicBezTo>
                    <a:pt x="6610" y="5041"/>
                    <a:pt x="6742" y="4745"/>
                    <a:pt x="6841" y="4448"/>
                  </a:cubicBezTo>
                  <a:cubicBezTo>
                    <a:pt x="6995" y="3997"/>
                    <a:pt x="7039" y="3535"/>
                    <a:pt x="6973" y="3073"/>
                  </a:cubicBezTo>
                  <a:cubicBezTo>
                    <a:pt x="6940" y="2820"/>
                    <a:pt x="6863" y="2567"/>
                    <a:pt x="6742" y="2226"/>
                  </a:cubicBezTo>
                  <a:cubicBezTo>
                    <a:pt x="6588" y="1808"/>
                    <a:pt x="6368" y="1423"/>
                    <a:pt x="6104" y="1104"/>
                  </a:cubicBezTo>
                  <a:cubicBezTo>
                    <a:pt x="5972" y="940"/>
                    <a:pt x="5829" y="819"/>
                    <a:pt x="5676" y="720"/>
                  </a:cubicBezTo>
                  <a:cubicBezTo>
                    <a:pt x="5302" y="467"/>
                    <a:pt x="4862" y="280"/>
                    <a:pt x="4356" y="126"/>
                  </a:cubicBezTo>
                  <a:cubicBezTo>
                    <a:pt x="4092" y="49"/>
                    <a:pt x="3806" y="27"/>
                    <a:pt x="3509" y="5"/>
                  </a:cubicBezTo>
                  <a:cubicBezTo>
                    <a:pt x="3473" y="2"/>
                    <a:pt x="3439" y="1"/>
                    <a:pt x="3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3"/>
            <p:cNvSpPr/>
            <p:nvPr/>
          </p:nvSpPr>
          <p:spPr>
            <a:xfrm>
              <a:off x="2382550" y="2951707"/>
              <a:ext cx="405897" cy="406388"/>
            </a:xfrm>
            <a:custGeom>
              <a:avLst/>
              <a:gdLst/>
              <a:ahLst/>
              <a:cxnLst/>
              <a:rect l="l" t="t" r="r" b="b"/>
              <a:pathLst>
                <a:path w="4961" h="4967" extrusionOk="0">
                  <a:moveTo>
                    <a:pt x="2565" y="346"/>
                  </a:moveTo>
                  <a:cubicBezTo>
                    <a:pt x="2746" y="346"/>
                    <a:pt x="2921" y="381"/>
                    <a:pt x="3091" y="442"/>
                  </a:cubicBezTo>
                  <a:cubicBezTo>
                    <a:pt x="3410" y="541"/>
                    <a:pt x="3685" y="706"/>
                    <a:pt x="3938" y="926"/>
                  </a:cubicBezTo>
                  <a:cubicBezTo>
                    <a:pt x="4147" y="1113"/>
                    <a:pt x="4301" y="1344"/>
                    <a:pt x="4400" y="1619"/>
                  </a:cubicBezTo>
                  <a:cubicBezTo>
                    <a:pt x="4488" y="1839"/>
                    <a:pt x="4554" y="2070"/>
                    <a:pt x="4587" y="2312"/>
                  </a:cubicBezTo>
                  <a:cubicBezTo>
                    <a:pt x="4620" y="2554"/>
                    <a:pt x="4598" y="2796"/>
                    <a:pt x="4543" y="3038"/>
                  </a:cubicBezTo>
                  <a:cubicBezTo>
                    <a:pt x="4532" y="3071"/>
                    <a:pt x="4532" y="3093"/>
                    <a:pt x="4521" y="3126"/>
                  </a:cubicBezTo>
                  <a:cubicBezTo>
                    <a:pt x="4400" y="3642"/>
                    <a:pt x="4114" y="4038"/>
                    <a:pt x="3652" y="4302"/>
                  </a:cubicBezTo>
                  <a:cubicBezTo>
                    <a:pt x="3421" y="4434"/>
                    <a:pt x="3190" y="4555"/>
                    <a:pt x="2926" y="4588"/>
                  </a:cubicBezTo>
                  <a:cubicBezTo>
                    <a:pt x="2794" y="4610"/>
                    <a:pt x="2662" y="4610"/>
                    <a:pt x="2596" y="4621"/>
                  </a:cubicBezTo>
                  <a:cubicBezTo>
                    <a:pt x="2046" y="4588"/>
                    <a:pt x="1606" y="4467"/>
                    <a:pt x="1199" y="4203"/>
                  </a:cubicBezTo>
                  <a:cubicBezTo>
                    <a:pt x="419" y="3686"/>
                    <a:pt x="89" y="2708"/>
                    <a:pt x="419" y="1839"/>
                  </a:cubicBezTo>
                  <a:cubicBezTo>
                    <a:pt x="562" y="1443"/>
                    <a:pt x="804" y="1113"/>
                    <a:pt x="1133" y="849"/>
                  </a:cubicBezTo>
                  <a:cubicBezTo>
                    <a:pt x="1155" y="838"/>
                    <a:pt x="1177" y="827"/>
                    <a:pt x="1188" y="805"/>
                  </a:cubicBezTo>
                  <a:cubicBezTo>
                    <a:pt x="1551" y="596"/>
                    <a:pt x="1914" y="420"/>
                    <a:pt x="2332" y="365"/>
                  </a:cubicBezTo>
                  <a:cubicBezTo>
                    <a:pt x="2411" y="352"/>
                    <a:pt x="2489" y="346"/>
                    <a:pt x="2565" y="346"/>
                  </a:cubicBezTo>
                  <a:close/>
                  <a:moveTo>
                    <a:pt x="2475" y="0"/>
                  </a:moveTo>
                  <a:cubicBezTo>
                    <a:pt x="2381" y="0"/>
                    <a:pt x="2286" y="8"/>
                    <a:pt x="2189" y="24"/>
                  </a:cubicBezTo>
                  <a:cubicBezTo>
                    <a:pt x="1870" y="90"/>
                    <a:pt x="1562" y="189"/>
                    <a:pt x="1265" y="332"/>
                  </a:cubicBezTo>
                  <a:cubicBezTo>
                    <a:pt x="1210" y="365"/>
                    <a:pt x="1155" y="409"/>
                    <a:pt x="1100" y="442"/>
                  </a:cubicBezTo>
                  <a:cubicBezTo>
                    <a:pt x="1067" y="464"/>
                    <a:pt x="1034" y="497"/>
                    <a:pt x="1001" y="519"/>
                  </a:cubicBezTo>
                  <a:cubicBezTo>
                    <a:pt x="727" y="695"/>
                    <a:pt x="518" y="915"/>
                    <a:pt x="353" y="1190"/>
                  </a:cubicBezTo>
                  <a:cubicBezTo>
                    <a:pt x="100" y="1619"/>
                    <a:pt x="1" y="2092"/>
                    <a:pt x="12" y="2587"/>
                  </a:cubicBezTo>
                  <a:cubicBezTo>
                    <a:pt x="23" y="2829"/>
                    <a:pt x="67" y="3071"/>
                    <a:pt x="122" y="3302"/>
                  </a:cubicBezTo>
                  <a:cubicBezTo>
                    <a:pt x="188" y="3555"/>
                    <a:pt x="287" y="3796"/>
                    <a:pt x="441" y="4016"/>
                  </a:cubicBezTo>
                  <a:cubicBezTo>
                    <a:pt x="727" y="4434"/>
                    <a:pt x="1122" y="4676"/>
                    <a:pt x="1595" y="4830"/>
                  </a:cubicBezTo>
                  <a:cubicBezTo>
                    <a:pt x="1870" y="4907"/>
                    <a:pt x="2145" y="4940"/>
                    <a:pt x="2431" y="4962"/>
                  </a:cubicBezTo>
                  <a:cubicBezTo>
                    <a:pt x="2478" y="4965"/>
                    <a:pt x="2525" y="4966"/>
                    <a:pt x="2571" y="4966"/>
                  </a:cubicBezTo>
                  <a:cubicBezTo>
                    <a:pt x="2723" y="4966"/>
                    <a:pt x="2874" y="4952"/>
                    <a:pt x="3025" y="4918"/>
                  </a:cubicBezTo>
                  <a:cubicBezTo>
                    <a:pt x="3421" y="4830"/>
                    <a:pt x="3784" y="4676"/>
                    <a:pt x="4092" y="4401"/>
                  </a:cubicBezTo>
                  <a:cubicBezTo>
                    <a:pt x="4367" y="4148"/>
                    <a:pt x="4587" y="3851"/>
                    <a:pt x="4762" y="3511"/>
                  </a:cubicBezTo>
                  <a:cubicBezTo>
                    <a:pt x="4828" y="3390"/>
                    <a:pt x="4872" y="3258"/>
                    <a:pt x="4905" y="3115"/>
                  </a:cubicBezTo>
                  <a:cubicBezTo>
                    <a:pt x="4960" y="2873"/>
                    <a:pt x="4960" y="2642"/>
                    <a:pt x="4949" y="2400"/>
                  </a:cubicBezTo>
                  <a:cubicBezTo>
                    <a:pt x="4916" y="1751"/>
                    <a:pt x="4664" y="1201"/>
                    <a:pt x="4246" y="728"/>
                  </a:cubicBezTo>
                  <a:cubicBezTo>
                    <a:pt x="4114" y="574"/>
                    <a:pt x="3960" y="453"/>
                    <a:pt x="3795" y="354"/>
                  </a:cubicBezTo>
                  <a:cubicBezTo>
                    <a:pt x="3520" y="200"/>
                    <a:pt x="3234" y="101"/>
                    <a:pt x="2926" y="46"/>
                  </a:cubicBezTo>
                  <a:cubicBezTo>
                    <a:pt x="2776" y="19"/>
                    <a:pt x="2627" y="0"/>
                    <a:pt x="24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3"/>
            <p:cNvSpPr/>
            <p:nvPr/>
          </p:nvSpPr>
          <p:spPr>
            <a:xfrm>
              <a:off x="2400550" y="2988607"/>
              <a:ext cx="351897" cy="332425"/>
            </a:xfrm>
            <a:custGeom>
              <a:avLst/>
              <a:gdLst/>
              <a:ahLst/>
              <a:cxnLst/>
              <a:rect l="l" t="t" r="r" b="b"/>
              <a:pathLst>
                <a:path w="4301" h="4063" extrusionOk="0">
                  <a:moveTo>
                    <a:pt x="1096" y="1192"/>
                  </a:moveTo>
                  <a:cubicBezTo>
                    <a:pt x="1228" y="1192"/>
                    <a:pt x="1372" y="1305"/>
                    <a:pt x="1353" y="1476"/>
                  </a:cubicBezTo>
                  <a:cubicBezTo>
                    <a:pt x="1342" y="1663"/>
                    <a:pt x="1243" y="1817"/>
                    <a:pt x="1067" y="1894"/>
                  </a:cubicBezTo>
                  <a:cubicBezTo>
                    <a:pt x="1034" y="1916"/>
                    <a:pt x="990" y="1916"/>
                    <a:pt x="968" y="1927"/>
                  </a:cubicBezTo>
                  <a:cubicBezTo>
                    <a:pt x="803" y="1927"/>
                    <a:pt x="617" y="1806"/>
                    <a:pt x="661" y="1597"/>
                  </a:cubicBezTo>
                  <a:cubicBezTo>
                    <a:pt x="682" y="1509"/>
                    <a:pt x="704" y="1432"/>
                    <a:pt x="737" y="1355"/>
                  </a:cubicBezTo>
                  <a:cubicBezTo>
                    <a:pt x="770" y="1267"/>
                    <a:pt x="836" y="1212"/>
                    <a:pt x="935" y="1212"/>
                  </a:cubicBezTo>
                  <a:cubicBezTo>
                    <a:pt x="968" y="1212"/>
                    <a:pt x="1001" y="1201"/>
                    <a:pt x="1034" y="1201"/>
                  </a:cubicBezTo>
                  <a:cubicBezTo>
                    <a:pt x="1054" y="1195"/>
                    <a:pt x="1075" y="1192"/>
                    <a:pt x="1096" y="1192"/>
                  </a:cubicBezTo>
                  <a:close/>
                  <a:moveTo>
                    <a:pt x="1576" y="2246"/>
                  </a:moveTo>
                  <a:cubicBezTo>
                    <a:pt x="1659" y="2246"/>
                    <a:pt x="1742" y="2260"/>
                    <a:pt x="1815" y="2290"/>
                  </a:cubicBezTo>
                  <a:cubicBezTo>
                    <a:pt x="1958" y="2345"/>
                    <a:pt x="2090" y="2411"/>
                    <a:pt x="2233" y="2455"/>
                  </a:cubicBezTo>
                  <a:cubicBezTo>
                    <a:pt x="2431" y="2532"/>
                    <a:pt x="2629" y="2609"/>
                    <a:pt x="2827" y="2686"/>
                  </a:cubicBezTo>
                  <a:cubicBezTo>
                    <a:pt x="2959" y="2730"/>
                    <a:pt x="3091" y="2730"/>
                    <a:pt x="3234" y="2730"/>
                  </a:cubicBezTo>
                  <a:cubicBezTo>
                    <a:pt x="3377" y="2719"/>
                    <a:pt x="3498" y="2653"/>
                    <a:pt x="3575" y="2532"/>
                  </a:cubicBezTo>
                  <a:cubicBezTo>
                    <a:pt x="3608" y="2477"/>
                    <a:pt x="3641" y="2422"/>
                    <a:pt x="3685" y="2367"/>
                  </a:cubicBezTo>
                  <a:cubicBezTo>
                    <a:pt x="3711" y="2340"/>
                    <a:pt x="3742" y="2327"/>
                    <a:pt x="3774" y="2327"/>
                  </a:cubicBezTo>
                  <a:cubicBezTo>
                    <a:pt x="3808" y="2327"/>
                    <a:pt x="3843" y="2343"/>
                    <a:pt x="3872" y="2378"/>
                  </a:cubicBezTo>
                  <a:cubicBezTo>
                    <a:pt x="3916" y="2433"/>
                    <a:pt x="3927" y="2488"/>
                    <a:pt x="3927" y="2554"/>
                  </a:cubicBezTo>
                  <a:cubicBezTo>
                    <a:pt x="3916" y="2708"/>
                    <a:pt x="3872" y="2840"/>
                    <a:pt x="3806" y="2961"/>
                  </a:cubicBezTo>
                  <a:cubicBezTo>
                    <a:pt x="3696" y="3136"/>
                    <a:pt x="3553" y="3279"/>
                    <a:pt x="3377" y="3378"/>
                  </a:cubicBezTo>
                  <a:cubicBezTo>
                    <a:pt x="3080" y="3543"/>
                    <a:pt x="2750" y="3653"/>
                    <a:pt x="2409" y="3708"/>
                  </a:cubicBezTo>
                  <a:cubicBezTo>
                    <a:pt x="2288" y="3719"/>
                    <a:pt x="2167" y="3730"/>
                    <a:pt x="2101" y="3741"/>
                  </a:cubicBezTo>
                  <a:lnTo>
                    <a:pt x="2090" y="3741"/>
                  </a:lnTo>
                  <a:cubicBezTo>
                    <a:pt x="1584" y="3730"/>
                    <a:pt x="1243" y="3521"/>
                    <a:pt x="1012" y="3114"/>
                  </a:cubicBezTo>
                  <a:cubicBezTo>
                    <a:pt x="968" y="3027"/>
                    <a:pt x="935" y="2928"/>
                    <a:pt x="935" y="2829"/>
                  </a:cubicBezTo>
                  <a:cubicBezTo>
                    <a:pt x="935" y="2532"/>
                    <a:pt x="1155" y="2290"/>
                    <a:pt x="1452" y="2257"/>
                  </a:cubicBezTo>
                  <a:cubicBezTo>
                    <a:pt x="1493" y="2249"/>
                    <a:pt x="1534" y="2246"/>
                    <a:pt x="1576" y="2246"/>
                  </a:cubicBezTo>
                  <a:close/>
                  <a:moveTo>
                    <a:pt x="2342" y="0"/>
                  </a:moveTo>
                  <a:cubicBezTo>
                    <a:pt x="2190" y="0"/>
                    <a:pt x="2036" y="22"/>
                    <a:pt x="1881" y="68"/>
                  </a:cubicBezTo>
                  <a:cubicBezTo>
                    <a:pt x="1595" y="145"/>
                    <a:pt x="1331" y="266"/>
                    <a:pt x="1078" y="409"/>
                  </a:cubicBezTo>
                  <a:cubicBezTo>
                    <a:pt x="1067" y="420"/>
                    <a:pt x="1045" y="431"/>
                    <a:pt x="1034" y="442"/>
                  </a:cubicBezTo>
                  <a:cubicBezTo>
                    <a:pt x="671" y="717"/>
                    <a:pt x="419" y="1069"/>
                    <a:pt x="276" y="1498"/>
                  </a:cubicBezTo>
                  <a:cubicBezTo>
                    <a:pt x="1" y="2312"/>
                    <a:pt x="320" y="3180"/>
                    <a:pt x="1034" y="3664"/>
                  </a:cubicBezTo>
                  <a:cubicBezTo>
                    <a:pt x="1419" y="3917"/>
                    <a:pt x="1848" y="4038"/>
                    <a:pt x="2310" y="4060"/>
                  </a:cubicBezTo>
                  <a:cubicBezTo>
                    <a:pt x="2341" y="4062"/>
                    <a:pt x="2372" y="4063"/>
                    <a:pt x="2402" y="4063"/>
                  </a:cubicBezTo>
                  <a:cubicBezTo>
                    <a:pt x="2759" y="4063"/>
                    <a:pt x="3074" y="3946"/>
                    <a:pt x="3388" y="3763"/>
                  </a:cubicBezTo>
                  <a:cubicBezTo>
                    <a:pt x="3806" y="3499"/>
                    <a:pt x="4081" y="3136"/>
                    <a:pt x="4202" y="2664"/>
                  </a:cubicBezTo>
                  <a:cubicBezTo>
                    <a:pt x="4202" y="2631"/>
                    <a:pt x="4213" y="2598"/>
                    <a:pt x="4224" y="2565"/>
                  </a:cubicBezTo>
                  <a:cubicBezTo>
                    <a:pt x="4268" y="2334"/>
                    <a:pt x="4301" y="2114"/>
                    <a:pt x="4268" y="1883"/>
                  </a:cubicBezTo>
                  <a:cubicBezTo>
                    <a:pt x="4235" y="1641"/>
                    <a:pt x="4158" y="1399"/>
                    <a:pt x="4070" y="1168"/>
                  </a:cubicBezTo>
                  <a:cubicBezTo>
                    <a:pt x="3971" y="926"/>
                    <a:pt x="3828" y="706"/>
                    <a:pt x="3630" y="530"/>
                  </a:cubicBezTo>
                  <a:cubicBezTo>
                    <a:pt x="3454" y="387"/>
                    <a:pt x="3267" y="266"/>
                    <a:pt x="3069" y="167"/>
                  </a:cubicBezTo>
                  <a:cubicBezTo>
                    <a:pt x="2831" y="58"/>
                    <a:pt x="2588" y="0"/>
                    <a:pt x="2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3"/>
            <p:cNvSpPr/>
            <p:nvPr/>
          </p:nvSpPr>
          <p:spPr>
            <a:xfrm>
              <a:off x="2477049" y="3180959"/>
              <a:ext cx="236698" cy="105135"/>
            </a:xfrm>
            <a:custGeom>
              <a:avLst/>
              <a:gdLst/>
              <a:ahLst/>
              <a:cxnLst/>
              <a:rect l="l" t="t" r="r" b="b"/>
              <a:pathLst>
                <a:path w="2893" h="1285" extrusionOk="0">
                  <a:moveTo>
                    <a:pt x="636" y="1"/>
                  </a:moveTo>
                  <a:cubicBezTo>
                    <a:pt x="611" y="1"/>
                    <a:pt x="586" y="2"/>
                    <a:pt x="561" y="5"/>
                  </a:cubicBezTo>
                  <a:cubicBezTo>
                    <a:pt x="209" y="27"/>
                    <a:pt x="0" y="357"/>
                    <a:pt x="154" y="676"/>
                  </a:cubicBezTo>
                  <a:cubicBezTo>
                    <a:pt x="330" y="1038"/>
                    <a:pt x="627" y="1247"/>
                    <a:pt x="1034" y="1280"/>
                  </a:cubicBezTo>
                  <a:cubicBezTo>
                    <a:pt x="1070" y="1283"/>
                    <a:pt x="1106" y="1284"/>
                    <a:pt x="1143" y="1284"/>
                  </a:cubicBezTo>
                  <a:cubicBezTo>
                    <a:pt x="1253" y="1284"/>
                    <a:pt x="1367" y="1272"/>
                    <a:pt x="1474" y="1247"/>
                  </a:cubicBezTo>
                  <a:cubicBezTo>
                    <a:pt x="1793" y="1192"/>
                    <a:pt x="2101" y="1093"/>
                    <a:pt x="2387" y="939"/>
                  </a:cubicBezTo>
                  <a:cubicBezTo>
                    <a:pt x="2552" y="851"/>
                    <a:pt x="2684" y="720"/>
                    <a:pt x="2783" y="555"/>
                  </a:cubicBezTo>
                  <a:cubicBezTo>
                    <a:pt x="2849" y="445"/>
                    <a:pt x="2893" y="324"/>
                    <a:pt x="2882" y="192"/>
                  </a:cubicBezTo>
                  <a:cubicBezTo>
                    <a:pt x="2882" y="159"/>
                    <a:pt x="2871" y="126"/>
                    <a:pt x="2849" y="60"/>
                  </a:cubicBezTo>
                  <a:cubicBezTo>
                    <a:pt x="2794" y="148"/>
                    <a:pt x="2761" y="192"/>
                    <a:pt x="2717" y="247"/>
                  </a:cubicBezTo>
                  <a:cubicBezTo>
                    <a:pt x="2618" y="390"/>
                    <a:pt x="2475" y="467"/>
                    <a:pt x="2299" y="478"/>
                  </a:cubicBezTo>
                  <a:cubicBezTo>
                    <a:pt x="2262" y="480"/>
                    <a:pt x="2225" y="481"/>
                    <a:pt x="2188" y="481"/>
                  </a:cubicBezTo>
                  <a:cubicBezTo>
                    <a:pt x="2060" y="481"/>
                    <a:pt x="1932" y="465"/>
                    <a:pt x="1804" y="423"/>
                  </a:cubicBezTo>
                  <a:cubicBezTo>
                    <a:pt x="1617" y="346"/>
                    <a:pt x="1441" y="269"/>
                    <a:pt x="1254" y="203"/>
                  </a:cubicBezTo>
                  <a:cubicBezTo>
                    <a:pt x="1122" y="148"/>
                    <a:pt x="990" y="93"/>
                    <a:pt x="858" y="38"/>
                  </a:cubicBezTo>
                  <a:cubicBezTo>
                    <a:pt x="784" y="13"/>
                    <a:pt x="710"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3"/>
            <p:cNvSpPr/>
            <p:nvPr/>
          </p:nvSpPr>
          <p:spPr>
            <a:xfrm>
              <a:off x="2462649" y="3094888"/>
              <a:ext cx="42300" cy="42791"/>
            </a:xfrm>
            <a:custGeom>
              <a:avLst/>
              <a:gdLst/>
              <a:ahLst/>
              <a:cxnLst/>
              <a:rect l="l" t="t" r="r" b="b"/>
              <a:pathLst>
                <a:path w="517" h="523" extrusionOk="0">
                  <a:moveTo>
                    <a:pt x="325" y="0"/>
                  </a:moveTo>
                  <a:cubicBezTo>
                    <a:pt x="320" y="0"/>
                    <a:pt x="314" y="0"/>
                    <a:pt x="308" y="1"/>
                  </a:cubicBezTo>
                  <a:cubicBezTo>
                    <a:pt x="275" y="1"/>
                    <a:pt x="253" y="12"/>
                    <a:pt x="220" y="12"/>
                  </a:cubicBezTo>
                  <a:cubicBezTo>
                    <a:pt x="121" y="12"/>
                    <a:pt x="66" y="67"/>
                    <a:pt x="44" y="155"/>
                  </a:cubicBezTo>
                  <a:cubicBezTo>
                    <a:pt x="22" y="221"/>
                    <a:pt x="11" y="276"/>
                    <a:pt x="0" y="331"/>
                  </a:cubicBezTo>
                  <a:cubicBezTo>
                    <a:pt x="0" y="408"/>
                    <a:pt x="22" y="463"/>
                    <a:pt x="88" y="496"/>
                  </a:cubicBezTo>
                  <a:cubicBezTo>
                    <a:pt x="121" y="514"/>
                    <a:pt x="155" y="523"/>
                    <a:pt x="188" y="523"/>
                  </a:cubicBezTo>
                  <a:cubicBezTo>
                    <a:pt x="235" y="523"/>
                    <a:pt x="281" y="506"/>
                    <a:pt x="319" y="474"/>
                  </a:cubicBezTo>
                  <a:cubicBezTo>
                    <a:pt x="407" y="408"/>
                    <a:pt x="462" y="309"/>
                    <a:pt x="495" y="210"/>
                  </a:cubicBezTo>
                  <a:cubicBezTo>
                    <a:pt x="516" y="95"/>
                    <a:pt x="428" y="0"/>
                    <a:pt x="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3"/>
            <p:cNvSpPr/>
            <p:nvPr/>
          </p:nvSpPr>
          <p:spPr>
            <a:xfrm>
              <a:off x="1324498" y="1358316"/>
              <a:ext cx="2338508" cy="2424580"/>
            </a:xfrm>
            <a:custGeom>
              <a:avLst/>
              <a:gdLst/>
              <a:ahLst/>
              <a:cxnLst/>
              <a:rect l="l" t="t" r="r" b="b"/>
              <a:pathLst>
                <a:path w="28582" h="29634" extrusionOk="0">
                  <a:moveTo>
                    <a:pt x="24480" y="101"/>
                  </a:moveTo>
                  <a:cubicBezTo>
                    <a:pt x="25041" y="101"/>
                    <a:pt x="25590" y="167"/>
                    <a:pt x="26140" y="309"/>
                  </a:cubicBezTo>
                  <a:cubicBezTo>
                    <a:pt x="26327" y="353"/>
                    <a:pt x="26514" y="397"/>
                    <a:pt x="26701" y="452"/>
                  </a:cubicBezTo>
                  <a:cubicBezTo>
                    <a:pt x="26954" y="518"/>
                    <a:pt x="27185" y="628"/>
                    <a:pt x="27416" y="760"/>
                  </a:cubicBezTo>
                  <a:cubicBezTo>
                    <a:pt x="27537" y="837"/>
                    <a:pt x="27647" y="936"/>
                    <a:pt x="27735" y="1057"/>
                  </a:cubicBezTo>
                  <a:cubicBezTo>
                    <a:pt x="27977" y="1387"/>
                    <a:pt x="28142" y="1750"/>
                    <a:pt x="28219" y="2146"/>
                  </a:cubicBezTo>
                  <a:cubicBezTo>
                    <a:pt x="28285" y="2509"/>
                    <a:pt x="28329" y="2872"/>
                    <a:pt x="28373" y="3235"/>
                  </a:cubicBezTo>
                  <a:cubicBezTo>
                    <a:pt x="28472" y="3994"/>
                    <a:pt x="28472" y="4752"/>
                    <a:pt x="28472" y="5511"/>
                  </a:cubicBezTo>
                  <a:cubicBezTo>
                    <a:pt x="28472" y="6215"/>
                    <a:pt x="28461" y="6919"/>
                    <a:pt x="28483" y="7623"/>
                  </a:cubicBezTo>
                  <a:cubicBezTo>
                    <a:pt x="28494" y="8051"/>
                    <a:pt x="28472" y="8480"/>
                    <a:pt x="28417" y="8909"/>
                  </a:cubicBezTo>
                  <a:cubicBezTo>
                    <a:pt x="28384" y="9173"/>
                    <a:pt x="28329" y="9437"/>
                    <a:pt x="28230" y="9690"/>
                  </a:cubicBezTo>
                  <a:cubicBezTo>
                    <a:pt x="28153" y="9899"/>
                    <a:pt x="28065" y="10097"/>
                    <a:pt x="27977" y="10295"/>
                  </a:cubicBezTo>
                  <a:cubicBezTo>
                    <a:pt x="27889" y="10493"/>
                    <a:pt x="27779" y="10680"/>
                    <a:pt x="27625" y="10834"/>
                  </a:cubicBezTo>
                  <a:cubicBezTo>
                    <a:pt x="27372" y="11098"/>
                    <a:pt x="27064" y="11274"/>
                    <a:pt x="26701" y="11340"/>
                  </a:cubicBezTo>
                  <a:cubicBezTo>
                    <a:pt x="26404" y="11395"/>
                    <a:pt x="26096" y="11439"/>
                    <a:pt x="25788" y="11494"/>
                  </a:cubicBezTo>
                  <a:cubicBezTo>
                    <a:pt x="25535" y="11527"/>
                    <a:pt x="25283" y="11560"/>
                    <a:pt x="25030" y="11604"/>
                  </a:cubicBezTo>
                  <a:cubicBezTo>
                    <a:pt x="24840" y="11622"/>
                    <a:pt x="24650" y="11650"/>
                    <a:pt x="24467" y="11650"/>
                  </a:cubicBezTo>
                  <a:cubicBezTo>
                    <a:pt x="24438" y="11650"/>
                    <a:pt x="24409" y="11649"/>
                    <a:pt x="24381" y="11648"/>
                  </a:cubicBezTo>
                  <a:cubicBezTo>
                    <a:pt x="23380" y="11615"/>
                    <a:pt x="22390" y="11593"/>
                    <a:pt x="21390" y="11560"/>
                  </a:cubicBezTo>
                  <a:cubicBezTo>
                    <a:pt x="20807" y="11538"/>
                    <a:pt x="20224" y="11505"/>
                    <a:pt x="19641" y="11461"/>
                  </a:cubicBezTo>
                  <a:cubicBezTo>
                    <a:pt x="19256" y="11439"/>
                    <a:pt x="18893" y="11362"/>
                    <a:pt x="18563" y="11153"/>
                  </a:cubicBezTo>
                  <a:cubicBezTo>
                    <a:pt x="18134" y="10889"/>
                    <a:pt x="17859" y="10504"/>
                    <a:pt x="17716" y="10020"/>
                  </a:cubicBezTo>
                  <a:cubicBezTo>
                    <a:pt x="17640" y="9723"/>
                    <a:pt x="17585" y="9415"/>
                    <a:pt x="17563" y="9096"/>
                  </a:cubicBezTo>
                  <a:cubicBezTo>
                    <a:pt x="17530" y="8612"/>
                    <a:pt x="17508" y="8128"/>
                    <a:pt x="17486" y="7634"/>
                  </a:cubicBezTo>
                  <a:cubicBezTo>
                    <a:pt x="17475" y="7315"/>
                    <a:pt x="17453" y="6985"/>
                    <a:pt x="17442" y="6666"/>
                  </a:cubicBezTo>
                  <a:cubicBezTo>
                    <a:pt x="17442" y="6369"/>
                    <a:pt x="17431" y="6072"/>
                    <a:pt x="17431" y="5643"/>
                  </a:cubicBezTo>
                  <a:cubicBezTo>
                    <a:pt x="17442" y="5093"/>
                    <a:pt x="17464" y="4411"/>
                    <a:pt x="17486" y="3719"/>
                  </a:cubicBezTo>
                  <a:cubicBezTo>
                    <a:pt x="17497" y="3290"/>
                    <a:pt x="17541" y="2861"/>
                    <a:pt x="17640" y="2443"/>
                  </a:cubicBezTo>
                  <a:cubicBezTo>
                    <a:pt x="17727" y="2069"/>
                    <a:pt x="17848" y="1706"/>
                    <a:pt x="18002" y="1354"/>
                  </a:cubicBezTo>
                  <a:cubicBezTo>
                    <a:pt x="18101" y="1123"/>
                    <a:pt x="18255" y="936"/>
                    <a:pt x="18486" y="815"/>
                  </a:cubicBezTo>
                  <a:cubicBezTo>
                    <a:pt x="18574" y="760"/>
                    <a:pt x="18684" y="738"/>
                    <a:pt x="18783" y="694"/>
                  </a:cubicBezTo>
                  <a:cubicBezTo>
                    <a:pt x="19036" y="595"/>
                    <a:pt x="19300" y="551"/>
                    <a:pt x="19564" y="496"/>
                  </a:cubicBezTo>
                  <a:cubicBezTo>
                    <a:pt x="19894" y="430"/>
                    <a:pt x="20224" y="353"/>
                    <a:pt x="20554" y="287"/>
                  </a:cubicBezTo>
                  <a:cubicBezTo>
                    <a:pt x="20906" y="222"/>
                    <a:pt x="21258" y="211"/>
                    <a:pt x="21609" y="200"/>
                  </a:cubicBezTo>
                  <a:cubicBezTo>
                    <a:pt x="21928" y="189"/>
                    <a:pt x="22247" y="167"/>
                    <a:pt x="22577" y="156"/>
                  </a:cubicBezTo>
                  <a:cubicBezTo>
                    <a:pt x="22830" y="145"/>
                    <a:pt x="23094" y="145"/>
                    <a:pt x="23358" y="134"/>
                  </a:cubicBezTo>
                  <a:cubicBezTo>
                    <a:pt x="23732" y="123"/>
                    <a:pt x="24106" y="112"/>
                    <a:pt x="24480" y="101"/>
                  </a:cubicBezTo>
                  <a:close/>
                  <a:moveTo>
                    <a:pt x="9667" y="13187"/>
                  </a:moveTo>
                  <a:cubicBezTo>
                    <a:pt x="9952" y="13187"/>
                    <a:pt x="10238" y="13187"/>
                    <a:pt x="10524" y="13242"/>
                  </a:cubicBezTo>
                  <a:cubicBezTo>
                    <a:pt x="10623" y="13264"/>
                    <a:pt x="10722" y="13297"/>
                    <a:pt x="10821" y="13319"/>
                  </a:cubicBezTo>
                  <a:cubicBezTo>
                    <a:pt x="10832" y="13330"/>
                    <a:pt x="10854" y="13341"/>
                    <a:pt x="10887" y="13374"/>
                  </a:cubicBezTo>
                  <a:cubicBezTo>
                    <a:pt x="10832" y="13385"/>
                    <a:pt x="10799" y="13385"/>
                    <a:pt x="10766" y="13385"/>
                  </a:cubicBezTo>
                  <a:cubicBezTo>
                    <a:pt x="10062" y="13407"/>
                    <a:pt x="9348" y="13429"/>
                    <a:pt x="8644" y="13440"/>
                  </a:cubicBezTo>
                  <a:cubicBezTo>
                    <a:pt x="8303" y="13451"/>
                    <a:pt x="7962" y="13462"/>
                    <a:pt x="7632" y="13473"/>
                  </a:cubicBezTo>
                  <a:cubicBezTo>
                    <a:pt x="7335" y="13484"/>
                    <a:pt x="7038" y="13495"/>
                    <a:pt x="6741" y="13517"/>
                  </a:cubicBezTo>
                  <a:cubicBezTo>
                    <a:pt x="6499" y="13528"/>
                    <a:pt x="6257" y="13539"/>
                    <a:pt x="6016" y="13550"/>
                  </a:cubicBezTo>
                  <a:cubicBezTo>
                    <a:pt x="5928" y="13550"/>
                    <a:pt x="5840" y="13561"/>
                    <a:pt x="5741" y="13561"/>
                  </a:cubicBezTo>
                  <a:lnTo>
                    <a:pt x="5620" y="13561"/>
                  </a:lnTo>
                  <a:cubicBezTo>
                    <a:pt x="5598" y="13561"/>
                    <a:pt x="5565" y="13539"/>
                    <a:pt x="5554" y="13517"/>
                  </a:cubicBezTo>
                  <a:cubicBezTo>
                    <a:pt x="5543" y="13495"/>
                    <a:pt x="5576" y="13440"/>
                    <a:pt x="5609" y="13429"/>
                  </a:cubicBezTo>
                  <a:cubicBezTo>
                    <a:pt x="5642" y="13418"/>
                    <a:pt x="5675" y="13418"/>
                    <a:pt x="5708" y="13407"/>
                  </a:cubicBezTo>
                  <a:cubicBezTo>
                    <a:pt x="6268" y="13363"/>
                    <a:pt x="6829" y="13308"/>
                    <a:pt x="7390" y="13253"/>
                  </a:cubicBezTo>
                  <a:cubicBezTo>
                    <a:pt x="8149" y="13187"/>
                    <a:pt x="8908" y="13187"/>
                    <a:pt x="9667" y="13187"/>
                  </a:cubicBezTo>
                  <a:close/>
                  <a:moveTo>
                    <a:pt x="10976" y="13497"/>
                  </a:moveTo>
                  <a:cubicBezTo>
                    <a:pt x="10992" y="13497"/>
                    <a:pt x="11002" y="13509"/>
                    <a:pt x="11008" y="13528"/>
                  </a:cubicBezTo>
                  <a:cubicBezTo>
                    <a:pt x="11019" y="13561"/>
                    <a:pt x="11019" y="13594"/>
                    <a:pt x="11030" y="13627"/>
                  </a:cubicBezTo>
                  <a:cubicBezTo>
                    <a:pt x="11030" y="13847"/>
                    <a:pt x="11041" y="14067"/>
                    <a:pt x="11019" y="14309"/>
                  </a:cubicBezTo>
                  <a:cubicBezTo>
                    <a:pt x="10997" y="14276"/>
                    <a:pt x="10986" y="14265"/>
                    <a:pt x="10986" y="14254"/>
                  </a:cubicBezTo>
                  <a:cubicBezTo>
                    <a:pt x="10975" y="14210"/>
                    <a:pt x="10964" y="14166"/>
                    <a:pt x="10964" y="14122"/>
                  </a:cubicBezTo>
                  <a:cubicBezTo>
                    <a:pt x="10953" y="13913"/>
                    <a:pt x="10942" y="13715"/>
                    <a:pt x="10931" y="13517"/>
                  </a:cubicBezTo>
                  <a:cubicBezTo>
                    <a:pt x="10950" y="13503"/>
                    <a:pt x="10964" y="13497"/>
                    <a:pt x="10976" y="13497"/>
                  </a:cubicBezTo>
                  <a:close/>
                  <a:moveTo>
                    <a:pt x="19014" y="11472"/>
                  </a:moveTo>
                  <a:cubicBezTo>
                    <a:pt x="19124" y="11494"/>
                    <a:pt x="19223" y="11527"/>
                    <a:pt x="19333" y="11527"/>
                  </a:cubicBezTo>
                  <a:cubicBezTo>
                    <a:pt x="19652" y="11560"/>
                    <a:pt x="19971" y="11593"/>
                    <a:pt x="20290" y="11615"/>
                  </a:cubicBezTo>
                  <a:cubicBezTo>
                    <a:pt x="20928" y="11648"/>
                    <a:pt x="21565" y="11669"/>
                    <a:pt x="22214" y="11691"/>
                  </a:cubicBezTo>
                  <a:cubicBezTo>
                    <a:pt x="22247" y="11702"/>
                    <a:pt x="22291" y="11702"/>
                    <a:pt x="22324" y="11702"/>
                  </a:cubicBezTo>
                  <a:cubicBezTo>
                    <a:pt x="22962" y="11713"/>
                    <a:pt x="23589" y="11724"/>
                    <a:pt x="24216" y="11746"/>
                  </a:cubicBezTo>
                  <a:cubicBezTo>
                    <a:pt x="24269" y="11748"/>
                    <a:pt x="24322" y="11749"/>
                    <a:pt x="24375" y="11749"/>
                  </a:cubicBezTo>
                  <a:cubicBezTo>
                    <a:pt x="24641" y="11749"/>
                    <a:pt x="24907" y="11726"/>
                    <a:pt x="25173" y="11680"/>
                  </a:cubicBezTo>
                  <a:cubicBezTo>
                    <a:pt x="25513" y="11637"/>
                    <a:pt x="25865" y="11582"/>
                    <a:pt x="26206" y="11538"/>
                  </a:cubicBezTo>
                  <a:cubicBezTo>
                    <a:pt x="26291" y="11528"/>
                    <a:pt x="26377" y="11502"/>
                    <a:pt x="26469" y="11502"/>
                  </a:cubicBezTo>
                  <a:cubicBezTo>
                    <a:pt x="26484" y="11502"/>
                    <a:pt x="26499" y="11503"/>
                    <a:pt x="26514" y="11505"/>
                  </a:cubicBezTo>
                  <a:cubicBezTo>
                    <a:pt x="26525" y="11527"/>
                    <a:pt x="26525" y="11549"/>
                    <a:pt x="26525" y="11571"/>
                  </a:cubicBezTo>
                  <a:cubicBezTo>
                    <a:pt x="26492" y="11823"/>
                    <a:pt x="26030" y="14254"/>
                    <a:pt x="25986" y="14375"/>
                  </a:cubicBezTo>
                  <a:cubicBezTo>
                    <a:pt x="25964" y="14375"/>
                    <a:pt x="25942" y="14386"/>
                    <a:pt x="25920" y="14386"/>
                  </a:cubicBezTo>
                  <a:cubicBezTo>
                    <a:pt x="25667" y="14331"/>
                    <a:pt x="25403" y="14320"/>
                    <a:pt x="25140" y="14309"/>
                  </a:cubicBezTo>
                  <a:cubicBezTo>
                    <a:pt x="24139" y="14276"/>
                    <a:pt x="23127" y="14254"/>
                    <a:pt x="22115" y="14254"/>
                  </a:cubicBezTo>
                  <a:cubicBezTo>
                    <a:pt x="21456" y="14265"/>
                    <a:pt x="20796" y="14276"/>
                    <a:pt x="20136" y="14331"/>
                  </a:cubicBezTo>
                  <a:cubicBezTo>
                    <a:pt x="19971" y="14342"/>
                    <a:pt x="19806" y="14375"/>
                    <a:pt x="19641" y="14397"/>
                  </a:cubicBezTo>
                  <a:cubicBezTo>
                    <a:pt x="19575" y="14408"/>
                    <a:pt x="19520" y="14419"/>
                    <a:pt x="19443" y="14430"/>
                  </a:cubicBezTo>
                  <a:cubicBezTo>
                    <a:pt x="19432" y="14386"/>
                    <a:pt x="19410" y="14353"/>
                    <a:pt x="19410" y="14331"/>
                  </a:cubicBezTo>
                  <a:cubicBezTo>
                    <a:pt x="19300" y="13616"/>
                    <a:pt x="19179" y="12901"/>
                    <a:pt x="19069" y="12186"/>
                  </a:cubicBezTo>
                  <a:cubicBezTo>
                    <a:pt x="19047" y="12010"/>
                    <a:pt x="19025" y="11823"/>
                    <a:pt x="19003" y="11648"/>
                  </a:cubicBezTo>
                  <a:cubicBezTo>
                    <a:pt x="19003" y="11593"/>
                    <a:pt x="18981" y="11538"/>
                    <a:pt x="19014" y="11472"/>
                  </a:cubicBezTo>
                  <a:close/>
                  <a:moveTo>
                    <a:pt x="10755" y="13484"/>
                  </a:moveTo>
                  <a:cubicBezTo>
                    <a:pt x="10777" y="13506"/>
                    <a:pt x="10799" y="13506"/>
                    <a:pt x="10821" y="13528"/>
                  </a:cubicBezTo>
                  <a:cubicBezTo>
                    <a:pt x="10832" y="13550"/>
                    <a:pt x="10832" y="13572"/>
                    <a:pt x="10832" y="13594"/>
                  </a:cubicBezTo>
                  <a:cubicBezTo>
                    <a:pt x="10854" y="13902"/>
                    <a:pt x="10865" y="14199"/>
                    <a:pt x="10887" y="14507"/>
                  </a:cubicBezTo>
                  <a:cubicBezTo>
                    <a:pt x="10887" y="14540"/>
                    <a:pt x="10887" y="14584"/>
                    <a:pt x="10887" y="14617"/>
                  </a:cubicBezTo>
                  <a:cubicBezTo>
                    <a:pt x="10876" y="14639"/>
                    <a:pt x="10854" y="14661"/>
                    <a:pt x="10821" y="14694"/>
                  </a:cubicBezTo>
                  <a:cubicBezTo>
                    <a:pt x="10810" y="14628"/>
                    <a:pt x="10799" y="14595"/>
                    <a:pt x="10799" y="14551"/>
                  </a:cubicBezTo>
                  <a:cubicBezTo>
                    <a:pt x="10777" y="14221"/>
                    <a:pt x="10755" y="13880"/>
                    <a:pt x="10733" y="13539"/>
                  </a:cubicBezTo>
                  <a:cubicBezTo>
                    <a:pt x="10733" y="13528"/>
                    <a:pt x="10744" y="13517"/>
                    <a:pt x="10755" y="13484"/>
                  </a:cubicBezTo>
                  <a:close/>
                  <a:moveTo>
                    <a:pt x="5592" y="13670"/>
                  </a:moveTo>
                  <a:cubicBezTo>
                    <a:pt x="5615" y="13670"/>
                    <a:pt x="5637" y="13682"/>
                    <a:pt x="5664" y="13682"/>
                  </a:cubicBezTo>
                  <a:cubicBezTo>
                    <a:pt x="5708" y="14034"/>
                    <a:pt x="5752" y="14375"/>
                    <a:pt x="5796" y="14727"/>
                  </a:cubicBezTo>
                  <a:cubicBezTo>
                    <a:pt x="5697" y="14716"/>
                    <a:pt x="5664" y="14661"/>
                    <a:pt x="5631" y="14584"/>
                  </a:cubicBezTo>
                  <a:cubicBezTo>
                    <a:pt x="5609" y="14518"/>
                    <a:pt x="5598" y="14452"/>
                    <a:pt x="5587" y="14386"/>
                  </a:cubicBezTo>
                  <a:cubicBezTo>
                    <a:pt x="5543" y="14155"/>
                    <a:pt x="5521" y="13924"/>
                    <a:pt x="5543" y="13693"/>
                  </a:cubicBezTo>
                  <a:cubicBezTo>
                    <a:pt x="5560" y="13675"/>
                    <a:pt x="5576" y="13670"/>
                    <a:pt x="5592" y="13670"/>
                  </a:cubicBezTo>
                  <a:close/>
                  <a:moveTo>
                    <a:pt x="10612" y="13495"/>
                  </a:moveTo>
                  <a:cubicBezTo>
                    <a:pt x="10667" y="13902"/>
                    <a:pt x="10656" y="14298"/>
                    <a:pt x="10711" y="14716"/>
                  </a:cubicBezTo>
                  <a:cubicBezTo>
                    <a:pt x="10645" y="14727"/>
                    <a:pt x="10601" y="14738"/>
                    <a:pt x="10557" y="14749"/>
                  </a:cubicBezTo>
                  <a:cubicBezTo>
                    <a:pt x="10535" y="14595"/>
                    <a:pt x="10480" y="13638"/>
                    <a:pt x="10502" y="13506"/>
                  </a:cubicBezTo>
                  <a:cubicBezTo>
                    <a:pt x="10535" y="13506"/>
                    <a:pt x="10568" y="13506"/>
                    <a:pt x="10612" y="13495"/>
                  </a:cubicBezTo>
                  <a:close/>
                  <a:moveTo>
                    <a:pt x="10256" y="13502"/>
                  </a:moveTo>
                  <a:cubicBezTo>
                    <a:pt x="10294" y="13502"/>
                    <a:pt x="10331" y="13507"/>
                    <a:pt x="10370" y="13517"/>
                  </a:cubicBezTo>
                  <a:cubicBezTo>
                    <a:pt x="10381" y="13649"/>
                    <a:pt x="10392" y="13781"/>
                    <a:pt x="10392" y="13924"/>
                  </a:cubicBezTo>
                  <a:cubicBezTo>
                    <a:pt x="10403" y="14056"/>
                    <a:pt x="10414" y="14199"/>
                    <a:pt x="10425" y="14331"/>
                  </a:cubicBezTo>
                  <a:cubicBezTo>
                    <a:pt x="10436" y="14463"/>
                    <a:pt x="10436" y="14606"/>
                    <a:pt x="10436" y="14738"/>
                  </a:cubicBezTo>
                  <a:cubicBezTo>
                    <a:pt x="10381" y="14777"/>
                    <a:pt x="10326" y="14783"/>
                    <a:pt x="10267" y="14783"/>
                  </a:cubicBezTo>
                  <a:cubicBezTo>
                    <a:pt x="10244" y="14783"/>
                    <a:pt x="10220" y="14782"/>
                    <a:pt x="10194" y="14782"/>
                  </a:cubicBezTo>
                  <a:cubicBezTo>
                    <a:pt x="10183" y="14760"/>
                    <a:pt x="10172" y="14738"/>
                    <a:pt x="10172" y="14716"/>
                  </a:cubicBezTo>
                  <a:cubicBezTo>
                    <a:pt x="10150" y="14364"/>
                    <a:pt x="10128" y="14001"/>
                    <a:pt x="10117" y="13638"/>
                  </a:cubicBezTo>
                  <a:cubicBezTo>
                    <a:pt x="10106" y="13605"/>
                    <a:pt x="10117" y="13561"/>
                    <a:pt x="10117" y="13517"/>
                  </a:cubicBezTo>
                  <a:lnTo>
                    <a:pt x="10117" y="13528"/>
                  </a:lnTo>
                  <a:cubicBezTo>
                    <a:pt x="10166" y="13510"/>
                    <a:pt x="10211" y="13502"/>
                    <a:pt x="10256" y="13502"/>
                  </a:cubicBezTo>
                  <a:close/>
                  <a:moveTo>
                    <a:pt x="5906" y="13660"/>
                  </a:moveTo>
                  <a:cubicBezTo>
                    <a:pt x="5917" y="13682"/>
                    <a:pt x="5928" y="13693"/>
                    <a:pt x="5939" y="13704"/>
                  </a:cubicBezTo>
                  <a:cubicBezTo>
                    <a:pt x="5972" y="13924"/>
                    <a:pt x="6071" y="14617"/>
                    <a:pt x="6049" y="14826"/>
                  </a:cubicBezTo>
                  <a:cubicBezTo>
                    <a:pt x="5939" y="14815"/>
                    <a:pt x="5917" y="14804"/>
                    <a:pt x="5906" y="14727"/>
                  </a:cubicBezTo>
                  <a:cubicBezTo>
                    <a:pt x="5884" y="14606"/>
                    <a:pt x="5873" y="14485"/>
                    <a:pt x="5851" y="14353"/>
                  </a:cubicBezTo>
                  <a:cubicBezTo>
                    <a:pt x="5829" y="14155"/>
                    <a:pt x="5807" y="13957"/>
                    <a:pt x="5785" y="13759"/>
                  </a:cubicBezTo>
                  <a:cubicBezTo>
                    <a:pt x="5785" y="13737"/>
                    <a:pt x="5785" y="13704"/>
                    <a:pt x="5785" y="13671"/>
                  </a:cubicBezTo>
                  <a:cubicBezTo>
                    <a:pt x="5829" y="13660"/>
                    <a:pt x="5873" y="13660"/>
                    <a:pt x="5906" y="13660"/>
                  </a:cubicBezTo>
                  <a:close/>
                  <a:moveTo>
                    <a:pt x="9838" y="13509"/>
                  </a:moveTo>
                  <a:cubicBezTo>
                    <a:pt x="9887" y="13509"/>
                    <a:pt x="9936" y="13512"/>
                    <a:pt x="9985" y="13517"/>
                  </a:cubicBezTo>
                  <a:cubicBezTo>
                    <a:pt x="9996" y="13528"/>
                    <a:pt x="10007" y="13550"/>
                    <a:pt x="10007" y="13572"/>
                  </a:cubicBezTo>
                  <a:cubicBezTo>
                    <a:pt x="10029" y="13913"/>
                    <a:pt x="10040" y="14243"/>
                    <a:pt x="10062" y="14584"/>
                  </a:cubicBezTo>
                  <a:cubicBezTo>
                    <a:pt x="10062" y="14650"/>
                    <a:pt x="10062" y="14716"/>
                    <a:pt x="10062" y="14804"/>
                  </a:cubicBezTo>
                  <a:cubicBezTo>
                    <a:pt x="9952" y="14815"/>
                    <a:pt x="9876" y="14815"/>
                    <a:pt x="9788" y="14826"/>
                  </a:cubicBezTo>
                  <a:cubicBezTo>
                    <a:pt x="9777" y="14793"/>
                    <a:pt x="9755" y="14760"/>
                    <a:pt x="9755" y="14738"/>
                  </a:cubicBezTo>
                  <a:cubicBezTo>
                    <a:pt x="9689" y="14111"/>
                    <a:pt x="9667" y="13660"/>
                    <a:pt x="9700" y="13517"/>
                  </a:cubicBezTo>
                  <a:cubicBezTo>
                    <a:pt x="9744" y="13512"/>
                    <a:pt x="9790" y="13509"/>
                    <a:pt x="9838" y="13509"/>
                  </a:cubicBezTo>
                  <a:close/>
                  <a:moveTo>
                    <a:pt x="9447" y="13528"/>
                  </a:moveTo>
                  <a:cubicBezTo>
                    <a:pt x="9480" y="13528"/>
                    <a:pt x="9513" y="13528"/>
                    <a:pt x="9546" y="13539"/>
                  </a:cubicBezTo>
                  <a:cubicBezTo>
                    <a:pt x="9568" y="13660"/>
                    <a:pt x="9645" y="14705"/>
                    <a:pt x="9634" y="14837"/>
                  </a:cubicBezTo>
                  <a:cubicBezTo>
                    <a:pt x="9502" y="14848"/>
                    <a:pt x="9370" y="14859"/>
                    <a:pt x="9238" y="14859"/>
                  </a:cubicBezTo>
                  <a:cubicBezTo>
                    <a:pt x="9227" y="14837"/>
                    <a:pt x="9216" y="14826"/>
                    <a:pt x="9216" y="14804"/>
                  </a:cubicBezTo>
                  <a:cubicBezTo>
                    <a:pt x="9183" y="14408"/>
                    <a:pt x="9150" y="14012"/>
                    <a:pt x="9117" y="13616"/>
                  </a:cubicBezTo>
                  <a:cubicBezTo>
                    <a:pt x="9106" y="13594"/>
                    <a:pt x="9117" y="13572"/>
                    <a:pt x="9117" y="13539"/>
                  </a:cubicBezTo>
                  <a:cubicBezTo>
                    <a:pt x="9227" y="13539"/>
                    <a:pt x="9337" y="13528"/>
                    <a:pt x="9447" y="13528"/>
                  </a:cubicBezTo>
                  <a:close/>
                  <a:moveTo>
                    <a:pt x="6213" y="13649"/>
                  </a:moveTo>
                  <a:cubicBezTo>
                    <a:pt x="6268" y="13858"/>
                    <a:pt x="6279" y="14056"/>
                    <a:pt x="6301" y="14265"/>
                  </a:cubicBezTo>
                  <a:cubicBezTo>
                    <a:pt x="6334" y="14463"/>
                    <a:pt x="6356" y="14672"/>
                    <a:pt x="6345" y="14870"/>
                  </a:cubicBezTo>
                  <a:cubicBezTo>
                    <a:pt x="6312" y="14881"/>
                    <a:pt x="6301" y="14881"/>
                    <a:pt x="6290" y="14881"/>
                  </a:cubicBezTo>
                  <a:cubicBezTo>
                    <a:pt x="6257" y="14881"/>
                    <a:pt x="6224" y="14870"/>
                    <a:pt x="6180" y="14859"/>
                  </a:cubicBezTo>
                  <a:cubicBezTo>
                    <a:pt x="6158" y="14661"/>
                    <a:pt x="6136" y="14463"/>
                    <a:pt x="6114" y="14265"/>
                  </a:cubicBezTo>
                  <a:cubicBezTo>
                    <a:pt x="6103" y="14067"/>
                    <a:pt x="6049" y="13869"/>
                    <a:pt x="6049" y="13660"/>
                  </a:cubicBezTo>
                  <a:cubicBezTo>
                    <a:pt x="6103" y="13660"/>
                    <a:pt x="6158" y="13649"/>
                    <a:pt x="6213" y="13649"/>
                  </a:cubicBezTo>
                  <a:close/>
                  <a:moveTo>
                    <a:pt x="8890" y="13537"/>
                  </a:moveTo>
                  <a:cubicBezTo>
                    <a:pt x="8918" y="13537"/>
                    <a:pt x="8946" y="13541"/>
                    <a:pt x="8974" y="13550"/>
                  </a:cubicBezTo>
                  <a:cubicBezTo>
                    <a:pt x="9018" y="13693"/>
                    <a:pt x="9106" y="14562"/>
                    <a:pt x="9095" y="14870"/>
                  </a:cubicBezTo>
                  <a:lnTo>
                    <a:pt x="9095" y="14859"/>
                  </a:lnTo>
                  <a:cubicBezTo>
                    <a:pt x="8946" y="14883"/>
                    <a:pt x="8804" y="14896"/>
                    <a:pt x="8659" y="14896"/>
                  </a:cubicBezTo>
                  <a:cubicBezTo>
                    <a:pt x="8610" y="14896"/>
                    <a:pt x="8561" y="14894"/>
                    <a:pt x="8512" y="14892"/>
                  </a:cubicBezTo>
                  <a:cubicBezTo>
                    <a:pt x="8479" y="14738"/>
                    <a:pt x="8490" y="14595"/>
                    <a:pt x="8468" y="14452"/>
                  </a:cubicBezTo>
                  <a:cubicBezTo>
                    <a:pt x="8457" y="14309"/>
                    <a:pt x="8435" y="14166"/>
                    <a:pt x="8424" y="14023"/>
                  </a:cubicBezTo>
                  <a:cubicBezTo>
                    <a:pt x="8402" y="13880"/>
                    <a:pt x="8391" y="13726"/>
                    <a:pt x="8369" y="13572"/>
                  </a:cubicBezTo>
                  <a:cubicBezTo>
                    <a:pt x="8402" y="13555"/>
                    <a:pt x="8435" y="13553"/>
                    <a:pt x="8468" y="13553"/>
                  </a:cubicBezTo>
                  <a:cubicBezTo>
                    <a:pt x="8484" y="13553"/>
                    <a:pt x="8501" y="13553"/>
                    <a:pt x="8517" y="13553"/>
                  </a:cubicBezTo>
                  <a:cubicBezTo>
                    <a:pt x="8534" y="13553"/>
                    <a:pt x="8550" y="13553"/>
                    <a:pt x="8567" y="13550"/>
                  </a:cubicBezTo>
                  <a:lnTo>
                    <a:pt x="8776" y="13550"/>
                  </a:lnTo>
                  <a:cubicBezTo>
                    <a:pt x="8814" y="13544"/>
                    <a:pt x="8852" y="13537"/>
                    <a:pt x="8890" y="13537"/>
                  </a:cubicBezTo>
                  <a:close/>
                  <a:moveTo>
                    <a:pt x="6461" y="13632"/>
                  </a:moveTo>
                  <a:cubicBezTo>
                    <a:pt x="6499" y="13632"/>
                    <a:pt x="6538" y="13638"/>
                    <a:pt x="6576" y="13638"/>
                  </a:cubicBezTo>
                  <a:cubicBezTo>
                    <a:pt x="6620" y="13781"/>
                    <a:pt x="6719" y="14650"/>
                    <a:pt x="6708" y="14903"/>
                  </a:cubicBezTo>
                  <a:cubicBezTo>
                    <a:pt x="6672" y="14907"/>
                    <a:pt x="6637" y="14910"/>
                    <a:pt x="6604" y="14910"/>
                  </a:cubicBezTo>
                  <a:cubicBezTo>
                    <a:pt x="6557" y="14910"/>
                    <a:pt x="6511" y="14905"/>
                    <a:pt x="6466" y="14892"/>
                  </a:cubicBezTo>
                  <a:cubicBezTo>
                    <a:pt x="6466" y="14870"/>
                    <a:pt x="6455" y="14848"/>
                    <a:pt x="6455" y="14837"/>
                  </a:cubicBezTo>
                  <a:cubicBezTo>
                    <a:pt x="6422" y="14441"/>
                    <a:pt x="6378" y="14056"/>
                    <a:pt x="6345" y="13660"/>
                  </a:cubicBezTo>
                  <a:cubicBezTo>
                    <a:pt x="6384" y="13638"/>
                    <a:pt x="6422" y="13632"/>
                    <a:pt x="6461" y="13632"/>
                  </a:cubicBezTo>
                  <a:close/>
                  <a:moveTo>
                    <a:pt x="8091" y="13568"/>
                  </a:moveTo>
                  <a:cubicBezTo>
                    <a:pt x="8139" y="13568"/>
                    <a:pt x="8191" y="13569"/>
                    <a:pt x="8248" y="13572"/>
                  </a:cubicBezTo>
                  <a:cubicBezTo>
                    <a:pt x="8248" y="13594"/>
                    <a:pt x="8270" y="13627"/>
                    <a:pt x="8270" y="13660"/>
                  </a:cubicBezTo>
                  <a:cubicBezTo>
                    <a:pt x="8314" y="14045"/>
                    <a:pt x="8358" y="14441"/>
                    <a:pt x="8391" y="14837"/>
                  </a:cubicBezTo>
                  <a:cubicBezTo>
                    <a:pt x="8402" y="14848"/>
                    <a:pt x="8391" y="14870"/>
                    <a:pt x="8391" y="14881"/>
                  </a:cubicBezTo>
                  <a:cubicBezTo>
                    <a:pt x="8314" y="14904"/>
                    <a:pt x="8212" y="14915"/>
                    <a:pt x="8109" y="14915"/>
                  </a:cubicBezTo>
                  <a:cubicBezTo>
                    <a:pt x="8019" y="14915"/>
                    <a:pt x="7929" y="14907"/>
                    <a:pt x="7852" y="14892"/>
                  </a:cubicBezTo>
                  <a:lnTo>
                    <a:pt x="7852" y="14903"/>
                  </a:lnTo>
                  <a:cubicBezTo>
                    <a:pt x="7819" y="14474"/>
                    <a:pt x="7775" y="14034"/>
                    <a:pt x="7742" y="13616"/>
                  </a:cubicBezTo>
                  <a:cubicBezTo>
                    <a:pt x="7826" y="13582"/>
                    <a:pt x="7936" y="13568"/>
                    <a:pt x="8091" y="13568"/>
                  </a:cubicBezTo>
                  <a:close/>
                  <a:moveTo>
                    <a:pt x="7512" y="13579"/>
                  </a:moveTo>
                  <a:cubicBezTo>
                    <a:pt x="7551" y="13579"/>
                    <a:pt x="7591" y="13580"/>
                    <a:pt x="7632" y="13583"/>
                  </a:cubicBezTo>
                  <a:cubicBezTo>
                    <a:pt x="7676" y="14023"/>
                    <a:pt x="7709" y="14463"/>
                    <a:pt x="7742" y="14903"/>
                  </a:cubicBezTo>
                  <a:cubicBezTo>
                    <a:pt x="7665" y="14914"/>
                    <a:pt x="7588" y="14916"/>
                    <a:pt x="7511" y="14916"/>
                  </a:cubicBezTo>
                  <a:cubicBezTo>
                    <a:pt x="7434" y="14916"/>
                    <a:pt x="7357" y="14914"/>
                    <a:pt x="7280" y="14914"/>
                  </a:cubicBezTo>
                  <a:cubicBezTo>
                    <a:pt x="7236" y="14771"/>
                    <a:pt x="7247" y="14628"/>
                    <a:pt x="7236" y="14485"/>
                  </a:cubicBezTo>
                  <a:cubicBezTo>
                    <a:pt x="7225" y="14342"/>
                    <a:pt x="7203" y="14199"/>
                    <a:pt x="7192" y="14045"/>
                  </a:cubicBezTo>
                  <a:cubicBezTo>
                    <a:pt x="7181" y="13913"/>
                    <a:pt x="7170" y="13770"/>
                    <a:pt x="7159" y="13616"/>
                  </a:cubicBezTo>
                  <a:cubicBezTo>
                    <a:pt x="7283" y="13591"/>
                    <a:pt x="7394" y="13579"/>
                    <a:pt x="7512" y="13579"/>
                  </a:cubicBezTo>
                  <a:close/>
                  <a:moveTo>
                    <a:pt x="3583" y="14660"/>
                  </a:moveTo>
                  <a:cubicBezTo>
                    <a:pt x="3763" y="14660"/>
                    <a:pt x="3944" y="14665"/>
                    <a:pt x="4124" y="14683"/>
                  </a:cubicBezTo>
                  <a:cubicBezTo>
                    <a:pt x="4190" y="14694"/>
                    <a:pt x="4245" y="14705"/>
                    <a:pt x="4311" y="14716"/>
                  </a:cubicBezTo>
                  <a:cubicBezTo>
                    <a:pt x="4399" y="14738"/>
                    <a:pt x="4443" y="14793"/>
                    <a:pt x="4443" y="14914"/>
                  </a:cubicBezTo>
                  <a:cubicBezTo>
                    <a:pt x="4373" y="14916"/>
                    <a:pt x="4304" y="14917"/>
                    <a:pt x="4235" y="14917"/>
                  </a:cubicBezTo>
                  <a:cubicBezTo>
                    <a:pt x="3808" y="14917"/>
                    <a:pt x="3384" y="14880"/>
                    <a:pt x="2962" y="14880"/>
                  </a:cubicBezTo>
                  <a:cubicBezTo>
                    <a:pt x="2792" y="14880"/>
                    <a:pt x="2622" y="14886"/>
                    <a:pt x="2452" y="14903"/>
                  </a:cubicBezTo>
                  <a:cubicBezTo>
                    <a:pt x="2419" y="14782"/>
                    <a:pt x="2430" y="14727"/>
                    <a:pt x="2540" y="14705"/>
                  </a:cubicBezTo>
                  <a:cubicBezTo>
                    <a:pt x="2617" y="14694"/>
                    <a:pt x="2694" y="14672"/>
                    <a:pt x="2771" y="14672"/>
                  </a:cubicBezTo>
                  <a:cubicBezTo>
                    <a:pt x="3042" y="14672"/>
                    <a:pt x="3312" y="14660"/>
                    <a:pt x="3583" y="14660"/>
                  </a:cubicBezTo>
                  <a:close/>
                  <a:moveTo>
                    <a:pt x="6952" y="13601"/>
                  </a:moveTo>
                  <a:cubicBezTo>
                    <a:pt x="6980" y="13601"/>
                    <a:pt x="7009" y="13602"/>
                    <a:pt x="7038" y="13605"/>
                  </a:cubicBezTo>
                  <a:cubicBezTo>
                    <a:pt x="7071" y="13770"/>
                    <a:pt x="7148" y="14705"/>
                    <a:pt x="7148" y="14903"/>
                  </a:cubicBezTo>
                  <a:cubicBezTo>
                    <a:pt x="7099" y="14919"/>
                    <a:pt x="7047" y="14927"/>
                    <a:pt x="6994" y="14927"/>
                  </a:cubicBezTo>
                  <a:cubicBezTo>
                    <a:pt x="6942" y="14927"/>
                    <a:pt x="6890" y="14919"/>
                    <a:pt x="6840" y="14903"/>
                  </a:cubicBezTo>
                  <a:cubicBezTo>
                    <a:pt x="6796" y="14496"/>
                    <a:pt x="6752" y="14089"/>
                    <a:pt x="6708" y="13693"/>
                  </a:cubicBezTo>
                  <a:cubicBezTo>
                    <a:pt x="6708" y="13671"/>
                    <a:pt x="6719" y="13660"/>
                    <a:pt x="6719" y="13627"/>
                  </a:cubicBezTo>
                  <a:cubicBezTo>
                    <a:pt x="6800" y="13611"/>
                    <a:pt x="6874" y="13601"/>
                    <a:pt x="6952" y="13601"/>
                  </a:cubicBezTo>
                  <a:close/>
                  <a:moveTo>
                    <a:pt x="15671" y="14465"/>
                  </a:moveTo>
                  <a:cubicBezTo>
                    <a:pt x="16173" y="14465"/>
                    <a:pt x="16676" y="14471"/>
                    <a:pt x="17178" y="14485"/>
                  </a:cubicBezTo>
                  <a:cubicBezTo>
                    <a:pt x="17629" y="14507"/>
                    <a:pt x="18068" y="14529"/>
                    <a:pt x="18519" y="14540"/>
                  </a:cubicBezTo>
                  <a:cubicBezTo>
                    <a:pt x="18739" y="14551"/>
                    <a:pt x="18948" y="14551"/>
                    <a:pt x="19168" y="14551"/>
                  </a:cubicBezTo>
                  <a:lnTo>
                    <a:pt x="19289" y="14551"/>
                  </a:lnTo>
                  <a:cubicBezTo>
                    <a:pt x="19234" y="14628"/>
                    <a:pt x="19190" y="14694"/>
                    <a:pt x="19168" y="14771"/>
                  </a:cubicBezTo>
                  <a:cubicBezTo>
                    <a:pt x="19135" y="14848"/>
                    <a:pt x="19113" y="14936"/>
                    <a:pt x="19091" y="15013"/>
                  </a:cubicBezTo>
                  <a:cubicBezTo>
                    <a:pt x="19069" y="15090"/>
                    <a:pt x="19091" y="15178"/>
                    <a:pt x="19036" y="15255"/>
                  </a:cubicBezTo>
                  <a:cubicBezTo>
                    <a:pt x="18981" y="15255"/>
                    <a:pt x="18915" y="15266"/>
                    <a:pt x="18860" y="15266"/>
                  </a:cubicBezTo>
                  <a:cubicBezTo>
                    <a:pt x="18013" y="15255"/>
                    <a:pt x="17167" y="15233"/>
                    <a:pt x="16320" y="15200"/>
                  </a:cubicBezTo>
                  <a:cubicBezTo>
                    <a:pt x="15627" y="15167"/>
                    <a:pt x="14934" y="15134"/>
                    <a:pt x="14241" y="15134"/>
                  </a:cubicBezTo>
                  <a:cubicBezTo>
                    <a:pt x="13725" y="15134"/>
                    <a:pt x="13219" y="15112"/>
                    <a:pt x="12702" y="15101"/>
                  </a:cubicBezTo>
                  <a:cubicBezTo>
                    <a:pt x="12669" y="15101"/>
                    <a:pt x="12647" y="15101"/>
                    <a:pt x="12592" y="15090"/>
                  </a:cubicBezTo>
                  <a:cubicBezTo>
                    <a:pt x="12614" y="14991"/>
                    <a:pt x="12614" y="14903"/>
                    <a:pt x="12636" y="14826"/>
                  </a:cubicBezTo>
                  <a:cubicBezTo>
                    <a:pt x="12647" y="14727"/>
                    <a:pt x="12691" y="14661"/>
                    <a:pt x="12790" y="14628"/>
                  </a:cubicBezTo>
                  <a:cubicBezTo>
                    <a:pt x="12856" y="14606"/>
                    <a:pt x="12933" y="14573"/>
                    <a:pt x="13010" y="14562"/>
                  </a:cubicBezTo>
                  <a:cubicBezTo>
                    <a:pt x="13197" y="14518"/>
                    <a:pt x="13384" y="14496"/>
                    <a:pt x="13571" y="14496"/>
                  </a:cubicBezTo>
                  <a:cubicBezTo>
                    <a:pt x="14274" y="14477"/>
                    <a:pt x="14973" y="14465"/>
                    <a:pt x="15671" y="14465"/>
                  </a:cubicBezTo>
                  <a:close/>
                  <a:moveTo>
                    <a:pt x="10524" y="14870"/>
                  </a:moveTo>
                  <a:cubicBezTo>
                    <a:pt x="10535" y="14980"/>
                    <a:pt x="10557" y="15079"/>
                    <a:pt x="10546" y="15189"/>
                  </a:cubicBezTo>
                  <a:cubicBezTo>
                    <a:pt x="10447" y="15211"/>
                    <a:pt x="10348" y="15211"/>
                    <a:pt x="10249" y="15211"/>
                  </a:cubicBezTo>
                  <a:cubicBezTo>
                    <a:pt x="10073" y="15211"/>
                    <a:pt x="9898" y="15211"/>
                    <a:pt x="9722" y="15189"/>
                  </a:cubicBezTo>
                  <a:cubicBezTo>
                    <a:pt x="9702" y="15186"/>
                    <a:pt x="9682" y="15185"/>
                    <a:pt x="9664" y="15185"/>
                  </a:cubicBezTo>
                  <a:cubicBezTo>
                    <a:pt x="9523" y="15185"/>
                    <a:pt x="9438" y="15259"/>
                    <a:pt x="9370" y="15376"/>
                  </a:cubicBezTo>
                  <a:cubicBezTo>
                    <a:pt x="9348" y="15431"/>
                    <a:pt x="9326" y="15496"/>
                    <a:pt x="9293" y="15551"/>
                  </a:cubicBezTo>
                  <a:cubicBezTo>
                    <a:pt x="9183" y="15551"/>
                    <a:pt x="9062" y="15551"/>
                    <a:pt x="8952" y="15540"/>
                  </a:cubicBezTo>
                  <a:cubicBezTo>
                    <a:pt x="8843" y="15535"/>
                    <a:pt x="8734" y="15532"/>
                    <a:pt x="8627" y="15532"/>
                  </a:cubicBezTo>
                  <a:cubicBezTo>
                    <a:pt x="8333" y="15532"/>
                    <a:pt x="8043" y="15552"/>
                    <a:pt x="7753" y="15584"/>
                  </a:cubicBezTo>
                  <a:cubicBezTo>
                    <a:pt x="7555" y="15595"/>
                    <a:pt x="7346" y="15617"/>
                    <a:pt x="7148" y="15617"/>
                  </a:cubicBezTo>
                  <a:cubicBezTo>
                    <a:pt x="6807" y="15639"/>
                    <a:pt x="6466" y="15639"/>
                    <a:pt x="6125" y="15639"/>
                  </a:cubicBezTo>
                  <a:lnTo>
                    <a:pt x="6005" y="15639"/>
                  </a:lnTo>
                  <a:cubicBezTo>
                    <a:pt x="5983" y="15617"/>
                    <a:pt x="5972" y="15595"/>
                    <a:pt x="5961" y="15584"/>
                  </a:cubicBezTo>
                  <a:cubicBezTo>
                    <a:pt x="5950" y="15376"/>
                    <a:pt x="5917" y="15167"/>
                    <a:pt x="5939" y="14958"/>
                  </a:cubicBezTo>
                  <a:cubicBezTo>
                    <a:pt x="5956" y="14945"/>
                    <a:pt x="5971" y="14940"/>
                    <a:pt x="5986" y="14940"/>
                  </a:cubicBezTo>
                  <a:cubicBezTo>
                    <a:pt x="6008" y="14940"/>
                    <a:pt x="6028" y="14951"/>
                    <a:pt x="6049" y="14958"/>
                  </a:cubicBezTo>
                  <a:cubicBezTo>
                    <a:pt x="6411" y="15024"/>
                    <a:pt x="6785" y="15035"/>
                    <a:pt x="7148" y="15035"/>
                  </a:cubicBezTo>
                  <a:cubicBezTo>
                    <a:pt x="7368" y="15035"/>
                    <a:pt x="7588" y="15024"/>
                    <a:pt x="7797" y="15024"/>
                  </a:cubicBezTo>
                  <a:cubicBezTo>
                    <a:pt x="8347" y="15024"/>
                    <a:pt x="8886" y="14991"/>
                    <a:pt x="9425" y="14958"/>
                  </a:cubicBezTo>
                  <a:cubicBezTo>
                    <a:pt x="9788" y="14936"/>
                    <a:pt x="10150" y="14903"/>
                    <a:pt x="10524" y="14870"/>
                  </a:cubicBezTo>
                  <a:close/>
                  <a:moveTo>
                    <a:pt x="2782" y="14991"/>
                  </a:moveTo>
                  <a:cubicBezTo>
                    <a:pt x="2991" y="14991"/>
                    <a:pt x="3200" y="14991"/>
                    <a:pt x="3398" y="15002"/>
                  </a:cubicBezTo>
                  <a:cubicBezTo>
                    <a:pt x="3684" y="15013"/>
                    <a:pt x="3970" y="15013"/>
                    <a:pt x="4256" y="15024"/>
                  </a:cubicBezTo>
                  <a:cubicBezTo>
                    <a:pt x="4344" y="15024"/>
                    <a:pt x="4432" y="15035"/>
                    <a:pt x="4520" y="15035"/>
                  </a:cubicBezTo>
                  <a:cubicBezTo>
                    <a:pt x="4619" y="15046"/>
                    <a:pt x="4674" y="15101"/>
                    <a:pt x="4696" y="15189"/>
                  </a:cubicBezTo>
                  <a:cubicBezTo>
                    <a:pt x="4707" y="15233"/>
                    <a:pt x="4718" y="15266"/>
                    <a:pt x="4718" y="15310"/>
                  </a:cubicBezTo>
                  <a:cubicBezTo>
                    <a:pt x="4718" y="15420"/>
                    <a:pt x="4718" y="15529"/>
                    <a:pt x="4707" y="15650"/>
                  </a:cubicBezTo>
                  <a:cubicBezTo>
                    <a:pt x="3893" y="15705"/>
                    <a:pt x="3101" y="15694"/>
                    <a:pt x="2309" y="15716"/>
                  </a:cubicBezTo>
                  <a:cubicBezTo>
                    <a:pt x="2298" y="15683"/>
                    <a:pt x="2287" y="15650"/>
                    <a:pt x="2287" y="15617"/>
                  </a:cubicBezTo>
                  <a:cubicBezTo>
                    <a:pt x="2276" y="15540"/>
                    <a:pt x="2265" y="15452"/>
                    <a:pt x="2265" y="15376"/>
                  </a:cubicBezTo>
                  <a:cubicBezTo>
                    <a:pt x="2254" y="15299"/>
                    <a:pt x="2265" y="15233"/>
                    <a:pt x="2276" y="15156"/>
                  </a:cubicBezTo>
                  <a:cubicBezTo>
                    <a:pt x="2276" y="15090"/>
                    <a:pt x="2320" y="15057"/>
                    <a:pt x="2375" y="15035"/>
                  </a:cubicBezTo>
                  <a:cubicBezTo>
                    <a:pt x="2507" y="15002"/>
                    <a:pt x="2650" y="14991"/>
                    <a:pt x="2782" y="14991"/>
                  </a:cubicBezTo>
                  <a:close/>
                  <a:moveTo>
                    <a:pt x="22406" y="14360"/>
                  </a:moveTo>
                  <a:cubicBezTo>
                    <a:pt x="22595" y="14360"/>
                    <a:pt x="22784" y="14361"/>
                    <a:pt x="22973" y="14364"/>
                  </a:cubicBezTo>
                  <a:cubicBezTo>
                    <a:pt x="23721" y="14375"/>
                    <a:pt x="24458" y="14397"/>
                    <a:pt x="25206" y="14419"/>
                  </a:cubicBezTo>
                  <a:cubicBezTo>
                    <a:pt x="25371" y="14419"/>
                    <a:pt x="25535" y="14441"/>
                    <a:pt x="25700" y="14452"/>
                  </a:cubicBezTo>
                  <a:cubicBezTo>
                    <a:pt x="25766" y="14463"/>
                    <a:pt x="25843" y="14474"/>
                    <a:pt x="25909" y="14485"/>
                  </a:cubicBezTo>
                  <a:cubicBezTo>
                    <a:pt x="26030" y="14507"/>
                    <a:pt x="26107" y="14584"/>
                    <a:pt x="26151" y="14694"/>
                  </a:cubicBezTo>
                  <a:cubicBezTo>
                    <a:pt x="26195" y="14804"/>
                    <a:pt x="26228" y="14914"/>
                    <a:pt x="26228" y="15035"/>
                  </a:cubicBezTo>
                  <a:cubicBezTo>
                    <a:pt x="26228" y="15134"/>
                    <a:pt x="26228" y="15222"/>
                    <a:pt x="26228" y="15321"/>
                  </a:cubicBezTo>
                  <a:cubicBezTo>
                    <a:pt x="26239" y="15485"/>
                    <a:pt x="26239" y="15650"/>
                    <a:pt x="26239" y="15826"/>
                  </a:cubicBezTo>
                  <a:cubicBezTo>
                    <a:pt x="25761" y="15842"/>
                    <a:pt x="25281" y="15848"/>
                    <a:pt x="24800" y="15848"/>
                  </a:cubicBezTo>
                  <a:cubicBezTo>
                    <a:pt x="23889" y="15848"/>
                    <a:pt x="22975" y="15826"/>
                    <a:pt x="22060" y="15804"/>
                  </a:cubicBezTo>
                  <a:cubicBezTo>
                    <a:pt x="22038" y="15760"/>
                    <a:pt x="22027" y="15716"/>
                    <a:pt x="22016" y="15683"/>
                  </a:cubicBezTo>
                  <a:cubicBezTo>
                    <a:pt x="21972" y="15606"/>
                    <a:pt x="21939" y="15518"/>
                    <a:pt x="21884" y="15442"/>
                  </a:cubicBezTo>
                  <a:cubicBezTo>
                    <a:pt x="21817" y="15346"/>
                    <a:pt x="21725" y="15283"/>
                    <a:pt x="21616" y="15283"/>
                  </a:cubicBezTo>
                  <a:cubicBezTo>
                    <a:pt x="21599" y="15283"/>
                    <a:pt x="21583" y="15285"/>
                    <a:pt x="21565" y="15288"/>
                  </a:cubicBezTo>
                  <a:cubicBezTo>
                    <a:pt x="21501" y="15294"/>
                    <a:pt x="21437" y="15297"/>
                    <a:pt x="21374" y="15297"/>
                  </a:cubicBezTo>
                  <a:cubicBezTo>
                    <a:pt x="21234" y="15297"/>
                    <a:pt x="21097" y="15284"/>
                    <a:pt x="20961" y="15277"/>
                  </a:cubicBezTo>
                  <a:cubicBezTo>
                    <a:pt x="20619" y="15256"/>
                    <a:pt x="20273" y="15248"/>
                    <a:pt x="19928" y="15248"/>
                  </a:cubicBezTo>
                  <a:cubicBezTo>
                    <a:pt x="19729" y="15248"/>
                    <a:pt x="19530" y="15251"/>
                    <a:pt x="19333" y="15255"/>
                  </a:cubicBezTo>
                  <a:lnTo>
                    <a:pt x="19190" y="15255"/>
                  </a:lnTo>
                  <a:cubicBezTo>
                    <a:pt x="19179" y="15057"/>
                    <a:pt x="19212" y="14881"/>
                    <a:pt x="19311" y="14716"/>
                  </a:cubicBezTo>
                  <a:cubicBezTo>
                    <a:pt x="19355" y="14639"/>
                    <a:pt x="19443" y="14584"/>
                    <a:pt x="19542" y="14562"/>
                  </a:cubicBezTo>
                  <a:cubicBezTo>
                    <a:pt x="19663" y="14518"/>
                    <a:pt x="19795" y="14485"/>
                    <a:pt x="19927" y="14463"/>
                  </a:cubicBezTo>
                  <a:cubicBezTo>
                    <a:pt x="20136" y="14441"/>
                    <a:pt x="20356" y="14419"/>
                    <a:pt x="20576" y="14408"/>
                  </a:cubicBezTo>
                  <a:cubicBezTo>
                    <a:pt x="21189" y="14374"/>
                    <a:pt x="21796" y="14360"/>
                    <a:pt x="22406" y="14360"/>
                  </a:cubicBezTo>
                  <a:close/>
                  <a:moveTo>
                    <a:pt x="8754" y="15639"/>
                  </a:moveTo>
                  <a:cubicBezTo>
                    <a:pt x="8897" y="15650"/>
                    <a:pt x="9040" y="15650"/>
                    <a:pt x="9183" y="15661"/>
                  </a:cubicBezTo>
                  <a:cubicBezTo>
                    <a:pt x="9205" y="15661"/>
                    <a:pt x="9238" y="15672"/>
                    <a:pt x="9260" y="15672"/>
                  </a:cubicBezTo>
                  <a:lnTo>
                    <a:pt x="9271" y="15672"/>
                  </a:lnTo>
                  <a:cubicBezTo>
                    <a:pt x="9249" y="15859"/>
                    <a:pt x="9227" y="16035"/>
                    <a:pt x="9216" y="16211"/>
                  </a:cubicBezTo>
                  <a:cubicBezTo>
                    <a:pt x="9205" y="16376"/>
                    <a:pt x="9216" y="16552"/>
                    <a:pt x="9194" y="16728"/>
                  </a:cubicBezTo>
                  <a:cubicBezTo>
                    <a:pt x="9150" y="16728"/>
                    <a:pt x="9106" y="16739"/>
                    <a:pt x="9073" y="16739"/>
                  </a:cubicBezTo>
                  <a:cubicBezTo>
                    <a:pt x="8424" y="16728"/>
                    <a:pt x="7786" y="16717"/>
                    <a:pt x="7148" y="16706"/>
                  </a:cubicBezTo>
                  <a:lnTo>
                    <a:pt x="6906" y="16706"/>
                  </a:lnTo>
                  <a:cubicBezTo>
                    <a:pt x="6760" y="16699"/>
                    <a:pt x="6613" y="16697"/>
                    <a:pt x="6466" y="16697"/>
                  </a:cubicBezTo>
                  <a:cubicBezTo>
                    <a:pt x="6140" y="16697"/>
                    <a:pt x="5814" y="16710"/>
                    <a:pt x="5488" y="16717"/>
                  </a:cubicBezTo>
                  <a:cubicBezTo>
                    <a:pt x="5301" y="16728"/>
                    <a:pt x="5125" y="16728"/>
                    <a:pt x="4949" y="16728"/>
                  </a:cubicBezTo>
                  <a:cubicBezTo>
                    <a:pt x="4377" y="16739"/>
                    <a:pt x="3794" y="16739"/>
                    <a:pt x="3222" y="16739"/>
                  </a:cubicBezTo>
                  <a:cubicBezTo>
                    <a:pt x="2936" y="16739"/>
                    <a:pt x="2650" y="16728"/>
                    <a:pt x="2364" y="16728"/>
                  </a:cubicBezTo>
                  <a:cubicBezTo>
                    <a:pt x="1859" y="16739"/>
                    <a:pt x="1353" y="16750"/>
                    <a:pt x="847" y="16761"/>
                  </a:cubicBezTo>
                  <a:lnTo>
                    <a:pt x="704" y="16761"/>
                  </a:lnTo>
                  <a:cubicBezTo>
                    <a:pt x="693" y="16596"/>
                    <a:pt x="748" y="16244"/>
                    <a:pt x="781" y="16123"/>
                  </a:cubicBezTo>
                  <a:cubicBezTo>
                    <a:pt x="814" y="16035"/>
                    <a:pt x="869" y="15969"/>
                    <a:pt x="957" y="15947"/>
                  </a:cubicBezTo>
                  <a:cubicBezTo>
                    <a:pt x="1056" y="15925"/>
                    <a:pt x="1155" y="15892"/>
                    <a:pt x="1265" y="15881"/>
                  </a:cubicBezTo>
                  <a:cubicBezTo>
                    <a:pt x="1540" y="15859"/>
                    <a:pt x="1826" y="15837"/>
                    <a:pt x="2112" y="15826"/>
                  </a:cubicBezTo>
                  <a:cubicBezTo>
                    <a:pt x="2804" y="15804"/>
                    <a:pt x="3497" y="15815"/>
                    <a:pt x="4190" y="15782"/>
                  </a:cubicBezTo>
                  <a:cubicBezTo>
                    <a:pt x="5114" y="15738"/>
                    <a:pt x="6049" y="15771"/>
                    <a:pt x="6972" y="15727"/>
                  </a:cubicBezTo>
                  <a:cubicBezTo>
                    <a:pt x="7302" y="15716"/>
                    <a:pt x="7632" y="15694"/>
                    <a:pt x="7962" y="15672"/>
                  </a:cubicBezTo>
                  <a:cubicBezTo>
                    <a:pt x="8226" y="15639"/>
                    <a:pt x="8490" y="15639"/>
                    <a:pt x="8754" y="15639"/>
                  </a:cubicBezTo>
                  <a:close/>
                  <a:moveTo>
                    <a:pt x="22247" y="15914"/>
                  </a:moveTo>
                  <a:cubicBezTo>
                    <a:pt x="22665" y="15914"/>
                    <a:pt x="23072" y="15925"/>
                    <a:pt x="23490" y="15925"/>
                  </a:cubicBezTo>
                  <a:cubicBezTo>
                    <a:pt x="23894" y="15933"/>
                    <a:pt x="24299" y="15941"/>
                    <a:pt x="24703" y="15941"/>
                  </a:cubicBezTo>
                  <a:cubicBezTo>
                    <a:pt x="24871" y="15941"/>
                    <a:pt x="25038" y="15940"/>
                    <a:pt x="25206" y="15936"/>
                  </a:cubicBezTo>
                  <a:cubicBezTo>
                    <a:pt x="25309" y="15934"/>
                    <a:pt x="25412" y="15934"/>
                    <a:pt x="25516" y="15934"/>
                  </a:cubicBezTo>
                  <a:cubicBezTo>
                    <a:pt x="25998" y="15934"/>
                    <a:pt x="26485" y="15953"/>
                    <a:pt x="26965" y="15980"/>
                  </a:cubicBezTo>
                  <a:cubicBezTo>
                    <a:pt x="27119" y="15991"/>
                    <a:pt x="27262" y="16024"/>
                    <a:pt x="27405" y="16046"/>
                  </a:cubicBezTo>
                  <a:cubicBezTo>
                    <a:pt x="27603" y="16079"/>
                    <a:pt x="27735" y="16200"/>
                    <a:pt x="27823" y="16376"/>
                  </a:cubicBezTo>
                  <a:cubicBezTo>
                    <a:pt x="27889" y="16530"/>
                    <a:pt x="27922" y="16695"/>
                    <a:pt x="27922" y="16871"/>
                  </a:cubicBezTo>
                  <a:cubicBezTo>
                    <a:pt x="27867" y="16882"/>
                    <a:pt x="27823" y="16882"/>
                    <a:pt x="27779" y="16882"/>
                  </a:cubicBezTo>
                  <a:cubicBezTo>
                    <a:pt x="27581" y="16871"/>
                    <a:pt x="27383" y="16849"/>
                    <a:pt x="27185" y="16827"/>
                  </a:cubicBezTo>
                  <a:cubicBezTo>
                    <a:pt x="27108" y="16816"/>
                    <a:pt x="27042" y="16805"/>
                    <a:pt x="26965" y="16805"/>
                  </a:cubicBezTo>
                  <a:cubicBezTo>
                    <a:pt x="26437" y="16783"/>
                    <a:pt x="25898" y="16761"/>
                    <a:pt x="25371" y="16739"/>
                  </a:cubicBezTo>
                  <a:cubicBezTo>
                    <a:pt x="24986" y="16728"/>
                    <a:pt x="24601" y="16706"/>
                    <a:pt x="24227" y="16706"/>
                  </a:cubicBezTo>
                  <a:cubicBezTo>
                    <a:pt x="23600" y="16706"/>
                    <a:pt x="22973" y="16717"/>
                    <a:pt x="22357" y="16728"/>
                  </a:cubicBezTo>
                  <a:lnTo>
                    <a:pt x="22159" y="16728"/>
                  </a:lnTo>
                  <a:lnTo>
                    <a:pt x="22148" y="16717"/>
                  </a:lnTo>
                  <a:cubicBezTo>
                    <a:pt x="22137" y="16684"/>
                    <a:pt x="22126" y="16673"/>
                    <a:pt x="22126" y="16662"/>
                  </a:cubicBezTo>
                  <a:cubicBezTo>
                    <a:pt x="22115" y="16420"/>
                    <a:pt x="22104" y="16189"/>
                    <a:pt x="22082" y="15958"/>
                  </a:cubicBezTo>
                  <a:cubicBezTo>
                    <a:pt x="22082" y="15947"/>
                    <a:pt x="22093" y="15936"/>
                    <a:pt x="22104" y="15914"/>
                  </a:cubicBezTo>
                  <a:close/>
                  <a:moveTo>
                    <a:pt x="12929" y="15210"/>
                  </a:moveTo>
                  <a:cubicBezTo>
                    <a:pt x="13104" y="15210"/>
                    <a:pt x="13277" y="15213"/>
                    <a:pt x="13450" y="15222"/>
                  </a:cubicBezTo>
                  <a:cubicBezTo>
                    <a:pt x="13966" y="15233"/>
                    <a:pt x="14483" y="15233"/>
                    <a:pt x="15000" y="15255"/>
                  </a:cubicBezTo>
                  <a:cubicBezTo>
                    <a:pt x="15550" y="15266"/>
                    <a:pt x="16100" y="15299"/>
                    <a:pt x="16661" y="15321"/>
                  </a:cubicBezTo>
                  <a:cubicBezTo>
                    <a:pt x="17373" y="15340"/>
                    <a:pt x="18093" y="15367"/>
                    <a:pt x="18807" y="15367"/>
                  </a:cubicBezTo>
                  <a:cubicBezTo>
                    <a:pt x="18920" y="15367"/>
                    <a:pt x="19033" y="15366"/>
                    <a:pt x="19146" y="15365"/>
                  </a:cubicBezTo>
                  <a:cubicBezTo>
                    <a:pt x="19373" y="15356"/>
                    <a:pt x="19598" y="15353"/>
                    <a:pt x="19823" y="15353"/>
                  </a:cubicBezTo>
                  <a:cubicBezTo>
                    <a:pt x="20187" y="15353"/>
                    <a:pt x="20550" y="15362"/>
                    <a:pt x="20917" y="15376"/>
                  </a:cubicBezTo>
                  <a:cubicBezTo>
                    <a:pt x="21137" y="15387"/>
                    <a:pt x="21368" y="15398"/>
                    <a:pt x="21587" y="15398"/>
                  </a:cubicBezTo>
                  <a:cubicBezTo>
                    <a:pt x="21697" y="15409"/>
                    <a:pt x="21774" y="15442"/>
                    <a:pt x="21818" y="15540"/>
                  </a:cubicBezTo>
                  <a:cubicBezTo>
                    <a:pt x="21873" y="15628"/>
                    <a:pt x="21917" y="15727"/>
                    <a:pt x="21950" y="15815"/>
                  </a:cubicBezTo>
                  <a:cubicBezTo>
                    <a:pt x="21983" y="15969"/>
                    <a:pt x="22005" y="16112"/>
                    <a:pt x="22016" y="16255"/>
                  </a:cubicBezTo>
                  <a:cubicBezTo>
                    <a:pt x="22049" y="16838"/>
                    <a:pt x="22016" y="17432"/>
                    <a:pt x="21972" y="18004"/>
                  </a:cubicBezTo>
                  <a:cubicBezTo>
                    <a:pt x="21939" y="18400"/>
                    <a:pt x="21906" y="18785"/>
                    <a:pt x="21873" y="19170"/>
                  </a:cubicBezTo>
                  <a:cubicBezTo>
                    <a:pt x="21862" y="19312"/>
                    <a:pt x="21840" y="19455"/>
                    <a:pt x="21829" y="19598"/>
                  </a:cubicBezTo>
                  <a:cubicBezTo>
                    <a:pt x="21829" y="19598"/>
                    <a:pt x="21829" y="19609"/>
                    <a:pt x="21829" y="19609"/>
                  </a:cubicBezTo>
                  <a:cubicBezTo>
                    <a:pt x="21801" y="19777"/>
                    <a:pt x="21750" y="19834"/>
                    <a:pt x="21607" y="19834"/>
                  </a:cubicBezTo>
                  <a:cubicBezTo>
                    <a:pt x="21581" y="19834"/>
                    <a:pt x="21553" y="19833"/>
                    <a:pt x="21522" y="19829"/>
                  </a:cubicBezTo>
                  <a:cubicBezTo>
                    <a:pt x="21500" y="19785"/>
                    <a:pt x="21489" y="19752"/>
                    <a:pt x="21467" y="19708"/>
                  </a:cubicBezTo>
                  <a:cubicBezTo>
                    <a:pt x="21269" y="19257"/>
                    <a:pt x="21027" y="18829"/>
                    <a:pt x="20741" y="18422"/>
                  </a:cubicBezTo>
                  <a:cubicBezTo>
                    <a:pt x="20378" y="17916"/>
                    <a:pt x="19938" y="17476"/>
                    <a:pt x="19432" y="17091"/>
                  </a:cubicBezTo>
                  <a:cubicBezTo>
                    <a:pt x="19234" y="16948"/>
                    <a:pt x="19036" y="16794"/>
                    <a:pt x="18827" y="16651"/>
                  </a:cubicBezTo>
                  <a:cubicBezTo>
                    <a:pt x="18519" y="16420"/>
                    <a:pt x="18178" y="16244"/>
                    <a:pt x="17826" y="16079"/>
                  </a:cubicBezTo>
                  <a:cubicBezTo>
                    <a:pt x="17398" y="15881"/>
                    <a:pt x="16936" y="15738"/>
                    <a:pt x="16452" y="15672"/>
                  </a:cubicBezTo>
                  <a:cubicBezTo>
                    <a:pt x="16145" y="15625"/>
                    <a:pt x="15831" y="15593"/>
                    <a:pt x="15515" y="15593"/>
                  </a:cubicBezTo>
                  <a:cubicBezTo>
                    <a:pt x="15468" y="15593"/>
                    <a:pt x="15421" y="15594"/>
                    <a:pt x="15374" y="15595"/>
                  </a:cubicBezTo>
                  <a:cubicBezTo>
                    <a:pt x="15099" y="15595"/>
                    <a:pt x="14835" y="15628"/>
                    <a:pt x="14560" y="15672"/>
                  </a:cubicBezTo>
                  <a:cubicBezTo>
                    <a:pt x="14329" y="15705"/>
                    <a:pt x="14098" y="15738"/>
                    <a:pt x="13867" y="15771"/>
                  </a:cubicBezTo>
                  <a:cubicBezTo>
                    <a:pt x="13604" y="15815"/>
                    <a:pt x="13362" y="15881"/>
                    <a:pt x="13120" y="15980"/>
                  </a:cubicBezTo>
                  <a:cubicBezTo>
                    <a:pt x="13043" y="16024"/>
                    <a:pt x="12955" y="16057"/>
                    <a:pt x="12878" y="16090"/>
                  </a:cubicBezTo>
                  <a:cubicBezTo>
                    <a:pt x="12449" y="16244"/>
                    <a:pt x="12064" y="16475"/>
                    <a:pt x="11712" y="16750"/>
                  </a:cubicBezTo>
                  <a:cubicBezTo>
                    <a:pt x="11712" y="16761"/>
                    <a:pt x="11701" y="16761"/>
                    <a:pt x="11690" y="16772"/>
                  </a:cubicBezTo>
                  <a:cubicBezTo>
                    <a:pt x="11349" y="16992"/>
                    <a:pt x="11074" y="17278"/>
                    <a:pt x="10810" y="17586"/>
                  </a:cubicBezTo>
                  <a:cubicBezTo>
                    <a:pt x="10502" y="17927"/>
                    <a:pt x="10227" y="18301"/>
                    <a:pt x="9974" y="18697"/>
                  </a:cubicBezTo>
                  <a:cubicBezTo>
                    <a:pt x="9799" y="18972"/>
                    <a:pt x="9645" y="19257"/>
                    <a:pt x="9535" y="19565"/>
                  </a:cubicBezTo>
                  <a:cubicBezTo>
                    <a:pt x="9513" y="19620"/>
                    <a:pt x="9491" y="19664"/>
                    <a:pt x="9469" y="19708"/>
                  </a:cubicBezTo>
                  <a:cubicBezTo>
                    <a:pt x="9456" y="19713"/>
                    <a:pt x="9445" y="19716"/>
                    <a:pt x="9435" y="19716"/>
                  </a:cubicBezTo>
                  <a:cubicBezTo>
                    <a:pt x="9404" y="19716"/>
                    <a:pt x="9389" y="19692"/>
                    <a:pt x="9381" y="19675"/>
                  </a:cubicBezTo>
                  <a:cubicBezTo>
                    <a:pt x="9359" y="19631"/>
                    <a:pt x="9337" y="19587"/>
                    <a:pt x="9337" y="19543"/>
                  </a:cubicBezTo>
                  <a:cubicBezTo>
                    <a:pt x="9326" y="19411"/>
                    <a:pt x="9304" y="19279"/>
                    <a:pt x="9304" y="19148"/>
                  </a:cubicBezTo>
                  <a:cubicBezTo>
                    <a:pt x="9304" y="18455"/>
                    <a:pt x="9304" y="17751"/>
                    <a:pt x="9304" y="17058"/>
                  </a:cubicBezTo>
                  <a:cubicBezTo>
                    <a:pt x="9304" y="16981"/>
                    <a:pt x="9315" y="16904"/>
                    <a:pt x="9326" y="16838"/>
                  </a:cubicBezTo>
                  <a:cubicBezTo>
                    <a:pt x="9326" y="16816"/>
                    <a:pt x="9337" y="16805"/>
                    <a:pt x="9337" y="16783"/>
                  </a:cubicBezTo>
                  <a:cubicBezTo>
                    <a:pt x="9293" y="16332"/>
                    <a:pt x="9304" y="16046"/>
                    <a:pt x="9392" y="15661"/>
                  </a:cubicBezTo>
                  <a:cubicBezTo>
                    <a:pt x="9403" y="15584"/>
                    <a:pt x="9436" y="15507"/>
                    <a:pt x="9469" y="15442"/>
                  </a:cubicBezTo>
                  <a:cubicBezTo>
                    <a:pt x="9506" y="15348"/>
                    <a:pt x="9568" y="15294"/>
                    <a:pt x="9660" y="15294"/>
                  </a:cubicBezTo>
                  <a:cubicBezTo>
                    <a:pt x="9676" y="15294"/>
                    <a:pt x="9693" y="15295"/>
                    <a:pt x="9711" y="15299"/>
                  </a:cubicBezTo>
                  <a:cubicBezTo>
                    <a:pt x="9843" y="15318"/>
                    <a:pt x="9976" y="15325"/>
                    <a:pt x="10108" y="15325"/>
                  </a:cubicBezTo>
                  <a:cubicBezTo>
                    <a:pt x="10350" y="15325"/>
                    <a:pt x="10591" y="15302"/>
                    <a:pt x="10832" y="15288"/>
                  </a:cubicBezTo>
                  <a:cubicBezTo>
                    <a:pt x="11239" y="15266"/>
                    <a:pt x="11657" y="15244"/>
                    <a:pt x="12075" y="15233"/>
                  </a:cubicBezTo>
                  <a:cubicBezTo>
                    <a:pt x="12360" y="15219"/>
                    <a:pt x="12646" y="15210"/>
                    <a:pt x="12929" y="15210"/>
                  </a:cubicBezTo>
                  <a:close/>
                  <a:moveTo>
                    <a:pt x="2929" y="19014"/>
                  </a:moveTo>
                  <a:cubicBezTo>
                    <a:pt x="3313" y="19014"/>
                    <a:pt x="3696" y="19053"/>
                    <a:pt x="4080" y="19093"/>
                  </a:cubicBezTo>
                  <a:cubicBezTo>
                    <a:pt x="4289" y="19115"/>
                    <a:pt x="4487" y="19181"/>
                    <a:pt x="4674" y="19257"/>
                  </a:cubicBezTo>
                  <a:cubicBezTo>
                    <a:pt x="5004" y="19411"/>
                    <a:pt x="5202" y="19675"/>
                    <a:pt x="5257" y="20027"/>
                  </a:cubicBezTo>
                  <a:cubicBezTo>
                    <a:pt x="5290" y="20247"/>
                    <a:pt x="5312" y="20478"/>
                    <a:pt x="5323" y="20698"/>
                  </a:cubicBezTo>
                  <a:cubicBezTo>
                    <a:pt x="5345" y="21391"/>
                    <a:pt x="5367" y="22095"/>
                    <a:pt x="5400" y="22788"/>
                  </a:cubicBezTo>
                  <a:cubicBezTo>
                    <a:pt x="5422" y="23359"/>
                    <a:pt x="5433" y="23920"/>
                    <a:pt x="5400" y="24492"/>
                  </a:cubicBezTo>
                  <a:cubicBezTo>
                    <a:pt x="5378" y="24965"/>
                    <a:pt x="5334" y="25449"/>
                    <a:pt x="5268" y="25922"/>
                  </a:cubicBezTo>
                  <a:cubicBezTo>
                    <a:pt x="5235" y="26175"/>
                    <a:pt x="5169" y="26428"/>
                    <a:pt x="5037" y="26648"/>
                  </a:cubicBezTo>
                  <a:cubicBezTo>
                    <a:pt x="4883" y="26911"/>
                    <a:pt x="4663" y="27098"/>
                    <a:pt x="4377" y="27197"/>
                  </a:cubicBezTo>
                  <a:cubicBezTo>
                    <a:pt x="4080" y="27285"/>
                    <a:pt x="3783" y="27351"/>
                    <a:pt x="3486" y="27384"/>
                  </a:cubicBezTo>
                  <a:cubicBezTo>
                    <a:pt x="3172" y="27421"/>
                    <a:pt x="2860" y="27437"/>
                    <a:pt x="2550" y="27437"/>
                  </a:cubicBezTo>
                  <a:cubicBezTo>
                    <a:pt x="2120" y="27437"/>
                    <a:pt x="1692" y="27407"/>
                    <a:pt x="1265" y="27362"/>
                  </a:cubicBezTo>
                  <a:cubicBezTo>
                    <a:pt x="957" y="27340"/>
                    <a:pt x="660" y="27318"/>
                    <a:pt x="352" y="27296"/>
                  </a:cubicBezTo>
                  <a:cubicBezTo>
                    <a:pt x="308" y="27296"/>
                    <a:pt x="264" y="27285"/>
                    <a:pt x="220" y="27285"/>
                  </a:cubicBezTo>
                  <a:cubicBezTo>
                    <a:pt x="187" y="27186"/>
                    <a:pt x="187" y="27087"/>
                    <a:pt x="176" y="26988"/>
                  </a:cubicBezTo>
                  <a:cubicBezTo>
                    <a:pt x="132" y="26384"/>
                    <a:pt x="110" y="25768"/>
                    <a:pt x="110" y="25152"/>
                  </a:cubicBezTo>
                  <a:cubicBezTo>
                    <a:pt x="110" y="24855"/>
                    <a:pt x="132" y="24558"/>
                    <a:pt x="143" y="24261"/>
                  </a:cubicBezTo>
                  <a:cubicBezTo>
                    <a:pt x="187" y="23601"/>
                    <a:pt x="198" y="22931"/>
                    <a:pt x="187" y="22260"/>
                  </a:cubicBezTo>
                  <a:cubicBezTo>
                    <a:pt x="176" y="21886"/>
                    <a:pt x="187" y="21512"/>
                    <a:pt x="198" y="21138"/>
                  </a:cubicBezTo>
                  <a:cubicBezTo>
                    <a:pt x="209" y="20555"/>
                    <a:pt x="198" y="19972"/>
                    <a:pt x="187" y="19389"/>
                  </a:cubicBezTo>
                  <a:cubicBezTo>
                    <a:pt x="187" y="19312"/>
                    <a:pt x="176" y="19236"/>
                    <a:pt x="176" y="19137"/>
                  </a:cubicBezTo>
                  <a:lnTo>
                    <a:pt x="165" y="19137"/>
                  </a:lnTo>
                  <a:cubicBezTo>
                    <a:pt x="220" y="19115"/>
                    <a:pt x="264" y="19104"/>
                    <a:pt x="308" y="19104"/>
                  </a:cubicBezTo>
                  <a:cubicBezTo>
                    <a:pt x="820" y="19063"/>
                    <a:pt x="1322" y="19014"/>
                    <a:pt x="1824" y="19014"/>
                  </a:cubicBezTo>
                  <a:cubicBezTo>
                    <a:pt x="1872" y="19014"/>
                    <a:pt x="1920" y="19015"/>
                    <a:pt x="1969" y="19016"/>
                  </a:cubicBezTo>
                  <a:cubicBezTo>
                    <a:pt x="2106" y="19021"/>
                    <a:pt x="2243" y="19024"/>
                    <a:pt x="2381" y="19024"/>
                  </a:cubicBezTo>
                  <a:cubicBezTo>
                    <a:pt x="2518" y="19024"/>
                    <a:pt x="2656" y="19021"/>
                    <a:pt x="2793" y="19016"/>
                  </a:cubicBezTo>
                  <a:cubicBezTo>
                    <a:pt x="2839" y="19014"/>
                    <a:pt x="2884" y="19014"/>
                    <a:pt x="2929" y="19014"/>
                  </a:cubicBezTo>
                  <a:close/>
                  <a:moveTo>
                    <a:pt x="6642" y="16805"/>
                  </a:moveTo>
                  <a:cubicBezTo>
                    <a:pt x="7236" y="16805"/>
                    <a:pt x="7830" y="16816"/>
                    <a:pt x="8424" y="16816"/>
                  </a:cubicBezTo>
                  <a:cubicBezTo>
                    <a:pt x="8622" y="16827"/>
                    <a:pt x="8809" y="16827"/>
                    <a:pt x="9007" y="16838"/>
                  </a:cubicBezTo>
                  <a:cubicBezTo>
                    <a:pt x="9062" y="16838"/>
                    <a:pt x="9117" y="16849"/>
                    <a:pt x="9183" y="16849"/>
                  </a:cubicBezTo>
                  <a:cubicBezTo>
                    <a:pt x="9194" y="16893"/>
                    <a:pt x="9194" y="16937"/>
                    <a:pt x="9194" y="16970"/>
                  </a:cubicBezTo>
                  <a:cubicBezTo>
                    <a:pt x="9194" y="17652"/>
                    <a:pt x="9194" y="18334"/>
                    <a:pt x="9194" y="19016"/>
                  </a:cubicBezTo>
                  <a:cubicBezTo>
                    <a:pt x="9194" y="19192"/>
                    <a:pt x="9216" y="19367"/>
                    <a:pt x="9227" y="19543"/>
                  </a:cubicBezTo>
                  <a:cubicBezTo>
                    <a:pt x="9238" y="19675"/>
                    <a:pt x="9293" y="19774"/>
                    <a:pt x="9414" y="19840"/>
                  </a:cubicBezTo>
                  <a:cubicBezTo>
                    <a:pt x="9403" y="19895"/>
                    <a:pt x="9392" y="19939"/>
                    <a:pt x="9381" y="19994"/>
                  </a:cubicBezTo>
                  <a:cubicBezTo>
                    <a:pt x="9172" y="20621"/>
                    <a:pt x="9073" y="21270"/>
                    <a:pt x="9073" y="21930"/>
                  </a:cubicBezTo>
                  <a:cubicBezTo>
                    <a:pt x="9084" y="22469"/>
                    <a:pt x="9161" y="23008"/>
                    <a:pt x="9304" y="23524"/>
                  </a:cubicBezTo>
                  <a:cubicBezTo>
                    <a:pt x="9326" y="23623"/>
                    <a:pt x="9326" y="23711"/>
                    <a:pt x="9282" y="23799"/>
                  </a:cubicBezTo>
                  <a:cubicBezTo>
                    <a:pt x="9205" y="23964"/>
                    <a:pt x="9183" y="24129"/>
                    <a:pt x="9183" y="24305"/>
                  </a:cubicBezTo>
                  <a:cubicBezTo>
                    <a:pt x="9183" y="24536"/>
                    <a:pt x="9194" y="24778"/>
                    <a:pt x="9216" y="25009"/>
                  </a:cubicBezTo>
                  <a:cubicBezTo>
                    <a:pt x="9282" y="25537"/>
                    <a:pt x="9359" y="26076"/>
                    <a:pt x="9436" y="26604"/>
                  </a:cubicBezTo>
                  <a:cubicBezTo>
                    <a:pt x="9469" y="26867"/>
                    <a:pt x="9502" y="27131"/>
                    <a:pt x="9535" y="27384"/>
                  </a:cubicBezTo>
                  <a:cubicBezTo>
                    <a:pt x="9568" y="27560"/>
                    <a:pt x="9590" y="27725"/>
                    <a:pt x="9623" y="27890"/>
                  </a:cubicBezTo>
                  <a:cubicBezTo>
                    <a:pt x="9634" y="27945"/>
                    <a:pt x="9634" y="28000"/>
                    <a:pt x="9634" y="28044"/>
                  </a:cubicBezTo>
                  <a:cubicBezTo>
                    <a:pt x="9601" y="28064"/>
                    <a:pt x="9564" y="28068"/>
                    <a:pt x="9527" y="28068"/>
                  </a:cubicBezTo>
                  <a:cubicBezTo>
                    <a:pt x="9503" y="28068"/>
                    <a:pt x="9480" y="28066"/>
                    <a:pt x="9458" y="28066"/>
                  </a:cubicBezTo>
                  <a:cubicBezTo>
                    <a:pt x="9194" y="28055"/>
                    <a:pt x="8930" y="28033"/>
                    <a:pt x="8677" y="28033"/>
                  </a:cubicBezTo>
                  <a:cubicBezTo>
                    <a:pt x="8369" y="28022"/>
                    <a:pt x="8061" y="28022"/>
                    <a:pt x="7764" y="28022"/>
                  </a:cubicBezTo>
                  <a:lnTo>
                    <a:pt x="7071" y="28022"/>
                  </a:lnTo>
                  <a:cubicBezTo>
                    <a:pt x="6855" y="28015"/>
                    <a:pt x="6639" y="28011"/>
                    <a:pt x="6422" y="28011"/>
                  </a:cubicBezTo>
                  <a:cubicBezTo>
                    <a:pt x="5990" y="28011"/>
                    <a:pt x="5557" y="28026"/>
                    <a:pt x="5125" y="28055"/>
                  </a:cubicBezTo>
                  <a:cubicBezTo>
                    <a:pt x="5114" y="28055"/>
                    <a:pt x="5103" y="28044"/>
                    <a:pt x="5070" y="28044"/>
                  </a:cubicBezTo>
                  <a:cubicBezTo>
                    <a:pt x="5092" y="28022"/>
                    <a:pt x="5103" y="28011"/>
                    <a:pt x="5125" y="28000"/>
                  </a:cubicBezTo>
                  <a:cubicBezTo>
                    <a:pt x="5169" y="27978"/>
                    <a:pt x="5213" y="27956"/>
                    <a:pt x="5268" y="27934"/>
                  </a:cubicBezTo>
                  <a:cubicBezTo>
                    <a:pt x="5488" y="27824"/>
                    <a:pt x="5664" y="27648"/>
                    <a:pt x="5796" y="27439"/>
                  </a:cubicBezTo>
                  <a:cubicBezTo>
                    <a:pt x="5972" y="27120"/>
                    <a:pt x="6082" y="26791"/>
                    <a:pt x="6125" y="26428"/>
                  </a:cubicBezTo>
                  <a:cubicBezTo>
                    <a:pt x="6169" y="26076"/>
                    <a:pt x="6180" y="25713"/>
                    <a:pt x="6180" y="25350"/>
                  </a:cubicBezTo>
                  <a:cubicBezTo>
                    <a:pt x="6180" y="24569"/>
                    <a:pt x="6180" y="23788"/>
                    <a:pt x="6169" y="22997"/>
                  </a:cubicBezTo>
                  <a:cubicBezTo>
                    <a:pt x="6169" y="22513"/>
                    <a:pt x="6136" y="22029"/>
                    <a:pt x="6103" y="21545"/>
                  </a:cubicBezTo>
                  <a:cubicBezTo>
                    <a:pt x="6092" y="21171"/>
                    <a:pt x="6071" y="20797"/>
                    <a:pt x="6049" y="20434"/>
                  </a:cubicBezTo>
                  <a:cubicBezTo>
                    <a:pt x="6027" y="20170"/>
                    <a:pt x="6016" y="19906"/>
                    <a:pt x="5983" y="19642"/>
                  </a:cubicBezTo>
                  <a:cubicBezTo>
                    <a:pt x="5939" y="19279"/>
                    <a:pt x="5785" y="18972"/>
                    <a:pt x="5532" y="18708"/>
                  </a:cubicBezTo>
                  <a:cubicBezTo>
                    <a:pt x="5367" y="18532"/>
                    <a:pt x="5169" y="18411"/>
                    <a:pt x="4938" y="18345"/>
                  </a:cubicBezTo>
                  <a:cubicBezTo>
                    <a:pt x="4696" y="18279"/>
                    <a:pt x="4443" y="18246"/>
                    <a:pt x="4190" y="18235"/>
                  </a:cubicBezTo>
                  <a:cubicBezTo>
                    <a:pt x="3882" y="18213"/>
                    <a:pt x="3571" y="18207"/>
                    <a:pt x="3259" y="18207"/>
                  </a:cubicBezTo>
                  <a:cubicBezTo>
                    <a:pt x="2947" y="18207"/>
                    <a:pt x="2634" y="18213"/>
                    <a:pt x="2320" y="18213"/>
                  </a:cubicBezTo>
                  <a:cubicBezTo>
                    <a:pt x="1914" y="18213"/>
                    <a:pt x="1507" y="18246"/>
                    <a:pt x="1111" y="18268"/>
                  </a:cubicBezTo>
                  <a:cubicBezTo>
                    <a:pt x="990" y="18279"/>
                    <a:pt x="869" y="18279"/>
                    <a:pt x="748" y="18279"/>
                  </a:cubicBezTo>
                  <a:cubicBezTo>
                    <a:pt x="715" y="18279"/>
                    <a:pt x="682" y="18279"/>
                    <a:pt x="649" y="18268"/>
                  </a:cubicBezTo>
                  <a:cubicBezTo>
                    <a:pt x="616" y="18048"/>
                    <a:pt x="649" y="17025"/>
                    <a:pt x="693" y="16871"/>
                  </a:cubicBezTo>
                  <a:cubicBezTo>
                    <a:pt x="836" y="16860"/>
                    <a:pt x="979" y="16849"/>
                    <a:pt x="1133" y="16849"/>
                  </a:cubicBezTo>
                  <a:cubicBezTo>
                    <a:pt x="1639" y="16849"/>
                    <a:pt x="2134" y="16838"/>
                    <a:pt x="2639" y="16838"/>
                  </a:cubicBezTo>
                  <a:cubicBezTo>
                    <a:pt x="3200" y="16838"/>
                    <a:pt x="3761" y="16827"/>
                    <a:pt x="4322" y="16827"/>
                  </a:cubicBezTo>
                  <a:cubicBezTo>
                    <a:pt x="4531" y="16827"/>
                    <a:pt x="4751" y="16838"/>
                    <a:pt x="4960" y="16838"/>
                  </a:cubicBezTo>
                  <a:cubicBezTo>
                    <a:pt x="5345" y="16827"/>
                    <a:pt x="5741" y="16816"/>
                    <a:pt x="6125" y="16805"/>
                  </a:cubicBezTo>
                  <a:close/>
                  <a:moveTo>
                    <a:pt x="3273" y="18301"/>
                  </a:moveTo>
                  <a:cubicBezTo>
                    <a:pt x="3574" y="18301"/>
                    <a:pt x="3877" y="18306"/>
                    <a:pt x="4179" y="18323"/>
                  </a:cubicBezTo>
                  <a:cubicBezTo>
                    <a:pt x="4421" y="18345"/>
                    <a:pt x="4663" y="18367"/>
                    <a:pt x="4905" y="18433"/>
                  </a:cubicBezTo>
                  <a:cubicBezTo>
                    <a:pt x="5114" y="18499"/>
                    <a:pt x="5301" y="18609"/>
                    <a:pt x="5455" y="18763"/>
                  </a:cubicBezTo>
                  <a:cubicBezTo>
                    <a:pt x="5686" y="19016"/>
                    <a:pt x="5840" y="19312"/>
                    <a:pt x="5884" y="19653"/>
                  </a:cubicBezTo>
                  <a:cubicBezTo>
                    <a:pt x="5917" y="19906"/>
                    <a:pt x="5928" y="20159"/>
                    <a:pt x="5939" y="20423"/>
                  </a:cubicBezTo>
                  <a:cubicBezTo>
                    <a:pt x="5972" y="20830"/>
                    <a:pt x="5994" y="21248"/>
                    <a:pt x="6016" y="21666"/>
                  </a:cubicBezTo>
                  <a:cubicBezTo>
                    <a:pt x="6027" y="21853"/>
                    <a:pt x="6038" y="22040"/>
                    <a:pt x="6049" y="22216"/>
                  </a:cubicBezTo>
                  <a:cubicBezTo>
                    <a:pt x="6060" y="22623"/>
                    <a:pt x="6071" y="23030"/>
                    <a:pt x="6071" y="23436"/>
                  </a:cubicBezTo>
                  <a:cubicBezTo>
                    <a:pt x="6082" y="24107"/>
                    <a:pt x="6082" y="24789"/>
                    <a:pt x="6071" y="25460"/>
                  </a:cubicBezTo>
                  <a:cubicBezTo>
                    <a:pt x="6071" y="25779"/>
                    <a:pt x="6060" y="26098"/>
                    <a:pt x="6016" y="26417"/>
                  </a:cubicBezTo>
                  <a:cubicBezTo>
                    <a:pt x="5972" y="26747"/>
                    <a:pt x="5884" y="27043"/>
                    <a:pt x="5730" y="27329"/>
                  </a:cubicBezTo>
                  <a:cubicBezTo>
                    <a:pt x="5598" y="27571"/>
                    <a:pt x="5411" y="27747"/>
                    <a:pt x="5169" y="27868"/>
                  </a:cubicBezTo>
                  <a:cubicBezTo>
                    <a:pt x="4916" y="27989"/>
                    <a:pt x="4641" y="28033"/>
                    <a:pt x="4366" y="28055"/>
                  </a:cubicBezTo>
                  <a:cubicBezTo>
                    <a:pt x="4172" y="28073"/>
                    <a:pt x="3977" y="28078"/>
                    <a:pt x="3781" y="28078"/>
                  </a:cubicBezTo>
                  <a:cubicBezTo>
                    <a:pt x="3486" y="28078"/>
                    <a:pt x="3189" y="28066"/>
                    <a:pt x="2892" y="28066"/>
                  </a:cubicBezTo>
                  <a:cubicBezTo>
                    <a:pt x="2790" y="28070"/>
                    <a:pt x="2687" y="28071"/>
                    <a:pt x="2584" y="28071"/>
                  </a:cubicBezTo>
                  <a:cubicBezTo>
                    <a:pt x="2379" y="28071"/>
                    <a:pt x="2174" y="28066"/>
                    <a:pt x="1969" y="28066"/>
                  </a:cubicBezTo>
                  <a:lnTo>
                    <a:pt x="627" y="28066"/>
                  </a:lnTo>
                  <a:cubicBezTo>
                    <a:pt x="506" y="28066"/>
                    <a:pt x="385" y="28066"/>
                    <a:pt x="275" y="28055"/>
                  </a:cubicBezTo>
                  <a:cubicBezTo>
                    <a:pt x="242" y="28055"/>
                    <a:pt x="209" y="28044"/>
                    <a:pt x="165" y="28033"/>
                  </a:cubicBezTo>
                  <a:cubicBezTo>
                    <a:pt x="143" y="27923"/>
                    <a:pt x="187" y="27824"/>
                    <a:pt x="187" y="27725"/>
                  </a:cubicBezTo>
                  <a:cubicBezTo>
                    <a:pt x="198" y="27626"/>
                    <a:pt x="209" y="27527"/>
                    <a:pt x="209" y="27417"/>
                  </a:cubicBezTo>
                  <a:cubicBezTo>
                    <a:pt x="253" y="27406"/>
                    <a:pt x="286" y="27406"/>
                    <a:pt x="319" y="27406"/>
                  </a:cubicBezTo>
                  <a:cubicBezTo>
                    <a:pt x="451" y="27406"/>
                    <a:pt x="583" y="27406"/>
                    <a:pt x="715" y="27417"/>
                  </a:cubicBezTo>
                  <a:cubicBezTo>
                    <a:pt x="1056" y="27450"/>
                    <a:pt x="1397" y="27494"/>
                    <a:pt x="1738" y="27516"/>
                  </a:cubicBezTo>
                  <a:cubicBezTo>
                    <a:pt x="2009" y="27531"/>
                    <a:pt x="2278" y="27541"/>
                    <a:pt x="2547" y="27541"/>
                  </a:cubicBezTo>
                  <a:cubicBezTo>
                    <a:pt x="2877" y="27541"/>
                    <a:pt x="3208" y="27526"/>
                    <a:pt x="3541" y="27483"/>
                  </a:cubicBezTo>
                  <a:cubicBezTo>
                    <a:pt x="3816" y="27450"/>
                    <a:pt x="4102" y="27395"/>
                    <a:pt x="4377" y="27307"/>
                  </a:cubicBezTo>
                  <a:cubicBezTo>
                    <a:pt x="4729" y="27197"/>
                    <a:pt x="4993" y="26966"/>
                    <a:pt x="5158" y="26637"/>
                  </a:cubicBezTo>
                  <a:cubicBezTo>
                    <a:pt x="5279" y="26417"/>
                    <a:pt x="5345" y="26186"/>
                    <a:pt x="5378" y="25933"/>
                  </a:cubicBezTo>
                  <a:cubicBezTo>
                    <a:pt x="5400" y="25735"/>
                    <a:pt x="5422" y="25537"/>
                    <a:pt x="5444" y="25339"/>
                  </a:cubicBezTo>
                  <a:cubicBezTo>
                    <a:pt x="5521" y="24503"/>
                    <a:pt x="5543" y="23656"/>
                    <a:pt x="5510" y="22821"/>
                  </a:cubicBezTo>
                  <a:cubicBezTo>
                    <a:pt x="5499" y="22535"/>
                    <a:pt x="5488" y="22249"/>
                    <a:pt x="5477" y="21963"/>
                  </a:cubicBezTo>
                  <a:cubicBezTo>
                    <a:pt x="5455" y="21391"/>
                    <a:pt x="5433" y="20819"/>
                    <a:pt x="5400" y="20247"/>
                  </a:cubicBezTo>
                  <a:cubicBezTo>
                    <a:pt x="5389" y="20115"/>
                    <a:pt x="5367" y="19983"/>
                    <a:pt x="5334" y="19862"/>
                  </a:cubicBezTo>
                  <a:cubicBezTo>
                    <a:pt x="5257" y="19587"/>
                    <a:pt x="5092" y="19367"/>
                    <a:pt x="4839" y="19225"/>
                  </a:cubicBezTo>
                  <a:cubicBezTo>
                    <a:pt x="4586" y="19093"/>
                    <a:pt x="4322" y="19016"/>
                    <a:pt x="4036" y="18983"/>
                  </a:cubicBezTo>
                  <a:cubicBezTo>
                    <a:pt x="3587" y="18931"/>
                    <a:pt x="3139" y="18913"/>
                    <a:pt x="2690" y="18913"/>
                  </a:cubicBezTo>
                  <a:cubicBezTo>
                    <a:pt x="2567" y="18913"/>
                    <a:pt x="2444" y="18914"/>
                    <a:pt x="2320" y="18917"/>
                  </a:cubicBezTo>
                  <a:cubicBezTo>
                    <a:pt x="2167" y="18917"/>
                    <a:pt x="2011" y="18915"/>
                    <a:pt x="1855" y="18915"/>
                  </a:cubicBezTo>
                  <a:cubicBezTo>
                    <a:pt x="1621" y="18915"/>
                    <a:pt x="1386" y="18919"/>
                    <a:pt x="1155" y="18939"/>
                  </a:cubicBezTo>
                  <a:cubicBezTo>
                    <a:pt x="858" y="18961"/>
                    <a:pt x="561" y="18983"/>
                    <a:pt x="264" y="19005"/>
                  </a:cubicBezTo>
                  <a:lnTo>
                    <a:pt x="176" y="19005"/>
                  </a:lnTo>
                  <a:cubicBezTo>
                    <a:pt x="132" y="18807"/>
                    <a:pt x="132" y="18521"/>
                    <a:pt x="187" y="18378"/>
                  </a:cubicBezTo>
                  <a:lnTo>
                    <a:pt x="352" y="18378"/>
                  </a:lnTo>
                  <a:cubicBezTo>
                    <a:pt x="430" y="18380"/>
                    <a:pt x="508" y="18381"/>
                    <a:pt x="586" y="18381"/>
                  </a:cubicBezTo>
                  <a:cubicBezTo>
                    <a:pt x="948" y="18381"/>
                    <a:pt x="1310" y="18361"/>
                    <a:pt x="1672" y="18334"/>
                  </a:cubicBezTo>
                  <a:cubicBezTo>
                    <a:pt x="1903" y="18312"/>
                    <a:pt x="2145" y="18312"/>
                    <a:pt x="2375" y="18312"/>
                  </a:cubicBezTo>
                  <a:cubicBezTo>
                    <a:pt x="2672" y="18306"/>
                    <a:pt x="2972" y="18301"/>
                    <a:pt x="3273" y="18301"/>
                  </a:cubicBezTo>
                  <a:close/>
                  <a:moveTo>
                    <a:pt x="24084" y="16805"/>
                  </a:moveTo>
                  <a:cubicBezTo>
                    <a:pt x="24304" y="16805"/>
                    <a:pt x="24535" y="16805"/>
                    <a:pt x="24766" y="16816"/>
                  </a:cubicBezTo>
                  <a:cubicBezTo>
                    <a:pt x="25436" y="16838"/>
                    <a:pt x="26118" y="16871"/>
                    <a:pt x="26789" y="16904"/>
                  </a:cubicBezTo>
                  <a:cubicBezTo>
                    <a:pt x="27009" y="16915"/>
                    <a:pt x="27229" y="16937"/>
                    <a:pt x="27460" y="16959"/>
                  </a:cubicBezTo>
                  <a:cubicBezTo>
                    <a:pt x="27603" y="16970"/>
                    <a:pt x="27735" y="16981"/>
                    <a:pt x="27878" y="16992"/>
                  </a:cubicBezTo>
                  <a:cubicBezTo>
                    <a:pt x="27900" y="16992"/>
                    <a:pt x="27911" y="16992"/>
                    <a:pt x="27944" y="17003"/>
                  </a:cubicBezTo>
                  <a:cubicBezTo>
                    <a:pt x="27966" y="17080"/>
                    <a:pt x="27966" y="17168"/>
                    <a:pt x="27966" y="17256"/>
                  </a:cubicBezTo>
                  <a:cubicBezTo>
                    <a:pt x="27966" y="17399"/>
                    <a:pt x="27966" y="17542"/>
                    <a:pt x="27966" y="17685"/>
                  </a:cubicBezTo>
                  <a:cubicBezTo>
                    <a:pt x="27966" y="18059"/>
                    <a:pt x="27966" y="18422"/>
                    <a:pt x="27977" y="18796"/>
                  </a:cubicBezTo>
                  <a:cubicBezTo>
                    <a:pt x="27988" y="19301"/>
                    <a:pt x="27966" y="19807"/>
                    <a:pt x="27944" y="20302"/>
                  </a:cubicBezTo>
                  <a:cubicBezTo>
                    <a:pt x="27922" y="20819"/>
                    <a:pt x="27944" y="21325"/>
                    <a:pt x="27955" y="21831"/>
                  </a:cubicBezTo>
                  <a:cubicBezTo>
                    <a:pt x="27955" y="22172"/>
                    <a:pt x="27966" y="22513"/>
                    <a:pt x="27988" y="22843"/>
                  </a:cubicBezTo>
                  <a:cubicBezTo>
                    <a:pt x="28010" y="23194"/>
                    <a:pt x="28032" y="23546"/>
                    <a:pt x="28054" y="23887"/>
                  </a:cubicBezTo>
                  <a:cubicBezTo>
                    <a:pt x="28065" y="24074"/>
                    <a:pt x="28087" y="24261"/>
                    <a:pt x="28087" y="24437"/>
                  </a:cubicBezTo>
                  <a:cubicBezTo>
                    <a:pt x="28098" y="24789"/>
                    <a:pt x="28109" y="25141"/>
                    <a:pt x="28120" y="25482"/>
                  </a:cubicBezTo>
                  <a:cubicBezTo>
                    <a:pt x="28142" y="25955"/>
                    <a:pt x="28164" y="26428"/>
                    <a:pt x="28186" y="26889"/>
                  </a:cubicBezTo>
                  <a:cubicBezTo>
                    <a:pt x="28197" y="27186"/>
                    <a:pt x="28197" y="27483"/>
                    <a:pt x="28186" y="27780"/>
                  </a:cubicBezTo>
                  <a:cubicBezTo>
                    <a:pt x="28175" y="27813"/>
                    <a:pt x="28175" y="27835"/>
                    <a:pt x="28175" y="27868"/>
                  </a:cubicBezTo>
                  <a:cubicBezTo>
                    <a:pt x="28153" y="27967"/>
                    <a:pt x="28131" y="28000"/>
                    <a:pt x="28032" y="28011"/>
                  </a:cubicBezTo>
                  <a:cubicBezTo>
                    <a:pt x="27856" y="28033"/>
                    <a:pt x="27669" y="28055"/>
                    <a:pt x="27493" y="28077"/>
                  </a:cubicBezTo>
                  <a:cubicBezTo>
                    <a:pt x="27242" y="28103"/>
                    <a:pt x="26990" y="28114"/>
                    <a:pt x="26739" y="28114"/>
                  </a:cubicBezTo>
                  <a:cubicBezTo>
                    <a:pt x="26562" y="28114"/>
                    <a:pt x="26384" y="28108"/>
                    <a:pt x="26206" y="28099"/>
                  </a:cubicBezTo>
                  <a:cubicBezTo>
                    <a:pt x="25546" y="28066"/>
                    <a:pt x="24876" y="28044"/>
                    <a:pt x="24216" y="28022"/>
                  </a:cubicBezTo>
                  <a:cubicBezTo>
                    <a:pt x="23891" y="28011"/>
                    <a:pt x="23564" y="28006"/>
                    <a:pt x="23237" y="28006"/>
                  </a:cubicBezTo>
                  <a:cubicBezTo>
                    <a:pt x="22910" y="28006"/>
                    <a:pt x="22583" y="28011"/>
                    <a:pt x="22258" y="28022"/>
                  </a:cubicBezTo>
                  <a:cubicBezTo>
                    <a:pt x="22071" y="28022"/>
                    <a:pt x="21884" y="28033"/>
                    <a:pt x="21697" y="28033"/>
                  </a:cubicBezTo>
                  <a:cubicBezTo>
                    <a:pt x="21675" y="28033"/>
                    <a:pt x="21664" y="28033"/>
                    <a:pt x="21631" y="28022"/>
                  </a:cubicBezTo>
                  <a:cubicBezTo>
                    <a:pt x="21642" y="27879"/>
                    <a:pt x="21664" y="27736"/>
                    <a:pt x="21675" y="27604"/>
                  </a:cubicBezTo>
                  <a:cubicBezTo>
                    <a:pt x="21697" y="27329"/>
                    <a:pt x="21719" y="27065"/>
                    <a:pt x="21741" y="26802"/>
                  </a:cubicBezTo>
                  <a:cubicBezTo>
                    <a:pt x="21785" y="26120"/>
                    <a:pt x="21840" y="25438"/>
                    <a:pt x="21884" y="24756"/>
                  </a:cubicBezTo>
                  <a:cubicBezTo>
                    <a:pt x="21895" y="24591"/>
                    <a:pt x="21895" y="24415"/>
                    <a:pt x="21873" y="24250"/>
                  </a:cubicBezTo>
                  <a:cubicBezTo>
                    <a:pt x="21829" y="23964"/>
                    <a:pt x="21796" y="23876"/>
                    <a:pt x="21642" y="23634"/>
                  </a:cubicBezTo>
                  <a:cubicBezTo>
                    <a:pt x="21675" y="23513"/>
                    <a:pt x="21708" y="23381"/>
                    <a:pt x="21741" y="23249"/>
                  </a:cubicBezTo>
                  <a:cubicBezTo>
                    <a:pt x="21796" y="23030"/>
                    <a:pt x="21829" y="22821"/>
                    <a:pt x="21840" y="22601"/>
                  </a:cubicBezTo>
                  <a:cubicBezTo>
                    <a:pt x="21862" y="22205"/>
                    <a:pt x="21884" y="21798"/>
                    <a:pt x="21829" y="21402"/>
                  </a:cubicBezTo>
                  <a:cubicBezTo>
                    <a:pt x="21796" y="21149"/>
                    <a:pt x="21774" y="20896"/>
                    <a:pt x="21730" y="20654"/>
                  </a:cubicBezTo>
                  <a:cubicBezTo>
                    <a:pt x="21697" y="20456"/>
                    <a:pt x="21653" y="20269"/>
                    <a:pt x="21609" y="20082"/>
                  </a:cubicBezTo>
                  <a:cubicBezTo>
                    <a:pt x="21598" y="20049"/>
                    <a:pt x="21587" y="20005"/>
                    <a:pt x="21576" y="19961"/>
                  </a:cubicBezTo>
                  <a:cubicBezTo>
                    <a:pt x="21620" y="19950"/>
                    <a:pt x="21664" y="19939"/>
                    <a:pt x="21708" y="19928"/>
                  </a:cubicBezTo>
                  <a:cubicBezTo>
                    <a:pt x="21818" y="19895"/>
                    <a:pt x="21873" y="19829"/>
                    <a:pt x="21906" y="19730"/>
                  </a:cubicBezTo>
                  <a:cubicBezTo>
                    <a:pt x="21917" y="19686"/>
                    <a:pt x="21928" y="19631"/>
                    <a:pt x="21928" y="19576"/>
                  </a:cubicBezTo>
                  <a:cubicBezTo>
                    <a:pt x="21972" y="19137"/>
                    <a:pt x="22016" y="18697"/>
                    <a:pt x="22049" y="18246"/>
                  </a:cubicBezTo>
                  <a:cubicBezTo>
                    <a:pt x="22093" y="17806"/>
                    <a:pt x="22115" y="17355"/>
                    <a:pt x="22137" y="16915"/>
                  </a:cubicBezTo>
                  <a:cubicBezTo>
                    <a:pt x="22137" y="16893"/>
                    <a:pt x="22148" y="16882"/>
                    <a:pt x="22148" y="16849"/>
                  </a:cubicBezTo>
                  <a:cubicBezTo>
                    <a:pt x="22181" y="16849"/>
                    <a:pt x="22214" y="16838"/>
                    <a:pt x="22247" y="16838"/>
                  </a:cubicBezTo>
                  <a:lnTo>
                    <a:pt x="23424" y="16816"/>
                  </a:lnTo>
                  <a:cubicBezTo>
                    <a:pt x="23644" y="16816"/>
                    <a:pt x="23864" y="16805"/>
                    <a:pt x="24084" y="16805"/>
                  </a:cubicBezTo>
                  <a:close/>
                  <a:moveTo>
                    <a:pt x="9370" y="23865"/>
                  </a:moveTo>
                  <a:cubicBezTo>
                    <a:pt x="9414" y="23865"/>
                    <a:pt x="9425" y="23887"/>
                    <a:pt x="9425" y="23920"/>
                  </a:cubicBezTo>
                  <a:cubicBezTo>
                    <a:pt x="9744" y="24668"/>
                    <a:pt x="10172" y="25361"/>
                    <a:pt x="10667" y="26010"/>
                  </a:cubicBezTo>
                  <a:cubicBezTo>
                    <a:pt x="11019" y="26472"/>
                    <a:pt x="11448" y="26867"/>
                    <a:pt x="11965" y="27164"/>
                  </a:cubicBezTo>
                  <a:cubicBezTo>
                    <a:pt x="12559" y="27516"/>
                    <a:pt x="13197" y="27813"/>
                    <a:pt x="13867" y="28022"/>
                  </a:cubicBezTo>
                  <a:cubicBezTo>
                    <a:pt x="13933" y="28033"/>
                    <a:pt x="13999" y="28055"/>
                    <a:pt x="14065" y="28066"/>
                  </a:cubicBezTo>
                  <a:cubicBezTo>
                    <a:pt x="14131" y="28088"/>
                    <a:pt x="14197" y="28099"/>
                    <a:pt x="14252" y="28143"/>
                  </a:cubicBezTo>
                  <a:lnTo>
                    <a:pt x="14109" y="28143"/>
                  </a:lnTo>
                  <a:cubicBezTo>
                    <a:pt x="13834" y="28143"/>
                    <a:pt x="13549" y="28143"/>
                    <a:pt x="13274" y="28154"/>
                  </a:cubicBezTo>
                  <a:cubicBezTo>
                    <a:pt x="13183" y="28157"/>
                    <a:pt x="13092" y="28158"/>
                    <a:pt x="13002" y="28158"/>
                  </a:cubicBezTo>
                  <a:cubicBezTo>
                    <a:pt x="12730" y="28158"/>
                    <a:pt x="12460" y="28146"/>
                    <a:pt x="12196" y="28121"/>
                  </a:cubicBezTo>
                  <a:cubicBezTo>
                    <a:pt x="11877" y="28088"/>
                    <a:pt x="11547" y="28099"/>
                    <a:pt x="11228" y="28088"/>
                  </a:cubicBezTo>
                  <a:cubicBezTo>
                    <a:pt x="10810" y="28088"/>
                    <a:pt x="10381" y="28088"/>
                    <a:pt x="9963" y="28077"/>
                  </a:cubicBezTo>
                  <a:lnTo>
                    <a:pt x="9799" y="28077"/>
                  </a:lnTo>
                  <a:cubicBezTo>
                    <a:pt x="9711" y="27923"/>
                    <a:pt x="9700" y="27769"/>
                    <a:pt x="9678" y="27626"/>
                  </a:cubicBezTo>
                  <a:cubicBezTo>
                    <a:pt x="9612" y="27175"/>
                    <a:pt x="9557" y="26725"/>
                    <a:pt x="9491" y="26285"/>
                  </a:cubicBezTo>
                  <a:cubicBezTo>
                    <a:pt x="9447" y="25955"/>
                    <a:pt x="9392" y="25636"/>
                    <a:pt x="9359" y="25317"/>
                  </a:cubicBezTo>
                  <a:cubicBezTo>
                    <a:pt x="9326" y="25053"/>
                    <a:pt x="9304" y="24789"/>
                    <a:pt x="9293" y="24525"/>
                  </a:cubicBezTo>
                  <a:cubicBezTo>
                    <a:pt x="9271" y="24305"/>
                    <a:pt x="9293" y="24085"/>
                    <a:pt x="9370" y="23865"/>
                  </a:cubicBezTo>
                  <a:close/>
                  <a:moveTo>
                    <a:pt x="15488" y="15687"/>
                  </a:moveTo>
                  <a:cubicBezTo>
                    <a:pt x="15706" y="15687"/>
                    <a:pt x="15923" y="15701"/>
                    <a:pt x="16144" y="15727"/>
                  </a:cubicBezTo>
                  <a:cubicBezTo>
                    <a:pt x="16430" y="15771"/>
                    <a:pt x="16705" y="15804"/>
                    <a:pt x="16980" y="15881"/>
                  </a:cubicBezTo>
                  <a:cubicBezTo>
                    <a:pt x="17585" y="16046"/>
                    <a:pt x="18134" y="16310"/>
                    <a:pt x="18640" y="16651"/>
                  </a:cubicBezTo>
                  <a:cubicBezTo>
                    <a:pt x="18937" y="16849"/>
                    <a:pt x="19212" y="17058"/>
                    <a:pt x="19487" y="17267"/>
                  </a:cubicBezTo>
                  <a:cubicBezTo>
                    <a:pt x="19773" y="17476"/>
                    <a:pt x="20015" y="17740"/>
                    <a:pt x="20257" y="18004"/>
                  </a:cubicBezTo>
                  <a:cubicBezTo>
                    <a:pt x="20422" y="18158"/>
                    <a:pt x="20554" y="18334"/>
                    <a:pt x="20686" y="18521"/>
                  </a:cubicBezTo>
                  <a:cubicBezTo>
                    <a:pt x="20928" y="18884"/>
                    <a:pt x="21137" y="19257"/>
                    <a:pt x="21324" y="19653"/>
                  </a:cubicBezTo>
                  <a:cubicBezTo>
                    <a:pt x="21489" y="20005"/>
                    <a:pt x="21598" y="20379"/>
                    <a:pt x="21642" y="20775"/>
                  </a:cubicBezTo>
                  <a:cubicBezTo>
                    <a:pt x="21675" y="21028"/>
                    <a:pt x="21708" y="21281"/>
                    <a:pt x="21730" y="21534"/>
                  </a:cubicBezTo>
                  <a:cubicBezTo>
                    <a:pt x="21752" y="21754"/>
                    <a:pt x="21752" y="21974"/>
                    <a:pt x="21763" y="22183"/>
                  </a:cubicBezTo>
                  <a:cubicBezTo>
                    <a:pt x="21741" y="23084"/>
                    <a:pt x="21500" y="23909"/>
                    <a:pt x="21115" y="24712"/>
                  </a:cubicBezTo>
                  <a:cubicBezTo>
                    <a:pt x="20895" y="25163"/>
                    <a:pt x="20642" y="25592"/>
                    <a:pt x="20334" y="25977"/>
                  </a:cubicBezTo>
                  <a:cubicBezTo>
                    <a:pt x="20081" y="26296"/>
                    <a:pt x="19784" y="26582"/>
                    <a:pt x="19454" y="26824"/>
                  </a:cubicBezTo>
                  <a:cubicBezTo>
                    <a:pt x="18882" y="27241"/>
                    <a:pt x="18255" y="27571"/>
                    <a:pt x="17596" y="27835"/>
                  </a:cubicBezTo>
                  <a:cubicBezTo>
                    <a:pt x="17332" y="27945"/>
                    <a:pt x="17057" y="28033"/>
                    <a:pt x="16771" y="28055"/>
                  </a:cubicBezTo>
                  <a:cubicBezTo>
                    <a:pt x="16507" y="28077"/>
                    <a:pt x="16254" y="28110"/>
                    <a:pt x="16001" y="28143"/>
                  </a:cubicBezTo>
                  <a:cubicBezTo>
                    <a:pt x="15868" y="28161"/>
                    <a:pt x="15731" y="28169"/>
                    <a:pt x="15595" y="28169"/>
                  </a:cubicBezTo>
                  <a:cubicBezTo>
                    <a:pt x="15484" y="28169"/>
                    <a:pt x="15373" y="28164"/>
                    <a:pt x="15264" y="28154"/>
                  </a:cubicBezTo>
                  <a:cubicBezTo>
                    <a:pt x="14835" y="28121"/>
                    <a:pt x="14406" y="28055"/>
                    <a:pt x="13999" y="27945"/>
                  </a:cubicBezTo>
                  <a:cubicBezTo>
                    <a:pt x="13769" y="27879"/>
                    <a:pt x="13538" y="27802"/>
                    <a:pt x="13318" y="27714"/>
                  </a:cubicBezTo>
                  <a:cubicBezTo>
                    <a:pt x="12834" y="27516"/>
                    <a:pt x="12361" y="27296"/>
                    <a:pt x="11921" y="27021"/>
                  </a:cubicBezTo>
                  <a:cubicBezTo>
                    <a:pt x="11525" y="26769"/>
                    <a:pt x="11173" y="26472"/>
                    <a:pt x="10876" y="26109"/>
                  </a:cubicBezTo>
                  <a:cubicBezTo>
                    <a:pt x="10392" y="25526"/>
                    <a:pt x="9996" y="24877"/>
                    <a:pt x="9667" y="24195"/>
                  </a:cubicBezTo>
                  <a:cubicBezTo>
                    <a:pt x="9469" y="23799"/>
                    <a:pt x="9359" y="23392"/>
                    <a:pt x="9282" y="22953"/>
                  </a:cubicBezTo>
                  <a:cubicBezTo>
                    <a:pt x="9205" y="22502"/>
                    <a:pt x="9161" y="22051"/>
                    <a:pt x="9183" y="21589"/>
                  </a:cubicBezTo>
                  <a:cubicBezTo>
                    <a:pt x="9216" y="21039"/>
                    <a:pt x="9315" y="20500"/>
                    <a:pt x="9491" y="19972"/>
                  </a:cubicBezTo>
                  <a:cubicBezTo>
                    <a:pt x="9623" y="19565"/>
                    <a:pt x="9788" y="19170"/>
                    <a:pt x="10018" y="18807"/>
                  </a:cubicBezTo>
                  <a:cubicBezTo>
                    <a:pt x="10161" y="18598"/>
                    <a:pt x="10304" y="18378"/>
                    <a:pt x="10458" y="18169"/>
                  </a:cubicBezTo>
                  <a:cubicBezTo>
                    <a:pt x="10667" y="17883"/>
                    <a:pt x="10898" y="17619"/>
                    <a:pt x="11140" y="17366"/>
                  </a:cubicBezTo>
                  <a:cubicBezTo>
                    <a:pt x="11338" y="17157"/>
                    <a:pt x="11547" y="16981"/>
                    <a:pt x="11778" y="16838"/>
                  </a:cubicBezTo>
                  <a:cubicBezTo>
                    <a:pt x="11888" y="16761"/>
                    <a:pt x="11987" y="16662"/>
                    <a:pt x="12108" y="16596"/>
                  </a:cubicBezTo>
                  <a:cubicBezTo>
                    <a:pt x="12361" y="16431"/>
                    <a:pt x="12614" y="16288"/>
                    <a:pt x="12900" y="16189"/>
                  </a:cubicBezTo>
                  <a:cubicBezTo>
                    <a:pt x="12955" y="16167"/>
                    <a:pt x="13021" y="16145"/>
                    <a:pt x="13076" y="16112"/>
                  </a:cubicBezTo>
                  <a:cubicBezTo>
                    <a:pt x="13373" y="15980"/>
                    <a:pt x="13681" y="15892"/>
                    <a:pt x="14010" y="15848"/>
                  </a:cubicBezTo>
                  <a:cubicBezTo>
                    <a:pt x="14263" y="15815"/>
                    <a:pt x="14516" y="15771"/>
                    <a:pt x="14769" y="15738"/>
                  </a:cubicBezTo>
                  <a:cubicBezTo>
                    <a:pt x="15011" y="15704"/>
                    <a:pt x="15249" y="15687"/>
                    <a:pt x="15488" y="15687"/>
                  </a:cubicBezTo>
                  <a:close/>
                  <a:moveTo>
                    <a:pt x="21598" y="23788"/>
                  </a:moveTo>
                  <a:cubicBezTo>
                    <a:pt x="21697" y="23909"/>
                    <a:pt x="21730" y="24030"/>
                    <a:pt x="21752" y="24151"/>
                  </a:cubicBezTo>
                  <a:cubicBezTo>
                    <a:pt x="21774" y="24305"/>
                    <a:pt x="21785" y="24448"/>
                    <a:pt x="21785" y="24602"/>
                  </a:cubicBezTo>
                  <a:cubicBezTo>
                    <a:pt x="21763" y="25020"/>
                    <a:pt x="21741" y="25427"/>
                    <a:pt x="21708" y="25845"/>
                  </a:cubicBezTo>
                  <a:cubicBezTo>
                    <a:pt x="21675" y="26307"/>
                    <a:pt x="21631" y="26769"/>
                    <a:pt x="21598" y="27230"/>
                  </a:cubicBezTo>
                  <a:cubicBezTo>
                    <a:pt x="21576" y="27472"/>
                    <a:pt x="21554" y="27714"/>
                    <a:pt x="21522" y="27945"/>
                  </a:cubicBezTo>
                  <a:cubicBezTo>
                    <a:pt x="21522" y="27978"/>
                    <a:pt x="21511" y="28000"/>
                    <a:pt x="21511" y="28044"/>
                  </a:cubicBezTo>
                  <a:cubicBezTo>
                    <a:pt x="21379" y="28055"/>
                    <a:pt x="21247" y="28066"/>
                    <a:pt x="21115" y="28077"/>
                  </a:cubicBezTo>
                  <a:cubicBezTo>
                    <a:pt x="20598" y="28110"/>
                    <a:pt x="20092" y="28132"/>
                    <a:pt x="19575" y="28154"/>
                  </a:cubicBezTo>
                  <a:cubicBezTo>
                    <a:pt x="19443" y="28165"/>
                    <a:pt x="19311" y="28176"/>
                    <a:pt x="19179" y="28187"/>
                  </a:cubicBezTo>
                  <a:cubicBezTo>
                    <a:pt x="18849" y="28220"/>
                    <a:pt x="18530" y="28220"/>
                    <a:pt x="18200" y="28220"/>
                  </a:cubicBezTo>
                  <a:lnTo>
                    <a:pt x="16782" y="28220"/>
                  </a:lnTo>
                  <a:cubicBezTo>
                    <a:pt x="16716" y="28220"/>
                    <a:pt x="16650" y="28220"/>
                    <a:pt x="16595" y="28209"/>
                  </a:cubicBezTo>
                  <a:cubicBezTo>
                    <a:pt x="16650" y="28176"/>
                    <a:pt x="16716" y="28154"/>
                    <a:pt x="16782" y="28154"/>
                  </a:cubicBezTo>
                  <a:cubicBezTo>
                    <a:pt x="17068" y="28143"/>
                    <a:pt x="17343" y="28055"/>
                    <a:pt x="17607" y="27945"/>
                  </a:cubicBezTo>
                  <a:cubicBezTo>
                    <a:pt x="18013" y="27791"/>
                    <a:pt x="18398" y="27604"/>
                    <a:pt x="18772" y="27395"/>
                  </a:cubicBezTo>
                  <a:cubicBezTo>
                    <a:pt x="19256" y="27109"/>
                    <a:pt x="19729" y="26791"/>
                    <a:pt x="20125" y="26384"/>
                  </a:cubicBezTo>
                  <a:cubicBezTo>
                    <a:pt x="20411" y="26076"/>
                    <a:pt x="20664" y="25735"/>
                    <a:pt x="20873" y="25383"/>
                  </a:cubicBezTo>
                  <a:cubicBezTo>
                    <a:pt x="21159" y="24910"/>
                    <a:pt x="21401" y="24415"/>
                    <a:pt x="21565" y="23887"/>
                  </a:cubicBezTo>
                  <a:cubicBezTo>
                    <a:pt x="21576" y="23865"/>
                    <a:pt x="21587" y="23832"/>
                    <a:pt x="21598" y="23788"/>
                  </a:cubicBezTo>
                  <a:close/>
                  <a:moveTo>
                    <a:pt x="23265" y="28109"/>
                  </a:moveTo>
                  <a:cubicBezTo>
                    <a:pt x="24079" y="28109"/>
                    <a:pt x="24900" y="28157"/>
                    <a:pt x="25711" y="28187"/>
                  </a:cubicBezTo>
                  <a:cubicBezTo>
                    <a:pt x="25953" y="28198"/>
                    <a:pt x="26195" y="28209"/>
                    <a:pt x="26437" y="28220"/>
                  </a:cubicBezTo>
                  <a:cubicBezTo>
                    <a:pt x="26538" y="28225"/>
                    <a:pt x="26639" y="28227"/>
                    <a:pt x="26739" y="28227"/>
                  </a:cubicBezTo>
                  <a:cubicBezTo>
                    <a:pt x="27119" y="28227"/>
                    <a:pt x="27495" y="28195"/>
                    <a:pt x="27878" y="28143"/>
                  </a:cubicBezTo>
                  <a:cubicBezTo>
                    <a:pt x="27932" y="28135"/>
                    <a:pt x="27987" y="28128"/>
                    <a:pt x="28041" y="28128"/>
                  </a:cubicBezTo>
                  <a:cubicBezTo>
                    <a:pt x="28064" y="28128"/>
                    <a:pt x="28086" y="28129"/>
                    <a:pt x="28109" y="28132"/>
                  </a:cubicBezTo>
                  <a:cubicBezTo>
                    <a:pt x="28142" y="28165"/>
                    <a:pt x="28120" y="28198"/>
                    <a:pt x="28120" y="28231"/>
                  </a:cubicBezTo>
                  <a:cubicBezTo>
                    <a:pt x="28087" y="28407"/>
                    <a:pt x="28032" y="28583"/>
                    <a:pt x="27966" y="28759"/>
                  </a:cubicBezTo>
                  <a:cubicBezTo>
                    <a:pt x="27856" y="29023"/>
                    <a:pt x="27658" y="29210"/>
                    <a:pt x="27394" y="29309"/>
                  </a:cubicBezTo>
                  <a:cubicBezTo>
                    <a:pt x="27152" y="29397"/>
                    <a:pt x="26899" y="29463"/>
                    <a:pt x="26635" y="29485"/>
                  </a:cubicBezTo>
                  <a:cubicBezTo>
                    <a:pt x="26536" y="29485"/>
                    <a:pt x="26426" y="29496"/>
                    <a:pt x="26316" y="29507"/>
                  </a:cubicBezTo>
                  <a:cubicBezTo>
                    <a:pt x="26198" y="29511"/>
                    <a:pt x="26079" y="29514"/>
                    <a:pt x="25961" y="29514"/>
                  </a:cubicBezTo>
                  <a:cubicBezTo>
                    <a:pt x="25793" y="29514"/>
                    <a:pt x="25626" y="29509"/>
                    <a:pt x="25458" y="29496"/>
                  </a:cubicBezTo>
                  <a:cubicBezTo>
                    <a:pt x="25074" y="29474"/>
                    <a:pt x="24689" y="29463"/>
                    <a:pt x="24304" y="29441"/>
                  </a:cubicBezTo>
                  <a:cubicBezTo>
                    <a:pt x="23974" y="29419"/>
                    <a:pt x="23633" y="29397"/>
                    <a:pt x="23303" y="29375"/>
                  </a:cubicBezTo>
                  <a:cubicBezTo>
                    <a:pt x="22814" y="29348"/>
                    <a:pt x="22333" y="29328"/>
                    <a:pt x="21847" y="29328"/>
                  </a:cubicBezTo>
                  <a:cubicBezTo>
                    <a:pt x="21743" y="29328"/>
                    <a:pt x="21638" y="29329"/>
                    <a:pt x="21533" y="29331"/>
                  </a:cubicBezTo>
                  <a:cubicBezTo>
                    <a:pt x="21313" y="29331"/>
                    <a:pt x="21093" y="29342"/>
                    <a:pt x="20884" y="29353"/>
                  </a:cubicBezTo>
                  <a:cubicBezTo>
                    <a:pt x="20629" y="29366"/>
                    <a:pt x="20376" y="29370"/>
                    <a:pt x="20124" y="29370"/>
                  </a:cubicBezTo>
                  <a:cubicBezTo>
                    <a:pt x="19734" y="29370"/>
                    <a:pt x="19347" y="29360"/>
                    <a:pt x="18959" y="29353"/>
                  </a:cubicBezTo>
                  <a:cubicBezTo>
                    <a:pt x="18563" y="29342"/>
                    <a:pt x="18167" y="29342"/>
                    <a:pt x="17771" y="29331"/>
                  </a:cubicBezTo>
                  <a:cubicBezTo>
                    <a:pt x="17057" y="29309"/>
                    <a:pt x="16331" y="29298"/>
                    <a:pt x="15616" y="29276"/>
                  </a:cubicBezTo>
                  <a:cubicBezTo>
                    <a:pt x="15318" y="29263"/>
                    <a:pt x="15021" y="29258"/>
                    <a:pt x="14723" y="29258"/>
                  </a:cubicBezTo>
                  <a:cubicBezTo>
                    <a:pt x="14263" y="29258"/>
                    <a:pt x="13805" y="29269"/>
                    <a:pt x="13351" y="29276"/>
                  </a:cubicBezTo>
                  <a:cubicBezTo>
                    <a:pt x="12911" y="29287"/>
                    <a:pt x="12471" y="29287"/>
                    <a:pt x="12031" y="29287"/>
                  </a:cubicBezTo>
                  <a:cubicBezTo>
                    <a:pt x="11415" y="29287"/>
                    <a:pt x="10810" y="29298"/>
                    <a:pt x="10205" y="29309"/>
                  </a:cubicBezTo>
                  <a:cubicBezTo>
                    <a:pt x="9843" y="29320"/>
                    <a:pt x="9480" y="29320"/>
                    <a:pt x="9106" y="29331"/>
                  </a:cubicBezTo>
                  <a:cubicBezTo>
                    <a:pt x="8556" y="29353"/>
                    <a:pt x="7995" y="29375"/>
                    <a:pt x="7445" y="29397"/>
                  </a:cubicBezTo>
                  <a:cubicBezTo>
                    <a:pt x="7280" y="29397"/>
                    <a:pt x="7126" y="29408"/>
                    <a:pt x="6961" y="29408"/>
                  </a:cubicBezTo>
                  <a:cubicBezTo>
                    <a:pt x="6455" y="29408"/>
                    <a:pt x="5950" y="29403"/>
                    <a:pt x="5444" y="29403"/>
                  </a:cubicBezTo>
                  <a:cubicBezTo>
                    <a:pt x="5191" y="29403"/>
                    <a:pt x="4938" y="29404"/>
                    <a:pt x="4685" y="29408"/>
                  </a:cubicBezTo>
                  <a:cubicBezTo>
                    <a:pt x="4168" y="29408"/>
                    <a:pt x="3651" y="29452"/>
                    <a:pt x="3134" y="29463"/>
                  </a:cubicBezTo>
                  <a:cubicBezTo>
                    <a:pt x="2682" y="29481"/>
                    <a:pt x="2238" y="29523"/>
                    <a:pt x="1789" y="29523"/>
                  </a:cubicBezTo>
                  <a:cubicBezTo>
                    <a:pt x="1702" y="29523"/>
                    <a:pt x="1616" y="29521"/>
                    <a:pt x="1529" y="29518"/>
                  </a:cubicBezTo>
                  <a:cubicBezTo>
                    <a:pt x="1276" y="29518"/>
                    <a:pt x="1023" y="29474"/>
                    <a:pt x="781" y="29408"/>
                  </a:cubicBezTo>
                  <a:cubicBezTo>
                    <a:pt x="726" y="29397"/>
                    <a:pt x="671" y="29375"/>
                    <a:pt x="627" y="29342"/>
                  </a:cubicBezTo>
                  <a:cubicBezTo>
                    <a:pt x="462" y="29265"/>
                    <a:pt x="363" y="29144"/>
                    <a:pt x="341" y="28957"/>
                  </a:cubicBezTo>
                  <a:cubicBezTo>
                    <a:pt x="308" y="28704"/>
                    <a:pt x="319" y="28451"/>
                    <a:pt x="363" y="28176"/>
                  </a:cubicBezTo>
                  <a:lnTo>
                    <a:pt x="858" y="28176"/>
                  </a:lnTo>
                  <a:cubicBezTo>
                    <a:pt x="1826" y="28176"/>
                    <a:pt x="2793" y="28176"/>
                    <a:pt x="3761" y="28187"/>
                  </a:cubicBezTo>
                  <a:cubicBezTo>
                    <a:pt x="4410" y="28187"/>
                    <a:pt x="5059" y="28154"/>
                    <a:pt x="5697" y="28132"/>
                  </a:cubicBezTo>
                  <a:cubicBezTo>
                    <a:pt x="5900" y="28121"/>
                    <a:pt x="6103" y="28118"/>
                    <a:pt x="6307" y="28118"/>
                  </a:cubicBezTo>
                  <a:cubicBezTo>
                    <a:pt x="6510" y="28118"/>
                    <a:pt x="6714" y="28121"/>
                    <a:pt x="6917" y="28121"/>
                  </a:cubicBezTo>
                  <a:cubicBezTo>
                    <a:pt x="7115" y="28121"/>
                    <a:pt x="7308" y="28126"/>
                    <a:pt x="7503" y="28126"/>
                  </a:cubicBezTo>
                  <a:cubicBezTo>
                    <a:pt x="7600" y="28126"/>
                    <a:pt x="7698" y="28125"/>
                    <a:pt x="7797" y="28121"/>
                  </a:cubicBezTo>
                  <a:cubicBezTo>
                    <a:pt x="8325" y="28121"/>
                    <a:pt x="8842" y="28143"/>
                    <a:pt x="9370" y="28165"/>
                  </a:cubicBezTo>
                  <a:cubicBezTo>
                    <a:pt x="9931" y="28176"/>
                    <a:pt x="10491" y="28187"/>
                    <a:pt x="11052" y="28198"/>
                  </a:cubicBezTo>
                  <a:lnTo>
                    <a:pt x="11624" y="28198"/>
                  </a:lnTo>
                  <a:cubicBezTo>
                    <a:pt x="11855" y="28209"/>
                    <a:pt x="12097" y="28231"/>
                    <a:pt x="12339" y="28242"/>
                  </a:cubicBezTo>
                  <a:cubicBezTo>
                    <a:pt x="12533" y="28260"/>
                    <a:pt x="12723" y="28268"/>
                    <a:pt x="12914" y="28268"/>
                  </a:cubicBezTo>
                  <a:cubicBezTo>
                    <a:pt x="13069" y="28268"/>
                    <a:pt x="13225" y="28263"/>
                    <a:pt x="13384" y="28253"/>
                  </a:cubicBezTo>
                  <a:cubicBezTo>
                    <a:pt x="13525" y="28247"/>
                    <a:pt x="13668" y="28244"/>
                    <a:pt x="13811" y="28244"/>
                  </a:cubicBezTo>
                  <a:cubicBezTo>
                    <a:pt x="14156" y="28244"/>
                    <a:pt x="14504" y="28260"/>
                    <a:pt x="14846" y="28275"/>
                  </a:cubicBezTo>
                  <a:cubicBezTo>
                    <a:pt x="14956" y="28275"/>
                    <a:pt x="15066" y="28286"/>
                    <a:pt x="15165" y="28286"/>
                  </a:cubicBezTo>
                  <a:cubicBezTo>
                    <a:pt x="15968" y="28308"/>
                    <a:pt x="16760" y="28319"/>
                    <a:pt x="17552" y="28330"/>
                  </a:cubicBezTo>
                  <a:cubicBezTo>
                    <a:pt x="17674" y="28333"/>
                    <a:pt x="17796" y="28335"/>
                    <a:pt x="17919" y="28335"/>
                  </a:cubicBezTo>
                  <a:cubicBezTo>
                    <a:pt x="18214" y="28335"/>
                    <a:pt x="18510" y="28327"/>
                    <a:pt x="18805" y="28319"/>
                  </a:cubicBezTo>
                  <a:cubicBezTo>
                    <a:pt x="18959" y="28319"/>
                    <a:pt x="19113" y="28297"/>
                    <a:pt x="19267" y="28286"/>
                  </a:cubicBezTo>
                  <a:cubicBezTo>
                    <a:pt x="19740" y="28264"/>
                    <a:pt x="20213" y="28242"/>
                    <a:pt x="20697" y="28209"/>
                  </a:cubicBezTo>
                  <a:cubicBezTo>
                    <a:pt x="20895" y="28198"/>
                    <a:pt x="21093" y="28187"/>
                    <a:pt x="21291" y="28176"/>
                  </a:cubicBezTo>
                  <a:cubicBezTo>
                    <a:pt x="21467" y="28154"/>
                    <a:pt x="21642" y="28143"/>
                    <a:pt x="21818" y="28143"/>
                  </a:cubicBezTo>
                  <a:cubicBezTo>
                    <a:pt x="22225" y="28132"/>
                    <a:pt x="22621" y="28121"/>
                    <a:pt x="23028" y="28110"/>
                  </a:cubicBezTo>
                  <a:cubicBezTo>
                    <a:pt x="23107" y="28109"/>
                    <a:pt x="23186" y="28109"/>
                    <a:pt x="23265" y="28109"/>
                  </a:cubicBezTo>
                  <a:close/>
                  <a:moveTo>
                    <a:pt x="24714" y="1"/>
                  </a:moveTo>
                  <a:cubicBezTo>
                    <a:pt x="24683" y="1"/>
                    <a:pt x="24653" y="1"/>
                    <a:pt x="24623" y="2"/>
                  </a:cubicBezTo>
                  <a:cubicBezTo>
                    <a:pt x="24205" y="2"/>
                    <a:pt x="23787" y="13"/>
                    <a:pt x="23369" y="24"/>
                  </a:cubicBezTo>
                  <a:cubicBezTo>
                    <a:pt x="23105" y="35"/>
                    <a:pt x="22830" y="35"/>
                    <a:pt x="22566" y="46"/>
                  </a:cubicBezTo>
                  <a:cubicBezTo>
                    <a:pt x="22214" y="57"/>
                    <a:pt x="21873" y="79"/>
                    <a:pt x="21533" y="90"/>
                  </a:cubicBezTo>
                  <a:cubicBezTo>
                    <a:pt x="21247" y="112"/>
                    <a:pt x="20961" y="112"/>
                    <a:pt x="20675" y="167"/>
                  </a:cubicBezTo>
                  <a:cubicBezTo>
                    <a:pt x="20037" y="276"/>
                    <a:pt x="19399" y="386"/>
                    <a:pt x="18772" y="584"/>
                  </a:cubicBezTo>
                  <a:cubicBezTo>
                    <a:pt x="18761" y="595"/>
                    <a:pt x="18739" y="595"/>
                    <a:pt x="18717" y="595"/>
                  </a:cubicBezTo>
                  <a:cubicBezTo>
                    <a:pt x="18651" y="617"/>
                    <a:pt x="18574" y="639"/>
                    <a:pt x="18508" y="672"/>
                  </a:cubicBezTo>
                  <a:cubicBezTo>
                    <a:pt x="18233" y="815"/>
                    <a:pt x="18024" y="1024"/>
                    <a:pt x="17903" y="1321"/>
                  </a:cubicBezTo>
                  <a:cubicBezTo>
                    <a:pt x="17738" y="1684"/>
                    <a:pt x="17618" y="2058"/>
                    <a:pt x="17530" y="2443"/>
                  </a:cubicBezTo>
                  <a:cubicBezTo>
                    <a:pt x="17431" y="2861"/>
                    <a:pt x="17398" y="3290"/>
                    <a:pt x="17376" y="3719"/>
                  </a:cubicBezTo>
                  <a:cubicBezTo>
                    <a:pt x="17354" y="4279"/>
                    <a:pt x="17343" y="4851"/>
                    <a:pt x="17332" y="5412"/>
                  </a:cubicBezTo>
                  <a:cubicBezTo>
                    <a:pt x="17332" y="5830"/>
                    <a:pt x="17332" y="6248"/>
                    <a:pt x="17343" y="6666"/>
                  </a:cubicBezTo>
                  <a:cubicBezTo>
                    <a:pt x="17354" y="6996"/>
                    <a:pt x="17365" y="7315"/>
                    <a:pt x="17387" y="7645"/>
                  </a:cubicBezTo>
                  <a:cubicBezTo>
                    <a:pt x="17409" y="8139"/>
                    <a:pt x="17431" y="8623"/>
                    <a:pt x="17464" y="9118"/>
                  </a:cubicBezTo>
                  <a:cubicBezTo>
                    <a:pt x="17486" y="9426"/>
                    <a:pt x="17541" y="9734"/>
                    <a:pt x="17618" y="10031"/>
                  </a:cubicBezTo>
                  <a:cubicBezTo>
                    <a:pt x="17662" y="10229"/>
                    <a:pt x="17749" y="10405"/>
                    <a:pt x="17848" y="10581"/>
                  </a:cubicBezTo>
                  <a:cubicBezTo>
                    <a:pt x="18079" y="10922"/>
                    <a:pt x="18365" y="11197"/>
                    <a:pt x="18739" y="11362"/>
                  </a:cubicBezTo>
                  <a:cubicBezTo>
                    <a:pt x="18783" y="11384"/>
                    <a:pt x="18827" y="11406"/>
                    <a:pt x="18871" y="11428"/>
                  </a:cubicBezTo>
                  <a:cubicBezTo>
                    <a:pt x="18882" y="11461"/>
                    <a:pt x="18882" y="11483"/>
                    <a:pt x="18882" y="11505"/>
                  </a:cubicBezTo>
                  <a:cubicBezTo>
                    <a:pt x="18948" y="12109"/>
                    <a:pt x="19036" y="12703"/>
                    <a:pt x="19135" y="13308"/>
                  </a:cubicBezTo>
                  <a:cubicBezTo>
                    <a:pt x="19190" y="13616"/>
                    <a:pt x="19245" y="13924"/>
                    <a:pt x="19289" y="14243"/>
                  </a:cubicBezTo>
                  <a:cubicBezTo>
                    <a:pt x="19300" y="14298"/>
                    <a:pt x="19322" y="14364"/>
                    <a:pt x="19289" y="14430"/>
                  </a:cubicBezTo>
                  <a:cubicBezTo>
                    <a:pt x="19240" y="14441"/>
                    <a:pt x="19187" y="14444"/>
                    <a:pt x="19135" y="14444"/>
                  </a:cubicBezTo>
                  <a:cubicBezTo>
                    <a:pt x="19083" y="14444"/>
                    <a:pt x="19031" y="14441"/>
                    <a:pt x="18981" y="14441"/>
                  </a:cubicBezTo>
                  <a:cubicBezTo>
                    <a:pt x="18475" y="14419"/>
                    <a:pt x="17969" y="14408"/>
                    <a:pt x="17475" y="14386"/>
                  </a:cubicBezTo>
                  <a:cubicBezTo>
                    <a:pt x="16851" y="14365"/>
                    <a:pt x="16230" y="14357"/>
                    <a:pt x="15610" y="14357"/>
                  </a:cubicBezTo>
                  <a:cubicBezTo>
                    <a:pt x="14896" y="14357"/>
                    <a:pt x="14184" y="14368"/>
                    <a:pt x="13472" y="14386"/>
                  </a:cubicBezTo>
                  <a:cubicBezTo>
                    <a:pt x="13241" y="14397"/>
                    <a:pt x="13021" y="14430"/>
                    <a:pt x="12801" y="14507"/>
                  </a:cubicBezTo>
                  <a:cubicBezTo>
                    <a:pt x="12636" y="14562"/>
                    <a:pt x="12537" y="14672"/>
                    <a:pt x="12526" y="14837"/>
                  </a:cubicBezTo>
                  <a:cubicBezTo>
                    <a:pt x="12515" y="14925"/>
                    <a:pt x="12493" y="15013"/>
                    <a:pt x="12482" y="15090"/>
                  </a:cubicBezTo>
                  <a:cubicBezTo>
                    <a:pt x="12460" y="15101"/>
                    <a:pt x="12449" y="15112"/>
                    <a:pt x="12427" y="15112"/>
                  </a:cubicBezTo>
                  <a:cubicBezTo>
                    <a:pt x="11855" y="15134"/>
                    <a:pt x="11272" y="15156"/>
                    <a:pt x="10700" y="15189"/>
                  </a:cubicBezTo>
                  <a:cubicBezTo>
                    <a:pt x="10689" y="15189"/>
                    <a:pt x="10689" y="15178"/>
                    <a:pt x="10678" y="15178"/>
                  </a:cubicBezTo>
                  <a:cubicBezTo>
                    <a:pt x="10678" y="15178"/>
                    <a:pt x="10667" y="15167"/>
                    <a:pt x="10667" y="15167"/>
                  </a:cubicBezTo>
                  <a:cubicBezTo>
                    <a:pt x="10645" y="15068"/>
                    <a:pt x="10623" y="14958"/>
                    <a:pt x="10645" y="14848"/>
                  </a:cubicBezTo>
                  <a:cubicBezTo>
                    <a:pt x="10689" y="14837"/>
                    <a:pt x="10733" y="14826"/>
                    <a:pt x="10766" y="14815"/>
                  </a:cubicBezTo>
                  <a:cubicBezTo>
                    <a:pt x="10909" y="14782"/>
                    <a:pt x="10997" y="14694"/>
                    <a:pt x="11052" y="14562"/>
                  </a:cubicBezTo>
                  <a:cubicBezTo>
                    <a:pt x="11074" y="14518"/>
                    <a:pt x="11085" y="14463"/>
                    <a:pt x="11096" y="14419"/>
                  </a:cubicBezTo>
                  <a:cubicBezTo>
                    <a:pt x="11151" y="14122"/>
                    <a:pt x="11140" y="13836"/>
                    <a:pt x="11118" y="13539"/>
                  </a:cubicBezTo>
                  <a:cubicBezTo>
                    <a:pt x="11096" y="13407"/>
                    <a:pt x="11030" y="13319"/>
                    <a:pt x="10920" y="13253"/>
                  </a:cubicBezTo>
                  <a:cubicBezTo>
                    <a:pt x="10854" y="13220"/>
                    <a:pt x="10788" y="13187"/>
                    <a:pt x="10711" y="13176"/>
                  </a:cubicBezTo>
                  <a:cubicBezTo>
                    <a:pt x="10546" y="13143"/>
                    <a:pt x="10381" y="13121"/>
                    <a:pt x="10216" y="13099"/>
                  </a:cubicBezTo>
                  <a:cubicBezTo>
                    <a:pt x="10005" y="13079"/>
                    <a:pt x="9790" y="13075"/>
                    <a:pt x="9573" y="13075"/>
                  </a:cubicBezTo>
                  <a:cubicBezTo>
                    <a:pt x="9429" y="13075"/>
                    <a:pt x="9284" y="13077"/>
                    <a:pt x="9139" y="13077"/>
                  </a:cubicBezTo>
                  <a:cubicBezTo>
                    <a:pt x="8600" y="13077"/>
                    <a:pt x="8061" y="13099"/>
                    <a:pt x="7533" y="13132"/>
                  </a:cubicBezTo>
                  <a:cubicBezTo>
                    <a:pt x="7005" y="13176"/>
                    <a:pt x="6477" y="13231"/>
                    <a:pt x="5961" y="13275"/>
                  </a:cubicBezTo>
                  <a:cubicBezTo>
                    <a:pt x="5829" y="13286"/>
                    <a:pt x="5708" y="13308"/>
                    <a:pt x="5587" y="13319"/>
                  </a:cubicBezTo>
                  <a:cubicBezTo>
                    <a:pt x="5499" y="13330"/>
                    <a:pt x="5466" y="13385"/>
                    <a:pt x="5455" y="13462"/>
                  </a:cubicBezTo>
                  <a:cubicBezTo>
                    <a:pt x="5444" y="13484"/>
                    <a:pt x="5444" y="13517"/>
                    <a:pt x="5433" y="13539"/>
                  </a:cubicBezTo>
                  <a:cubicBezTo>
                    <a:pt x="5411" y="13880"/>
                    <a:pt x="5433" y="14210"/>
                    <a:pt x="5510" y="14529"/>
                  </a:cubicBezTo>
                  <a:cubicBezTo>
                    <a:pt x="5532" y="14672"/>
                    <a:pt x="5609" y="14782"/>
                    <a:pt x="5741" y="14848"/>
                  </a:cubicBezTo>
                  <a:cubicBezTo>
                    <a:pt x="5774" y="14859"/>
                    <a:pt x="5796" y="14881"/>
                    <a:pt x="5818" y="14903"/>
                  </a:cubicBezTo>
                  <a:cubicBezTo>
                    <a:pt x="5829" y="14980"/>
                    <a:pt x="5829" y="15057"/>
                    <a:pt x="5829" y="15134"/>
                  </a:cubicBezTo>
                  <a:cubicBezTo>
                    <a:pt x="5829" y="15222"/>
                    <a:pt x="5840" y="15310"/>
                    <a:pt x="5840" y="15398"/>
                  </a:cubicBezTo>
                  <a:cubicBezTo>
                    <a:pt x="5851" y="15474"/>
                    <a:pt x="5862" y="15551"/>
                    <a:pt x="5840" y="15628"/>
                  </a:cubicBezTo>
                  <a:cubicBezTo>
                    <a:pt x="5829" y="15628"/>
                    <a:pt x="5818" y="15639"/>
                    <a:pt x="5807" y="15639"/>
                  </a:cubicBezTo>
                  <a:cubicBezTo>
                    <a:pt x="5488" y="15639"/>
                    <a:pt x="5169" y="15639"/>
                    <a:pt x="4861" y="15650"/>
                  </a:cubicBezTo>
                  <a:cubicBezTo>
                    <a:pt x="4850" y="15650"/>
                    <a:pt x="4850" y="15639"/>
                    <a:pt x="4839" y="15639"/>
                  </a:cubicBezTo>
                  <a:cubicBezTo>
                    <a:pt x="4839" y="15639"/>
                    <a:pt x="4839" y="15628"/>
                    <a:pt x="4828" y="15617"/>
                  </a:cubicBezTo>
                  <a:cubicBezTo>
                    <a:pt x="4817" y="15595"/>
                    <a:pt x="4817" y="15562"/>
                    <a:pt x="4817" y="15529"/>
                  </a:cubicBezTo>
                  <a:cubicBezTo>
                    <a:pt x="4817" y="15463"/>
                    <a:pt x="4817" y="15409"/>
                    <a:pt x="4817" y="15343"/>
                  </a:cubicBezTo>
                  <a:cubicBezTo>
                    <a:pt x="4817" y="15288"/>
                    <a:pt x="4806" y="15233"/>
                    <a:pt x="4795" y="15167"/>
                  </a:cubicBezTo>
                  <a:cubicBezTo>
                    <a:pt x="4773" y="15046"/>
                    <a:pt x="4685" y="14958"/>
                    <a:pt x="4564" y="14925"/>
                  </a:cubicBezTo>
                  <a:cubicBezTo>
                    <a:pt x="4553" y="14892"/>
                    <a:pt x="4542" y="14859"/>
                    <a:pt x="4542" y="14826"/>
                  </a:cubicBezTo>
                  <a:cubicBezTo>
                    <a:pt x="4520" y="14716"/>
                    <a:pt x="4454" y="14650"/>
                    <a:pt x="4355" y="14628"/>
                  </a:cubicBezTo>
                  <a:cubicBezTo>
                    <a:pt x="4278" y="14606"/>
                    <a:pt x="4190" y="14595"/>
                    <a:pt x="4113" y="14584"/>
                  </a:cubicBezTo>
                  <a:cubicBezTo>
                    <a:pt x="3909" y="14564"/>
                    <a:pt x="3704" y="14557"/>
                    <a:pt x="3500" y="14557"/>
                  </a:cubicBezTo>
                  <a:cubicBezTo>
                    <a:pt x="3254" y="14557"/>
                    <a:pt x="3007" y="14567"/>
                    <a:pt x="2760" y="14573"/>
                  </a:cubicBezTo>
                  <a:cubicBezTo>
                    <a:pt x="2661" y="14573"/>
                    <a:pt x="2562" y="14595"/>
                    <a:pt x="2474" y="14617"/>
                  </a:cubicBezTo>
                  <a:cubicBezTo>
                    <a:pt x="2375" y="14639"/>
                    <a:pt x="2331" y="14705"/>
                    <a:pt x="2320" y="14804"/>
                  </a:cubicBezTo>
                  <a:cubicBezTo>
                    <a:pt x="2320" y="14848"/>
                    <a:pt x="2309" y="14892"/>
                    <a:pt x="2309" y="14947"/>
                  </a:cubicBezTo>
                  <a:cubicBezTo>
                    <a:pt x="2178" y="15002"/>
                    <a:pt x="2156" y="15123"/>
                    <a:pt x="2156" y="15244"/>
                  </a:cubicBezTo>
                  <a:cubicBezTo>
                    <a:pt x="2156" y="15310"/>
                    <a:pt x="2156" y="15376"/>
                    <a:pt x="2167" y="15431"/>
                  </a:cubicBezTo>
                  <a:cubicBezTo>
                    <a:pt x="2178" y="15529"/>
                    <a:pt x="2189" y="15617"/>
                    <a:pt x="2167" y="15716"/>
                  </a:cubicBezTo>
                  <a:cubicBezTo>
                    <a:pt x="2134" y="15716"/>
                    <a:pt x="2101" y="15727"/>
                    <a:pt x="2068" y="15727"/>
                  </a:cubicBezTo>
                  <a:cubicBezTo>
                    <a:pt x="1804" y="15738"/>
                    <a:pt x="1540" y="15760"/>
                    <a:pt x="1276" y="15782"/>
                  </a:cubicBezTo>
                  <a:cubicBezTo>
                    <a:pt x="1144" y="15793"/>
                    <a:pt x="1023" y="15815"/>
                    <a:pt x="891" y="15859"/>
                  </a:cubicBezTo>
                  <a:cubicBezTo>
                    <a:pt x="792" y="15903"/>
                    <a:pt x="726" y="15969"/>
                    <a:pt x="693" y="16068"/>
                  </a:cubicBezTo>
                  <a:cubicBezTo>
                    <a:pt x="671" y="16156"/>
                    <a:pt x="638" y="16244"/>
                    <a:pt x="627" y="16332"/>
                  </a:cubicBezTo>
                  <a:cubicBezTo>
                    <a:pt x="572" y="16750"/>
                    <a:pt x="528" y="17168"/>
                    <a:pt x="539" y="17597"/>
                  </a:cubicBezTo>
                  <a:cubicBezTo>
                    <a:pt x="550" y="17784"/>
                    <a:pt x="539" y="17971"/>
                    <a:pt x="528" y="18158"/>
                  </a:cubicBezTo>
                  <a:cubicBezTo>
                    <a:pt x="528" y="18202"/>
                    <a:pt x="517" y="18235"/>
                    <a:pt x="506" y="18279"/>
                  </a:cubicBezTo>
                  <a:lnTo>
                    <a:pt x="99" y="18279"/>
                  </a:lnTo>
                  <a:cubicBezTo>
                    <a:pt x="88" y="18301"/>
                    <a:pt x="77" y="18334"/>
                    <a:pt x="66" y="18356"/>
                  </a:cubicBezTo>
                  <a:cubicBezTo>
                    <a:pt x="33" y="18488"/>
                    <a:pt x="44" y="18620"/>
                    <a:pt x="44" y="18752"/>
                  </a:cubicBezTo>
                  <a:cubicBezTo>
                    <a:pt x="55" y="18972"/>
                    <a:pt x="77" y="19181"/>
                    <a:pt x="88" y="19400"/>
                  </a:cubicBezTo>
                  <a:cubicBezTo>
                    <a:pt x="88" y="19851"/>
                    <a:pt x="99" y="20291"/>
                    <a:pt x="99" y="20742"/>
                  </a:cubicBezTo>
                  <a:cubicBezTo>
                    <a:pt x="99" y="21259"/>
                    <a:pt x="88" y="21776"/>
                    <a:pt x="77" y="22282"/>
                  </a:cubicBezTo>
                  <a:cubicBezTo>
                    <a:pt x="77" y="22535"/>
                    <a:pt x="99" y="22788"/>
                    <a:pt x="88" y="23040"/>
                  </a:cubicBezTo>
                  <a:cubicBezTo>
                    <a:pt x="77" y="23535"/>
                    <a:pt x="44" y="24041"/>
                    <a:pt x="22" y="24536"/>
                  </a:cubicBezTo>
                  <a:cubicBezTo>
                    <a:pt x="11" y="24822"/>
                    <a:pt x="0" y="25108"/>
                    <a:pt x="11" y="25394"/>
                  </a:cubicBezTo>
                  <a:cubicBezTo>
                    <a:pt x="22" y="25988"/>
                    <a:pt x="33" y="26582"/>
                    <a:pt x="88" y="27175"/>
                  </a:cubicBezTo>
                  <a:cubicBezTo>
                    <a:pt x="110" y="27395"/>
                    <a:pt x="110" y="27615"/>
                    <a:pt x="66" y="27846"/>
                  </a:cubicBezTo>
                  <a:cubicBezTo>
                    <a:pt x="55" y="27912"/>
                    <a:pt x="55" y="27978"/>
                    <a:pt x="55" y="28044"/>
                  </a:cubicBezTo>
                  <a:cubicBezTo>
                    <a:pt x="55" y="28088"/>
                    <a:pt x="77" y="28110"/>
                    <a:pt x="110" y="28132"/>
                  </a:cubicBezTo>
                  <a:cubicBezTo>
                    <a:pt x="154" y="28143"/>
                    <a:pt x="198" y="28165"/>
                    <a:pt x="253" y="28187"/>
                  </a:cubicBezTo>
                  <a:cubicBezTo>
                    <a:pt x="253" y="28231"/>
                    <a:pt x="242" y="28275"/>
                    <a:pt x="242" y="28319"/>
                  </a:cubicBezTo>
                  <a:cubicBezTo>
                    <a:pt x="231" y="28506"/>
                    <a:pt x="220" y="28693"/>
                    <a:pt x="220" y="28869"/>
                  </a:cubicBezTo>
                  <a:cubicBezTo>
                    <a:pt x="231" y="29188"/>
                    <a:pt x="407" y="29397"/>
                    <a:pt x="704" y="29496"/>
                  </a:cubicBezTo>
                  <a:cubicBezTo>
                    <a:pt x="825" y="29529"/>
                    <a:pt x="968" y="29562"/>
                    <a:pt x="1100" y="29584"/>
                  </a:cubicBezTo>
                  <a:cubicBezTo>
                    <a:pt x="1320" y="29622"/>
                    <a:pt x="1546" y="29634"/>
                    <a:pt x="1773" y="29634"/>
                  </a:cubicBezTo>
                  <a:cubicBezTo>
                    <a:pt x="1875" y="29634"/>
                    <a:pt x="1977" y="29631"/>
                    <a:pt x="2079" y="29628"/>
                  </a:cubicBezTo>
                  <a:cubicBezTo>
                    <a:pt x="2595" y="29606"/>
                    <a:pt x="3101" y="29573"/>
                    <a:pt x="3618" y="29540"/>
                  </a:cubicBezTo>
                  <a:cubicBezTo>
                    <a:pt x="4188" y="29513"/>
                    <a:pt x="4766" y="29493"/>
                    <a:pt x="5339" y="29493"/>
                  </a:cubicBezTo>
                  <a:cubicBezTo>
                    <a:pt x="5462" y="29493"/>
                    <a:pt x="5585" y="29494"/>
                    <a:pt x="5708" y="29496"/>
                  </a:cubicBezTo>
                  <a:cubicBezTo>
                    <a:pt x="5970" y="29502"/>
                    <a:pt x="6232" y="29504"/>
                    <a:pt x="6494" y="29504"/>
                  </a:cubicBezTo>
                  <a:cubicBezTo>
                    <a:pt x="7211" y="29504"/>
                    <a:pt x="7927" y="29484"/>
                    <a:pt x="8644" y="29452"/>
                  </a:cubicBezTo>
                  <a:cubicBezTo>
                    <a:pt x="9326" y="29430"/>
                    <a:pt x="9996" y="29408"/>
                    <a:pt x="10667" y="29397"/>
                  </a:cubicBezTo>
                  <a:cubicBezTo>
                    <a:pt x="10986" y="29391"/>
                    <a:pt x="11305" y="29391"/>
                    <a:pt x="11624" y="29391"/>
                  </a:cubicBezTo>
                  <a:cubicBezTo>
                    <a:pt x="11943" y="29391"/>
                    <a:pt x="12262" y="29391"/>
                    <a:pt x="12581" y="29386"/>
                  </a:cubicBezTo>
                  <a:lnTo>
                    <a:pt x="13384" y="29386"/>
                  </a:lnTo>
                  <a:cubicBezTo>
                    <a:pt x="13825" y="29372"/>
                    <a:pt x="14267" y="29363"/>
                    <a:pt x="14709" y="29363"/>
                  </a:cubicBezTo>
                  <a:cubicBezTo>
                    <a:pt x="14982" y="29363"/>
                    <a:pt x="15255" y="29366"/>
                    <a:pt x="15528" y="29375"/>
                  </a:cubicBezTo>
                  <a:cubicBezTo>
                    <a:pt x="16298" y="29397"/>
                    <a:pt x="17068" y="29419"/>
                    <a:pt x="17826" y="29430"/>
                  </a:cubicBezTo>
                  <a:cubicBezTo>
                    <a:pt x="18101" y="29441"/>
                    <a:pt x="18365" y="29441"/>
                    <a:pt x="18640" y="29441"/>
                  </a:cubicBezTo>
                  <a:cubicBezTo>
                    <a:pt x="19126" y="29455"/>
                    <a:pt x="19617" y="29473"/>
                    <a:pt x="20109" y="29473"/>
                  </a:cubicBezTo>
                  <a:cubicBezTo>
                    <a:pt x="20385" y="29473"/>
                    <a:pt x="20662" y="29468"/>
                    <a:pt x="20939" y="29452"/>
                  </a:cubicBezTo>
                  <a:cubicBezTo>
                    <a:pt x="21115" y="29452"/>
                    <a:pt x="21302" y="29430"/>
                    <a:pt x="21489" y="29430"/>
                  </a:cubicBezTo>
                  <a:cubicBezTo>
                    <a:pt x="22038" y="29441"/>
                    <a:pt x="22599" y="29452"/>
                    <a:pt x="23149" y="29474"/>
                  </a:cubicBezTo>
                  <a:cubicBezTo>
                    <a:pt x="23512" y="29485"/>
                    <a:pt x="23886" y="29518"/>
                    <a:pt x="24249" y="29540"/>
                  </a:cubicBezTo>
                  <a:cubicBezTo>
                    <a:pt x="24755" y="29562"/>
                    <a:pt x="25261" y="29595"/>
                    <a:pt x="25777" y="29617"/>
                  </a:cubicBezTo>
                  <a:cubicBezTo>
                    <a:pt x="25849" y="29622"/>
                    <a:pt x="25923" y="29625"/>
                    <a:pt x="25997" y="29625"/>
                  </a:cubicBezTo>
                  <a:cubicBezTo>
                    <a:pt x="26072" y="29625"/>
                    <a:pt x="26146" y="29622"/>
                    <a:pt x="26217" y="29617"/>
                  </a:cubicBezTo>
                  <a:cubicBezTo>
                    <a:pt x="26360" y="29617"/>
                    <a:pt x="26503" y="29595"/>
                    <a:pt x="26646" y="29584"/>
                  </a:cubicBezTo>
                  <a:cubicBezTo>
                    <a:pt x="26899" y="29562"/>
                    <a:pt x="27152" y="29507"/>
                    <a:pt x="27394" y="29419"/>
                  </a:cubicBezTo>
                  <a:cubicBezTo>
                    <a:pt x="27713" y="29309"/>
                    <a:pt x="27944" y="29089"/>
                    <a:pt x="28065" y="28770"/>
                  </a:cubicBezTo>
                  <a:cubicBezTo>
                    <a:pt x="28131" y="28616"/>
                    <a:pt x="28175" y="28451"/>
                    <a:pt x="28219" y="28286"/>
                  </a:cubicBezTo>
                  <a:cubicBezTo>
                    <a:pt x="28318" y="27824"/>
                    <a:pt x="28318" y="27351"/>
                    <a:pt x="28285" y="26878"/>
                  </a:cubicBezTo>
                  <a:cubicBezTo>
                    <a:pt x="28263" y="26417"/>
                    <a:pt x="28241" y="25944"/>
                    <a:pt x="28230" y="25471"/>
                  </a:cubicBezTo>
                  <a:cubicBezTo>
                    <a:pt x="28208" y="25130"/>
                    <a:pt x="28208" y="24778"/>
                    <a:pt x="28197" y="24426"/>
                  </a:cubicBezTo>
                  <a:cubicBezTo>
                    <a:pt x="28186" y="24272"/>
                    <a:pt x="28186" y="24107"/>
                    <a:pt x="28175" y="23953"/>
                  </a:cubicBezTo>
                  <a:cubicBezTo>
                    <a:pt x="28142" y="23546"/>
                    <a:pt x="28109" y="23139"/>
                    <a:pt x="28087" y="22733"/>
                  </a:cubicBezTo>
                  <a:cubicBezTo>
                    <a:pt x="28076" y="22436"/>
                    <a:pt x="28065" y="22139"/>
                    <a:pt x="28054" y="21842"/>
                  </a:cubicBezTo>
                  <a:cubicBezTo>
                    <a:pt x="28054" y="21325"/>
                    <a:pt x="28032" y="20808"/>
                    <a:pt x="28054" y="20291"/>
                  </a:cubicBezTo>
                  <a:cubicBezTo>
                    <a:pt x="28065" y="19906"/>
                    <a:pt x="28087" y="19510"/>
                    <a:pt x="28087" y="19115"/>
                  </a:cubicBezTo>
                  <a:cubicBezTo>
                    <a:pt x="28076" y="18532"/>
                    <a:pt x="28065" y="17960"/>
                    <a:pt x="28076" y="17377"/>
                  </a:cubicBezTo>
                  <a:cubicBezTo>
                    <a:pt x="28076" y="17223"/>
                    <a:pt x="28065" y="17069"/>
                    <a:pt x="28043" y="16915"/>
                  </a:cubicBezTo>
                  <a:cubicBezTo>
                    <a:pt x="28021" y="16761"/>
                    <a:pt x="28010" y="16596"/>
                    <a:pt x="27955" y="16442"/>
                  </a:cubicBezTo>
                  <a:cubicBezTo>
                    <a:pt x="27867" y="16178"/>
                    <a:pt x="27702" y="16002"/>
                    <a:pt x="27416" y="15947"/>
                  </a:cubicBezTo>
                  <a:cubicBezTo>
                    <a:pt x="27361" y="15936"/>
                    <a:pt x="27306" y="15925"/>
                    <a:pt x="27251" y="15914"/>
                  </a:cubicBezTo>
                  <a:cubicBezTo>
                    <a:pt x="27042" y="15870"/>
                    <a:pt x="26833" y="15870"/>
                    <a:pt x="26624" y="15859"/>
                  </a:cubicBezTo>
                  <a:cubicBezTo>
                    <a:pt x="26589" y="15859"/>
                    <a:pt x="26556" y="15861"/>
                    <a:pt x="26523" y="15861"/>
                  </a:cubicBezTo>
                  <a:cubicBezTo>
                    <a:pt x="26475" y="15861"/>
                    <a:pt x="26428" y="15857"/>
                    <a:pt x="26382" y="15837"/>
                  </a:cubicBezTo>
                  <a:cubicBezTo>
                    <a:pt x="26371" y="15804"/>
                    <a:pt x="26360" y="15782"/>
                    <a:pt x="26349" y="15749"/>
                  </a:cubicBezTo>
                  <a:cubicBezTo>
                    <a:pt x="26349" y="15661"/>
                    <a:pt x="26338" y="15562"/>
                    <a:pt x="26338" y="15463"/>
                  </a:cubicBezTo>
                  <a:cubicBezTo>
                    <a:pt x="26327" y="15310"/>
                    <a:pt x="26338" y="15167"/>
                    <a:pt x="26327" y="15013"/>
                  </a:cubicBezTo>
                  <a:cubicBezTo>
                    <a:pt x="26316" y="14837"/>
                    <a:pt x="26283" y="14650"/>
                    <a:pt x="26151" y="14507"/>
                  </a:cubicBezTo>
                  <a:cubicBezTo>
                    <a:pt x="26129" y="14485"/>
                    <a:pt x="26118" y="14452"/>
                    <a:pt x="26096" y="14430"/>
                  </a:cubicBezTo>
                  <a:cubicBezTo>
                    <a:pt x="26283" y="13440"/>
                    <a:pt x="26459" y="12461"/>
                    <a:pt x="26646" y="11461"/>
                  </a:cubicBezTo>
                  <a:cubicBezTo>
                    <a:pt x="26745" y="11428"/>
                    <a:pt x="26822" y="11406"/>
                    <a:pt x="26910" y="11384"/>
                  </a:cubicBezTo>
                  <a:cubicBezTo>
                    <a:pt x="27130" y="11329"/>
                    <a:pt x="27328" y="11219"/>
                    <a:pt x="27515" y="11076"/>
                  </a:cubicBezTo>
                  <a:cubicBezTo>
                    <a:pt x="27746" y="10889"/>
                    <a:pt x="27922" y="10647"/>
                    <a:pt x="28054" y="10372"/>
                  </a:cubicBezTo>
                  <a:cubicBezTo>
                    <a:pt x="28120" y="10240"/>
                    <a:pt x="28164" y="10097"/>
                    <a:pt x="28230" y="9965"/>
                  </a:cubicBezTo>
                  <a:cubicBezTo>
                    <a:pt x="28439" y="9503"/>
                    <a:pt x="28538" y="9019"/>
                    <a:pt x="28560" y="8513"/>
                  </a:cubicBezTo>
                  <a:cubicBezTo>
                    <a:pt x="28571" y="8161"/>
                    <a:pt x="28571" y="7799"/>
                    <a:pt x="28582" y="7436"/>
                  </a:cubicBezTo>
                  <a:cubicBezTo>
                    <a:pt x="28582" y="7249"/>
                    <a:pt x="28560" y="7062"/>
                    <a:pt x="28560" y="6864"/>
                  </a:cubicBezTo>
                  <a:cubicBezTo>
                    <a:pt x="28560" y="6479"/>
                    <a:pt x="28571" y="6083"/>
                    <a:pt x="28571" y="5687"/>
                  </a:cubicBezTo>
                  <a:cubicBezTo>
                    <a:pt x="28560" y="4851"/>
                    <a:pt x="28571" y="4027"/>
                    <a:pt x="28472" y="3202"/>
                  </a:cubicBezTo>
                  <a:cubicBezTo>
                    <a:pt x="28428" y="2839"/>
                    <a:pt x="28384" y="2476"/>
                    <a:pt x="28318" y="2113"/>
                  </a:cubicBezTo>
                  <a:cubicBezTo>
                    <a:pt x="28241" y="1706"/>
                    <a:pt x="28076" y="1343"/>
                    <a:pt x="27823" y="1013"/>
                  </a:cubicBezTo>
                  <a:cubicBezTo>
                    <a:pt x="27724" y="870"/>
                    <a:pt x="27614" y="749"/>
                    <a:pt x="27471" y="661"/>
                  </a:cubicBezTo>
                  <a:cubicBezTo>
                    <a:pt x="27240" y="529"/>
                    <a:pt x="26998" y="419"/>
                    <a:pt x="26734" y="342"/>
                  </a:cubicBezTo>
                  <a:cubicBezTo>
                    <a:pt x="26558" y="298"/>
                    <a:pt x="26382" y="255"/>
                    <a:pt x="26195" y="211"/>
                  </a:cubicBezTo>
                  <a:cubicBezTo>
                    <a:pt x="25708" y="86"/>
                    <a:pt x="25220" y="1"/>
                    <a:pt x="24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3"/>
            <p:cNvSpPr/>
            <p:nvPr/>
          </p:nvSpPr>
          <p:spPr>
            <a:xfrm>
              <a:off x="3195072" y="2792573"/>
              <a:ext cx="298798" cy="187608"/>
            </a:xfrm>
            <a:custGeom>
              <a:avLst/>
              <a:gdLst/>
              <a:ahLst/>
              <a:cxnLst/>
              <a:rect l="l" t="t" r="r" b="b"/>
              <a:pathLst>
                <a:path w="3652" h="2293" extrusionOk="0">
                  <a:moveTo>
                    <a:pt x="2683" y="100"/>
                  </a:moveTo>
                  <a:cubicBezTo>
                    <a:pt x="2859" y="100"/>
                    <a:pt x="3035" y="100"/>
                    <a:pt x="3211" y="144"/>
                  </a:cubicBezTo>
                  <a:cubicBezTo>
                    <a:pt x="3244" y="155"/>
                    <a:pt x="3266" y="155"/>
                    <a:pt x="3299" y="166"/>
                  </a:cubicBezTo>
                  <a:cubicBezTo>
                    <a:pt x="3376" y="188"/>
                    <a:pt x="3420" y="243"/>
                    <a:pt x="3431" y="331"/>
                  </a:cubicBezTo>
                  <a:cubicBezTo>
                    <a:pt x="3442" y="441"/>
                    <a:pt x="3453" y="551"/>
                    <a:pt x="3475" y="661"/>
                  </a:cubicBezTo>
                  <a:cubicBezTo>
                    <a:pt x="3508" y="969"/>
                    <a:pt x="3552" y="1266"/>
                    <a:pt x="3552" y="1574"/>
                  </a:cubicBezTo>
                  <a:cubicBezTo>
                    <a:pt x="3552" y="1673"/>
                    <a:pt x="3541" y="1760"/>
                    <a:pt x="3530" y="1859"/>
                  </a:cubicBezTo>
                  <a:cubicBezTo>
                    <a:pt x="3519" y="1936"/>
                    <a:pt x="3475" y="2002"/>
                    <a:pt x="3387" y="2013"/>
                  </a:cubicBezTo>
                  <a:cubicBezTo>
                    <a:pt x="3299" y="2035"/>
                    <a:pt x="3211" y="2068"/>
                    <a:pt x="3123" y="2068"/>
                  </a:cubicBezTo>
                  <a:cubicBezTo>
                    <a:pt x="2925" y="2090"/>
                    <a:pt x="2738" y="2112"/>
                    <a:pt x="2540" y="2123"/>
                  </a:cubicBezTo>
                  <a:cubicBezTo>
                    <a:pt x="2090" y="2145"/>
                    <a:pt x="1639" y="2167"/>
                    <a:pt x="1188" y="2189"/>
                  </a:cubicBezTo>
                  <a:cubicBezTo>
                    <a:pt x="957" y="2189"/>
                    <a:pt x="726" y="2189"/>
                    <a:pt x="506" y="2134"/>
                  </a:cubicBezTo>
                  <a:cubicBezTo>
                    <a:pt x="451" y="2123"/>
                    <a:pt x="396" y="2112"/>
                    <a:pt x="341" y="2090"/>
                  </a:cubicBezTo>
                  <a:cubicBezTo>
                    <a:pt x="231" y="2046"/>
                    <a:pt x="176" y="1969"/>
                    <a:pt x="176" y="1859"/>
                  </a:cubicBezTo>
                  <a:cubicBezTo>
                    <a:pt x="165" y="1727"/>
                    <a:pt x="154" y="1596"/>
                    <a:pt x="143" y="1464"/>
                  </a:cubicBezTo>
                  <a:cubicBezTo>
                    <a:pt x="132" y="1244"/>
                    <a:pt x="121" y="1024"/>
                    <a:pt x="121" y="804"/>
                  </a:cubicBezTo>
                  <a:cubicBezTo>
                    <a:pt x="110" y="639"/>
                    <a:pt x="121" y="463"/>
                    <a:pt x="154" y="287"/>
                  </a:cubicBezTo>
                  <a:cubicBezTo>
                    <a:pt x="242" y="276"/>
                    <a:pt x="319" y="265"/>
                    <a:pt x="396" y="254"/>
                  </a:cubicBezTo>
                  <a:cubicBezTo>
                    <a:pt x="825" y="221"/>
                    <a:pt x="1265" y="188"/>
                    <a:pt x="1705" y="155"/>
                  </a:cubicBezTo>
                  <a:cubicBezTo>
                    <a:pt x="2035" y="133"/>
                    <a:pt x="2354" y="111"/>
                    <a:pt x="2683" y="100"/>
                  </a:cubicBezTo>
                  <a:close/>
                  <a:moveTo>
                    <a:pt x="2683" y="1"/>
                  </a:moveTo>
                  <a:cubicBezTo>
                    <a:pt x="2266" y="1"/>
                    <a:pt x="1848" y="45"/>
                    <a:pt x="1430" y="78"/>
                  </a:cubicBezTo>
                  <a:cubicBezTo>
                    <a:pt x="1111" y="100"/>
                    <a:pt x="781" y="122"/>
                    <a:pt x="462" y="144"/>
                  </a:cubicBezTo>
                  <a:cubicBezTo>
                    <a:pt x="330" y="155"/>
                    <a:pt x="198" y="166"/>
                    <a:pt x="55" y="188"/>
                  </a:cubicBezTo>
                  <a:cubicBezTo>
                    <a:pt x="11" y="441"/>
                    <a:pt x="0" y="672"/>
                    <a:pt x="11" y="903"/>
                  </a:cubicBezTo>
                  <a:cubicBezTo>
                    <a:pt x="22" y="1079"/>
                    <a:pt x="33" y="1255"/>
                    <a:pt x="44" y="1420"/>
                  </a:cubicBezTo>
                  <a:cubicBezTo>
                    <a:pt x="44" y="1574"/>
                    <a:pt x="55" y="1716"/>
                    <a:pt x="66" y="1870"/>
                  </a:cubicBezTo>
                  <a:cubicBezTo>
                    <a:pt x="77" y="2024"/>
                    <a:pt x="154" y="2123"/>
                    <a:pt x="297" y="2178"/>
                  </a:cubicBezTo>
                  <a:cubicBezTo>
                    <a:pt x="352" y="2200"/>
                    <a:pt x="429" y="2222"/>
                    <a:pt x="495" y="2244"/>
                  </a:cubicBezTo>
                  <a:cubicBezTo>
                    <a:pt x="671" y="2278"/>
                    <a:pt x="854" y="2292"/>
                    <a:pt x="1039" y="2292"/>
                  </a:cubicBezTo>
                  <a:cubicBezTo>
                    <a:pt x="1096" y="2292"/>
                    <a:pt x="1153" y="2291"/>
                    <a:pt x="1210" y="2288"/>
                  </a:cubicBezTo>
                  <a:cubicBezTo>
                    <a:pt x="1650" y="2277"/>
                    <a:pt x="2101" y="2255"/>
                    <a:pt x="2540" y="2222"/>
                  </a:cubicBezTo>
                  <a:cubicBezTo>
                    <a:pt x="2738" y="2211"/>
                    <a:pt x="2936" y="2200"/>
                    <a:pt x="3123" y="2178"/>
                  </a:cubicBezTo>
                  <a:cubicBezTo>
                    <a:pt x="3222" y="2167"/>
                    <a:pt x="3321" y="2145"/>
                    <a:pt x="3409" y="2123"/>
                  </a:cubicBezTo>
                  <a:cubicBezTo>
                    <a:pt x="3541" y="2090"/>
                    <a:pt x="3618" y="2002"/>
                    <a:pt x="3629" y="1870"/>
                  </a:cubicBezTo>
                  <a:cubicBezTo>
                    <a:pt x="3651" y="1771"/>
                    <a:pt x="3651" y="1673"/>
                    <a:pt x="3651" y="1574"/>
                  </a:cubicBezTo>
                  <a:cubicBezTo>
                    <a:pt x="3651" y="1266"/>
                    <a:pt x="3607" y="958"/>
                    <a:pt x="3574" y="650"/>
                  </a:cubicBezTo>
                  <a:cubicBezTo>
                    <a:pt x="3552" y="529"/>
                    <a:pt x="3541" y="408"/>
                    <a:pt x="3530" y="276"/>
                  </a:cubicBezTo>
                  <a:cubicBezTo>
                    <a:pt x="3519" y="188"/>
                    <a:pt x="3464" y="122"/>
                    <a:pt x="3376" y="89"/>
                  </a:cubicBezTo>
                  <a:cubicBezTo>
                    <a:pt x="3332" y="67"/>
                    <a:pt x="3288" y="56"/>
                    <a:pt x="3244" y="45"/>
                  </a:cubicBezTo>
                  <a:cubicBezTo>
                    <a:pt x="3057" y="1"/>
                    <a:pt x="287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43"/>
            <p:cNvGrpSpPr/>
            <p:nvPr/>
          </p:nvGrpSpPr>
          <p:grpSpPr>
            <a:xfrm>
              <a:off x="1352315" y="2924871"/>
              <a:ext cx="394193" cy="662311"/>
              <a:chOff x="1352315" y="2924871"/>
              <a:chExt cx="394193" cy="662311"/>
            </a:xfrm>
          </p:grpSpPr>
          <p:sp>
            <p:nvSpPr>
              <p:cNvPr id="1884" name="Google Shape;1884;p43"/>
              <p:cNvSpPr/>
              <p:nvPr/>
            </p:nvSpPr>
            <p:spPr>
              <a:xfrm>
                <a:off x="1361315" y="2944017"/>
                <a:ext cx="17182" cy="18736"/>
              </a:xfrm>
              <a:custGeom>
                <a:avLst/>
                <a:gdLst/>
                <a:ahLst/>
                <a:cxnLst/>
                <a:rect l="l" t="t" r="r" b="b"/>
                <a:pathLst>
                  <a:path w="210" h="229" extrusionOk="0">
                    <a:moveTo>
                      <a:pt x="48" y="0"/>
                    </a:moveTo>
                    <a:cubicBezTo>
                      <a:pt x="37" y="0"/>
                      <a:pt x="23" y="3"/>
                      <a:pt x="12" y="8"/>
                    </a:cubicBezTo>
                    <a:cubicBezTo>
                      <a:pt x="1" y="8"/>
                      <a:pt x="1" y="41"/>
                      <a:pt x="1" y="52"/>
                    </a:cubicBezTo>
                    <a:cubicBezTo>
                      <a:pt x="45" y="107"/>
                      <a:pt x="78" y="162"/>
                      <a:pt x="122" y="217"/>
                    </a:cubicBezTo>
                    <a:cubicBezTo>
                      <a:pt x="133" y="228"/>
                      <a:pt x="144" y="228"/>
                      <a:pt x="155" y="228"/>
                    </a:cubicBezTo>
                    <a:cubicBezTo>
                      <a:pt x="177" y="228"/>
                      <a:pt x="188" y="217"/>
                      <a:pt x="210" y="206"/>
                    </a:cubicBezTo>
                    <a:cubicBezTo>
                      <a:pt x="199" y="184"/>
                      <a:pt x="210" y="173"/>
                      <a:pt x="199" y="162"/>
                    </a:cubicBezTo>
                    <a:cubicBezTo>
                      <a:pt x="155" y="107"/>
                      <a:pt x="122" y="52"/>
                      <a:pt x="67" y="8"/>
                    </a:cubicBezTo>
                    <a:cubicBezTo>
                      <a:pt x="67" y="3"/>
                      <a:pt x="5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3"/>
              <p:cNvSpPr/>
              <p:nvPr/>
            </p:nvSpPr>
            <p:spPr>
              <a:xfrm>
                <a:off x="1413514" y="3408902"/>
                <a:ext cx="24382" cy="9982"/>
              </a:xfrm>
              <a:custGeom>
                <a:avLst/>
                <a:gdLst/>
                <a:ahLst/>
                <a:cxnLst/>
                <a:rect l="l" t="t" r="r" b="b"/>
                <a:pathLst>
                  <a:path w="298" h="122" extrusionOk="0">
                    <a:moveTo>
                      <a:pt x="265" y="1"/>
                    </a:moveTo>
                    <a:cubicBezTo>
                      <a:pt x="188" y="1"/>
                      <a:pt x="122" y="12"/>
                      <a:pt x="56" y="12"/>
                    </a:cubicBezTo>
                    <a:cubicBezTo>
                      <a:pt x="23" y="23"/>
                      <a:pt x="1" y="45"/>
                      <a:pt x="12" y="67"/>
                    </a:cubicBezTo>
                    <a:cubicBezTo>
                      <a:pt x="23" y="89"/>
                      <a:pt x="34" y="100"/>
                      <a:pt x="56" y="111"/>
                    </a:cubicBezTo>
                    <a:cubicBezTo>
                      <a:pt x="61" y="116"/>
                      <a:pt x="70" y="116"/>
                      <a:pt x="81" y="116"/>
                    </a:cubicBezTo>
                    <a:cubicBezTo>
                      <a:pt x="92" y="116"/>
                      <a:pt x="105" y="116"/>
                      <a:pt x="122" y="122"/>
                    </a:cubicBezTo>
                    <a:cubicBezTo>
                      <a:pt x="166" y="111"/>
                      <a:pt x="221" y="100"/>
                      <a:pt x="287" y="78"/>
                    </a:cubicBezTo>
                    <a:cubicBezTo>
                      <a:pt x="298" y="67"/>
                      <a:pt x="298" y="34"/>
                      <a:pt x="298" y="23"/>
                    </a:cubicBezTo>
                    <a:cubicBezTo>
                      <a:pt x="298" y="12"/>
                      <a:pt x="276"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3"/>
              <p:cNvSpPr/>
              <p:nvPr/>
            </p:nvSpPr>
            <p:spPr>
              <a:xfrm>
                <a:off x="1488213" y="3560101"/>
                <a:ext cx="24382" cy="10882"/>
              </a:xfrm>
              <a:custGeom>
                <a:avLst/>
                <a:gdLst/>
                <a:ahLst/>
                <a:cxnLst/>
                <a:rect l="l" t="t" r="r" b="b"/>
                <a:pathLst>
                  <a:path w="298" h="133" extrusionOk="0">
                    <a:moveTo>
                      <a:pt x="56" y="0"/>
                    </a:moveTo>
                    <a:cubicBezTo>
                      <a:pt x="34" y="0"/>
                      <a:pt x="12" y="22"/>
                      <a:pt x="1" y="33"/>
                    </a:cubicBezTo>
                    <a:cubicBezTo>
                      <a:pt x="1" y="44"/>
                      <a:pt x="12" y="77"/>
                      <a:pt x="23" y="77"/>
                    </a:cubicBezTo>
                    <a:cubicBezTo>
                      <a:pt x="78" y="121"/>
                      <a:pt x="155" y="132"/>
                      <a:pt x="231" y="132"/>
                    </a:cubicBezTo>
                    <a:cubicBezTo>
                      <a:pt x="264" y="132"/>
                      <a:pt x="297" y="110"/>
                      <a:pt x="275" y="44"/>
                    </a:cubicBezTo>
                    <a:cubicBezTo>
                      <a:pt x="209" y="33"/>
                      <a:pt x="133"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3"/>
              <p:cNvSpPr/>
              <p:nvPr/>
            </p:nvSpPr>
            <p:spPr>
              <a:xfrm>
                <a:off x="1420714" y="3503401"/>
                <a:ext cx="20782" cy="20127"/>
              </a:xfrm>
              <a:custGeom>
                <a:avLst/>
                <a:gdLst/>
                <a:ahLst/>
                <a:cxnLst/>
                <a:rect l="l" t="t" r="r" b="b"/>
                <a:pathLst>
                  <a:path w="254" h="246" extrusionOk="0">
                    <a:moveTo>
                      <a:pt x="67" y="1"/>
                    </a:moveTo>
                    <a:cubicBezTo>
                      <a:pt x="56" y="1"/>
                      <a:pt x="34" y="1"/>
                      <a:pt x="23" y="12"/>
                    </a:cubicBezTo>
                    <a:cubicBezTo>
                      <a:pt x="12" y="23"/>
                      <a:pt x="1" y="45"/>
                      <a:pt x="12" y="56"/>
                    </a:cubicBezTo>
                    <a:cubicBezTo>
                      <a:pt x="56" y="133"/>
                      <a:pt x="111" y="210"/>
                      <a:pt x="199" y="243"/>
                    </a:cubicBezTo>
                    <a:cubicBezTo>
                      <a:pt x="201" y="245"/>
                      <a:pt x="203" y="246"/>
                      <a:pt x="206" y="246"/>
                    </a:cubicBezTo>
                    <a:cubicBezTo>
                      <a:pt x="218" y="246"/>
                      <a:pt x="236" y="229"/>
                      <a:pt x="254" y="221"/>
                    </a:cubicBezTo>
                    <a:cubicBezTo>
                      <a:pt x="254" y="210"/>
                      <a:pt x="254" y="199"/>
                      <a:pt x="254" y="199"/>
                    </a:cubicBezTo>
                    <a:cubicBezTo>
                      <a:pt x="210" y="122"/>
                      <a:pt x="144" y="56"/>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3"/>
              <p:cNvSpPr/>
              <p:nvPr/>
            </p:nvSpPr>
            <p:spPr>
              <a:xfrm>
                <a:off x="1391014" y="3218841"/>
                <a:ext cx="15382" cy="22827"/>
              </a:xfrm>
              <a:custGeom>
                <a:avLst/>
                <a:gdLst/>
                <a:ahLst/>
                <a:cxnLst/>
                <a:rect l="l" t="t" r="r" b="b"/>
                <a:pathLst>
                  <a:path w="188" h="279" extrusionOk="0">
                    <a:moveTo>
                      <a:pt x="146" y="1"/>
                    </a:moveTo>
                    <a:cubicBezTo>
                      <a:pt x="141" y="1"/>
                      <a:pt x="137" y="2"/>
                      <a:pt x="133" y="4"/>
                    </a:cubicBezTo>
                    <a:cubicBezTo>
                      <a:pt x="67" y="70"/>
                      <a:pt x="12" y="136"/>
                      <a:pt x="1" y="235"/>
                    </a:cubicBezTo>
                    <a:cubicBezTo>
                      <a:pt x="1" y="246"/>
                      <a:pt x="12" y="257"/>
                      <a:pt x="23" y="279"/>
                    </a:cubicBezTo>
                    <a:cubicBezTo>
                      <a:pt x="45" y="268"/>
                      <a:pt x="67" y="268"/>
                      <a:pt x="78" y="257"/>
                    </a:cubicBezTo>
                    <a:cubicBezTo>
                      <a:pt x="111" y="202"/>
                      <a:pt x="155" y="136"/>
                      <a:pt x="188" y="70"/>
                    </a:cubicBezTo>
                    <a:cubicBezTo>
                      <a:pt x="188" y="59"/>
                      <a:pt x="188" y="48"/>
                      <a:pt x="188" y="37"/>
                    </a:cubicBezTo>
                    <a:cubicBezTo>
                      <a:pt x="188" y="19"/>
                      <a:pt x="166"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3"/>
              <p:cNvSpPr/>
              <p:nvPr/>
            </p:nvSpPr>
            <p:spPr>
              <a:xfrm>
                <a:off x="1607010" y="2924871"/>
                <a:ext cx="16282" cy="18491"/>
              </a:xfrm>
              <a:custGeom>
                <a:avLst/>
                <a:gdLst/>
                <a:ahLst/>
                <a:cxnLst/>
                <a:rect l="l" t="t" r="r" b="b"/>
                <a:pathLst>
                  <a:path w="199" h="226" extrusionOk="0">
                    <a:moveTo>
                      <a:pt x="33" y="1"/>
                    </a:moveTo>
                    <a:cubicBezTo>
                      <a:pt x="22" y="12"/>
                      <a:pt x="0" y="45"/>
                      <a:pt x="11" y="45"/>
                    </a:cubicBezTo>
                    <a:cubicBezTo>
                      <a:pt x="44" y="110"/>
                      <a:pt x="88" y="165"/>
                      <a:pt x="132" y="220"/>
                    </a:cubicBezTo>
                    <a:cubicBezTo>
                      <a:pt x="135" y="224"/>
                      <a:pt x="140" y="225"/>
                      <a:pt x="144" y="225"/>
                    </a:cubicBezTo>
                    <a:cubicBezTo>
                      <a:pt x="155" y="225"/>
                      <a:pt x="168" y="217"/>
                      <a:pt x="176" y="209"/>
                    </a:cubicBezTo>
                    <a:cubicBezTo>
                      <a:pt x="187" y="209"/>
                      <a:pt x="198" y="176"/>
                      <a:pt x="198" y="176"/>
                    </a:cubicBezTo>
                    <a:cubicBezTo>
                      <a:pt x="154" y="121"/>
                      <a:pt x="121" y="67"/>
                      <a:pt x="77" y="12"/>
                    </a:cubicBezTo>
                    <a:cubicBezTo>
                      <a:pt x="77" y="12"/>
                      <a:pt x="55" y="12"/>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3"/>
              <p:cNvSpPr/>
              <p:nvPr/>
            </p:nvSpPr>
            <p:spPr>
              <a:xfrm>
                <a:off x="1359515" y="3343776"/>
                <a:ext cx="19882" cy="16691"/>
              </a:xfrm>
              <a:custGeom>
                <a:avLst/>
                <a:gdLst/>
                <a:ahLst/>
                <a:cxnLst/>
                <a:rect l="l" t="t" r="r" b="b"/>
                <a:pathLst>
                  <a:path w="243" h="204" extrusionOk="0">
                    <a:moveTo>
                      <a:pt x="44" y="1"/>
                    </a:moveTo>
                    <a:cubicBezTo>
                      <a:pt x="33" y="1"/>
                      <a:pt x="20" y="8"/>
                      <a:pt x="12" y="16"/>
                    </a:cubicBezTo>
                    <a:cubicBezTo>
                      <a:pt x="12" y="38"/>
                      <a:pt x="1" y="71"/>
                      <a:pt x="12" y="71"/>
                    </a:cubicBezTo>
                    <a:cubicBezTo>
                      <a:pt x="67" y="115"/>
                      <a:pt x="122" y="159"/>
                      <a:pt x="177" y="192"/>
                    </a:cubicBezTo>
                    <a:cubicBezTo>
                      <a:pt x="188" y="203"/>
                      <a:pt x="199" y="203"/>
                      <a:pt x="210" y="203"/>
                    </a:cubicBezTo>
                    <a:cubicBezTo>
                      <a:pt x="221" y="192"/>
                      <a:pt x="232" y="192"/>
                      <a:pt x="232" y="181"/>
                    </a:cubicBezTo>
                    <a:cubicBezTo>
                      <a:pt x="243" y="159"/>
                      <a:pt x="243" y="137"/>
                      <a:pt x="232" y="137"/>
                    </a:cubicBezTo>
                    <a:cubicBezTo>
                      <a:pt x="177" y="82"/>
                      <a:pt x="122" y="49"/>
                      <a:pt x="56" y="5"/>
                    </a:cubicBezTo>
                    <a:cubicBezTo>
                      <a:pt x="53" y="2"/>
                      <a:pt x="49"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3"/>
              <p:cNvSpPr/>
              <p:nvPr/>
            </p:nvSpPr>
            <p:spPr>
              <a:xfrm>
                <a:off x="1496312" y="3239786"/>
                <a:ext cx="18082" cy="18082"/>
              </a:xfrm>
              <a:custGeom>
                <a:avLst/>
                <a:gdLst/>
                <a:ahLst/>
                <a:cxnLst/>
                <a:rect l="l" t="t" r="r" b="b"/>
                <a:pathLst>
                  <a:path w="221" h="221" extrusionOk="0">
                    <a:moveTo>
                      <a:pt x="56" y="1"/>
                    </a:moveTo>
                    <a:cubicBezTo>
                      <a:pt x="45" y="1"/>
                      <a:pt x="34" y="1"/>
                      <a:pt x="23" y="12"/>
                    </a:cubicBezTo>
                    <a:cubicBezTo>
                      <a:pt x="12" y="23"/>
                      <a:pt x="1" y="44"/>
                      <a:pt x="12" y="55"/>
                    </a:cubicBezTo>
                    <a:cubicBezTo>
                      <a:pt x="34" y="121"/>
                      <a:pt x="78" y="176"/>
                      <a:pt x="143" y="220"/>
                    </a:cubicBezTo>
                    <a:lnTo>
                      <a:pt x="176" y="220"/>
                    </a:lnTo>
                    <a:cubicBezTo>
                      <a:pt x="187" y="209"/>
                      <a:pt x="198" y="198"/>
                      <a:pt x="220" y="187"/>
                    </a:cubicBezTo>
                    <a:cubicBezTo>
                      <a:pt x="176" y="110"/>
                      <a:pt x="132" y="44"/>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3"/>
              <p:cNvSpPr/>
              <p:nvPr/>
            </p:nvSpPr>
            <p:spPr>
              <a:xfrm>
                <a:off x="1364915" y="3464292"/>
                <a:ext cx="16282" cy="20291"/>
              </a:xfrm>
              <a:custGeom>
                <a:avLst/>
                <a:gdLst/>
                <a:ahLst/>
                <a:cxnLst/>
                <a:rect l="l" t="t" r="r" b="b"/>
                <a:pathLst>
                  <a:path w="199" h="248" extrusionOk="0">
                    <a:moveTo>
                      <a:pt x="157" y="1"/>
                    </a:moveTo>
                    <a:cubicBezTo>
                      <a:pt x="148" y="1"/>
                      <a:pt x="133" y="6"/>
                      <a:pt x="133" y="6"/>
                    </a:cubicBezTo>
                    <a:cubicBezTo>
                      <a:pt x="89" y="61"/>
                      <a:pt x="45" y="116"/>
                      <a:pt x="12" y="182"/>
                    </a:cubicBezTo>
                    <a:cubicBezTo>
                      <a:pt x="1" y="215"/>
                      <a:pt x="23" y="248"/>
                      <a:pt x="78" y="248"/>
                    </a:cubicBezTo>
                    <a:cubicBezTo>
                      <a:pt x="122" y="204"/>
                      <a:pt x="166" y="138"/>
                      <a:pt x="199" y="61"/>
                    </a:cubicBezTo>
                    <a:cubicBezTo>
                      <a:pt x="199" y="50"/>
                      <a:pt x="188" y="17"/>
                      <a:pt x="166" y="6"/>
                    </a:cubicBezTo>
                    <a:cubicBezTo>
                      <a:pt x="166" y="2"/>
                      <a:pt x="162" y="1"/>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3"/>
              <p:cNvSpPr/>
              <p:nvPr/>
            </p:nvSpPr>
            <p:spPr>
              <a:xfrm>
                <a:off x="1676227" y="3410702"/>
                <a:ext cx="13582" cy="20782"/>
              </a:xfrm>
              <a:custGeom>
                <a:avLst/>
                <a:gdLst/>
                <a:ahLst/>
                <a:cxnLst/>
                <a:rect l="l" t="t" r="r" b="b"/>
                <a:pathLst>
                  <a:path w="166" h="254" extrusionOk="0">
                    <a:moveTo>
                      <a:pt x="100" y="1"/>
                    </a:moveTo>
                    <a:cubicBezTo>
                      <a:pt x="67" y="67"/>
                      <a:pt x="34" y="133"/>
                      <a:pt x="12" y="199"/>
                    </a:cubicBezTo>
                    <a:cubicBezTo>
                      <a:pt x="1" y="210"/>
                      <a:pt x="23" y="232"/>
                      <a:pt x="34" y="254"/>
                    </a:cubicBezTo>
                    <a:cubicBezTo>
                      <a:pt x="56" y="243"/>
                      <a:pt x="67" y="243"/>
                      <a:pt x="78" y="232"/>
                    </a:cubicBezTo>
                    <a:cubicBezTo>
                      <a:pt x="122" y="177"/>
                      <a:pt x="166" y="111"/>
                      <a:pt x="166" y="23"/>
                    </a:cubicBezTo>
                    <a:cubicBezTo>
                      <a:pt x="166" y="12"/>
                      <a:pt x="155"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3"/>
              <p:cNvSpPr/>
              <p:nvPr/>
            </p:nvSpPr>
            <p:spPr>
              <a:xfrm>
                <a:off x="1589011" y="3406939"/>
                <a:ext cx="20782" cy="14645"/>
              </a:xfrm>
              <a:custGeom>
                <a:avLst/>
                <a:gdLst/>
                <a:ahLst/>
                <a:cxnLst/>
                <a:rect l="l" t="t" r="r" b="b"/>
                <a:pathLst>
                  <a:path w="254" h="179" extrusionOk="0">
                    <a:moveTo>
                      <a:pt x="47" y="0"/>
                    </a:moveTo>
                    <a:cubicBezTo>
                      <a:pt x="33" y="0"/>
                      <a:pt x="9" y="18"/>
                      <a:pt x="0" y="36"/>
                    </a:cubicBezTo>
                    <a:cubicBezTo>
                      <a:pt x="0" y="36"/>
                      <a:pt x="0" y="69"/>
                      <a:pt x="11" y="80"/>
                    </a:cubicBezTo>
                    <a:cubicBezTo>
                      <a:pt x="66" y="124"/>
                      <a:pt x="132" y="146"/>
                      <a:pt x="198" y="179"/>
                    </a:cubicBezTo>
                    <a:cubicBezTo>
                      <a:pt x="242" y="146"/>
                      <a:pt x="253" y="113"/>
                      <a:pt x="220" y="91"/>
                    </a:cubicBezTo>
                    <a:cubicBezTo>
                      <a:pt x="165" y="47"/>
                      <a:pt x="110" y="25"/>
                      <a:pt x="55" y="3"/>
                    </a:cubicBezTo>
                    <a:cubicBezTo>
                      <a:pt x="53" y="1"/>
                      <a:pt x="50"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3"/>
              <p:cNvSpPr/>
              <p:nvPr/>
            </p:nvSpPr>
            <p:spPr>
              <a:xfrm>
                <a:off x="1721226" y="3160587"/>
                <a:ext cx="15382" cy="19636"/>
              </a:xfrm>
              <a:custGeom>
                <a:avLst/>
                <a:gdLst/>
                <a:ahLst/>
                <a:cxnLst/>
                <a:rect l="l" t="t" r="r" b="b"/>
                <a:pathLst>
                  <a:path w="188" h="240" extrusionOk="0">
                    <a:moveTo>
                      <a:pt x="122" y="1"/>
                    </a:moveTo>
                    <a:cubicBezTo>
                      <a:pt x="78" y="67"/>
                      <a:pt x="45" y="122"/>
                      <a:pt x="1" y="188"/>
                    </a:cubicBezTo>
                    <a:cubicBezTo>
                      <a:pt x="1" y="199"/>
                      <a:pt x="12" y="221"/>
                      <a:pt x="23" y="232"/>
                    </a:cubicBezTo>
                    <a:cubicBezTo>
                      <a:pt x="28" y="237"/>
                      <a:pt x="37" y="240"/>
                      <a:pt x="45" y="240"/>
                    </a:cubicBezTo>
                    <a:cubicBezTo>
                      <a:pt x="53" y="240"/>
                      <a:pt x="61" y="237"/>
                      <a:pt x="67" y="232"/>
                    </a:cubicBezTo>
                    <a:cubicBezTo>
                      <a:pt x="122" y="188"/>
                      <a:pt x="166" y="122"/>
                      <a:pt x="188" y="56"/>
                    </a:cubicBezTo>
                    <a:cubicBezTo>
                      <a:pt x="188" y="45"/>
                      <a:pt x="188" y="34"/>
                      <a:pt x="188" y="34"/>
                    </a:cubicBezTo>
                    <a:cubicBezTo>
                      <a:pt x="177" y="23"/>
                      <a:pt x="177"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3"/>
              <p:cNvSpPr/>
              <p:nvPr/>
            </p:nvSpPr>
            <p:spPr>
              <a:xfrm>
                <a:off x="1457613" y="2970362"/>
                <a:ext cx="16282" cy="16936"/>
              </a:xfrm>
              <a:custGeom>
                <a:avLst/>
                <a:gdLst/>
                <a:ahLst/>
                <a:cxnLst/>
                <a:rect l="l" t="t" r="r" b="b"/>
                <a:pathLst>
                  <a:path w="199" h="207" extrusionOk="0">
                    <a:moveTo>
                      <a:pt x="53" y="0"/>
                    </a:moveTo>
                    <a:cubicBezTo>
                      <a:pt x="42" y="0"/>
                      <a:pt x="30" y="5"/>
                      <a:pt x="23" y="5"/>
                    </a:cubicBezTo>
                    <a:cubicBezTo>
                      <a:pt x="12" y="16"/>
                      <a:pt x="1" y="38"/>
                      <a:pt x="12" y="49"/>
                    </a:cubicBezTo>
                    <a:cubicBezTo>
                      <a:pt x="45" y="104"/>
                      <a:pt x="78" y="159"/>
                      <a:pt x="122" y="203"/>
                    </a:cubicBezTo>
                    <a:cubicBezTo>
                      <a:pt x="124" y="206"/>
                      <a:pt x="127" y="206"/>
                      <a:pt x="131" y="206"/>
                    </a:cubicBezTo>
                    <a:cubicBezTo>
                      <a:pt x="146" y="206"/>
                      <a:pt x="172" y="192"/>
                      <a:pt x="199" y="192"/>
                    </a:cubicBezTo>
                    <a:cubicBezTo>
                      <a:pt x="177" y="104"/>
                      <a:pt x="133" y="49"/>
                      <a:pt x="67" y="5"/>
                    </a:cubicBezTo>
                    <a:cubicBezTo>
                      <a:pt x="63" y="2"/>
                      <a:pt x="5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3"/>
              <p:cNvSpPr/>
              <p:nvPr/>
            </p:nvSpPr>
            <p:spPr>
              <a:xfrm>
                <a:off x="1430614" y="3284785"/>
                <a:ext cx="21682" cy="9409"/>
              </a:xfrm>
              <a:custGeom>
                <a:avLst/>
                <a:gdLst/>
                <a:ahLst/>
                <a:cxnLst/>
                <a:rect l="l" t="t" r="r" b="b"/>
                <a:pathLst>
                  <a:path w="265" h="115" extrusionOk="0">
                    <a:moveTo>
                      <a:pt x="177" y="0"/>
                    </a:moveTo>
                    <a:cubicBezTo>
                      <a:pt x="155" y="0"/>
                      <a:pt x="122" y="11"/>
                      <a:pt x="89" y="11"/>
                    </a:cubicBezTo>
                    <a:cubicBezTo>
                      <a:pt x="67" y="11"/>
                      <a:pt x="45" y="11"/>
                      <a:pt x="23" y="22"/>
                    </a:cubicBezTo>
                    <a:cubicBezTo>
                      <a:pt x="12" y="33"/>
                      <a:pt x="1" y="44"/>
                      <a:pt x="1" y="66"/>
                    </a:cubicBezTo>
                    <a:cubicBezTo>
                      <a:pt x="1" y="77"/>
                      <a:pt x="12" y="99"/>
                      <a:pt x="23" y="99"/>
                    </a:cubicBezTo>
                    <a:cubicBezTo>
                      <a:pt x="57" y="109"/>
                      <a:pt x="90" y="115"/>
                      <a:pt x="121" y="115"/>
                    </a:cubicBezTo>
                    <a:cubicBezTo>
                      <a:pt x="159" y="115"/>
                      <a:pt x="195" y="107"/>
                      <a:pt x="232" y="88"/>
                    </a:cubicBezTo>
                    <a:cubicBezTo>
                      <a:pt x="254" y="77"/>
                      <a:pt x="265" y="44"/>
                      <a:pt x="265" y="33"/>
                    </a:cubicBezTo>
                    <a:cubicBezTo>
                      <a:pt x="265" y="22"/>
                      <a:pt x="243" y="11"/>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3"/>
              <p:cNvSpPr/>
              <p:nvPr/>
            </p:nvSpPr>
            <p:spPr>
              <a:xfrm>
                <a:off x="1636710" y="3018470"/>
                <a:ext cx="18082" cy="13664"/>
              </a:xfrm>
              <a:custGeom>
                <a:avLst/>
                <a:gdLst/>
                <a:ahLst/>
                <a:cxnLst/>
                <a:rect l="l" t="t" r="r" b="b"/>
                <a:pathLst>
                  <a:path w="221" h="167" extrusionOk="0">
                    <a:moveTo>
                      <a:pt x="22" y="0"/>
                    </a:moveTo>
                    <a:cubicBezTo>
                      <a:pt x="11" y="33"/>
                      <a:pt x="0" y="66"/>
                      <a:pt x="11" y="77"/>
                    </a:cubicBezTo>
                    <a:cubicBezTo>
                      <a:pt x="41" y="126"/>
                      <a:pt x="97" y="167"/>
                      <a:pt x="155" y="167"/>
                    </a:cubicBezTo>
                    <a:cubicBezTo>
                      <a:pt x="162" y="167"/>
                      <a:pt x="169" y="166"/>
                      <a:pt x="176" y="165"/>
                    </a:cubicBezTo>
                    <a:cubicBezTo>
                      <a:pt x="187" y="165"/>
                      <a:pt x="209" y="154"/>
                      <a:pt x="220" y="143"/>
                    </a:cubicBezTo>
                    <a:cubicBezTo>
                      <a:pt x="220" y="132"/>
                      <a:pt x="220" y="110"/>
                      <a:pt x="209" y="99"/>
                    </a:cubicBezTo>
                    <a:cubicBezTo>
                      <a:pt x="154" y="55"/>
                      <a:pt x="99" y="22"/>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3"/>
              <p:cNvSpPr/>
              <p:nvPr/>
            </p:nvSpPr>
            <p:spPr>
              <a:xfrm>
                <a:off x="1634010" y="3179487"/>
                <a:ext cx="18982" cy="14645"/>
              </a:xfrm>
              <a:custGeom>
                <a:avLst/>
                <a:gdLst/>
                <a:ahLst/>
                <a:cxnLst/>
                <a:rect l="l" t="t" r="r" b="b"/>
                <a:pathLst>
                  <a:path w="232" h="179" extrusionOk="0">
                    <a:moveTo>
                      <a:pt x="55" y="1"/>
                    </a:moveTo>
                    <a:cubicBezTo>
                      <a:pt x="44" y="1"/>
                      <a:pt x="22" y="12"/>
                      <a:pt x="11" y="23"/>
                    </a:cubicBezTo>
                    <a:cubicBezTo>
                      <a:pt x="0" y="34"/>
                      <a:pt x="0" y="56"/>
                      <a:pt x="11" y="67"/>
                    </a:cubicBezTo>
                    <a:cubicBezTo>
                      <a:pt x="55" y="133"/>
                      <a:pt x="121" y="166"/>
                      <a:pt x="187" y="177"/>
                    </a:cubicBezTo>
                    <a:cubicBezTo>
                      <a:pt x="189" y="178"/>
                      <a:pt x="190" y="179"/>
                      <a:pt x="192" y="179"/>
                    </a:cubicBezTo>
                    <a:cubicBezTo>
                      <a:pt x="204" y="179"/>
                      <a:pt x="222" y="153"/>
                      <a:pt x="231" y="144"/>
                    </a:cubicBezTo>
                    <a:cubicBezTo>
                      <a:pt x="231" y="133"/>
                      <a:pt x="231" y="111"/>
                      <a:pt x="220" y="111"/>
                    </a:cubicBezTo>
                    <a:cubicBezTo>
                      <a:pt x="165" y="67"/>
                      <a:pt x="110" y="34"/>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3"/>
              <p:cNvSpPr/>
              <p:nvPr/>
            </p:nvSpPr>
            <p:spPr>
              <a:xfrm>
                <a:off x="1562011" y="3169587"/>
                <a:ext cx="18082" cy="16691"/>
              </a:xfrm>
              <a:custGeom>
                <a:avLst/>
                <a:gdLst/>
                <a:ahLst/>
                <a:cxnLst/>
                <a:rect l="l" t="t" r="r" b="b"/>
                <a:pathLst>
                  <a:path w="221" h="204" extrusionOk="0">
                    <a:moveTo>
                      <a:pt x="55" y="1"/>
                    </a:moveTo>
                    <a:cubicBezTo>
                      <a:pt x="22" y="12"/>
                      <a:pt x="0" y="34"/>
                      <a:pt x="11" y="67"/>
                    </a:cubicBezTo>
                    <a:cubicBezTo>
                      <a:pt x="44" y="122"/>
                      <a:pt x="99" y="177"/>
                      <a:pt x="165" y="199"/>
                    </a:cubicBezTo>
                    <a:cubicBezTo>
                      <a:pt x="168" y="202"/>
                      <a:pt x="173" y="203"/>
                      <a:pt x="177" y="203"/>
                    </a:cubicBezTo>
                    <a:cubicBezTo>
                      <a:pt x="188" y="203"/>
                      <a:pt x="201" y="195"/>
                      <a:pt x="209" y="188"/>
                    </a:cubicBezTo>
                    <a:cubicBezTo>
                      <a:pt x="209" y="177"/>
                      <a:pt x="220" y="155"/>
                      <a:pt x="209" y="144"/>
                    </a:cubicBezTo>
                    <a:cubicBezTo>
                      <a:pt x="165" y="78"/>
                      <a:pt x="121" y="23"/>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3"/>
              <p:cNvSpPr/>
              <p:nvPr/>
            </p:nvSpPr>
            <p:spPr>
              <a:xfrm>
                <a:off x="1677127" y="2966271"/>
                <a:ext cx="13582" cy="19227"/>
              </a:xfrm>
              <a:custGeom>
                <a:avLst/>
                <a:gdLst/>
                <a:ahLst/>
                <a:cxnLst/>
                <a:rect l="l" t="t" r="r" b="b"/>
                <a:pathLst>
                  <a:path w="166" h="235" extrusionOk="0">
                    <a:moveTo>
                      <a:pt x="111" y="0"/>
                    </a:moveTo>
                    <a:cubicBezTo>
                      <a:pt x="112" y="1"/>
                      <a:pt x="113" y="2"/>
                      <a:pt x="114" y="3"/>
                    </a:cubicBezTo>
                    <a:lnTo>
                      <a:pt x="114" y="3"/>
                    </a:lnTo>
                    <a:cubicBezTo>
                      <a:pt x="117" y="2"/>
                      <a:pt x="119" y="1"/>
                      <a:pt x="122" y="0"/>
                    </a:cubicBezTo>
                    <a:close/>
                    <a:moveTo>
                      <a:pt x="114" y="3"/>
                    </a:moveTo>
                    <a:lnTo>
                      <a:pt x="114" y="3"/>
                    </a:lnTo>
                    <a:cubicBezTo>
                      <a:pt x="55" y="28"/>
                      <a:pt x="44" y="90"/>
                      <a:pt x="23" y="132"/>
                    </a:cubicBezTo>
                    <a:cubicBezTo>
                      <a:pt x="12" y="154"/>
                      <a:pt x="1" y="176"/>
                      <a:pt x="1" y="198"/>
                    </a:cubicBezTo>
                    <a:cubicBezTo>
                      <a:pt x="1" y="216"/>
                      <a:pt x="23" y="234"/>
                      <a:pt x="37" y="234"/>
                    </a:cubicBezTo>
                    <a:cubicBezTo>
                      <a:pt x="40" y="234"/>
                      <a:pt x="43" y="233"/>
                      <a:pt x="45" y="231"/>
                    </a:cubicBezTo>
                    <a:cubicBezTo>
                      <a:pt x="111" y="209"/>
                      <a:pt x="166" y="88"/>
                      <a:pt x="144" y="22"/>
                    </a:cubicBezTo>
                    <a:cubicBezTo>
                      <a:pt x="144" y="12"/>
                      <a:pt x="126" y="11"/>
                      <a:pt x="114"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3"/>
              <p:cNvSpPr/>
              <p:nvPr/>
            </p:nvSpPr>
            <p:spPr>
              <a:xfrm>
                <a:off x="1449513" y="3162060"/>
                <a:ext cx="18982" cy="15954"/>
              </a:xfrm>
              <a:custGeom>
                <a:avLst/>
                <a:gdLst/>
                <a:ahLst/>
                <a:cxnLst/>
                <a:rect l="l" t="t" r="r" b="b"/>
                <a:pathLst>
                  <a:path w="232" h="195" extrusionOk="0">
                    <a:moveTo>
                      <a:pt x="53" y="0"/>
                    </a:moveTo>
                    <a:cubicBezTo>
                      <a:pt x="39" y="0"/>
                      <a:pt x="23" y="8"/>
                      <a:pt x="23" y="16"/>
                    </a:cubicBezTo>
                    <a:cubicBezTo>
                      <a:pt x="12" y="27"/>
                      <a:pt x="1" y="60"/>
                      <a:pt x="12" y="60"/>
                    </a:cubicBezTo>
                    <a:cubicBezTo>
                      <a:pt x="67" y="115"/>
                      <a:pt x="122" y="159"/>
                      <a:pt x="177" y="192"/>
                    </a:cubicBezTo>
                    <a:cubicBezTo>
                      <a:pt x="179" y="194"/>
                      <a:pt x="182" y="195"/>
                      <a:pt x="185" y="195"/>
                    </a:cubicBezTo>
                    <a:cubicBezTo>
                      <a:pt x="199" y="195"/>
                      <a:pt x="223" y="179"/>
                      <a:pt x="232" y="170"/>
                    </a:cubicBezTo>
                    <a:cubicBezTo>
                      <a:pt x="221" y="148"/>
                      <a:pt x="232" y="137"/>
                      <a:pt x="221" y="126"/>
                    </a:cubicBezTo>
                    <a:cubicBezTo>
                      <a:pt x="166" y="82"/>
                      <a:pt x="122" y="38"/>
                      <a:pt x="67" y="5"/>
                    </a:cubicBezTo>
                    <a:cubicBezTo>
                      <a:pt x="63" y="2"/>
                      <a:pt x="5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3"/>
              <p:cNvSpPr/>
              <p:nvPr/>
            </p:nvSpPr>
            <p:spPr>
              <a:xfrm>
                <a:off x="1544912" y="3382884"/>
                <a:ext cx="18982" cy="13009"/>
              </a:xfrm>
              <a:custGeom>
                <a:avLst/>
                <a:gdLst/>
                <a:ahLst/>
                <a:cxnLst/>
                <a:rect l="l" t="t" r="r" b="b"/>
                <a:pathLst>
                  <a:path w="232" h="159" extrusionOk="0">
                    <a:moveTo>
                      <a:pt x="55" y="0"/>
                    </a:moveTo>
                    <a:cubicBezTo>
                      <a:pt x="44" y="0"/>
                      <a:pt x="22" y="22"/>
                      <a:pt x="11" y="44"/>
                    </a:cubicBezTo>
                    <a:cubicBezTo>
                      <a:pt x="0" y="44"/>
                      <a:pt x="11" y="77"/>
                      <a:pt x="22" y="77"/>
                    </a:cubicBezTo>
                    <a:cubicBezTo>
                      <a:pt x="66" y="110"/>
                      <a:pt x="121" y="132"/>
                      <a:pt x="176" y="154"/>
                    </a:cubicBezTo>
                    <a:cubicBezTo>
                      <a:pt x="180" y="157"/>
                      <a:pt x="184" y="159"/>
                      <a:pt x="189" y="159"/>
                    </a:cubicBezTo>
                    <a:cubicBezTo>
                      <a:pt x="200" y="159"/>
                      <a:pt x="216" y="151"/>
                      <a:pt x="231" y="143"/>
                    </a:cubicBezTo>
                    <a:cubicBezTo>
                      <a:pt x="231" y="121"/>
                      <a:pt x="231" y="99"/>
                      <a:pt x="220" y="88"/>
                    </a:cubicBezTo>
                    <a:cubicBezTo>
                      <a:pt x="176" y="33"/>
                      <a:pt x="121" y="11"/>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3"/>
              <p:cNvSpPr/>
              <p:nvPr/>
            </p:nvSpPr>
            <p:spPr>
              <a:xfrm>
                <a:off x="1726626" y="3381084"/>
                <a:ext cx="19882" cy="9082"/>
              </a:xfrm>
              <a:custGeom>
                <a:avLst/>
                <a:gdLst/>
                <a:ahLst/>
                <a:cxnLst/>
                <a:rect l="l" t="t" r="r" b="b"/>
                <a:pathLst>
                  <a:path w="243" h="111" extrusionOk="0">
                    <a:moveTo>
                      <a:pt x="188" y="0"/>
                    </a:moveTo>
                    <a:cubicBezTo>
                      <a:pt x="122" y="11"/>
                      <a:pt x="78" y="11"/>
                      <a:pt x="45" y="22"/>
                    </a:cubicBezTo>
                    <a:cubicBezTo>
                      <a:pt x="23" y="22"/>
                      <a:pt x="1" y="44"/>
                      <a:pt x="1" y="66"/>
                    </a:cubicBezTo>
                    <a:cubicBezTo>
                      <a:pt x="1" y="77"/>
                      <a:pt x="23" y="110"/>
                      <a:pt x="45" y="110"/>
                    </a:cubicBezTo>
                    <a:lnTo>
                      <a:pt x="177" y="110"/>
                    </a:lnTo>
                    <a:cubicBezTo>
                      <a:pt x="199" y="99"/>
                      <a:pt x="221" y="88"/>
                      <a:pt x="232" y="66"/>
                    </a:cubicBezTo>
                    <a:cubicBezTo>
                      <a:pt x="243" y="55"/>
                      <a:pt x="232" y="33"/>
                      <a:pt x="232" y="22"/>
                    </a:cubicBezTo>
                    <a:cubicBezTo>
                      <a:pt x="232" y="11"/>
                      <a:pt x="221"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3"/>
              <p:cNvSpPr/>
              <p:nvPr/>
            </p:nvSpPr>
            <p:spPr>
              <a:xfrm>
                <a:off x="1545812" y="3236186"/>
                <a:ext cx="16282" cy="17427"/>
              </a:xfrm>
              <a:custGeom>
                <a:avLst/>
                <a:gdLst/>
                <a:ahLst/>
                <a:cxnLst/>
                <a:rect l="l" t="t" r="r" b="b"/>
                <a:pathLst>
                  <a:path w="199" h="213" extrusionOk="0">
                    <a:moveTo>
                      <a:pt x="33" y="1"/>
                    </a:moveTo>
                    <a:cubicBezTo>
                      <a:pt x="22" y="23"/>
                      <a:pt x="0" y="34"/>
                      <a:pt x="11" y="45"/>
                    </a:cubicBezTo>
                    <a:cubicBezTo>
                      <a:pt x="22" y="121"/>
                      <a:pt x="66" y="176"/>
                      <a:pt x="132" y="209"/>
                    </a:cubicBezTo>
                    <a:cubicBezTo>
                      <a:pt x="137" y="212"/>
                      <a:pt x="141" y="213"/>
                      <a:pt x="145" y="213"/>
                    </a:cubicBezTo>
                    <a:cubicBezTo>
                      <a:pt x="163" y="213"/>
                      <a:pt x="179" y="198"/>
                      <a:pt x="187" y="198"/>
                    </a:cubicBezTo>
                    <a:cubicBezTo>
                      <a:pt x="187" y="176"/>
                      <a:pt x="198" y="176"/>
                      <a:pt x="198" y="165"/>
                    </a:cubicBezTo>
                    <a:cubicBezTo>
                      <a:pt x="165" y="99"/>
                      <a:pt x="121" y="45"/>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3"/>
              <p:cNvSpPr/>
              <p:nvPr/>
            </p:nvSpPr>
            <p:spPr>
              <a:xfrm>
                <a:off x="1583611" y="3518701"/>
                <a:ext cx="13582" cy="18082"/>
              </a:xfrm>
              <a:custGeom>
                <a:avLst/>
                <a:gdLst/>
                <a:ahLst/>
                <a:cxnLst/>
                <a:rect l="l" t="t" r="r" b="b"/>
                <a:pathLst>
                  <a:path w="166" h="221" extrusionOk="0">
                    <a:moveTo>
                      <a:pt x="99" y="1"/>
                    </a:moveTo>
                    <a:cubicBezTo>
                      <a:pt x="44" y="45"/>
                      <a:pt x="11" y="100"/>
                      <a:pt x="11" y="166"/>
                    </a:cubicBezTo>
                    <a:cubicBezTo>
                      <a:pt x="0" y="188"/>
                      <a:pt x="22" y="199"/>
                      <a:pt x="33" y="221"/>
                    </a:cubicBezTo>
                    <a:cubicBezTo>
                      <a:pt x="44" y="215"/>
                      <a:pt x="55" y="215"/>
                      <a:pt x="63" y="215"/>
                    </a:cubicBezTo>
                    <a:cubicBezTo>
                      <a:pt x="72" y="215"/>
                      <a:pt x="77" y="215"/>
                      <a:pt x="77" y="210"/>
                    </a:cubicBezTo>
                    <a:cubicBezTo>
                      <a:pt x="110" y="155"/>
                      <a:pt x="132" y="100"/>
                      <a:pt x="165" y="45"/>
                    </a:cubicBezTo>
                    <a:cubicBezTo>
                      <a:pt x="165" y="34"/>
                      <a:pt x="154" y="12"/>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3"/>
              <p:cNvSpPr/>
              <p:nvPr/>
            </p:nvSpPr>
            <p:spPr>
              <a:xfrm>
                <a:off x="1710427" y="3019534"/>
                <a:ext cx="16282" cy="16036"/>
              </a:xfrm>
              <a:custGeom>
                <a:avLst/>
                <a:gdLst/>
                <a:ahLst/>
                <a:cxnLst/>
                <a:rect l="l" t="t" r="r" b="b"/>
                <a:pathLst>
                  <a:path w="199" h="196" extrusionOk="0">
                    <a:moveTo>
                      <a:pt x="148" y="1"/>
                    </a:moveTo>
                    <a:cubicBezTo>
                      <a:pt x="138" y="1"/>
                      <a:pt x="127" y="4"/>
                      <a:pt x="122" y="9"/>
                    </a:cubicBezTo>
                    <a:cubicBezTo>
                      <a:pt x="78" y="53"/>
                      <a:pt x="34" y="97"/>
                      <a:pt x="1" y="141"/>
                    </a:cubicBezTo>
                    <a:cubicBezTo>
                      <a:pt x="16" y="179"/>
                      <a:pt x="36" y="196"/>
                      <a:pt x="58" y="196"/>
                    </a:cubicBezTo>
                    <a:cubicBezTo>
                      <a:pt x="68" y="196"/>
                      <a:pt x="78" y="192"/>
                      <a:pt x="89" y="185"/>
                    </a:cubicBezTo>
                    <a:cubicBezTo>
                      <a:pt x="122" y="152"/>
                      <a:pt x="155" y="108"/>
                      <a:pt x="188" y="64"/>
                    </a:cubicBezTo>
                    <a:cubicBezTo>
                      <a:pt x="199" y="53"/>
                      <a:pt x="177" y="31"/>
                      <a:pt x="166" y="9"/>
                    </a:cubicBezTo>
                    <a:cubicBezTo>
                      <a:pt x="166" y="4"/>
                      <a:pt x="158" y="1"/>
                      <a:pt x="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3"/>
              <p:cNvSpPr/>
              <p:nvPr/>
            </p:nvSpPr>
            <p:spPr>
              <a:xfrm>
                <a:off x="1675327" y="3249604"/>
                <a:ext cx="19800" cy="8427"/>
              </a:xfrm>
              <a:custGeom>
                <a:avLst/>
                <a:gdLst/>
                <a:ahLst/>
                <a:cxnLst/>
                <a:rect l="l" t="t" r="r" b="b"/>
                <a:pathLst>
                  <a:path w="242" h="103" extrusionOk="0">
                    <a:moveTo>
                      <a:pt x="162" y="1"/>
                    </a:moveTo>
                    <a:cubicBezTo>
                      <a:pt x="147" y="1"/>
                      <a:pt x="130" y="1"/>
                      <a:pt x="111" y="1"/>
                    </a:cubicBezTo>
                    <a:lnTo>
                      <a:pt x="34" y="1"/>
                    </a:lnTo>
                    <a:cubicBezTo>
                      <a:pt x="23" y="1"/>
                      <a:pt x="1" y="23"/>
                      <a:pt x="1" y="34"/>
                    </a:cubicBezTo>
                    <a:cubicBezTo>
                      <a:pt x="1" y="56"/>
                      <a:pt x="12" y="78"/>
                      <a:pt x="23" y="78"/>
                    </a:cubicBezTo>
                    <a:cubicBezTo>
                      <a:pt x="56" y="89"/>
                      <a:pt x="100" y="100"/>
                      <a:pt x="133" y="100"/>
                    </a:cubicBezTo>
                    <a:cubicBezTo>
                      <a:pt x="142" y="102"/>
                      <a:pt x="150" y="103"/>
                      <a:pt x="158" y="103"/>
                    </a:cubicBezTo>
                    <a:cubicBezTo>
                      <a:pt x="210" y="103"/>
                      <a:pt x="241" y="74"/>
                      <a:pt x="232" y="45"/>
                    </a:cubicBezTo>
                    <a:cubicBezTo>
                      <a:pt x="224" y="6"/>
                      <a:pt x="199"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3"/>
              <p:cNvSpPr/>
              <p:nvPr/>
            </p:nvSpPr>
            <p:spPr>
              <a:xfrm>
                <a:off x="1386515" y="2990325"/>
                <a:ext cx="11782" cy="18327"/>
              </a:xfrm>
              <a:custGeom>
                <a:avLst/>
                <a:gdLst/>
                <a:ahLst/>
                <a:cxnLst/>
                <a:rect l="l" t="t" r="r" b="b"/>
                <a:pathLst>
                  <a:path w="144" h="224" extrusionOk="0">
                    <a:moveTo>
                      <a:pt x="81" y="0"/>
                    </a:moveTo>
                    <a:cubicBezTo>
                      <a:pt x="66" y="0"/>
                      <a:pt x="45" y="16"/>
                      <a:pt x="45" y="25"/>
                    </a:cubicBezTo>
                    <a:cubicBezTo>
                      <a:pt x="23" y="69"/>
                      <a:pt x="12" y="124"/>
                      <a:pt x="1" y="190"/>
                    </a:cubicBezTo>
                    <a:cubicBezTo>
                      <a:pt x="1" y="201"/>
                      <a:pt x="12" y="223"/>
                      <a:pt x="23" y="223"/>
                    </a:cubicBezTo>
                    <a:cubicBezTo>
                      <a:pt x="45" y="223"/>
                      <a:pt x="78" y="223"/>
                      <a:pt x="78" y="212"/>
                    </a:cubicBezTo>
                    <a:cubicBezTo>
                      <a:pt x="100" y="157"/>
                      <a:pt x="122" y="102"/>
                      <a:pt x="144" y="47"/>
                    </a:cubicBezTo>
                    <a:cubicBezTo>
                      <a:pt x="122" y="25"/>
                      <a:pt x="100" y="14"/>
                      <a:pt x="89" y="3"/>
                    </a:cubicBezTo>
                    <a:cubicBezTo>
                      <a:pt x="87" y="1"/>
                      <a:pt x="84"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3"/>
              <p:cNvSpPr/>
              <p:nvPr/>
            </p:nvSpPr>
            <p:spPr>
              <a:xfrm>
                <a:off x="1355915" y="3528601"/>
                <a:ext cx="19882" cy="13582"/>
              </a:xfrm>
              <a:custGeom>
                <a:avLst/>
                <a:gdLst/>
                <a:ahLst/>
                <a:cxnLst/>
                <a:rect l="l" t="t" r="r" b="b"/>
                <a:pathLst>
                  <a:path w="243" h="166" extrusionOk="0">
                    <a:moveTo>
                      <a:pt x="45" y="1"/>
                    </a:moveTo>
                    <a:cubicBezTo>
                      <a:pt x="34" y="12"/>
                      <a:pt x="12" y="23"/>
                      <a:pt x="12" y="23"/>
                    </a:cubicBezTo>
                    <a:cubicBezTo>
                      <a:pt x="12" y="45"/>
                      <a:pt x="1" y="67"/>
                      <a:pt x="12" y="78"/>
                    </a:cubicBezTo>
                    <a:cubicBezTo>
                      <a:pt x="34" y="100"/>
                      <a:pt x="56" y="111"/>
                      <a:pt x="78" y="133"/>
                    </a:cubicBezTo>
                    <a:cubicBezTo>
                      <a:pt x="106" y="147"/>
                      <a:pt x="134" y="165"/>
                      <a:pt x="162" y="165"/>
                    </a:cubicBezTo>
                    <a:cubicBezTo>
                      <a:pt x="178" y="165"/>
                      <a:pt x="194" y="159"/>
                      <a:pt x="210" y="144"/>
                    </a:cubicBezTo>
                    <a:cubicBezTo>
                      <a:pt x="243" y="122"/>
                      <a:pt x="210" y="78"/>
                      <a:pt x="133" y="45"/>
                    </a:cubicBezTo>
                    <a:cubicBezTo>
                      <a:pt x="111" y="23"/>
                      <a:pt x="78" y="12"/>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3"/>
              <p:cNvSpPr/>
              <p:nvPr/>
            </p:nvSpPr>
            <p:spPr>
              <a:xfrm>
                <a:off x="1526012" y="3140460"/>
                <a:ext cx="12682" cy="16118"/>
              </a:xfrm>
              <a:custGeom>
                <a:avLst/>
                <a:gdLst/>
                <a:ahLst/>
                <a:cxnLst/>
                <a:rect l="l" t="t" r="r" b="b"/>
                <a:pathLst>
                  <a:path w="155" h="197" extrusionOk="0">
                    <a:moveTo>
                      <a:pt x="107" y="0"/>
                    </a:moveTo>
                    <a:cubicBezTo>
                      <a:pt x="94" y="0"/>
                      <a:pt x="77" y="8"/>
                      <a:pt x="77" y="16"/>
                    </a:cubicBezTo>
                    <a:cubicBezTo>
                      <a:pt x="44" y="60"/>
                      <a:pt x="22" y="104"/>
                      <a:pt x="0" y="148"/>
                    </a:cubicBezTo>
                    <a:cubicBezTo>
                      <a:pt x="0" y="159"/>
                      <a:pt x="22" y="181"/>
                      <a:pt x="22" y="192"/>
                    </a:cubicBezTo>
                    <a:cubicBezTo>
                      <a:pt x="37" y="192"/>
                      <a:pt x="52" y="197"/>
                      <a:pt x="60" y="197"/>
                    </a:cubicBezTo>
                    <a:cubicBezTo>
                      <a:pt x="64" y="197"/>
                      <a:pt x="66" y="195"/>
                      <a:pt x="66" y="192"/>
                    </a:cubicBezTo>
                    <a:cubicBezTo>
                      <a:pt x="121" y="159"/>
                      <a:pt x="143" y="104"/>
                      <a:pt x="154" y="38"/>
                    </a:cubicBezTo>
                    <a:cubicBezTo>
                      <a:pt x="154" y="27"/>
                      <a:pt x="132" y="5"/>
                      <a:pt x="121" y="5"/>
                    </a:cubicBezTo>
                    <a:cubicBezTo>
                      <a:pt x="118" y="2"/>
                      <a:pt x="113"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3"/>
              <p:cNvSpPr/>
              <p:nvPr/>
            </p:nvSpPr>
            <p:spPr>
              <a:xfrm>
                <a:off x="1679827" y="3114687"/>
                <a:ext cx="16282" cy="17018"/>
              </a:xfrm>
              <a:custGeom>
                <a:avLst/>
                <a:gdLst/>
                <a:ahLst/>
                <a:cxnLst/>
                <a:rect l="l" t="t" r="r" b="b"/>
                <a:pathLst>
                  <a:path w="199" h="208" extrusionOk="0">
                    <a:moveTo>
                      <a:pt x="166" y="1"/>
                    </a:moveTo>
                    <a:cubicBezTo>
                      <a:pt x="155" y="1"/>
                      <a:pt x="122" y="1"/>
                      <a:pt x="122" y="12"/>
                    </a:cubicBezTo>
                    <a:cubicBezTo>
                      <a:pt x="78" y="56"/>
                      <a:pt x="45" y="111"/>
                      <a:pt x="1" y="166"/>
                    </a:cubicBezTo>
                    <a:cubicBezTo>
                      <a:pt x="34" y="193"/>
                      <a:pt x="59" y="207"/>
                      <a:pt x="79" y="207"/>
                    </a:cubicBezTo>
                    <a:cubicBezTo>
                      <a:pt x="92" y="207"/>
                      <a:pt x="102" y="201"/>
                      <a:pt x="111" y="188"/>
                    </a:cubicBezTo>
                    <a:cubicBezTo>
                      <a:pt x="144" y="144"/>
                      <a:pt x="166" y="100"/>
                      <a:pt x="188" y="56"/>
                    </a:cubicBezTo>
                    <a:cubicBezTo>
                      <a:pt x="199" y="45"/>
                      <a:pt x="177" y="2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3"/>
              <p:cNvSpPr/>
              <p:nvPr/>
            </p:nvSpPr>
            <p:spPr>
              <a:xfrm>
                <a:off x="1556611" y="3436884"/>
                <a:ext cx="17182" cy="16200"/>
              </a:xfrm>
              <a:custGeom>
                <a:avLst/>
                <a:gdLst/>
                <a:ahLst/>
                <a:cxnLst/>
                <a:rect l="l" t="t" r="r" b="b"/>
                <a:pathLst>
                  <a:path w="210" h="198" extrusionOk="0">
                    <a:moveTo>
                      <a:pt x="151" y="0"/>
                    </a:moveTo>
                    <a:cubicBezTo>
                      <a:pt x="145" y="0"/>
                      <a:pt x="139" y="4"/>
                      <a:pt x="132" y="11"/>
                    </a:cubicBezTo>
                    <a:cubicBezTo>
                      <a:pt x="88" y="44"/>
                      <a:pt x="44" y="88"/>
                      <a:pt x="11" y="132"/>
                    </a:cubicBezTo>
                    <a:cubicBezTo>
                      <a:pt x="0" y="143"/>
                      <a:pt x="0" y="176"/>
                      <a:pt x="11" y="187"/>
                    </a:cubicBezTo>
                    <a:cubicBezTo>
                      <a:pt x="33" y="198"/>
                      <a:pt x="66" y="198"/>
                      <a:pt x="77" y="198"/>
                    </a:cubicBezTo>
                    <a:cubicBezTo>
                      <a:pt x="132" y="154"/>
                      <a:pt x="176" y="110"/>
                      <a:pt x="209" y="55"/>
                    </a:cubicBezTo>
                    <a:cubicBezTo>
                      <a:pt x="179" y="17"/>
                      <a:pt x="165"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3"/>
              <p:cNvSpPr/>
              <p:nvPr/>
            </p:nvSpPr>
            <p:spPr>
              <a:xfrm>
                <a:off x="1532312" y="3489001"/>
                <a:ext cx="9982" cy="18082"/>
              </a:xfrm>
              <a:custGeom>
                <a:avLst/>
                <a:gdLst/>
                <a:ahLst/>
                <a:cxnLst/>
                <a:rect l="l" t="t" r="r" b="b"/>
                <a:pathLst>
                  <a:path w="122" h="221" extrusionOk="0">
                    <a:moveTo>
                      <a:pt x="99" y="1"/>
                    </a:moveTo>
                    <a:cubicBezTo>
                      <a:pt x="77" y="1"/>
                      <a:pt x="44" y="12"/>
                      <a:pt x="33" y="23"/>
                    </a:cubicBezTo>
                    <a:cubicBezTo>
                      <a:pt x="22" y="78"/>
                      <a:pt x="11" y="122"/>
                      <a:pt x="0" y="177"/>
                    </a:cubicBezTo>
                    <a:cubicBezTo>
                      <a:pt x="0" y="188"/>
                      <a:pt x="22" y="210"/>
                      <a:pt x="33" y="221"/>
                    </a:cubicBezTo>
                    <a:cubicBezTo>
                      <a:pt x="44" y="221"/>
                      <a:pt x="77" y="210"/>
                      <a:pt x="77" y="199"/>
                    </a:cubicBezTo>
                    <a:cubicBezTo>
                      <a:pt x="99" y="166"/>
                      <a:pt x="110" y="122"/>
                      <a:pt x="121" y="100"/>
                    </a:cubicBezTo>
                    <a:cubicBezTo>
                      <a:pt x="121" y="67"/>
                      <a:pt x="121" y="56"/>
                      <a:pt x="121" y="45"/>
                    </a:cubicBezTo>
                    <a:cubicBezTo>
                      <a:pt x="110" y="23"/>
                      <a:pt x="99"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3"/>
              <p:cNvSpPr/>
              <p:nvPr/>
            </p:nvSpPr>
            <p:spPr>
              <a:xfrm>
                <a:off x="1435114" y="3339276"/>
                <a:ext cx="14482" cy="16445"/>
              </a:xfrm>
              <a:custGeom>
                <a:avLst/>
                <a:gdLst/>
                <a:ahLst/>
                <a:cxnLst/>
                <a:rect l="l" t="t" r="r" b="b"/>
                <a:pathLst>
                  <a:path w="177" h="201" extrusionOk="0">
                    <a:moveTo>
                      <a:pt x="120" y="0"/>
                    </a:moveTo>
                    <a:cubicBezTo>
                      <a:pt x="114" y="0"/>
                      <a:pt x="111" y="2"/>
                      <a:pt x="111" y="5"/>
                    </a:cubicBezTo>
                    <a:cubicBezTo>
                      <a:pt x="67" y="49"/>
                      <a:pt x="34" y="93"/>
                      <a:pt x="1" y="148"/>
                    </a:cubicBezTo>
                    <a:cubicBezTo>
                      <a:pt x="1" y="159"/>
                      <a:pt x="12" y="181"/>
                      <a:pt x="23" y="192"/>
                    </a:cubicBezTo>
                    <a:cubicBezTo>
                      <a:pt x="28" y="198"/>
                      <a:pt x="36" y="200"/>
                      <a:pt x="45" y="200"/>
                    </a:cubicBezTo>
                    <a:cubicBezTo>
                      <a:pt x="53" y="200"/>
                      <a:pt x="61" y="198"/>
                      <a:pt x="67" y="192"/>
                    </a:cubicBezTo>
                    <a:cubicBezTo>
                      <a:pt x="122" y="159"/>
                      <a:pt x="155" y="104"/>
                      <a:pt x="177" y="38"/>
                    </a:cubicBezTo>
                    <a:cubicBezTo>
                      <a:pt x="166" y="27"/>
                      <a:pt x="166" y="5"/>
                      <a:pt x="155" y="5"/>
                    </a:cubicBezTo>
                    <a:cubicBezTo>
                      <a:pt x="147" y="5"/>
                      <a:pt x="130"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3"/>
              <p:cNvSpPr/>
              <p:nvPr/>
            </p:nvSpPr>
            <p:spPr>
              <a:xfrm>
                <a:off x="1661009" y="3301394"/>
                <a:ext cx="11700" cy="18000"/>
              </a:xfrm>
              <a:custGeom>
                <a:avLst/>
                <a:gdLst/>
                <a:ahLst/>
                <a:cxnLst/>
                <a:rect l="l" t="t" r="r" b="b"/>
                <a:pathLst>
                  <a:path w="143" h="220" extrusionOk="0">
                    <a:moveTo>
                      <a:pt x="96" y="0"/>
                    </a:moveTo>
                    <a:cubicBezTo>
                      <a:pt x="88" y="0"/>
                      <a:pt x="81" y="5"/>
                      <a:pt x="77" y="17"/>
                    </a:cubicBezTo>
                    <a:cubicBezTo>
                      <a:pt x="44" y="61"/>
                      <a:pt x="22" y="127"/>
                      <a:pt x="0" y="182"/>
                    </a:cubicBezTo>
                    <a:cubicBezTo>
                      <a:pt x="0" y="193"/>
                      <a:pt x="11" y="215"/>
                      <a:pt x="22" y="215"/>
                    </a:cubicBezTo>
                    <a:cubicBezTo>
                      <a:pt x="28" y="218"/>
                      <a:pt x="36" y="220"/>
                      <a:pt x="43" y="220"/>
                    </a:cubicBezTo>
                    <a:cubicBezTo>
                      <a:pt x="61" y="220"/>
                      <a:pt x="80" y="212"/>
                      <a:pt x="88" y="204"/>
                    </a:cubicBezTo>
                    <a:cubicBezTo>
                      <a:pt x="121" y="149"/>
                      <a:pt x="143" y="94"/>
                      <a:pt x="143" y="39"/>
                    </a:cubicBezTo>
                    <a:lnTo>
                      <a:pt x="143" y="28"/>
                    </a:lnTo>
                    <a:cubicBezTo>
                      <a:pt x="129" y="14"/>
                      <a:pt x="11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3"/>
              <p:cNvSpPr/>
              <p:nvPr/>
            </p:nvSpPr>
            <p:spPr>
              <a:xfrm>
                <a:off x="1360415" y="3151341"/>
                <a:ext cx="18082" cy="12927"/>
              </a:xfrm>
              <a:custGeom>
                <a:avLst/>
                <a:gdLst/>
                <a:ahLst/>
                <a:cxnLst/>
                <a:rect l="l" t="t" r="r" b="b"/>
                <a:pathLst>
                  <a:path w="221" h="158" extrusionOk="0">
                    <a:moveTo>
                      <a:pt x="43" y="1"/>
                    </a:moveTo>
                    <a:cubicBezTo>
                      <a:pt x="37" y="1"/>
                      <a:pt x="21" y="17"/>
                      <a:pt x="12" y="26"/>
                    </a:cubicBezTo>
                    <a:cubicBezTo>
                      <a:pt x="1" y="26"/>
                      <a:pt x="1" y="48"/>
                      <a:pt x="12" y="59"/>
                    </a:cubicBezTo>
                    <a:cubicBezTo>
                      <a:pt x="45" y="114"/>
                      <a:pt x="111" y="147"/>
                      <a:pt x="177" y="158"/>
                    </a:cubicBezTo>
                    <a:cubicBezTo>
                      <a:pt x="188" y="158"/>
                      <a:pt x="210" y="136"/>
                      <a:pt x="221" y="125"/>
                    </a:cubicBezTo>
                    <a:cubicBezTo>
                      <a:pt x="221" y="114"/>
                      <a:pt x="221" y="92"/>
                      <a:pt x="210" y="92"/>
                    </a:cubicBezTo>
                    <a:cubicBezTo>
                      <a:pt x="155" y="59"/>
                      <a:pt x="111" y="26"/>
                      <a:pt x="45" y="4"/>
                    </a:cubicBezTo>
                    <a:cubicBezTo>
                      <a:pt x="45" y="2"/>
                      <a:pt x="44"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3"/>
              <p:cNvSpPr/>
              <p:nvPr/>
            </p:nvSpPr>
            <p:spPr>
              <a:xfrm>
                <a:off x="1722126" y="3308185"/>
                <a:ext cx="17182" cy="13827"/>
              </a:xfrm>
              <a:custGeom>
                <a:avLst/>
                <a:gdLst/>
                <a:ahLst/>
                <a:cxnLst/>
                <a:rect l="l" t="t" r="r" b="b"/>
                <a:pathLst>
                  <a:path w="210" h="169" extrusionOk="0">
                    <a:moveTo>
                      <a:pt x="34" y="0"/>
                    </a:moveTo>
                    <a:cubicBezTo>
                      <a:pt x="23" y="11"/>
                      <a:pt x="1" y="22"/>
                      <a:pt x="1" y="33"/>
                    </a:cubicBezTo>
                    <a:cubicBezTo>
                      <a:pt x="1" y="44"/>
                      <a:pt x="1" y="77"/>
                      <a:pt x="1" y="77"/>
                    </a:cubicBezTo>
                    <a:cubicBezTo>
                      <a:pt x="56" y="110"/>
                      <a:pt x="111" y="143"/>
                      <a:pt x="166" y="165"/>
                    </a:cubicBezTo>
                    <a:cubicBezTo>
                      <a:pt x="166" y="167"/>
                      <a:pt x="167" y="168"/>
                      <a:pt x="169" y="168"/>
                    </a:cubicBezTo>
                    <a:cubicBezTo>
                      <a:pt x="177" y="168"/>
                      <a:pt x="199" y="152"/>
                      <a:pt x="199" y="143"/>
                    </a:cubicBezTo>
                    <a:cubicBezTo>
                      <a:pt x="210" y="132"/>
                      <a:pt x="210" y="110"/>
                      <a:pt x="199" y="99"/>
                    </a:cubicBezTo>
                    <a:cubicBezTo>
                      <a:pt x="155" y="55"/>
                      <a:pt x="100" y="22"/>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3"/>
              <p:cNvSpPr/>
              <p:nvPr/>
            </p:nvSpPr>
            <p:spPr>
              <a:xfrm>
                <a:off x="1562011" y="3319967"/>
                <a:ext cx="18982" cy="8836"/>
              </a:xfrm>
              <a:custGeom>
                <a:avLst/>
                <a:gdLst/>
                <a:ahLst/>
                <a:cxnLst/>
                <a:rect l="l" t="t" r="r" b="b"/>
                <a:pathLst>
                  <a:path w="232" h="108" extrusionOk="0">
                    <a:moveTo>
                      <a:pt x="74" y="0"/>
                    </a:moveTo>
                    <a:cubicBezTo>
                      <a:pt x="50" y="0"/>
                      <a:pt x="26" y="3"/>
                      <a:pt x="0" y="10"/>
                    </a:cubicBezTo>
                    <a:lnTo>
                      <a:pt x="0" y="21"/>
                    </a:lnTo>
                    <a:cubicBezTo>
                      <a:pt x="0" y="32"/>
                      <a:pt x="0" y="54"/>
                      <a:pt x="11" y="65"/>
                    </a:cubicBezTo>
                    <a:cubicBezTo>
                      <a:pt x="40" y="94"/>
                      <a:pt x="82" y="108"/>
                      <a:pt x="122" y="108"/>
                    </a:cubicBezTo>
                    <a:cubicBezTo>
                      <a:pt x="159" y="108"/>
                      <a:pt x="194" y="97"/>
                      <a:pt x="220" y="76"/>
                    </a:cubicBezTo>
                    <a:cubicBezTo>
                      <a:pt x="231" y="76"/>
                      <a:pt x="231" y="54"/>
                      <a:pt x="231" y="43"/>
                    </a:cubicBezTo>
                    <a:cubicBezTo>
                      <a:pt x="231" y="32"/>
                      <a:pt x="220" y="10"/>
                      <a:pt x="209" y="10"/>
                    </a:cubicBezTo>
                    <a:cubicBezTo>
                      <a:pt x="165" y="10"/>
                      <a:pt x="121"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3"/>
              <p:cNvSpPr/>
              <p:nvPr/>
            </p:nvSpPr>
            <p:spPr>
              <a:xfrm>
                <a:off x="1714927" y="3217286"/>
                <a:ext cx="9982" cy="17182"/>
              </a:xfrm>
              <a:custGeom>
                <a:avLst/>
                <a:gdLst/>
                <a:ahLst/>
                <a:cxnLst/>
                <a:rect l="l" t="t" r="r" b="b"/>
                <a:pathLst>
                  <a:path w="122" h="210" extrusionOk="0">
                    <a:moveTo>
                      <a:pt x="34" y="1"/>
                    </a:moveTo>
                    <a:cubicBezTo>
                      <a:pt x="23" y="1"/>
                      <a:pt x="1" y="23"/>
                      <a:pt x="1" y="34"/>
                    </a:cubicBezTo>
                    <a:cubicBezTo>
                      <a:pt x="12" y="78"/>
                      <a:pt x="12" y="133"/>
                      <a:pt x="23" y="177"/>
                    </a:cubicBezTo>
                    <a:cubicBezTo>
                      <a:pt x="23" y="188"/>
                      <a:pt x="56" y="210"/>
                      <a:pt x="78" y="210"/>
                    </a:cubicBezTo>
                    <a:cubicBezTo>
                      <a:pt x="89" y="210"/>
                      <a:pt x="100" y="188"/>
                      <a:pt x="122" y="166"/>
                    </a:cubicBezTo>
                    <a:cubicBezTo>
                      <a:pt x="100" y="111"/>
                      <a:pt x="89" y="67"/>
                      <a:pt x="78" y="12"/>
                    </a:cubicBezTo>
                    <a:cubicBezTo>
                      <a:pt x="78" y="12"/>
                      <a:pt x="45"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3"/>
              <p:cNvSpPr/>
              <p:nvPr/>
            </p:nvSpPr>
            <p:spPr>
              <a:xfrm>
                <a:off x="1638510" y="3089733"/>
                <a:ext cx="13582" cy="16445"/>
              </a:xfrm>
              <a:custGeom>
                <a:avLst/>
                <a:gdLst/>
                <a:ahLst/>
                <a:cxnLst/>
                <a:rect l="l" t="t" r="r" b="b"/>
                <a:pathLst>
                  <a:path w="166" h="201" extrusionOk="0">
                    <a:moveTo>
                      <a:pt x="105" y="1"/>
                    </a:moveTo>
                    <a:cubicBezTo>
                      <a:pt x="99" y="1"/>
                      <a:pt x="94" y="3"/>
                      <a:pt x="88" y="9"/>
                    </a:cubicBezTo>
                    <a:cubicBezTo>
                      <a:pt x="55" y="53"/>
                      <a:pt x="33" y="97"/>
                      <a:pt x="0" y="152"/>
                    </a:cubicBezTo>
                    <a:cubicBezTo>
                      <a:pt x="0" y="163"/>
                      <a:pt x="11" y="185"/>
                      <a:pt x="22" y="196"/>
                    </a:cubicBezTo>
                    <a:cubicBezTo>
                      <a:pt x="29" y="196"/>
                      <a:pt x="42" y="201"/>
                      <a:pt x="52" y="201"/>
                    </a:cubicBezTo>
                    <a:cubicBezTo>
                      <a:pt x="58" y="201"/>
                      <a:pt x="62" y="200"/>
                      <a:pt x="66" y="196"/>
                    </a:cubicBezTo>
                    <a:cubicBezTo>
                      <a:pt x="121" y="163"/>
                      <a:pt x="143" y="108"/>
                      <a:pt x="165" y="31"/>
                    </a:cubicBezTo>
                    <a:cubicBezTo>
                      <a:pt x="154" y="20"/>
                      <a:pt x="132" y="9"/>
                      <a:pt x="121" y="9"/>
                    </a:cubicBezTo>
                    <a:cubicBezTo>
                      <a:pt x="116" y="3"/>
                      <a:pt x="11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3"/>
              <p:cNvSpPr/>
              <p:nvPr/>
            </p:nvSpPr>
            <p:spPr>
              <a:xfrm>
                <a:off x="1711327" y="3083269"/>
                <a:ext cx="17182" cy="15545"/>
              </a:xfrm>
              <a:custGeom>
                <a:avLst/>
                <a:gdLst/>
                <a:ahLst/>
                <a:cxnLst/>
                <a:rect l="l" t="t" r="r" b="b"/>
                <a:pathLst>
                  <a:path w="210" h="190" extrusionOk="0">
                    <a:moveTo>
                      <a:pt x="67" y="0"/>
                    </a:moveTo>
                    <a:cubicBezTo>
                      <a:pt x="56" y="0"/>
                      <a:pt x="23" y="11"/>
                      <a:pt x="12" y="22"/>
                    </a:cubicBezTo>
                    <a:cubicBezTo>
                      <a:pt x="1" y="22"/>
                      <a:pt x="1" y="55"/>
                      <a:pt x="12" y="66"/>
                    </a:cubicBezTo>
                    <a:cubicBezTo>
                      <a:pt x="56" y="110"/>
                      <a:pt x="100" y="143"/>
                      <a:pt x="144" y="187"/>
                    </a:cubicBezTo>
                    <a:cubicBezTo>
                      <a:pt x="148" y="189"/>
                      <a:pt x="152" y="190"/>
                      <a:pt x="157" y="190"/>
                    </a:cubicBezTo>
                    <a:cubicBezTo>
                      <a:pt x="180" y="190"/>
                      <a:pt x="210" y="170"/>
                      <a:pt x="210" y="143"/>
                    </a:cubicBezTo>
                    <a:cubicBezTo>
                      <a:pt x="210" y="132"/>
                      <a:pt x="210" y="110"/>
                      <a:pt x="199" y="110"/>
                    </a:cubicBezTo>
                    <a:cubicBezTo>
                      <a:pt x="155" y="66"/>
                      <a:pt x="111" y="33"/>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3"/>
              <p:cNvSpPr/>
              <p:nvPr/>
            </p:nvSpPr>
            <p:spPr>
              <a:xfrm>
                <a:off x="1514312" y="3023870"/>
                <a:ext cx="16282" cy="14809"/>
              </a:xfrm>
              <a:custGeom>
                <a:avLst/>
                <a:gdLst/>
                <a:ahLst/>
                <a:cxnLst/>
                <a:rect l="l" t="t" r="r" b="b"/>
                <a:pathLst>
                  <a:path w="199" h="181" extrusionOk="0">
                    <a:moveTo>
                      <a:pt x="44" y="0"/>
                    </a:moveTo>
                    <a:cubicBezTo>
                      <a:pt x="22" y="22"/>
                      <a:pt x="11" y="44"/>
                      <a:pt x="0" y="55"/>
                    </a:cubicBezTo>
                    <a:cubicBezTo>
                      <a:pt x="22" y="132"/>
                      <a:pt x="77" y="154"/>
                      <a:pt x="132" y="176"/>
                    </a:cubicBezTo>
                    <a:cubicBezTo>
                      <a:pt x="139" y="179"/>
                      <a:pt x="146" y="181"/>
                      <a:pt x="154" y="181"/>
                    </a:cubicBezTo>
                    <a:cubicBezTo>
                      <a:pt x="172" y="181"/>
                      <a:pt x="191" y="173"/>
                      <a:pt x="198" y="165"/>
                    </a:cubicBezTo>
                    <a:cubicBezTo>
                      <a:pt x="198" y="143"/>
                      <a:pt x="198" y="110"/>
                      <a:pt x="187" y="99"/>
                    </a:cubicBezTo>
                    <a:cubicBezTo>
                      <a:pt x="143" y="66"/>
                      <a:pt x="99" y="44"/>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3"/>
              <p:cNvSpPr/>
              <p:nvPr/>
            </p:nvSpPr>
            <p:spPr>
              <a:xfrm>
                <a:off x="1677127" y="3520501"/>
                <a:ext cx="18982" cy="9982"/>
              </a:xfrm>
              <a:custGeom>
                <a:avLst/>
                <a:gdLst/>
                <a:ahLst/>
                <a:cxnLst/>
                <a:rect l="l" t="t" r="r" b="b"/>
                <a:pathLst>
                  <a:path w="232" h="122" extrusionOk="0">
                    <a:moveTo>
                      <a:pt x="56" y="12"/>
                    </a:moveTo>
                    <a:cubicBezTo>
                      <a:pt x="34" y="23"/>
                      <a:pt x="1" y="34"/>
                      <a:pt x="1" y="67"/>
                    </a:cubicBezTo>
                    <a:cubicBezTo>
                      <a:pt x="12" y="100"/>
                      <a:pt x="34" y="111"/>
                      <a:pt x="67" y="111"/>
                    </a:cubicBezTo>
                    <a:cubicBezTo>
                      <a:pt x="78" y="122"/>
                      <a:pt x="100" y="122"/>
                      <a:pt x="111" y="122"/>
                    </a:cubicBezTo>
                    <a:cubicBezTo>
                      <a:pt x="177" y="122"/>
                      <a:pt x="232" y="89"/>
                      <a:pt x="210" y="56"/>
                    </a:cubicBezTo>
                    <a:cubicBezTo>
                      <a:pt x="199" y="1"/>
                      <a:pt x="155" y="23"/>
                      <a:pt x="122"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3"/>
              <p:cNvSpPr/>
              <p:nvPr/>
            </p:nvSpPr>
            <p:spPr>
              <a:xfrm>
                <a:off x="1513412" y="2942871"/>
                <a:ext cx="12682" cy="15791"/>
              </a:xfrm>
              <a:custGeom>
                <a:avLst/>
                <a:gdLst/>
                <a:ahLst/>
                <a:cxnLst/>
                <a:rect l="l" t="t" r="r" b="b"/>
                <a:pathLst>
                  <a:path w="155" h="193" extrusionOk="0">
                    <a:moveTo>
                      <a:pt x="88" y="0"/>
                    </a:moveTo>
                    <a:cubicBezTo>
                      <a:pt x="33" y="33"/>
                      <a:pt x="0" y="88"/>
                      <a:pt x="0" y="154"/>
                    </a:cubicBezTo>
                    <a:cubicBezTo>
                      <a:pt x="0" y="165"/>
                      <a:pt x="11" y="176"/>
                      <a:pt x="22" y="187"/>
                    </a:cubicBezTo>
                    <a:cubicBezTo>
                      <a:pt x="37" y="187"/>
                      <a:pt x="47" y="192"/>
                      <a:pt x="52" y="192"/>
                    </a:cubicBezTo>
                    <a:cubicBezTo>
                      <a:pt x="54" y="192"/>
                      <a:pt x="55" y="191"/>
                      <a:pt x="55" y="187"/>
                    </a:cubicBezTo>
                    <a:cubicBezTo>
                      <a:pt x="88" y="143"/>
                      <a:pt x="121" y="99"/>
                      <a:pt x="143" y="44"/>
                    </a:cubicBezTo>
                    <a:cubicBezTo>
                      <a:pt x="154" y="44"/>
                      <a:pt x="132" y="22"/>
                      <a:pt x="121" y="11"/>
                    </a:cubicBezTo>
                    <a:cubicBezTo>
                      <a:pt x="121" y="0"/>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3"/>
              <p:cNvSpPr/>
              <p:nvPr/>
            </p:nvSpPr>
            <p:spPr>
              <a:xfrm>
                <a:off x="1441414" y="3569100"/>
                <a:ext cx="16282" cy="13582"/>
              </a:xfrm>
              <a:custGeom>
                <a:avLst/>
                <a:gdLst/>
                <a:ahLst/>
                <a:cxnLst/>
                <a:rect l="l" t="t" r="r" b="b"/>
                <a:pathLst>
                  <a:path w="199" h="166" extrusionOk="0">
                    <a:moveTo>
                      <a:pt x="155" y="0"/>
                    </a:moveTo>
                    <a:cubicBezTo>
                      <a:pt x="100" y="22"/>
                      <a:pt x="45" y="44"/>
                      <a:pt x="12" y="99"/>
                    </a:cubicBezTo>
                    <a:cubicBezTo>
                      <a:pt x="1" y="110"/>
                      <a:pt x="12" y="132"/>
                      <a:pt x="12" y="143"/>
                    </a:cubicBezTo>
                    <a:cubicBezTo>
                      <a:pt x="23" y="154"/>
                      <a:pt x="45" y="165"/>
                      <a:pt x="56" y="165"/>
                    </a:cubicBezTo>
                    <a:cubicBezTo>
                      <a:pt x="111" y="154"/>
                      <a:pt x="155" y="121"/>
                      <a:pt x="188" y="77"/>
                    </a:cubicBezTo>
                    <a:cubicBezTo>
                      <a:pt x="199" y="66"/>
                      <a:pt x="188" y="44"/>
                      <a:pt x="188" y="33"/>
                    </a:cubicBezTo>
                    <a:cubicBezTo>
                      <a:pt x="188" y="22"/>
                      <a:pt x="166" y="22"/>
                      <a:pt x="155" y="11"/>
                    </a:cubicBezTo>
                    <a:lnTo>
                      <a:pt x="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3"/>
              <p:cNvSpPr/>
              <p:nvPr/>
            </p:nvSpPr>
            <p:spPr>
              <a:xfrm>
                <a:off x="1500812" y="3340585"/>
                <a:ext cx="9982" cy="17182"/>
              </a:xfrm>
              <a:custGeom>
                <a:avLst/>
                <a:gdLst/>
                <a:ahLst/>
                <a:cxnLst/>
                <a:rect l="l" t="t" r="r" b="b"/>
                <a:pathLst>
                  <a:path w="122" h="210" extrusionOk="0">
                    <a:moveTo>
                      <a:pt x="34" y="0"/>
                    </a:moveTo>
                    <a:cubicBezTo>
                      <a:pt x="23" y="11"/>
                      <a:pt x="1" y="22"/>
                      <a:pt x="1" y="33"/>
                    </a:cubicBezTo>
                    <a:cubicBezTo>
                      <a:pt x="12" y="88"/>
                      <a:pt x="23" y="143"/>
                      <a:pt x="44" y="198"/>
                    </a:cubicBezTo>
                    <a:cubicBezTo>
                      <a:pt x="44" y="209"/>
                      <a:pt x="77" y="209"/>
                      <a:pt x="88" y="209"/>
                    </a:cubicBezTo>
                    <a:cubicBezTo>
                      <a:pt x="99" y="209"/>
                      <a:pt x="121" y="187"/>
                      <a:pt x="121" y="176"/>
                    </a:cubicBezTo>
                    <a:cubicBezTo>
                      <a:pt x="110" y="121"/>
                      <a:pt x="99" y="77"/>
                      <a:pt x="77" y="33"/>
                    </a:cubicBezTo>
                    <a:cubicBezTo>
                      <a:pt x="77" y="22"/>
                      <a:pt x="55"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3"/>
              <p:cNvSpPr/>
              <p:nvPr/>
            </p:nvSpPr>
            <p:spPr>
              <a:xfrm>
                <a:off x="1662728" y="3372494"/>
                <a:ext cx="16282" cy="8673"/>
              </a:xfrm>
              <a:custGeom>
                <a:avLst/>
                <a:gdLst/>
                <a:ahLst/>
                <a:cxnLst/>
                <a:rect l="l" t="t" r="r" b="b"/>
                <a:pathLst>
                  <a:path w="199" h="106" extrusionOk="0">
                    <a:moveTo>
                      <a:pt x="105" y="1"/>
                    </a:moveTo>
                    <a:cubicBezTo>
                      <a:pt x="78" y="1"/>
                      <a:pt x="50" y="6"/>
                      <a:pt x="23" y="17"/>
                    </a:cubicBezTo>
                    <a:cubicBezTo>
                      <a:pt x="12" y="28"/>
                      <a:pt x="1" y="50"/>
                      <a:pt x="1" y="61"/>
                    </a:cubicBezTo>
                    <a:cubicBezTo>
                      <a:pt x="1" y="72"/>
                      <a:pt x="12" y="94"/>
                      <a:pt x="23" y="94"/>
                    </a:cubicBezTo>
                    <a:cubicBezTo>
                      <a:pt x="45" y="105"/>
                      <a:pt x="67" y="105"/>
                      <a:pt x="100" y="105"/>
                    </a:cubicBezTo>
                    <a:cubicBezTo>
                      <a:pt x="122" y="105"/>
                      <a:pt x="155" y="105"/>
                      <a:pt x="177" y="94"/>
                    </a:cubicBezTo>
                    <a:cubicBezTo>
                      <a:pt x="188" y="83"/>
                      <a:pt x="199" y="61"/>
                      <a:pt x="199" y="50"/>
                    </a:cubicBezTo>
                    <a:cubicBezTo>
                      <a:pt x="199" y="39"/>
                      <a:pt x="188" y="28"/>
                      <a:pt x="188" y="17"/>
                    </a:cubicBezTo>
                    <a:cubicBezTo>
                      <a:pt x="160" y="6"/>
                      <a:pt x="133"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3"/>
              <p:cNvSpPr/>
              <p:nvPr/>
            </p:nvSpPr>
            <p:spPr>
              <a:xfrm>
                <a:off x="1487313" y="3417002"/>
                <a:ext cx="15382" cy="13745"/>
              </a:xfrm>
              <a:custGeom>
                <a:avLst/>
                <a:gdLst/>
                <a:ahLst/>
                <a:cxnLst/>
                <a:rect l="l" t="t" r="r" b="b"/>
                <a:pathLst>
                  <a:path w="188" h="168" extrusionOk="0">
                    <a:moveTo>
                      <a:pt x="23" y="1"/>
                    </a:moveTo>
                    <a:cubicBezTo>
                      <a:pt x="25" y="3"/>
                      <a:pt x="28" y="4"/>
                      <a:pt x="30" y="6"/>
                    </a:cubicBezTo>
                    <a:lnTo>
                      <a:pt x="30" y="6"/>
                    </a:lnTo>
                    <a:cubicBezTo>
                      <a:pt x="31" y="4"/>
                      <a:pt x="32" y="3"/>
                      <a:pt x="34" y="1"/>
                    </a:cubicBezTo>
                    <a:close/>
                    <a:moveTo>
                      <a:pt x="30" y="6"/>
                    </a:moveTo>
                    <a:lnTo>
                      <a:pt x="30" y="6"/>
                    </a:lnTo>
                    <a:cubicBezTo>
                      <a:pt x="10" y="36"/>
                      <a:pt x="1" y="57"/>
                      <a:pt x="1" y="67"/>
                    </a:cubicBezTo>
                    <a:cubicBezTo>
                      <a:pt x="10" y="126"/>
                      <a:pt x="73" y="168"/>
                      <a:pt x="134" y="168"/>
                    </a:cubicBezTo>
                    <a:cubicBezTo>
                      <a:pt x="141" y="168"/>
                      <a:pt x="148" y="167"/>
                      <a:pt x="155" y="166"/>
                    </a:cubicBezTo>
                    <a:cubicBezTo>
                      <a:pt x="166" y="166"/>
                      <a:pt x="177" y="155"/>
                      <a:pt x="188" y="133"/>
                    </a:cubicBezTo>
                    <a:cubicBezTo>
                      <a:pt x="188" y="133"/>
                      <a:pt x="188" y="111"/>
                      <a:pt x="177" y="111"/>
                    </a:cubicBezTo>
                    <a:cubicBezTo>
                      <a:pt x="134" y="79"/>
                      <a:pt x="92" y="48"/>
                      <a:pt x="30"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3"/>
              <p:cNvSpPr/>
              <p:nvPr/>
            </p:nvSpPr>
            <p:spPr>
              <a:xfrm>
                <a:off x="1437814" y="3046124"/>
                <a:ext cx="9982" cy="15873"/>
              </a:xfrm>
              <a:custGeom>
                <a:avLst/>
                <a:gdLst/>
                <a:ahLst/>
                <a:cxnLst/>
                <a:rect l="l" t="t" r="r" b="b"/>
                <a:pathLst>
                  <a:path w="122" h="194" extrusionOk="0">
                    <a:moveTo>
                      <a:pt x="48" y="0"/>
                    </a:moveTo>
                    <a:cubicBezTo>
                      <a:pt x="46" y="0"/>
                      <a:pt x="45" y="1"/>
                      <a:pt x="45" y="3"/>
                    </a:cubicBezTo>
                    <a:cubicBezTo>
                      <a:pt x="23" y="3"/>
                      <a:pt x="1" y="25"/>
                      <a:pt x="1" y="36"/>
                    </a:cubicBezTo>
                    <a:cubicBezTo>
                      <a:pt x="1" y="80"/>
                      <a:pt x="12" y="124"/>
                      <a:pt x="23" y="168"/>
                    </a:cubicBezTo>
                    <a:cubicBezTo>
                      <a:pt x="32" y="177"/>
                      <a:pt x="48" y="193"/>
                      <a:pt x="59" y="193"/>
                    </a:cubicBezTo>
                    <a:cubicBezTo>
                      <a:pt x="62" y="193"/>
                      <a:pt x="65" y="192"/>
                      <a:pt x="67" y="190"/>
                    </a:cubicBezTo>
                    <a:cubicBezTo>
                      <a:pt x="89" y="190"/>
                      <a:pt x="100" y="168"/>
                      <a:pt x="122" y="157"/>
                    </a:cubicBezTo>
                    <a:lnTo>
                      <a:pt x="111" y="157"/>
                    </a:lnTo>
                    <a:cubicBezTo>
                      <a:pt x="100" y="102"/>
                      <a:pt x="100" y="58"/>
                      <a:pt x="78" y="25"/>
                    </a:cubicBezTo>
                    <a:cubicBezTo>
                      <a:pt x="78" y="16"/>
                      <a:pt x="56"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3"/>
              <p:cNvSpPr/>
              <p:nvPr/>
            </p:nvSpPr>
            <p:spPr>
              <a:xfrm>
                <a:off x="1554811" y="2977480"/>
                <a:ext cx="16282" cy="12845"/>
              </a:xfrm>
              <a:custGeom>
                <a:avLst/>
                <a:gdLst/>
                <a:ahLst/>
                <a:cxnLst/>
                <a:rect l="l" t="t" r="r" b="b"/>
                <a:pathLst>
                  <a:path w="199" h="157" extrusionOk="0">
                    <a:moveTo>
                      <a:pt x="67" y="1"/>
                    </a:moveTo>
                    <a:cubicBezTo>
                      <a:pt x="53" y="1"/>
                      <a:pt x="39" y="5"/>
                      <a:pt x="22" y="17"/>
                    </a:cubicBezTo>
                    <a:cubicBezTo>
                      <a:pt x="0" y="28"/>
                      <a:pt x="22" y="72"/>
                      <a:pt x="66" y="105"/>
                    </a:cubicBezTo>
                    <a:cubicBezTo>
                      <a:pt x="88" y="127"/>
                      <a:pt x="110" y="138"/>
                      <a:pt x="132" y="149"/>
                    </a:cubicBezTo>
                    <a:cubicBezTo>
                      <a:pt x="137" y="154"/>
                      <a:pt x="144" y="157"/>
                      <a:pt x="150" y="157"/>
                    </a:cubicBezTo>
                    <a:cubicBezTo>
                      <a:pt x="172" y="157"/>
                      <a:pt x="198" y="133"/>
                      <a:pt x="198" y="116"/>
                    </a:cubicBezTo>
                    <a:cubicBezTo>
                      <a:pt x="198" y="72"/>
                      <a:pt x="165" y="50"/>
                      <a:pt x="132" y="28"/>
                    </a:cubicBezTo>
                    <a:cubicBezTo>
                      <a:pt x="111" y="14"/>
                      <a:pt x="9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3"/>
              <p:cNvSpPr/>
              <p:nvPr/>
            </p:nvSpPr>
            <p:spPr>
              <a:xfrm>
                <a:off x="1432414" y="3110187"/>
                <a:ext cx="13582" cy="13827"/>
              </a:xfrm>
              <a:custGeom>
                <a:avLst/>
                <a:gdLst/>
                <a:ahLst/>
                <a:cxnLst/>
                <a:rect l="l" t="t" r="r" b="b"/>
                <a:pathLst>
                  <a:path w="166" h="169" extrusionOk="0">
                    <a:moveTo>
                      <a:pt x="111" y="1"/>
                    </a:moveTo>
                    <a:cubicBezTo>
                      <a:pt x="56" y="12"/>
                      <a:pt x="1" y="78"/>
                      <a:pt x="1" y="133"/>
                    </a:cubicBezTo>
                    <a:cubicBezTo>
                      <a:pt x="1" y="142"/>
                      <a:pt x="17" y="168"/>
                      <a:pt x="36" y="168"/>
                    </a:cubicBezTo>
                    <a:cubicBezTo>
                      <a:pt x="39" y="168"/>
                      <a:pt x="42" y="167"/>
                      <a:pt x="45" y="166"/>
                    </a:cubicBezTo>
                    <a:cubicBezTo>
                      <a:pt x="111" y="144"/>
                      <a:pt x="133" y="100"/>
                      <a:pt x="166" y="34"/>
                    </a:cubicBezTo>
                    <a:cubicBezTo>
                      <a:pt x="144" y="23"/>
                      <a:pt x="122"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3"/>
              <p:cNvSpPr/>
              <p:nvPr/>
            </p:nvSpPr>
            <p:spPr>
              <a:xfrm>
                <a:off x="1479213" y="3083433"/>
                <a:ext cx="16282" cy="8836"/>
              </a:xfrm>
              <a:custGeom>
                <a:avLst/>
                <a:gdLst/>
                <a:ahLst/>
                <a:cxnLst/>
                <a:rect l="l" t="t" r="r" b="b"/>
                <a:pathLst>
                  <a:path w="199" h="108" extrusionOk="0">
                    <a:moveTo>
                      <a:pt x="100" y="1"/>
                    </a:moveTo>
                    <a:cubicBezTo>
                      <a:pt x="80" y="1"/>
                      <a:pt x="61" y="4"/>
                      <a:pt x="45" y="9"/>
                    </a:cubicBezTo>
                    <a:cubicBezTo>
                      <a:pt x="23" y="9"/>
                      <a:pt x="1" y="31"/>
                      <a:pt x="1" y="53"/>
                    </a:cubicBezTo>
                    <a:cubicBezTo>
                      <a:pt x="1" y="64"/>
                      <a:pt x="23" y="86"/>
                      <a:pt x="45" y="97"/>
                    </a:cubicBezTo>
                    <a:cubicBezTo>
                      <a:pt x="56" y="108"/>
                      <a:pt x="78" y="108"/>
                      <a:pt x="100" y="108"/>
                    </a:cubicBezTo>
                    <a:cubicBezTo>
                      <a:pt x="122" y="108"/>
                      <a:pt x="144" y="108"/>
                      <a:pt x="155" y="97"/>
                    </a:cubicBezTo>
                    <a:cubicBezTo>
                      <a:pt x="177" y="86"/>
                      <a:pt x="199" y="75"/>
                      <a:pt x="199" y="53"/>
                    </a:cubicBezTo>
                    <a:cubicBezTo>
                      <a:pt x="199" y="42"/>
                      <a:pt x="177" y="9"/>
                      <a:pt x="155" y="9"/>
                    </a:cubicBezTo>
                    <a:cubicBezTo>
                      <a:pt x="138" y="4"/>
                      <a:pt x="119"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3"/>
              <p:cNvSpPr/>
              <p:nvPr/>
            </p:nvSpPr>
            <p:spPr>
              <a:xfrm>
                <a:off x="1633110" y="3555846"/>
                <a:ext cx="14482" cy="14482"/>
              </a:xfrm>
              <a:custGeom>
                <a:avLst/>
                <a:gdLst/>
                <a:ahLst/>
                <a:cxnLst/>
                <a:rect l="l" t="t" r="r" b="b"/>
                <a:pathLst>
                  <a:path w="177" h="177" extrusionOk="0">
                    <a:moveTo>
                      <a:pt x="39" y="0"/>
                    </a:moveTo>
                    <a:cubicBezTo>
                      <a:pt x="30" y="0"/>
                      <a:pt x="22" y="3"/>
                      <a:pt x="22" y="8"/>
                    </a:cubicBezTo>
                    <a:cubicBezTo>
                      <a:pt x="11" y="19"/>
                      <a:pt x="0" y="41"/>
                      <a:pt x="0" y="52"/>
                    </a:cubicBezTo>
                    <a:cubicBezTo>
                      <a:pt x="22" y="118"/>
                      <a:pt x="66" y="151"/>
                      <a:pt x="121" y="173"/>
                    </a:cubicBezTo>
                    <a:cubicBezTo>
                      <a:pt x="123" y="176"/>
                      <a:pt x="126" y="176"/>
                      <a:pt x="128" y="176"/>
                    </a:cubicBezTo>
                    <a:cubicBezTo>
                      <a:pt x="140" y="176"/>
                      <a:pt x="158" y="160"/>
                      <a:pt x="176" y="151"/>
                    </a:cubicBezTo>
                    <a:lnTo>
                      <a:pt x="165" y="151"/>
                    </a:lnTo>
                    <a:cubicBezTo>
                      <a:pt x="165" y="129"/>
                      <a:pt x="165" y="118"/>
                      <a:pt x="165" y="107"/>
                    </a:cubicBezTo>
                    <a:cubicBezTo>
                      <a:pt x="132" y="74"/>
                      <a:pt x="99" y="41"/>
                      <a:pt x="55" y="8"/>
                    </a:cubicBezTo>
                    <a:cubicBezTo>
                      <a:pt x="55" y="3"/>
                      <a:pt x="47"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3"/>
              <p:cNvSpPr/>
              <p:nvPr/>
            </p:nvSpPr>
            <p:spPr>
              <a:xfrm>
                <a:off x="1381115" y="3563700"/>
                <a:ext cx="13582" cy="15382"/>
              </a:xfrm>
              <a:custGeom>
                <a:avLst/>
                <a:gdLst/>
                <a:ahLst/>
                <a:cxnLst/>
                <a:rect l="l" t="t" r="r" b="b"/>
                <a:pathLst>
                  <a:path w="166" h="188" extrusionOk="0">
                    <a:moveTo>
                      <a:pt x="34" y="0"/>
                    </a:moveTo>
                    <a:cubicBezTo>
                      <a:pt x="12" y="33"/>
                      <a:pt x="1" y="44"/>
                      <a:pt x="1" y="55"/>
                    </a:cubicBezTo>
                    <a:cubicBezTo>
                      <a:pt x="1" y="132"/>
                      <a:pt x="56" y="176"/>
                      <a:pt x="122" y="187"/>
                    </a:cubicBezTo>
                    <a:cubicBezTo>
                      <a:pt x="133" y="187"/>
                      <a:pt x="155" y="176"/>
                      <a:pt x="155" y="176"/>
                    </a:cubicBezTo>
                    <a:cubicBezTo>
                      <a:pt x="166" y="165"/>
                      <a:pt x="166" y="143"/>
                      <a:pt x="166" y="132"/>
                    </a:cubicBezTo>
                    <a:cubicBezTo>
                      <a:pt x="133" y="88"/>
                      <a:pt x="89" y="44"/>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3"/>
              <p:cNvSpPr/>
              <p:nvPr/>
            </p:nvSpPr>
            <p:spPr>
              <a:xfrm>
                <a:off x="1561111" y="3574255"/>
                <a:ext cx="13582" cy="12927"/>
              </a:xfrm>
              <a:custGeom>
                <a:avLst/>
                <a:gdLst/>
                <a:ahLst/>
                <a:cxnLst/>
                <a:rect l="l" t="t" r="r" b="b"/>
                <a:pathLst>
                  <a:path w="166" h="158" extrusionOk="0">
                    <a:moveTo>
                      <a:pt x="109" y="0"/>
                    </a:moveTo>
                    <a:cubicBezTo>
                      <a:pt x="105" y="0"/>
                      <a:pt x="101" y="1"/>
                      <a:pt x="99" y="3"/>
                    </a:cubicBezTo>
                    <a:cubicBezTo>
                      <a:pt x="66" y="36"/>
                      <a:pt x="33" y="69"/>
                      <a:pt x="11" y="113"/>
                    </a:cubicBezTo>
                    <a:cubicBezTo>
                      <a:pt x="0" y="113"/>
                      <a:pt x="22" y="146"/>
                      <a:pt x="22" y="157"/>
                    </a:cubicBezTo>
                    <a:cubicBezTo>
                      <a:pt x="99" y="157"/>
                      <a:pt x="165" y="91"/>
                      <a:pt x="154" y="25"/>
                    </a:cubicBezTo>
                    <a:cubicBezTo>
                      <a:pt x="154" y="17"/>
                      <a:pt x="12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3"/>
              <p:cNvSpPr/>
              <p:nvPr/>
            </p:nvSpPr>
            <p:spPr>
              <a:xfrm>
                <a:off x="1409914" y="2935017"/>
                <a:ext cx="11782" cy="16200"/>
              </a:xfrm>
              <a:custGeom>
                <a:avLst/>
                <a:gdLst/>
                <a:ahLst/>
                <a:cxnLst/>
                <a:rect l="l" t="t" r="r" b="b"/>
                <a:pathLst>
                  <a:path w="144" h="198" extrusionOk="0">
                    <a:moveTo>
                      <a:pt x="85" y="0"/>
                    </a:moveTo>
                    <a:cubicBezTo>
                      <a:pt x="75" y="0"/>
                      <a:pt x="67" y="3"/>
                      <a:pt x="67" y="8"/>
                    </a:cubicBezTo>
                    <a:cubicBezTo>
                      <a:pt x="45" y="19"/>
                      <a:pt x="34" y="41"/>
                      <a:pt x="23" y="63"/>
                    </a:cubicBezTo>
                    <a:cubicBezTo>
                      <a:pt x="1" y="129"/>
                      <a:pt x="1" y="173"/>
                      <a:pt x="34" y="195"/>
                    </a:cubicBezTo>
                    <a:cubicBezTo>
                      <a:pt x="37" y="197"/>
                      <a:pt x="40" y="198"/>
                      <a:pt x="43" y="198"/>
                    </a:cubicBezTo>
                    <a:cubicBezTo>
                      <a:pt x="64" y="198"/>
                      <a:pt x="93" y="165"/>
                      <a:pt x="122" y="107"/>
                    </a:cubicBezTo>
                    <a:cubicBezTo>
                      <a:pt x="122" y="85"/>
                      <a:pt x="133" y="63"/>
                      <a:pt x="144" y="41"/>
                    </a:cubicBezTo>
                    <a:lnTo>
                      <a:pt x="133" y="41"/>
                    </a:lnTo>
                    <a:cubicBezTo>
                      <a:pt x="133" y="30"/>
                      <a:pt x="122" y="8"/>
                      <a:pt x="111" y="8"/>
                    </a:cubicBezTo>
                    <a:cubicBezTo>
                      <a:pt x="105" y="3"/>
                      <a:pt x="94"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3"/>
              <p:cNvSpPr/>
              <p:nvPr/>
            </p:nvSpPr>
            <p:spPr>
              <a:xfrm>
                <a:off x="1552111" y="3055861"/>
                <a:ext cx="15382" cy="13991"/>
              </a:xfrm>
              <a:custGeom>
                <a:avLst/>
                <a:gdLst/>
                <a:ahLst/>
                <a:cxnLst/>
                <a:rect l="l" t="t" r="r" b="b"/>
                <a:pathLst>
                  <a:path w="188" h="171" extrusionOk="0">
                    <a:moveTo>
                      <a:pt x="40" y="1"/>
                    </a:moveTo>
                    <a:cubicBezTo>
                      <a:pt x="33" y="1"/>
                      <a:pt x="22" y="8"/>
                      <a:pt x="22" y="16"/>
                    </a:cubicBezTo>
                    <a:cubicBezTo>
                      <a:pt x="11" y="27"/>
                      <a:pt x="0" y="49"/>
                      <a:pt x="11" y="60"/>
                    </a:cubicBezTo>
                    <a:cubicBezTo>
                      <a:pt x="33" y="115"/>
                      <a:pt x="77" y="159"/>
                      <a:pt x="143" y="170"/>
                    </a:cubicBezTo>
                    <a:cubicBezTo>
                      <a:pt x="154" y="170"/>
                      <a:pt x="176" y="148"/>
                      <a:pt x="187" y="148"/>
                    </a:cubicBezTo>
                    <a:cubicBezTo>
                      <a:pt x="187" y="126"/>
                      <a:pt x="187" y="126"/>
                      <a:pt x="187" y="115"/>
                    </a:cubicBezTo>
                    <a:cubicBezTo>
                      <a:pt x="154" y="60"/>
                      <a:pt x="110" y="16"/>
                      <a:pt x="44" y="5"/>
                    </a:cubicBezTo>
                    <a:cubicBezTo>
                      <a:pt x="44" y="2"/>
                      <a:pt x="42"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3"/>
              <p:cNvSpPr/>
              <p:nvPr/>
            </p:nvSpPr>
            <p:spPr>
              <a:xfrm>
                <a:off x="1620510" y="3338048"/>
                <a:ext cx="11782" cy="15218"/>
              </a:xfrm>
              <a:custGeom>
                <a:avLst/>
                <a:gdLst/>
                <a:ahLst/>
                <a:cxnLst/>
                <a:rect l="l" t="t" r="r" b="b"/>
                <a:pathLst>
                  <a:path w="144" h="186" extrusionOk="0">
                    <a:moveTo>
                      <a:pt x="95" y="1"/>
                    </a:moveTo>
                    <a:cubicBezTo>
                      <a:pt x="85" y="1"/>
                      <a:pt x="77" y="4"/>
                      <a:pt x="77" y="9"/>
                    </a:cubicBezTo>
                    <a:cubicBezTo>
                      <a:pt x="44" y="53"/>
                      <a:pt x="22" y="97"/>
                      <a:pt x="0" y="141"/>
                    </a:cubicBezTo>
                    <a:cubicBezTo>
                      <a:pt x="0" y="152"/>
                      <a:pt x="22" y="174"/>
                      <a:pt x="22" y="185"/>
                    </a:cubicBezTo>
                    <a:lnTo>
                      <a:pt x="55" y="185"/>
                    </a:lnTo>
                    <a:cubicBezTo>
                      <a:pt x="110" y="152"/>
                      <a:pt x="143" y="97"/>
                      <a:pt x="143" y="31"/>
                    </a:cubicBezTo>
                    <a:cubicBezTo>
                      <a:pt x="143" y="20"/>
                      <a:pt x="132" y="9"/>
                      <a:pt x="121" y="9"/>
                    </a:cubicBezTo>
                    <a:cubicBezTo>
                      <a:pt x="116" y="4"/>
                      <a:pt x="105" y="1"/>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3"/>
              <p:cNvSpPr/>
              <p:nvPr/>
            </p:nvSpPr>
            <p:spPr>
              <a:xfrm>
                <a:off x="1589911" y="3119187"/>
                <a:ext cx="13582" cy="12682"/>
              </a:xfrm>
              <a:custGeom>
                <a:avLst/>
                <a:gdLst/>
                <a:ahLst/>
                <a:cxnLst/>
                <a:rect l="l" t="t" r="r" b="b"/>
                <a:pathLst>
                  <a:path w="166" h="155" extrusionOk="0">
                    <a:moveTo>
                      <a:pt x="121" y="1"/>
                    </a:moveTo>
                    <a:cubicBezTo>
                      <a:pt x="66" y="1"/>
                      <a:pt x="11" y="56"/>
                      <a:pt x="0" y="133"/>
                    </a:cubicBezTo>
                    <a:cubicBezTo>
                      <a:pt x="11" y="133"/>
                      <a:pt x="33" y="155"/>
                      <a:pt x="44" y="155"/>
                    </a:cubicBezTo>
                    <a:cubicBezTo>
                      <a:pt x="110" y="144"/>
                      <a:pt x="143" y="100"/>
                      <a:pt x="165" y="45"/>
                    </a:cubicBezTo>
                    <a:cubicBezTo>
                      <a:pt x="165" y="34"/>
                      <a:pt x="132"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3"/>
              <p:cNvSpPr/>
              <p:nvPr/>
            </p:nvSpPr>
            <p:spPr>
              <a:xfrm>
                <a:off x="1461213" y="3482701"/>
                <a:ext cx="12682" cy="12682"/>
              </a:xfrm>
              <a:custGeom>
                <a:avLst/>
                <a:gdLst/>
                <a:ahLst/>
                <a:cxnLst/>
                <a:rect l="l" t="t" r="r" b="b"/>
                <a:pathLst>
                  <a:path w="155" h="155" extrusionOk="0">
                    <a:moveTo>
                      <a:pt x="111" y="1"/>
                    </a:moveTo>
                    <a:cubicBezTo>
                      <a:pt x="89" y="1"/>
                      <a:pt x="78" y="1"/>
                      <a:pt x="67" y="12"/>
                    </a:cubicBezTo>
                    <a:cubicBezTo>
                      <a:pt x="45" y="34"/>
                      <a:pt x="23" y="67"/>
                      <a:pt x="12" y="100"/>
                    </a:cubicBezTo>
                    <a:cubicBezTo>
                      <a:pt x="1" y="111"/>
                      <a:pt x="12" y="144"/>
                      <a:pt x="23" y="144"/>
                    </a:cubicBezTo>
                    <a:cubicBezTo>
                      <a:pt x="34" y="155"/>
                      <a:pt x="56" y="155"/>
                      <a:pt x="67" y="155"/>
                    </a:cubicBezTo>
                    <a:cubicBezTo>
                      <a:pt x="122" y="133"/>
                      <a:pt x="155" y="78"/>
                      <a:pt x="133" y="23"/>
                    </a:cubicBezTo>
                    <a:cubicBezTo>
                      <a:pt x="133" y="12"/>
                      <a:pt x="111"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3"/>
              <p:cNvSpPr/>
              <p:nvPr/>
            </p:nvSpPr>
            <p:spPr>
              <a:xfrm>
                <a:off x="1363115" y="3067070"/>
                <a:ext cx="11782" cy="14482"/>
              </a:xfrm>
              <a:custGeom>
                <a:avLst/>
                <a:gdLst/>
                <a:ahLst/>
                <a:cxnLst/>
                <a:rect l="l" t="t" r="r" b="b"/>
                <a:pathLst>
                  <a:path w="144" h="177" extrusionOk="0">
                    <a:moveTo>
                      <a:pt x="111" y="0"/>
                    </a:moveTo>
                    <a:cubicBezTo>
                      <a:pt x="100" y="0"/>
                      <a:pt x="67" y="11"/>
                      <a:pt x="56" y="22"/>
                    </a:cubicBezTo>
                    <a:cubicBezTo>
                      <a:pt x="45" y="66"/>
                      <a:pt x="34" y="99"/>
                      <a:pt x="1" y="176"/>
                    </a:cubicBezTo>
                    <a:cubicBezTo>
                      <a:pt x="28" y="171"/>
                      <a:pt x="50" y="171"/>
                      <a:pt x="67" y="171"/>
                    </a:cubicBezTo>
                    <a:cubicBezTo>
                      <a:pt x="83" y="171"/>
                      <a:pt x="94" y="171"/>
                      <a:pt x="100" y="165"/>
                    </a:cubicBezTo>
                    <a:cubicBezTo>
                      <a:pt x="122" y="132"/>
                      <a:pt x="133" y="88"/>
                      <a:pt x="144" y="55"/>
                    </a:cubicBezTo>
                    <a:cubicBezTo>
                      <a:pt x="144" y="44"/>
                      <a:pt x="133" y="11"/>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3"/>
              <p:cNvSpPr/>
              <p:nvPr/>
            </p:nvSpPr>
            <p:spPr>
              <a:xfrm>
                <a:off x="1376615" y="3289531"/>
                <a:ext cx="11782" cy="13336"/>
              </a:xfrm>
              <a:custGeom>
                <a:avLst/>
                <a:gdLst/>
                <a:ahLst/>
                <a:cxnLst/>
                <a:rect l="l" t="t" r="r" b="b"/>
                <a:pathLst>
                  <a:path w="144" h="163" extrusionOk="0">
                    <a:moveTo>
                      <a:pt x="100" y="0"/>
                    </a:moveTo>
                    <a:cubicBezTo>
                      <a:pt x="92" y="0"/>
                      <a:pt x="83" y="3"/>
                      <a:pt x="78" y="8"/>
                    </a:cubicBezTo>
                    <a:cubicBezTo>
                      <a:pt x="56" y="41"/>
                      <a:pt x="23" y="74"/>
                      <a:pt x="12" y="118"/>
                    </a:cubicBezTo>
                    <a:cubicBezTo>
                      <a:pt x="1" y="129"/>
                      <a:pt x="23" y="151"/>
                      <a:pt x="34" y="162"/>
                    </a:cubicBezTo>
                    <a:lnTo>
                      <a:pt x="56" y="162"/>
                    </a:lnTo>
                    <a:cubicBezTo>
                      <a:pt x="111" y="140"/>
                      <a:pt x="144" y="96"/>
                      <a:pt x="144" y="30"/>
                    </a:cubicBezTo>
                    <a:cubicBezTo>
                      <a:pt x="144" y="19"/>
                      <a:pt x="133" y="8"/>
                      <a:pt x="122" y="8"/>
                    </a:cubicBezTo>
                    <a:cubicBezTo>
                      <a:pt x="116" y="3"/>
                      <a:pt x="108"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3"/>
              <p:cNvSpPr/>
              <p:nvPr/>
            </p:nvSpPr>
            <p:spPr>
              <a:xfrm>
                <a:off x="1632210" y="3482701"/>
                <a:ext cx="14482" cy="10882"/>
              </a:xfrm>
              <a:custGeom>
                <a:avLst/>
                <a:gdLst/>
                <a:ahLst/>
                <a:cxnLst/>
                <a:rect l="l" t="t" r="r" b="b"/>
                <a:pathLst>
                  <a:path w="177" h="133" extrusionOk="0">
                    <a:moveTo>
                      <a:pt x="33" y="1"/>
                    </a:moveTo>
                    <a:cubicBezTo>
                      <a:pt x="33" y="1"/>
                      <a:pt x="11" y="12"/>
                      <a:pt x="11" y="23"/>
                    </a:cubicBezTo>
                    <a:cubicBezTo>
                      <a:pt x="11" y="34"/>
                      <a:pt x="0" y="56"/>
                      <a:pt x="11" y="67"/>
                    </a:cubicBezTo>
                    <a:cubicBezTo>
                      <a:pt x="44" y="100"/>
                      <a:pt x="88" y="133"/>
                      <a:pt x="143" y="133"/>
                    </a:cubicBezTo>
                    <a:cubicBezTo>
                      <a:pt x="154" y="133"/>
                      <a:pt x="165" y="111"/>
                      <a:pt x="176" y="111"/>
                    </a:cubicBezTo>
                    <a:cubicBezTo>
                      <a:pt x="176" y="100"/>
                      <a:pt x="176" y="89"/>
                      <a:pt x="176" y="89"/>
                    </a:cubicBezTo>
                    <a:cubicBezTo>
                      <a:pt x="154" y="34"/>
                      <a:pt x="99"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3"/>
              <p:cNvSpPr/>
              <p:nvPr/>
            </p:nvSpPr>
            <p:spPr>
              <a:xfrm>
                <a:off x="1728590" y="3466092"/>
                <a:ext cx="12518" cy="10554"/>
              </a:xfrm>
              <a:custGeom>
                <a:avLst/>
                <a:gdLst/>
                <a:ahLst/>
                <a:cxnLst/>
                <a:rect l="l" t="t" r="r" b="b"/>
                <a:pathLst>
                  <a:path w="153" h="129" extrusionOk="0">
                    <a:moveTo>
                      <a:pt x="104" y="1"/>
                    </a:moveTo>
                    <a:cubicBezTo>
                      <a:pt x="54" y="1"/>
                      <a:pt x="0" y="47"/>
                      <a:pt x="10" y="94"/>
                    </a:cubicBezTo>
                    <a:cubicBezTo>
                      <a:pt x="10" y="116"/>
                      <a:pt x="21" y="127"/>
                      <a:pt x="32" y="127"/>
                    </a:cubicBezTo>
                    <a:cubicBezTo>
                      <a:pt x="37" y="128"/>
                      <a:pt x="42" y="128"/>
                      <a:pt x="46" y="128"/>
                    </a:cubicBezTo>
                    <a:cubicBezTo>
                      <a:pt x="98" y="128"/>
                      <a:pt x="153" y="79"/>
                      <a:pt x="153" y="39"/>
                    </a:cubicBezTo>
                    <a:cubicBezTo>
                      <a:pt x="142" y="28"/>
                      <a:pt x="142" y="17"/>
                      <a:pt x="131" y="6"/>
                    </a:cubicBezTo>
                    <a:cubicBezTo>
                      <a:pt x="122" y="2"/>
                      <a:pt x="11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3"/>
              <p:cNvSpPr/>
              <p:nvPr/>
            </p:nvSpPr>
            <p:spPr>
              <a:xfrm>
                <a:off x="1404514" y="3069770"/>
                <a:ext cx="12682" cy="11864"/>
              </a:xfrm>
              <a:custGeom>
                <a:avLst/>
                <a:gdLst/>
                <a:ahLst/>
                <a:cxnLst/>
                <a:rect l="l" t="t" r="r" b="b"/>
                <a:pathLst>
                  <a:path w="155" h="145" extrusionOk="0">
                    <a:moveTo>
                      <a:pt x="34" y="0"/>
                    </a:moveTo>
                    <a:cubicBezTo>
                      <a:pt x="23" y="22"/>
                      <a:pt x="1" y="33"/>
                      <a:pt x="12" y="44"/>
                    </a:cubicBezTo>
                    <a:cubicBezTo>
                      <a:pt x="22" y="103"/>
                      <a:pt x="67" y="145"/>
                      <a:pt x="108" y="145"/>
                    </a:cubicBezTo>
                    <a:cubicBezTo>
                      <a:pt x="113" y="145"/>
                      <a:pt x="117" y="144"/>
                      <a:pt x="122" y="143"/>
                    </a:cubicBezTo>
                    <a:cubicBezTo>
                      <a:pt x="133" y="143"/>
                      <a:pt x="155" y="121"/>
                      <a:pt x="155" y="110"/>
                    </a:cubicBezTo>
                    <a:cubicBezTo>
                      <a:pt x="155" y="55"/>
                      <a:pt x="111" y="22"/>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3"/>
              <p:cNvSpPr/>
              <p:nvPr/>
            </p:nvSpPr>
            <p:spPr>
              <a:xfrm>
                <a:off x="1616010" y="3242486"/>
                <a:ext cx="10882" cy="11782"/>
              </a:xfrm>
              <a:custGeom>
                <a:avLst/>
                <a:gdLst/>
                <a:ahLst/>
                <a:cxnLst/>
                <a:rect l="l" t="t" r="r" b="b"/>
                <a:pathLst>
                  <a:path w="133" h="144" extrusionOk="0">
                    <a:moveTo>
                      <a:pt x="77" y="1"/>
                    </a:moveTo>
                    <a:cubicBezTo>
                      <a:pt x="33" y="11"/>
                      <a:pt x="0" y="55"/>
                      <a:pt x="11" y="99"/>
                    </a:cubicBezTo>
                    <a:cubicBezTo>
                      <a:pt x="11" y="110"/>
                      <a:pt x="22" y="121"/>
                      <a:pt x="44" y="143"/>
                    </a:cubicBezTo>
                    <a:cubicBezTo>
                      <a:pt x="66" y="121"/>
                      <a:pt x="88" y="110"/>
                      <a:pt x="110" y="99"/>
                    </a:cubicBezTo>
                    <a:cubicBezTo>
                      <a:pt x="121" y="77"/>
                      <a:pt x="132" y="44"/>
                      <a:pt x="110" y="22"/>
                    </a:cubicBezTo>
                    <a:cubicBezTo>
                      <a:pt x="99" y="11"/>
                      <a:pt x="88"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3"/>
              <p:cNvSpPr/>
              <p:nvPr/>
            </p:nvSpPr>
            <p:spPr>
              <a:xfrm>
                <a:off x="1352315" y="3412420"/>
                <a:ext cx="9082" cy="9409"/>
              </a:xfrm>
              <a:custGeom>
                <a:avLst/>
                <a:gdLst/>
                <a:ahLst/>
                <a:cxnLst/>
                <a:rect l="l" t="t" r="r" b="b"/>
                <a:pathLst>
                  <a:path w="111" h="115" extrusionOk="0">
                    <a:moveTo>
                      <a:pt x="75" y="0"/>
                    </a:moveTo>
                    <a:cubicBezTo>
                      <a:pt x="38" y="0"/>
                      <a:pt x="11" y="40"/>
                      <a:pt x="1" y="79"/>
                    </a:cubicBezTo>
                    <a:cubicBezTo>
                      <a:pt x="12" y="90"/>
                      <a:pt x="34" y="112"/>
                      <a:pt x="45" y="112"/>
                    </a:cubicBezTo>
                    <a:cubicBezTo>
                      <a:pt x="51" y="113"/>
                      <a:pt x="56" y="114"/>
                      <a:pt x="61" y="114"/>
                    </a:cubicBezTo>
                    <a:cubicBezTo>
                      <a:pt x="94" y="114"/>
                      <a:pt x="111" y="86"/>
                      <a:pt x="111" y="57"/>
                    </a:cubicBezTo>
                    <a:cubicBezTo>
                      <a:pt x="111" y="35"/>
                      <a:pt x="100" y="13"/>
                      <a:pt x="89" y="2"/>
                    </a:cubicBezTo>
                    <a:cubicBezTo>
                      <a:pt x="84" y="1"/>
                      <a:pt x="8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43"/>
            <p:cNvSpPr/>
            <p:nvPr/>
          </p:nvSpPr>
          <p:spPr>
            <a:xfrm>
              <a:off x="2152237" y="2709856"/>
              <a:ext cx="872829" cy="866611"/>
            </a:xfrm>
            <a:custGeom>
              <a:avLst/>
              <a:gdLst/>
              <a:ahLst/>
              <a:cxnLst/>
              <a:rect l="l" t="t" r="r" b="b"/>
              <a:pathLst>
                <a:path w="10668" h="10592" extrusionOk="0">
                  <a:moveTo>
                    <a:pt x="5719" y="110"/>
                  </a:moveTo>
                  <a:cubicBezTo>
                    <a:pt x="6005" y="121"/>
                    <a:pt x="6291" y="187"/>
                    <a:pt x="6566" y="242"/>
                  </a:cubicBezTo>
                  <a:cubicBezTo>
                    <a:pt x="7204" y="363"/>
                    <a:pt x="7786" y="627"/>
                    <a:pt x="8314" y="990"/>
                  </a:cubicBezTo>
                  <a:cubicBezTo>
                    <a:pt x="8556" y="1144"/>
                    <a:pt x="8765" y="1331"/>
                    <a:pt x="8974" y="1529"/>
                  </a:cubicBezTo>
                  <a:cubicBezTo>
                    <a:pt x="9194" y="1727"/>
                    <a:pt x="9414" y="1936"/>
                    <a:pt x="9590" y="2189"/>
                  </a:cubicBezTo>
                  <a:cubicBezTo>
                    <a:pt x="9898" y="2607"/>
                    <a:pt x="10151" y="3046"/>
                    <a:pt x="10305" y="3552"/>
                  </a:cubicBezTo>
                  <a:cubicBezTo>
                    <a:pt x="10415" y="3871"/>
                    <a:pt x="10492" y="4190"/>
                    <a:pt x="10536" y="4531"/>
                  </a:cubicBezTo>
                  <a:cubicBezTo>
                    <a:pt x="10558" y="4828"/>
                    <a:pt x="10547" y="5125"/>
                    <a:pt x="10525" y="5422"/>
                  </a:cubicBezTo>
                  <a:cubicBezTo>
                    <a:pt x="10514" y="5488"/>
                    <a:pt x="10514" y="5554"/>
                    <a:pt x="10503" y="5631"/>
                  </a:cubicBezTo>
                  <a:cubicBezTo>
                    <a:pt x="10492" y="5895"/>
                    <a:pt x="10470" y="6170"/>
                    <a:pt x="10459" y="6434"/>
                  </a:cubicBezTo>
                  <a:cubicBezTo>
                    <a:pt x="10415" y="7104"/>
                    <a:pt x="10195" y="7720"/>
                    <a:pt x="9843" y="8292"/>
                  </a:cubicBezTo>
                  <a:cubicBezTo>
                    <a:pt x="9656" y="8600"/>
                    <a:pt x="9392" y="8864"/>
                    <a:pt x="9106" y="9095"/>
                  </a:cubicBezTo>
                  <a:cubicBezTo>
                    <a:pt x="8666" y="9458"/>
                    <a:pt x="8182" y="9744"/>
                    <a:pt x="7687" y="10019"/>
                  </a:cubicBezTo>
                  <a:cubicBezTo>
                    <a:pt x="7347" y="10206"/>
                    <a:pt x="6984" y="10315"/>
                    <a:pt x="6599" y="10392"/>
                  </a:cubicBezTo>
                  <a:cubicBezTo>
                    <a:pt x="6254" y="10459"/>
                    <a:pt x="5909" y="10492"/>
                    <a:pt x="5563" y="10492"/>
                  </a:cubicBezTo>
                  <a:cubicBezTo>
                    <a:pt x="5279" y="10492"/>
                    <a:pt x="4994" y="10470"/>
                    <a:pt x="4707" y="10425"/>
                  </a:cubicBezTo>
                  <a:cubicBezTo>
                    <a:pt x="4465" y="10392"/>
                    <a:pt x="4234" y="10326"/>
                    <a:pt x="4014" y="10228"/>
                  </a:cubicBezTo>
                  <a:cubicBezTo>
                    <a:pt x="3663" y="10074"/>
                    <a:pt x="3322" y="9920"/>
                    <a:pt x="2970" y="9755"/>
                  </a:cubicBezTo>
                  <a:cubicBezTo>
                    <a:pt x="2629" y="9590"/>
                    <a:pt x="2310" y="9370"/>
                    <a:pt x="2002" y="9139"/>
                  </a:cubicBezTo>
                  <a:cubicBezTo>
                    <a:pt x="1826" y="8996"/>
                    <a:pt x="1661" y="8831"/>
                    <a:pt x="1507" y="8666"/>
                  </a:cubicBezTo>
                  <a:cubicBezTo>
                    <a:pt x="1276" y="8413"/>
                    <a:pt x="1056" y="8138"/>
                    <a:pt x="869" y="7852"/>
                  </a:cubicBezTo>
                  <a:cubicBezTo>
                    <a:pt x="517" y="7313"/>
                    <a:pt x="297" y="6708"/>
                    <a:pt x="220" y="6060"/>
                  </a:cubicBezTo>
                  <a:cubicBezTo>
                    <a:pt x="110" y="5048"/>
                    <a:pt x="242" y="4069"/>
                    <a:pt x="627" y="3123"/>
                  </a:cubicBezTo>
                  <a:cubicBezTo>
                    <a:pt x="858" y="2552"/>
                    <a:pt x="1188" y="2046"/>
                    <a:pt x="1617" y="1617"/>
                  </a:cubicBezTo>
                  <a:cubicBezTo>
                    <a:pt x="1705" y="1518"/>
                    <a:pt x="1804" y="1441"/>
                    <a:pt x="1903" y="1364"/>
                  </a:cubicBezTo>
                  <a:cubicBezTo>
                    <a:pt x="2321" y="1034"/>
                    <a:pt x="2761" y="748"/>
                    <a:pt x="3234" y="506"/>
                  </a:cubicBezTo>
                  <a:cubicBezTo>
                    <a:pt x="3520" y="363"/>
                    <a:pt x="3827" y="286"/>
                    <a:pt x="4146" y="231"/>
                  </a:cubicBezTo>
                  <a:cubicBezTo>
                    <a:pt x="4663" y="132"/>
                    <a:pt x="5191" y="110"/>
                    <a:pt x="5719" y="110"/>
                  </a:cubicBezTo>
                  <a:close/>
                  <a:moveTo>
                    <a:pt x="5675" y="0"/>
                  </a:moveTo>
                  <a:cubicBezTo>
                    <a:pt x="5103" y="0"/>
                    <a:pt x="4542" y="33"/>
                    <a:pt x="3981" y="154"/>
                  </a:cubicBezTo>
                  <a:cubicBezTo>
                    <a:pt x="3630" y="220"/>
                    <a:pt x="3300" y="330"/>
                    <a:pt x="2992" y="517"/>
                  </a:cubicBezTo>
                  <a:cubicBezTo>
                    <a:pt x="2596" y="737"/>
                    <a:pt x="2222" y="979"/>
                    <a:pt x="1870" y="1254"/>
                  </a:cubicBezTo>
                  <a:cubicBezTo>
                    <a:pt x="1760" y="1342"/>
                    <a:pt x="1650" y="1430"/>
                    <a:pt x="1551" y="1529"/>
                  </a:cubicBezTo>
                  <a:cubicBezTo>
                    <a:pt x="1122" y="1958"/>
                    <a:pt x="792" y="2464"/>
                    <a:pt x="550" y="3024"/>
                  </a:cubicBezTo>
                  <a:cubicBezTo>
                    <a:pt x="143" y="3992"/>
                    <a:pt x="0" y="5015"/>
                    <a:pt x="121" y="6060"/>
                  </a:cubicBezTo>
                  <a:cubicBezTo>
                    <a:pt x="198" y="6752"/>
                    <a:pt x="429" y="7379"/>
                    <a:pt x="814" y="7962"/>
                  </a:cubicBezTo>
                  <a:cubicBezTo>
                    <a:pt x="990" y="8226"/>
                    <a:pt x="1188" y="8479"/>
                    <a:pt x="1408" y="8710"/>
                  </a:cubicBezTo>
                  <a:cubicBezTo>
                    <a:pt x="1584" y="8897"/>
                    <a:pt x="1760" y="9073"/>
                    <a:pt x="1958" y="9238"/>
                  </a:cubicBezTo>
                  <a:cubicBezTo>
                    <a:pt x="2255" y="9469"/>
                    <a:pt x="2574" y="9678"/>
                    <a:pt x="2915" y="9843"/>
                  </a:cubicBezTo>
                  <a:cubicBezTo>
                    <a:pt x="3267" y="10008"/>
                    <a:pt x="3630" y="10173"/>
                    <a:pt x="3992" y="10326"/>
                  </a:cubicBezTo>
                  <a:cubicBezTo>
                    <a:pt x="4212" y="10425"/>
                    <a:pt x="4454" y="10491"/>
                    <a:pt x="4696" y="10524"/>
                  </a:cubicBezTo>
                  <a:cubicBezTo>
                    <a:pt x="4983" y="10569"/>
                    <a:pt x="5270" y="10591"/>
                    <a:pt x="5557" y="10591"/>
                  </a:cubicBezTo>
                  <a:cubicBezTo>
                    <a:pt x="5908" y="10591"/>
                    <a:pt x="6259" y="10558"/>
                    <a:pt x="6610" y="10491"/>
                  </a:cubicBezTo>
                  <a:cubicBezTo>
                    <a:pt x="6995" y="10414"/>
                    <a:pt x="7380" y="10305"/>
                    <a:pt x="7731" y="10118"/>
                  </a:cubicBezTo>
                  <a:cubicBezTo>
                    <a:pt x="8237" y="9843"/>
                    <a:pt x="8721" y="9535"/>
                    <a:pt x="9172" y="9172"/>
                  </a:cubicBezTo>
                  <a:cubicBezTo>
                    <a:pt x="9469" y="8941"/>
                    <a:pt x="9733" y="8677"/>
                    <a:pt x="9931" y="8358"/>
                  </a:cubicBezTo>
                  <a:cubicBezTo>
                    <a:pt x="10294" y="7764"/>
                    <a:pt x="10525" y="7137"/>
                    <a:pt x="10558" y="6445"/>
                  </a:cubicBezTo>
                  <a:cubicBezTo>
                    <a:pt x="10580" y="6170"/>
                    <a:pt x="10602" y="5906"/>
                    <a:pt x="10613" y="5631"/>
                  </a:cubicBezTo>
                  <a:cubicBezTo>
                    <a:pt x="10613" y="5565"/>
                    <a:pt x="10624" y="5499"/>
                    <a:pt x="10624" y="5422"/>
                  </a:cubicBezTo>
                  <a:cubicBezTo>
                    <a:pt x="10646" y="5125"/>
                    <a:pt x="10668" y="4817"/>
                    <a:pt x="10635" y="4520"/>
                  </a:cubicBezTo>
                  <a:cubicBezTo>
                    <a:pt x="10602" y="4168"/>
                    <a:pt x="10503" y="3827"/>
                    <a:pt x="10393" y="3486"/>
                  </a:cubicBezTo>
                  <a:cubicBezTo>
                    <a:pt x="10239" y="3002"/>
                    <a:pt x="9997" y="2563"/>
                    <a:pt x="9700" y="2156"/>
                  </a:cubicBezTo>
                  <a:cubicBezTo>
                    <a:pt x="9502" y="1870"/>
                    <a:pt x="9249" y="1639"/>
                    <a:pt x="8996" y="1408"/>
                  </a:cubicBezTo>
                  <a:cubicBezTo>
                    <a:pt x="8798" y="1221"/>
                    <a:pt x="8600" y="1045"/>
                    <a:pt x="8369" y="902"/>
                  </a:cubicBezTo>
                  <a:cubicBezTo>
                    <a:pt x="7819" y="528"/>
                    <a:pt x="7237" y="253"/>
                    <a:pt x="6588" y="132"/>
                  </a:cubicBezTo>
                  <a:cubicBezTo>
                    <a:pt x="6280" y="77"/>
                    <a:pt x="5983" y="0"/>
                    <a:pt x="5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3"/>
            <p:cNvSpPr/>
            <p:nvPr/>
          </p:nvSpPr>
          <p:spPr>
            <a:xfrm>
              <a:off x="2797361" y="1428434"/>
              <a:ext cx="802630" cy="830366"/>
            </a:xfrm>
            <a:custGeom>
              <a:avLst/>
              <a:gdLst/>
              <a:ahLst/>
              <a:cxnLst/>
              <a:rect l="l" t="t" r="r" b="b"/>
              <a:pathLst>
                <a:path w="9810" h="10149" extrusionOk="0">
                  <a:moveTo>
                    <a:pt x="7127" y="107"/>
                  </a:moveTo>
                  <a:cubicBezTo>
                    <a:pt x="7549" y="107"/>
                    <a:pt x="7965" y="157"/>
                    <a:pt x="8380" y="277"/>
                  </a:cubicBezTo>
                  <a:cubicBezTo>
                    <a:pt x="8512" y="310"/>
                    <a:pt x="8633" y="365"/>
                    <a:pt x="8765" y="420"/>
                  </a:cubicBezTo>
                  <a:cubicBezTo>
                    <a:pt x="8831" y="453"/>
                    <a:pt x="8897" y="497"/>
                    <a:pt x="8963" y="563"/>
                  </a:cubicBezTo>
                  <a:cubicBezTo>
                    <a:pt x="8941" y="596"/>
                    <a:pt x="8919" y="618"/>
                    <a:pt x="8897" y="640"/>
                  </a:cubicBezTo>
                  <a:cubicBezTo>
                    <a:pt x="8776" y="783"/>
                    <a:pt x="8644" y="915"/>
                    <a:pt x="8512" y="1047"/>
                  </a:cubicBezTo>
                  <a:cubicBezTo>
                    <a:pt x="7797" y="1751"/>
                    <a:pt x="7072" y="2444"/>
                    <a:pt x="6357" y="3148"/>
                  </a:cubicBezTo>
                  <a:cubicBezTo>
                    <a:pt x="6324" y="3181"/>
                    <a:pt x="6291" y="3213"/>
                    <a:pt x="6247" y="3257"/>
                  </a:cubicBezTo>
                  <a:cubicBezTo>
                    <a:pt x="6214" y="3235"/>
                    <a:pt x="6192" y="3224"/>
                    <a:pt x="6170" y="3203"/>
                  </a:cubicBezTo>
                  <a:cubicBezTo>
                    <a:pt x="6093" y="3126"/>
                    <a:pt x="5994" y="3093"/>
                    <a:pt x="5895" y="3093"/>
                  </a:cubicBezTo>
                  <a:cubicBezTo>
                    <a:pt x="5367" y="3049"/>
                    <a:pt x="4828" y="3005"/>
                    <a:pt x="4300" y="3005"/>
                  </a:cubicBezTo>
                  <a:cubicBezTo>
                    <a:pt x="4036" y="3005"/>
                    <a:pt x="3772" y="3005"/>
                    <a:pt x="3520" y="3071"/>
                  </a:cubicBezTo>
                  <a:cubicBezTo>
                    <a:pt x="3410" y="3093"/>
                    <a:pt x="3311" y="3126"/>
                    <a:pt x="3212" y="3170"/>
                  </a:cubicBezTo>
                  <a:cubicBezTo>
                    <a:pt x="3188" y="3177"/>
                    <a:pt x="3169" y="3181"/>
                    <a:pt x="3152" y="3181"/>
                  </a:cubicBezTo>
                  <a:cubicBezTo>
                    <a:pt x="3121" y="3181"/>
                    <a:pt x="3097" y="3169"/>
                    <a:pt x="3069" y="3148"/>
                  </a:cubicBezTo>
                  <a:cubicBezTo>
                    <a:pt x="3047" y="3126"/>
                    <a:pt x="3025" y="3104"/>
                    <a:pt x="3003" y="3082"/>
                  </a:cubicBezTo>
                  <a:lnTo>
                    <a:pt x="803" y="772"/>
                  </a:lnTo>
                  <a:cubicBezTo>
                    <a:pt x="781" y="739"/>
                    <a:pt x="748" y="706"/>
                    <a:pt x="715" y="662"/>
                  </a:cubicBezTo>
                  <a:cubicBezTo>
                    <a:pt x="803" y="574"/>
                    <a:pt x="902" y="541"/>
                    <a:pt x="1001" y="508"/>
                  </a:cubicBezTo>
                  <a:cubicBezTo>
                    <a:pt x="1221" y="431"/>
                    <a:pt x="1441" y="376"/>
                    <a:pt x="1661" y="343"/>
                  </a:cubicBezTo>
                  <a:cubicBezTo>
                    <a:pt x="2134" y="288"/>
                    <a:pt x="2596" y="222"/>
                    <a:pt x="3058" y="167"/>
                  </a:cubicBezTo>
                  <a:cubicBezTo>
                    <a:pt x="3245" y="145"/>
                    <a:pt x="3421" y="134"/>
                    <a:pt x="3607" y="134"/>
                  </a:cubicBezTo>
                  <a:cubicBezTo>
                    <a:pt x="4069" y="123"/>
                    <a:pt x="4531" y="123"/>
                    <a:pt x="4993" y="123"/>
                  </a:cubicBezTo>
                  <a:cubicBezTo>
                    <a:pt x="5253" y="128"/>
                    <a:pt x="5514" y="131"/>
                    <a:pt x="5776" y="131"/>
                  </a:cubicBezTo>
                  <a:cubicBezTo>
                    <a:pt x="6146" y="131"/>
                    <a:pt x="6517" y="125"/>
                    <a:pt x="6885" y="112"/>
                  </a:cubicBezTo>
                  <a:cubicBezTo>
                    <a:pt x="6966" y="109"/>
                    <a:pt x="7046" y="107"/>
                    <a:pt x="7127" y="107"/>
                  </a:cubicBezTo>
                  <a:close/>
                  <a:moveTo>
                    <a:pt x="4205" y="3112"/>
                  </a:moveTo>
                  <a:cubicBezTo>
                    <a:pt x="4248" y="3112"/>
                    <a:pt x="4290" y="3113"/>
                    <a:pt x="4333" y="3115"/>
                  </a:cubicBezTo>
                  <a:cubicBezTo>
                    <a:pt x="4839" y="3126"/>
                    <a:pt x="5356" y="3170"/>
                    <a:pt x="5873" y="3192"/>
                  </a:cubicBezTo>
                  <a:cubicBezTo>
                    <a:pt x="6038" y="3203"/>
                    <a:pt x="6148" y="3290"/>
                    <a:pt x="6214" y="3444"/>
                  </a:cubicBezTo>
                  <a:cubicBezTo>
                    <a:pt x="6280" y="3598"/>
                    <a:pt x="6313" y="3763"/>
                    <a:pt x="6324" y="3939"/>
                  </a:cubicBezTo>
                  <a:cubicBezTo>
                    <a:pt x="6368" y="4324"/>
                    <a:pt x="6390" y="4709"/>
                    <a:pt x="6379" y="5105"/>
                  </a:cubicBezTo>
                  <a:cubicBezTo>
                    <a:pt x="6368" y="5391"/>
                    <a:pt x="6346" y="5688"/>
                    <a:pt x="6324" y="5974"/>
                  </a:cubicBezTo>
                  <a:cubicBezTo>
                    <a:pt x="6324" y="6040"/>
                    <a:pt x="6313" y="6106"/>
                    <a:pt x="6302" y="6183"/>
                  </a:cubicBezTo>
                  <a:cubicBezTo>
                    <a:pt x="6269" y="6381"/>
                    <a:pt x="6159" y="6535"/>
                    <a:pt x="5983" y="6645"/>
                  </a:cubicBezTo>
                  <a:cubicBezTo>
                    <a:pt x="5873" y="6711"/>
                    <a:pt x="5741" y="6766"/>
                    <a:pt x="5620" y="6799"/>
                  </a:cubicBezTo>
                  <a:cubicBezTo>
                    <a:pt x="5334" y="6865"/>
                    <a:pt x="5037" y="6909"/>
                    <a:pt x="4740" y="6909"/>
                  </a:cubicBezTo>
                  <a:cubicBezTo>
                    <a:pt x="4663" y="6912"/>
                    <a:pt x="4587" y="6913"/>
                    <a:pt x="4511" y="6913"/>
                  </a:cubicBezTo>
                  <a:cubicBezTo>
                    <a:pt x="4328" y="6913"/>
                    <a:pt x="4149" y="6905"/>
                    <a:pt x="3970" y="6898"/>
                  </a:cubicBezTo>
                  <a:cubicBezTo>
                    <a:pt x="3717" y="6898"/>
                    <a:pt x="3487" y="6832"/>
                    <a:pt x="3267" y="6744"/>
                  </a:cubicBezTo>
                  <a:cubicBezTo>
                    <a:pt x="3069" y="6656"/>
                    <a:pt x="2926" y="6513"/>
                    <a:pt x="2882" y="6293"/>
                  </a:cubicBezTo>
                  <a:cubicBezTo>
                    <a:pt x="2849" y="6051"/>
                    <a:pt x="2805" y="5809"/>
                    <a:pt x="2772" y="5567"/>
                  </a:cubicBezTo>
                  <a:cubicBezTo>
                    <a:pt x="2739" y="5281"/>
                    <a:pt x="2728" y="4995"/>
                    <a:pt x="2739" y="4709"/>
                  </a:cubicBezTo>
                  <a:cubicBezTo>
                    <a:pt x="2761" y="4390"/>
                    <a:pt x="2805" y="4082"/>
                    <a:pt x="2882" y="3774"/>
                  </a:cubicBezTo>
                  <a:cubicBezTo>
                    <a:pt x="2981" y="3389"/>
                    <a:pt x="3234" y="3203"/>
                    <a:pt x="3607" y="3159"/>
                  </a:cubicBezTo>
                  <a:cubicBezTo>
                    <a:pt x="3807" y="3131"/>
                    <a:pt x="4006" y="3112"/>
                    <a:pt x="4205" y="3112"/>
                  </a:cubicBezTo>
                  <a:close/>
                  <a:moveTo>
                    <a:pt x="616" y="761"/>
                  </a:moveTo>
                  <a:cubicBezTo>
                    <a:pt x="649" y="783"/>
                    <a:pt x="682" y="794"/>
                    <a:pt x="704" y="816"/>
                  </a:cubicBezTo>
                  <a:cubicBezTo>
                    <a:pt x="825" y="937"/>
                    <a:pt x="935" y="1069"/>
                    <a:pt x="1056" y="1190"/>
                  </a:cubicBezTo>
                  <a:cubicBezTo>
                    <a:pt x="1540" y="1696"/>
                    <a:pt x="2035" y="2202"/>
                    <a:pt x="2519" y="2719"/>
                  </a:cubicBezTo>
                  <a:cubicBezTo>
                    <a:pt x="2662" y="2873"/>
                    <a:pt x="2816" y="3038"/>
                    <a:pt x="2959" y="3192"/>
                  </a:cubicBezTo>
                  <a:cubicBezTo>
                    <a:pt x="2981" y="3213"/>
                    <a:pt x="3003" y="3246"/>
                    <a:pt x="3025" y="3279"/>
                  </a:cubicBezTo>
                  <a:cubicBezTo>
                    <a:pt x="3014" y="3301"/>
                    <a:pt x="2992" y="3334"/>
                    <a:pt x="2970" y="3356"/>
                  </a:cubicBezTo>
                  <a:cubicBezTo>
                    <a:pt x="2882" y="3466"/>
                    <a:pt x="2838" y="3587"/>
                    <a:pt x="2794" y="3708"/>
                  </a:cubicBezTo>
                  <a:cubicBezTo>
                    <a:pt x="2717" y="3961"/>
                    <a:pt x="2673" y="4225"/>
                    <a:pt x="2651" y="4489"/>
                  </a:cubicBezTo>
                  <a:cubicBezTo>
                    <a:pt x="2629" y="4775"/>
                    <a:pt x="2629" y="5072"/>
                    <a:pt x="2651" y="5358"/>
                  </a:cubicBezTo>
                  <a:cubicBezTo>
                    <a:pt x="2673" y="5633"/>
                    <a:pt x="2706" y="5908"/>
                    <a:pt x="2750" y="6172"/>
                  </a:cubicBezTo>
                  <a:cubicBezTo>
                    <a:pt x="2761" y="6238"/>
                    <a:pt x="2772" y="6293"/>
                    <a:pt x="2794" y="6348"/>
                  </a:cubicBezTo>
                  <a:cubicBezTo>
                    <a:pt x="2816" y="6469"/>
                    <a:pt x="2882" y="6579"/>
                    <a:pt x="2970" y="6667"/>
                  </a:cubicBezTo>
                  <a:cubicBezTo>
                    <a:pt x="2992" y="6689"/>
                    <a:pt x="3014" y="6700"/>
                    <a:pt x="3047" y="6733"/>
                  </a:cubicBezTo>
                  <a:lnTo>
                    <a:pt x="3036" y="6733"/>
                  </a:lnTo>
                  <a:cubicBezTo>
                    <a:pt x="2959" y="6843"/>
                    <a:pt x="748" y="9317"/>
                    <a:pt x="649" y="9394"/>
                  </a:cubicBezTo>
                  <a:cubicBezTo>
                    <a:pt x="627" y="9372"/>
                    <a:pt x="594" y="9361"/>
                    <a:pt x="572" y="9339"/>
                  </a:cubicBezTo>
                  <a:cubicBezTo>
                    <a:pt x="451" y="9207"/>
                    <a:pt x="363" y="9053"/>
                    <a:pt x="308" y="8877"/>
                  </a:cubicBezTo>
                  <a:cubicBezTo>
                    <a:pt x="220" y="8613"/>
                    <a:pt x="176" y="8338"/>
                    <a:pt x="143" y="8063"/>
                  </a:cubicBezTo>
                  <a:cubicBezTo>
                    <a:pt x="99" y="7634"/>
                    <a:pt x="99" y="7205"/>
                    <a:pt x="99" y="6777"/>
                  </a:cubicBezTo>
                  <a:cubicBezTo>
                    <a:pt x="110" y="6084"/>
                    <a:pt x="121" y="5402"/>
                    <a:pt x="121" y="4709"/>
                  </a:cubicBezTo>
                  <a:cubicBezTo>
                    <a:pt x="121" y="4236"/>
                    <a:pt x="121" y="3752"/>
                    <a:pt x="121" y="3268"/>
                  </a:cubicBezTo>
                  <a:cubicBezTo>
                    <a:pt x="132" y="2752"/>
                    <a:pt x="165" y="2246"/>
                    <a:pt x="242" y="1729"/>
                  </a:cubicBezTo>
                  <a:cubicBezTo>
                    <a:pt x="286" y="1487"/>
                    <a:pt x="352" y="1245"/>
                    <a:pt x="462" y="1014"/>
                  </a:cubicBezTo>
                  <a:cubicBezTo>
                    <a:pt x="506" y="926"/>
                    <a:pt x="539" y="838"/>
                    <a:pt x="616" y="761"/>
                  </a:cubicBezTo>
                  <a:close/>
                  <a:moveTo>
                    <a:pt x="9051" y="651"/>
                  </a:moveTo>
                  <a:cubicBezTo>
                    <a:pt x="9073" y="673"/>
                    <a:pt x="9106" y="695"/>
                    <a:pt x="9128" y="728"/>
                  </a:cubicBezTo>
                  <a:cubicBezTo>
                    <a:pt x="9205" y="838"/>
                    <a:pt x="9260" y="959"/>
                    <a:pt x="9293" y="1091"/>
                  </a:cubicBezTo>
                  <a:cubicBezTo>
                    <a:pt x="9370" y="1366"/>
                    <a:pt x="9403" y="1630"/>
                    <a:pt x="9447" y="1905"/>
                  </a:cubicBezTo>
                  <a:cubicBezTo>
                    <a:pt x="9546" y="2488"/>
                    <a:pt x="9579" y="3082"/>
                    <a:pt x="9601" y="3686"/>
                  </a:cubicBezTo>
                  <a:cubicBezTo>
                    <a:pt x="9612" y="4060"/>
                    <a:pt x="9645" y="4445"/>
                    <a:pt x="9667" y="4830"/>
                  </a:cubicBezTo>
                  <a:cubicBezTo>
                    <a:pt x="9678" y="5270"/>
                    <a:pt x="9689" y="5721"/>
                    <a:pt x="9700" y="6172"/>
                  </a:cubicBezTo>
                  <a:cubicBezTo>
                    <a:pt x="9700" y="6491"/>
                    <a:pt x="9689" y="6821"/>
                    <a:pt x="9678" y="7150"/>
                  </a:cubicBezTo>
                  <a:cubicBezTo>
                    <a:pt x="9667" y="7579"/>
                    <a:pt x="9612" y="8008"/>
                    <a:pt x="9535" y="8437"/>
                  </a:cubicBezTo>
                  <a:cubicBezTo>
                    <a:pt x="9491" y="8657"/>
                    <a:pt x="9458" y="8877"/>
                    <a:pt x="9403" y="9097"/>
                  </a:cubicBezTo>
                  <a:cubicBezTo>
                    <a:pt x="9381" y="9207"/>
                    <a:pt x="9337" y="9306"/>
                    <a:pt x="9293" y="9405"/>
                  </a:cubicBezTo>
                  <a:cubicBezTo>
                    <a:pt x="9260" y="9482"/>
                    <a:pt x="9205" y="9548"/>
                    <a:pt x="9128" y="9592"/>
                  </a:cubicBezTo>
                  <a:cubicBezTo>
                    <a:pt x="9106" y="9581"/>
                    <a:pt x="9084" y="9570"/>
                    <a:pt x="9062" y="9548"/>
                  </a:cubicBezTo>
                  <a:cubicBezTo>
                    <a:pt x="8864" y="9350"/>
                    <a:pt x="8655" y="9152"/>
                    <a:pt x="8446" y="8965"/>
                  </a:cubicBezTo>
                  <a:cubicBezTo>
                    <a:pt x="8193" y="8723"/>
                    <a:pt x="7962" y="8470"/>
                    <a:pt x="7742" y="8206"/>
                  </a:cubicBezTo>
                  <a:cubicBezTo>
                    <a:pt x="7281" y="7667"/>
                    <a:pt x="6819" y="7117"/>
                    <a:pt x="6357" y="6579"/>
                  </a:cubicBezTo>
                  <a:cubicBezTo>
                    <a:pt x="6335" y="6557"/>
                    <a:pt x="6313" y="6535"/>
                    <a:pt x="6291" y="6491"/>
                  </a:cubicBezTo>
                  <a:cubicBezTo>
                    <a:pt x="6401" y="6315"/>
                    <a:pt x="6423" y="6128"/>
                    <a:pt x="6434" y="5941"/>
                  </a:cubicBezTo>
                  <a:cubicBezTo>
                    <a:pt x="6467" y="5534"/>
                    <a:pt x="6489" y="5127"/>
                    <a:pt x="6478" y="4720"/>
                  </a:cubicBezTo>
                  <a:cubicBezTo>
                    <a:pt x="6478" y="4401"/>
                    <a:pt x="6467" y="4071"/>
                    <a:pt x="6412" y="3752"/>
                  </a:cubicBezTo>
                  <a:cubicBezTo>
                    <a:pt x="6379" y="3620"/>
                    <a:pt x="6346" y="3499"/>
                    <a:pt x="6313" y="3356"/>
                  </a:cubicBezTo>
                  <a:cubicBezTo>
                    <a:pt x="6335" y="3323"/>
                    <a:pt x="6368" y="3290"/>
                    <a:pt x="6401" y="3257"/>
                  </a:cubicBezTo>
                  <a:cubicBezTo>
                    <a:pt x="7072" y="2598"/>
                    <a:pt x="7731" y="1949"/>
                    <a:pt x="8402" y="1300"/>
                  </a:cubicBezTo>
                  <a:cubicBezTo>
                    <a:pt x="8589" y="1113"/>
                    <a:pt x="8776" y="926"/>
                    <a:pt x="8952" y="739"/>
                  </a:cubicBezTo>
                  <a:cubicBezTo>
                    <a:pt x="8985" y="706"/>
                    <a:pt x="9018" y="684"/>
                    <a:pt x="9051" y="651"/>
                  </a:cubicBezTo>
                  <a:close/>
                  <a:moveTo>
                    <a:pt x="6225" y="6601"/>
                  </a:moveTo>
                  <a:cubicBezTo>
                    <a:pt x="6258" y="6634"/>
                    <a:pt x="6291" y="6656"/>
                    <a:pt x="6313" y="6700"/>
                  </a:cubicBezTo>
                  <a:cubicBezTo>
                    <a:pt x="6687" y="7139"/>
                    <a:pt x="7072" y="7579"/>
                    <a:pt x="7434" y="8019"/>
                  </a:cubicBezTo>
                  <a:cubicBezTo>
                    <a:pt x="7852" y="8514"/>
                    <a:pt x="8303" y="8987"/>
                    <a:pt x="8776" y="9416"/>
                  </a:cubicBezTo>
                  <a:cubicBezTo>
                    <a:pt x="8842" y="9482"/>
                    <a:pt x="8908" y="9548"/>
                    <a:pt x="8974" y="9614"/>
                  </a:cubicBezTo>
                  <a:cubicBezTo>
                    <a:pt x="8985" y="9614"/>
                    <a:pt x="8996" y="9636"/>
                    <a:pt x="9007" y="9658"/>
                  </a:cubicBezTo>
                  <a:cubicBezTo>
                    <a:pt x="8919" y="9735"/>
                    <a:pt x="8831" y="9757"/>
                    <a:pt x="8732" y="9779"/>
                  </a:cubicBezTo>
                  <a:cubicBezTo>
                    <a:pt x="8479" y="9845"/>
                    <a:pt x="8226" y="9900"/>
                    <a:pt x="7962" y="9922"/>
                  </a:cubicBezTo>
                  <a:cubicBezTo>
                    <a:pt x="7544" y="9966"/>
                    <a:pt x="7138" y="10010"/>
                    <a:pt x="6731" y="10032"/>
                  </a:cubicBezTo>
                  <a:cubicBezTo>
                    <a:pt x="6357" y="10043"/>
                    <a:pt x="5994" y="10043"/>
                    <a:pt x="5631" y="10043"/>
                  </a:cubicBezTo>
                  <a:cubicBezTo>
                    <a:pt x="5037" y="10032"/>
                    <a:pt x="4443" y="10010"/>
                    <a:pt x="3849" y="9988"/>
                  </a:cubicBezTo>
                  <a:cubicBezTo>
                    <a:pt x="3443" y="9977"/>
                    <a:pt x="3036" y="9955"/>
                    <a:pt x="2629" y="9933"/>
                  </a:cubicBezTo>
                  <a:cubicBezTo>
                    <a:pt x="2156" y="9911"/>
                    <a:pt x="1694" y="9856"/>
                    <a:pt x="1243" y="9713"/>
                  </a:cubicBezTo>
                  <a:cubicBezTo>
                    <a:pt x="1089" y="9669"/>
                    <a:pt x="946" y="9614"/>
                    <a:pt x="814" y="9526"/>
                  </a:cubicBezTo>
                  <a:cubicBezTo>
                    <a:pt x="792" y="9515"/>
                    <a:pt x="770" y="9493"/>
                    <a:pt x="759" y="9482"/>
                  </a:cubicBezTo>
                  <a:cubicBezTo>
                    <a:pt x="869" y="9317"/>
                    <a:pt x="2992" y="6953"/>
                    <a:pt x="3146" y="6810"/>
                  </a:cubicBezTo>
                  <a:cubicBezTo>
                    <a:pt x="3245" y="6843"/>
                    <a:pt x="3344" y="6876"/>
                    <a:pt x="3454" y="6909"/>
                  </a:cubicBezTo>
                  <a:cubicBezTo>
                    <a:pt x="3618" y="6964"/>
                    <a:pt x="3783" y="6997"/>
                    <a:pt x="3959" y="7007"/>
                  </a:cubicBezTo>
                  <a:cubicBezTo>
                    <a:pt x="4138" y="7015"/>
                    <a:pt x="4323" y="7023"/>
                    <a:pt x="4509" y="7023"/>
                  </a:cubicBezTo>
                  <a:cubicBezTo>
                    <a:pt x="4586" y="7023"/>
                    <a:pt x="4663" y="7022"/>
                    <a:pt x="4740" y="7018"/>
                  </a:cubicBezTo>
                  <a:cubicBezTo>
                    <a:pt x="5037" y="7007"/>
                    <a:pt x="5334" y="6975"/>
                    <a:pt x="5631" y="6898"/>
                  </a:cubicBezTo>
                  <a:cubicBezTo>
                    <a:pt x="5829" y="6854"/>
                    <a:pt x="6016" y="6766"/>
                    <a:pt x="6170" y="6634"/>
                  </a:cubicBezTo>
                  <a:cubicBezTo>
                    <a:pt x="6181" y="6623"/>
                    <a:pt x="6203" y="6612"/>
                    <a:pt x="6225" y="6601"/>
                  </a:cubicBezTo>
                  <a:close/>
                  <a:moveTo>
                    <a:pt x="7093" y="1"/>
                  </a:moveTo>
                  <a:cubicBezTo>
                    <a:pt x="7053" y="1"/>
                    <a:pt x="7013" y="1"/>
                    <a:pt x="6973" y="2"/>
                  </a:cubicBezTo>
                  <a:cubicBezTo>
                    <a:pt x="6577" y="13"/>
                    <a:pt x="6181" y="24"/>
                    <a:pt x="5785" y="24"/>
                  </a:cubicBezTo>
                  <a:cubicBezTo>
                    <a:pt x="5675" y="27"/>
                    <a:pt x="5565" y="27"/>
                    <a:pt x="5455" y="27"/>
                  </a:cubicBezTo>
                  <a:cubicBezTo>
                    <a:pt x="5015" y="27"/>
                    <a:pt x="4575" y="13"/>
                    <a:pt x="4135" y="13"/>
                  </a:cubicBezTo>
                  <a:cubicBezTo>
                    <a:pt x="3739" y="13"/>
                    <a:pt x="3333" y="24"/>
                    <a:pt x="2937" y="79"/>
                  </a:cubicBezTo>
                  <a:cubicBezTo>
                    <a:pt x="2585" y="134"/>
                    <a:pt x="2222" y="167"/>
                    <a:pt x="1870" y="211"/>
                  </a:cubicBezTo>
                  <a:cubicBezTo>
                    <a:pt x="1584" y="255"/>
                    <a:pt x="1309" y="288"/>
                    <a:pt x="1045" y="376"/>
                  </a:cubicBezTo>
                  <a:cubicBezTo>
                    <a:pt x="726" y="475"/>
                    <a:pt x="495" y="662"/>
                    <a:pt x="363" y="981"/>
                  </a:cubicBezTo>
                  <a:cubicBezTo>
                    <a:pt x="341" y="1036"/>
                    <a:pt x="308" y="1091"/>
                    <a:pt x="286" y="1157"/>
                  </a:cubicBezTo>
                  <a:cubicBezTo>
                    <a:pt x="198" y="1399"/>
                    <a:pt x="143" y="1674"/>
                    <a:pt x="110" y="1938"/>
                  </a:cubicBezTo>
                  <a:cubicBezTo>
                    <a:pt x="55" y="2433"/>
                    <a:pt x="22" y="2939"/>
                    <a:pt x="22" y="3444"/>
                  </a:cubicBezTo>
                  <a:cubicBezTo>
                    <a:pt x="22" y="3972"/>
                    <a:pt x="22" y="4500"/>
                    <a:pt x="22" y="5017"/>
                  </a:cubicBezTo>
                  <a:lnTo>
                    <a:pt x="33" y="5017"/>
                  </a:lnTo>
                  <a:cubicBezTo>
                    <a:pt x="22" y="5545"/>
                    <a:pt x="11" y="6073"/>
                    <a:pt x="0" y="6601"/>
                  </a:cubicBezTo>
                  <a:cubicBezTo>
                    <a:pt x="0" y="7084"/>
                    <a:pt x="0" y="7568"/>
                    <a:pt x="44" y="8052"/>
                  </a:cubicBezTo>
                  <a:cubicBezTo>
                    <a:pt x="77" y="8371"/>
                    <a:pt x="121" y="8668"/>
                    <a:pt x="231" y="8965"/>
                  </a:cubicBezTo>
                  <a:cubicBezTo>
                    <a:pt x="319" y="9218"/>
                    <a:pt x="473" y="9416"/>
                    <a:pt x="693" y="9570"/>
                  </a:cubicBezTo>
                  <a:cubicBezTo>
                    <a:pt x="847" y="9680"/>
                    <a:pt x="1023" y="9757"/>
                    <a:pt x="1210" y="9812"/>
                  </a:cubicBezTo>
                  <a:cubicBezTo>
                    <a:pt x="1661" y="9955"/>
                    <a:pt x="2123" y="10010"/>
                    <a:pt x="2585" y="10032"/>
                  </a:cubicBezTo>
                  <a:cubicBezTo>
                    <a:pt x="3080" y="10065"/>
                    <a:pt x="3563" y="10076"/>
                    <a:pt x="4058" y="10098"/>
                  </a:cubicBezTo>
                  <a:cubicBezTo>
                    <a:pt x="4553" y="10109"/>
                    <a:pt x="5037" y="10131"/>
                    <a:pt x="5532" y="10142"/>
                  </a:cubicBezTo>
                  <a:cubicBezTo>
                    <a:pt x="5705" y="10146"/>
                    <a:pt x="5878" y="10149"/>
                    <a:pt x="6051" y="10149"/>
                  </a:cubicBezTo>
                  <a:cubicBezTo>
                    <a:pt x="6296" y="10149"/>
                    <a:pt x="6541" y="10144"/>
                    <a:pt x="6786" y="10131"/>
                  </a:cubicBezTo>
                  <a:cubicBezTo>
                    <a:pt x="7083" y="10109"/>
                    <a:pt x="7391" y="10076"/>
                    <a:pt x="7687" y="10054"/>
                  </a:cubicBezTo>
                  <a:cubicBezTo>
                    <a:pt x="8028" y="10032"/>
                    <a:pt x="8369" y="9977"/>
                    <a:pt x="8710" y="9900"/>
                  </a:cubicBezTo>
                  <a:cubicBezTo>
                    <a:pt x="8842" y="9867"/>
                    <a:pt x="8963" y="9823"/>
                    <a:pt x="9073" y="9757"/>
                  </a:cubicBezTo>
                  <a:cubicBezTo>
                    <a:pt x="9227" y="9680"/>
                    <a:pt x="9337" y="9570"/>
                    <a:pt x="9403" y="9416"/>
                  </a:cubicBezTo>
                  <a:cubicBezTo>
                    <a:pt x="9447" y="9317"/>
                    <a:pt x="9480" y="9218"/>
                    <a:pt x="9513" y="9108"/>
                  </a:cubicBezTo>
                  <a:cubicBezTo>
                    <a:pt x="9557" y="8899"/>
                    <a:pt x="9601" y="8679"/>
                    <a:pt x="9634" y="8459"/>
                  </a:cubicBezTo>
                  <a:cubicBezTo>
                    <a:pt x="9711" y="8041"/>
                    <a:pt x="9766" y="7634"/>
                    <a:pt x="9777" y="7216"/>
                  </a:cubicBezTo>
                  <a:cubicBezTo>
                    <a:pt x="9788" y="6931"/>
                    <a:pt x="9799" y="6656"/>
                    <a:pt x="9799" y="6370"/>
                  </a:cubicBezTo>
                  <a:cubicBezTo>
                    <a:pt x="9810" y="5853"/>
                    <a:pt x="9788" y="5325"/>
                    <a:pt x="9766" y="4808"/>
                  </a:cubicBezTo>
                  <a:cubicBezTo>
                    <a:pt x="9744" y="4423"/>
                    <a:pt x="9711" y="4027"/>
                    <a:pt x="9700" y="3642"/>
                  </a:cubicBezTo>
                  <a:cubicBezTo>
                    <a:pt x="9678" y="2983"/>
                    <a:pt x="9634" y="2334"/>
                    <a:pt x="9524" y="1685"/>
                  </a:cubicBezTo>
                  <a:cubicBezTo>
                    <a:pt x="9480" y="1454"/>
                    <a:pt x="9447" y="1234"/>
                    <a:pt x="9370" y="1014"/>
                  </a:cubicBezTo>
                  <a:cubicBezTo>
                    <a:pt x="9271" y="673"/>
                    <a:pt x="9062" y="442"/>
                    <a:pt x="8754" y="299"/>
                  </a:cubicBezTo>
                  <a:cubicBezTo>
                    <a:pt x="8633" y="244"/>
                    <a:pt x="8512" y="200"/>
                    <a:pt x="8391" y="167"/>
                  </a:cubicBezTo>
                  <a:cubicBezTo>
                    <a:pt x="7968" y="56"/>
                    <a:pt x="7535" y="1"/>
                    <a:pt x="70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3"/>
            <p:cNvSpPr/>
            <p:nvPr/>
          </p:nvSpPr>
          <p:spPr>
            <a:xfrm>
              <a:off x="2271934" y="2817772"/>
              <a:ext cx="643413" cy="644886"/>
            </a:xfrm>
            <a:custGeom>
              <a:avLst/>
              <a:gdLst/>
              <a:ahLst/>
              <a:cxnLst/>
              <a:rect l="l" t="t" r="r" b="b"/>
              <a:pathLst>
                <a:path w="7864" h="7882" extrusionOk="0">
                  <a:moveTo>
                    <a:pt x="3802" y="107"/>
                  </a:moveTo>
                  <a:cubicBezTo>
                    <a:pt x="3844" y="107"/>
                    <a:pt x="3885" y="108"/>
                    <a:pt x="3926" y="111"/>
                  </a:cubicBezTo>
                  <a:cubicBezTo>
                    <a:pt x="4234" y="133"/>
                    <a:pt x="4542" y="155"/>
                    <a:pt x="4839" y="243"/>
                  </a:cubicBezTo>
                  <a:cubicBezTo>
                    <a:pt x="5334" y="386"/>
                    <a:pt x="5807" y="584"/>
                    <a:pt x="6246" y="870"/>
                  </a:cubicBezTo>
                  <a:cubicBezTo>
                    <a:pt x="6433" y="991"/>
                    <a:pt x="6598" y="1145"/>
                    <a:pt x="6741" y="1321"/>
                  </a:cubicBezTo>
                  <a:cubicBezTo>
                    <a:pt x="7038" y="1683"/>
                    <a:pt x="7269" y="2090"/>
                    <a:pt x="7434" y="2530"/>
                  </a:cubicBezTo>
                  <a:cubicBezTo>
                    <a:pt x="7544" y="2827"/>
                    <a:pt x="7632" y="3135"/>
                    <a:pt x="7676" y="3443"/>
                  </a:cubicBezTo>
                  <a:cubicBezTo>
                    <a:pt x="7753" y="3960"/>
                    <a:pt x="7709" y="4466"/>
                    <a:pt x="7544" y="4972"/>
                  </a:cubicBezTo>
                  <a:cubicBezTo>
                    <a:pt x="7434" y="5301"/>
                    <a:pt x="7280" y="5631"/>
                    <a:pt x="7104" y="5939"/>
                  </a:cubicBezTo>
                  <a:cubicBezTo>
                    <a:pt x="7060" y="6016"/>
                    <a:pt x="7005" y="6093"/>
                    <a:pt x="6950" y="6159"/>
                  </a:cubicBezTo>
                  <a:cubicBezTo>
                    <a:pt x="6664" y="6489"/>
                    <a:pt x="6367" y="6797"/>
                    <a:pt x="6016" y="7061"/>
                  </a:cubicBezTo>
                  <a:cubicBezTo>
                    <a:pt x="5719" y="7281"/>
                    <a:pt x="5411" y="7468"/>
                    <a:pt x="5070" y="7578"/>
                  </a:cubicBezTo>
                  <a:cubicBezTo>
                    <a:pt x="4971" y="7611"/>
                    <a:pt x="4883" y="7655"/>
                    <a:pt x="4795" y="7688"/>
                  </a:cubicBezTo>
                  <a:cubicBezTo>
                    <a:pt x="4674" y="7732"/>
                    <a:pt x="4553" y="7754"/>
                    <a:pt x="4432" y="7754"/>
                  </a:cubicBezTo>
                  <a:cubicBezTo>
                    <a:pt x="4278" y="7765"/>
                    <a:pt x="4135" y="7765"/>
                    <a:pt x="3981" y="7776"/>
                  </a:cubicBezTo>
                  <a:cubicBezTo>
                    <a:pt x="3932" y="7780"/>
                    <a:pt x="3882" y="7783"/>
                    <a:pt x="3833" y="7783"/>
                  </a:cubicBezTo>
                  <a:cubicBezTo>
                    <a:pt x="3640" y="7783"/>
                    <a:pt x="3448" y="7749"/>
                    <a:pt x="3255" y="7688"/>
                  </a:cubicBezTo>
                  <a:cubicBezTo>
                    <a:pt x="2628" y="7512"/>
                    <a:pt x="2046" y="7226"/>
                    <a:pt x="1518" y="6852"/>
                  </a:cubicBezTo>
                  <a:cubicBezTo>
                    <a:pt x="1155" y="6599"/>
                    <a:pt x="858" y="6280"/>
                    <a:pt x="616" y="5917"/>
                  </a:cubicBezTo>
                  <a:cubicBezTo>
                    <a:pt x="275" y="5389"/>
                    <a:pt x="77" y="4818"/>
                    <a:pt x="110" y="4180"/>
                  </a:cubicBezTo>
                  <a:cubicBezTo>
                    <a:pt x="121" y="4125"/>
                    <a:pt x="121" y="4070"/>
                    <a:pt x="121" y="4015"/>
                  </a:cubicBezTo>
                  <a:lnTo>
                    <a:pt x="110" y="4015"/>
                  </a:lnTo>
                  <a:cubicBezTo>
                    <a:pt x="132" y="3344"/>
                    <a:pt x="308" y="2717"/>
                    <a:pt x="594" y="2112"/>
                  </a:cubicBezTo>
                  <a:cubicBezTo>
                    <a:pt x="759" y="1771"/>
                    <a:pt x="979" y="1474"/>
                    <a:pt x="1243" y="1211"/>
                  </a:cubicBezTo>
                  <a:cubicBezTo>
                    <a:pt x="1353" y="1101"/>
                    <a:pt x="1474" y="991"/>
                    <a:pt x="1606" y="903"/>
                  </a:cubicBezTo>
                  <a:cubicBezTo>
                    <a:pt x="2178" y="540"/>
                    <a:pt x="2782" y="287"/>
                    <a:pt x="3431" y="144"/>
                  </a:cubicBezTo>
                  <a:cubicBezTo>
                    <a:pt x="3555" y="119"/>
                    <a:pt x="3679" y="107"/>
                    <a:pt x="3802" y="107"/>
                  </a:cubicBezTo>
                  <a:close/>
                  <a:moveTo>
                    <a:pt x="3860" y="1"/>
                  </a:moveTo>
                  <a:cubicBezTo>
                    <a:pt x="3717" y="1"/>
                    <a:pt x="3574" y="12"/>
                    <a:pt x="3431" y="34"/>
                  </a:cubicBezTo>
                  <a:cubicBezTo>
                    <a:pt x="3189" y="78"/>
                    <a:pt x="2958" y="155"/>
                    <a:pt x="2727" y="243"/>
                  </a:cubicBezTo>
                  <a:cubicBezTo>
                    <a:pt x="2342" y="375"/>
                    <a:pt x="1980" y="540"/>
                    <a:pt x="1639" y="760"/>
                  </a:cubicBezTo>
                  <a:cubicBezTo>
                    <a:pt x="1452" y="881"/>
                    <a:pt x="1276" y="1013"/>
                    <a:pt x="1133" y="1178"/>
                  </a:cubicBezTo>
                  <a:cubicBezTo>
                    <a:pt x="869" y="1452"/>
                    <a:pt x="649" y="1749"/>
                    <a:pt x="495" y="2090"/>
                  </a:cubicBezTo>
                  <a:cubicBezTo>
                    <a:pt x="209" y="2695"/>
                    <a:pt x="33" y="3333"/>
                    <a:pt x="22" y="4004"/>
                  </a:cubicBezTo>
                  <a:cubicBezTo>
                    <a:pt x="11" y="4169"/>
                    <a:pt x="0" y="4345"/>
                    <a:pt x="11" y="4521"/>
                  </a:cubicBezTo>
                  <a:cubicBezTo>
                    <a:pt x="55" y="5049"/>
                    <a:pt x="242" y="5543"/>
                    <a:pt x="539" y="5983"/>
                  </a:cubicBezTo>
                  <a:cubicBezTo>
                    <a:pt x="792" y="6357"/>
                    <a:pt x="1111" y="6698"/>
                    <a:pt x="1485" y="6951"/>
                  </a:cubicBezTo>
                  <a:cubicBezTo>
                    <a:pt x="2002" y="7314"/>
                    <a:pt x="2562" y="7589"/>
                    <a:pt x="3167" y="7776"/>
                  </a:cubicBezTo>
                  <a:cubicBezTo>
                    <a:pt x="3405" y="7846"/>
                    <a:pt x="3635" y="7881"/>
                    <a:pt x="3870" y="7881"/>
                  </a:cubicBezTo>
                  <a:cubicBezTo>
                    <a:pt x="3929" y="7881"/>
                    <a:pt x="3988" y="7879"/>
                    <a:pt x="4047" y="7875"/>
                  </a:cubicBezTo>
                  <a:cubicBezTo>
                    <a:pt x="4168" y="7864"/>
                    <a:pt x="4289" y="7864"/>
                    <a:pt x="4410" y="7864"/>
                  </a:cubicBezTo>
                  <a:cubicBezTo>
                    <a:pt x="4564" y="7853"/>
                    <a:pt x="4718" y="7831"/>
                    <a:pt x="4861" y="7765"/>
                  </a:cubicBezTo>
                  <a:cubicBezTo>
                    <a:pt x="4949" y="7732"/>
                    <a:pt x="5026" y="7699"/>
                    <a:pt x="5114" y="7666"/>
                  </a:cubicBezTo>
                  <a:cubicBezTo>
                    <a:pt x="5455" y="7556"/>
                    <a:pt x="5752" y="7380"/>
                    <a:pt x="6038" y="7171"/>
                  </a:cubicBezTo>
                  <a:cubicBezTo>
                    <a:pt x="6411" y="6907"/>
                    <a:pt x="6730" y="6577"/>
                    <a:pt x="7027" y="6225"/>
                  </a:cubicBezTo>
                  <a:cubicBezTo>
                    <a:pt x="7093" y="6148"/>
                    <a:pt x="7148" y="6060"/>
                    <a:pt x="7203" y="5972"/>
                  </a:cubicBezTo>
                  <a:cubicBezTo>
                    <a:pt x="7379" y="5664"/>
                    <a:pt x="7533" y="5334"/>
                    <a:pt x="7643" y="4994"/>
                  </a:cubicBezTo>
                  <a:cubicBezTo>
                    <a:pt x="7808" y="4477"/>
                    <a:pt x="7863" y="3949"/>
                    <a:pt x="7786" y="3421"/>
                  </a:cubicBezTo>
                  <a:cubicBezTo>
                    <a:pt x="7731" y="3069"/>
                    <a:pt x="7632" y="2750"/>
                    <a:pt x="7511" y="2431"/>
                  </a:cubicBezTo>
                  <a:cubicBezTo>
                    <a:pt x="7346" y="2013"/>
                    <a:pt x="7126" y="1617"/>
                    <a:pt x="6840" y="1277"/>
                  </a:cubicBezTo>
                  <a:cubicBezTo>
                    <a:pt x="6664" y="1057"/>
                    <a:pt x="6455" y="881"/>
                    <a:pt x="6224" y="727"/>
                  </a:cubicBezTo>
                  <a:cubicBezTo>
                    <a:pt x="5994" y="584"/>
                    <a:pt x="5741" y="463"/>
                    <a:pt x="5488" y="353"/>
                  </a:cubicBezTo>
                  <a:cubicBezTo>
                    <a:pt x="4971" y="133"/>
                    <a:pt x="4432" y="12"/>
                    <a:pt x="3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3"/>
            <p:cNvSpPr/>
            <p:nvPr/>
          </p:nvSpPr>
          <p:spPr>
            <a:xfrm>
              <a:off x="2467149" y="3169587"/>
              <a:ext cx="526414" cy="373824"/>
            </a:xfrm>
            <a:custGeom>
              <a:avLst/>
              <a:gdLst/>
              <a:ahLst/>
              <a:cxnLst/>
              <a:rect l="l" t="t" r="r" b="b"/>
              <a:pathLst>
                <a:path w="6434" h="4569" extrusionOk="0">
                  <a:moveTo>
                    <a:pt x="6368" y="1"/>
                  </a:moveTo>
                  <a:cubicBezTo>
                    <a:pt x="6357" y="1"/>
                    <a:pt x="6335" y="23"/>
                    <a:pt x="6335" y="34"/>
                  </a:cubicBezTo>
                  <a:cubicBezTo>
                    <a:pt x="6324" y="67"/>
                    <a:pt x="6324" y="100"/>
                    <a:pt x="6324" y="133"/>
                  </a:cubicBezTo>
                  <a:cubicBezTo>
                    <a:pt x="6324" y="408"/>
                    <a:pt x="6324" y="683"/>
                    <a:pt x="6280" y="957"/>
                  </a:cubicBezTo>
                  <a:cubicBezTo>
                    <a:pt x="6170" y="1496"/>
                    <a:pt x="5939" y="1980"/>
                    <a:pt x="5598" y="2420"/>
                  </a:cubicBezTo>
                  <a:cubicBezTo>
                    <a:pt x="5279" y="2816"/>
                    <a:pt x="4916" y="3146"/>
                    <a:pt x="4509" y="3454"/>
                  </a:cubicBezTo>
                  <a:cubicBezTo>
                    <a:pt x="4036" y="3806"/>
                    <a:pt x="3509" y="4048"/>
                    <a:pt x="2948" y="4224"/>
                  </a:cubicBezTo>
                  <a:cubicBezTo>
                    <a:pt x="2618" y="4323"/>
                    <a:pt x="2288" y="4422"/>
                    <a:pt x="1947" y="4444"/>
                  </a:cubicBezTo>
                  <a:cubicBezTo>
                    <a:pt x="1807" y="4457"/>
                    <a:pt x="1669" y="4464"/>
                    <a:pt x="1532" y="4464"/>
                  </a:cubicBezTo>
                  <a:cubicBezTo>
                    <a:pt x="1107" y="4464"/>
                    <a:pt x="694" y="4398"/>
                    <a:pt x="286" y="4257"/>
                  </a:cubicBezTo>
                  <a:cubicBezTo>
                    <a:pt x="209" y="4235"/>
                    <a:pt x="121" y="4213"/>
                    <a:pt x="44" y="4191"/>
                  </a:cubicBezTo>
                  <a:cubicBezTo>
                    <a:pt x="11" y="4224"/>
                    <a:pt x="0" y="4257"/>
                    <a:pt x="33" y="4279"/>
                  </a:cubicBezTo>
                  <a:cubicBezTo>
                    <a:pt x="55" y="4301"/>
                    <a:pt x="88" y="4312"/>
                    <a:pt x="110" y="4323"/>
                  </a:cubicBezTo>
                  <a:cubicBezTo>
                    <a:pt x="528" y="4466"/>
                    <a:pt x="957" y="4554"/>
                    <a:pt x="1386" y="4565"/>
                  </a:cubicBezTo>
                  <a:cubicBezTo>
                    <a:pt x="1444" y="4567"/>
                    <a:pt x="1502" y="4569"/>
                    <a:pt x="1561" y="4569"/>
                  </a:cubicBezTo>
                  <a:cubicBezTo>
                    <a:pt x="1737" y="4569"/>
                    <a:pt x="1917" y="4556"/>
                    <a:pt x="2090" y="4532"/>
                  </a:cubicBezTo>
                  <a:cubicBezTo>
                    <a:pt x="2354" y="4499"/>
                    <a:pt x="2607" y="4433"/>
                    <a:pt x="2860" y="4356"/>
                  </a:cubicBezTo>
                  <a:cubicBezTo>
                    <a:pt x="3937" y="4059"/>
                    <a:pt x="4839" y="3465"/>
                    <a:pt x="5576" y="2607"/>
                  </a:cubicBezTo>
                  <a:cubicBezTo>
                    <a:pt x="5851" y="2288"/>
                    <a:pt x="6071" y="1914"/>
                    <a:pt x="6225" y="1518"/>
                  </a:cubicBezTo>
                  <a:cubicBezTo>
                    <a:pt x="6401" y="1067"/>
                    <a:pt x="6434" y="606"/>
                    <a:pt x="6423" y="133"/>
                  </a:cubicBezTo>
                  <a:cubicBezTo>
                    <a:pt x="6423" y="100"/>
                    <a:pt x="6423" y="67"/>
                    <a:pt x="6412" y="34"/>
                  </a:cubicBezTo>
                  <a:cubicBezTo>
                    <a:pt x="6401" y="23"/>
                    <a:pt x="6379"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3"/>
            <p:cNvSpPr/>
            <p:nvPr/>
          </p:nvSpPr>
          <p:spPr>
            <a:xfrm>
              <a:off x="2223335" y="2745855"/>
              <a:ext cx="280798" cy="240298"/>
            </a:xfrm>
            <a:custGeom>
              <a:avLst/>
              <a:gdLst/>
              <a:ahLst/>
              <a:cxnLst/>
              <a:rect l="l" t="t" r="r" b="b"/>
              <a:pathLst>
                <a:path w="3432" h="2937" extrusionOk="0">
                  <a:moveTo>
                    <a:pt x="3365" y="0"/>
                  </a:moveTo>
                  <a:cubicBezTo>
                    <a:pt x="3321" y="0"/>
                    <a:pt x="3266" y="11"/>
                    <a:pt x="3222" y="22"/>
                  </a:cubicBezTo>
                  <a:cubicBezTo>
                    <a:pt x="2552" y="176"/>
                    <a:pt x="1947" y="451"/>
                    <a:pt x="1375" y="858"/>
                  </a:cubicBezTo>
                  <a:cubicBezTo>
                    <a:pt x="682" y="1353"/>
                    <a:pt x="264" y="2035"/>
                    <a:pt x="11" y="2837"/>
                  </a:cubicBezTo>
                  <a:cubicBezTo>
                    <a:pt x="0" y="2892"/>
                    <a:pt x="11" y="2936"/>
                    <a:pt x="44" y="2936"/>
                  </a:cubicBezTo>
                  <a:cubicBezTo>
                    <a:pt x="88" y="2936"/>
                    <a:pt x="99" y="2903"/>
                    <a:pt x="110" y="2870"/>
                  </a:cubicBezTo>
                  <a:cubicBezTo>
                    <a:pt x="176" y="2705"/>
                    <a:pt x="231" y="2540"/>
                    <a:pt x="297" y="2375"/>
                  </a:cubicBezTo>
                  <a:cubicBezTo>
                    <a:pt x="506" y="1881"/>
                    <a:pt x="803" y="1463"/>
                    <a:pt x="1210" y="1122"/>
                  </a:cubicBezTo>
                  <a:cubicBezTo>
                    <a:pt x="1815" y="627"/>
                    <a:pt x="2497" y="297"/>
                    <a:pt x="3255" y="121"/>
                  </a:cubicBezTo>
                  <a:cubicBezTo>
                    <a:pt x="3310" y="110"/>
                    <a:pt x="3365" y="99"/>
                    <a:pt x="3420" y="88"/>
                  </a:cubicBezTo>
                  <a:cubicBezTo>
                    <a:pt x="3431" y="11"/>
                    <a:pt x="3398" y="0"/>
                    <a:pt x="3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3"/>
            <p:cNvSpPr/>
            <p:nvPr/>
          </p:nvSpPr>
          <p:spPr>
            <a:xfrm>
              <a:off x="2373551" y="2942789"/>
              <a:ext cx="423896" cy="423406"/>
            </a:xfrm>
            <a:custGeom>
              <a:avLst/>
              <a:gdLst/>
              <a:ahLst/>
              <a:cxnLst/>
              <a:rect l="l" t="t" r="r" b="b"/>
              <a:pathLst>
                <a:path w="5181" h="5175" extrusionOk="0">
                  <a:moveTo>
                    <a:pt x="2577" y="109"/>
                  </a:moveTo>
                  <a:cubicBezTo>
                    <a:pt x="2728" y="109"/>
                    <a:pt x="2880" y="128"/>
                    <a:pt x="3036" y="155"/>
                  </a:cubicBezTo>
                  <a:cubicBezTo>
                    <a:pt x="3333" y="199"/>
                    <a:pt x="3630" y="309"/>
                    <a:pt x="3894" y="463"/>
                  </a:cubicBezTo>
                  <a:cubicBezTo>
                    <a:pt x="4070" y="562"/>
                    <a:pt x="4213" y="683"/>
                    <a:pt x="4345" y="826"/>
                  </a:cubicBezTo>
                  <a:cubicBezTo>
                    <a:pt x="4774" y="1310"/>
                    <a:pt x="5015" y="1860"/>
                    <a:pt x="5059" y="2509"/>
                  </a:cubicBezTo>
                  <a:cubicBezTo>
                    <a:pt x="5070" y="2751"/>
                    <a:pt x="5059" y="2982"/>
                    <a:pt x="5004" y="3224"/>
                  </a:cubicBezTo>
                  <a:cubicBezTo>
                    <a:pt x="4971" y="3356"/>
                    <a:pt x="4927" y="3499"/>
                    <a:pt x="4861" y="3620"/>
                  </a:cubicBezTo>
                  <a:cubicBezTo>
                    <a:pt x="4697" y="3960"/>
                    <a:pt x="4477" y="4246"/>
                    <a:pt x="4202" y="4510"/>
                  </a:cubicBezTo>
                  <a:cubicBezTo>
                    <a:pt x="3894" y="4785"/>
                    <a:pt x="3531" y="4950"/>
                    <a:pt x="3135" y="5027"/>
                  </a:cubicBezTo>
                  <a:cubicBezTo>
                    <a:pt x="2984" y="5061"/>
                    <a:pt x="2833" y="5075"/>
                    <a:pt x="2681" y="5075"/>
                  </a:cubicBezTo>
                  <a:cubicBezTo>
                    <a:pt x="2635" y="5075"/>
                    <a:pt x="2588" y="5074"/>
                    <a:pt x="2541" y="5071"/>
                  </a:cubicBezTo>
                  <a:lnTo>
                    <a:pt x="2530" y="5071"/>
                  </a:lnTo>
                  <a:cubicBezTo>
                    <a:pt x="2255" y="5049"/>
                    <a:pt x="1980" y="5016"/>
                    <a:pt x="1705" y="4928"/>
                  </a:cubicBezTo>
                  <a:cubicBezTo>
                    <a:pt x="1232" y="4785"/>
                    <a:pt x="837" y="4543"/>
                    <a:pt x="551" y="4125"/>
                  </a:cubicBezTo>
                  <a:cubicBezTo>
                    <a:pt x="397" y="3905"/>
                    <a:pt x="298" y="3664"/>
                    <a:pt x="232" y="3411"/>
                  </a:cubicBezTo>
                  <a:cubicBezTo>
                    <a:pt x="166" y="3169"/>
                    <a:pt x="122" y="2938"/>
                    <a:pt x="122" y="2696"/>
                  </a:cubicBezTo>
                  <a:cubicBezTo>
                    <a:pt x="111" y="2201"/>
                    <a:pt x="199" y="1728"/>
                    <a:pt x="463" y="1299"/>
                  </a:cubicBezTo>
                  <a:cubicBezTo>
                    <a:pt x="628" y="1024"/>
                    <a:pt x="837" y="804"/>
                    <a:pt x="1111" y="628"/>
                  </a:cubicBezTo>
                  <a:cubicBezTo>
                    <a:pt x="1144" y="606"/>
                    <a:pt x="1166" y="573"/>
                    <a:pt x="1199" y="551"/>
                  </a:cubicBezTo>
                  <a:cubicBezTo>
                    <a:pt x="1254" y="518"/>
                    <a:pt x="1309" y="474"/>
                    <a:pt x="1375" y="441"/>
                  </a:cubicBezTo>
                  <a:cubicBezTo>
                    <a:pt x="1672" y="298"/>
                    <a:pt x="1980" y="199"/>
                    <a:pt x="2299" y="133"/>
                  </a:cubicBezTo>
                  <a:cubicBezTo>
                    <a:pt x="2392" y="117"/>
                    <a:pt x="2484" y="109"/>
                    <a:pt x="2577" y="109"/>
                  </a:cubicBezTo>
                  <a:close/>
                  <a:moveTo>
                    <a:pt x="2594" y="0"/>
                  </a:moveTo>
                  <a:cubicBezTo>
                    <a:pt x="2393" y="0"/>
                    <a:pt x="2192" y="50"/>
                    <a:pt x="1991" y="100"/>
                  </a:cubicBezTo>
                  <a:cubicBezTo>
                    <a:pt x="1573" y="210"/>
                    <a:pt x="1188" y="397"/>
                    <a:pt x="848" y="683"/>
                  </a:cubicBezTo>
                  <a:cubicBezTo>
                    <a:pt x="232" y="1222"/>
                    <a:pt x="1" y="1915"/>
                    <a:pt x="12" y="2707"/>
                  </a:cubicBezTo>
                  <a:cubicBezTo>
                    <a:pt x="23" y="2916"/>
                    <a:pt x="56" y="3125"/>
                    <a:pt x="100" y="3323"/>
                  </a:cubicBezTo>
                  <a:cubicBezTo>
                    <a:pt x="166" y="3609"/>
                    <a:pt x="276" y="3894"/>
                    <a:pt x="441" y="4147"/>
                  </a:cubicBezTo>
                  <a:cubicBezTo>
                    <a:pt x="738" y="4609"/>
                    <a:pt x="1177" y="4884"/>
                    <a:pt x="1694" y="5038"/>
                  </a:cubicBezTo>
                  <a:cubicBezTo>
                    <a:pt x="1958" y="5115"/>
                    <a:pt x="2244" y="5159"/>
                    <a:pt x="2519" y="5170"/>
                  </a:cubicBezTo>
                  <a:cubicBezTo>
                    <a:pt x="2566" y="5173"/>
                    <a:pt x="2612" y="5174"/>
                    <a:pt x="2659" y="5174"/>
                  </a:cubicBezTo>
                  <a:cubicBezTo>
                    <a:pt x="2970" y="5174"/>
                    <a:pt x="3267" y="5112"/>
                    <a:pt x="3564" y="5016"/>
                  </a:cubicBezTo>
                  <a:cubicBezTo>
                    <a:pt x="3795" y="4928"/>
                    <a:pt x="4004" y="4807"/>
                    <a:pt x="4202" y="4642"/>
                  </a:cubicBezTo>
                  <a:cubicBezTo>
                    <a:pt x="4510" y="4378"/>
                    <a:pt x="4752" y="4059"/>
                    <a:pt x="4949" y="3696"/>
                  </a:cubicBezTo>
                  <a:cubicBezTo>
                    <a:pt x="5004" y="3587"/>
                    <a:pt x="5037" y="3477"/>
                    <a:pt x="5081" y="3356"/>
                  </a:cubicBezTo>
                  <a:cubicBezTo>
                    <a:pt x="5169" y="3070"/>
                    <a:pt x="5180" y="2762"/>
                    <a:pt x="5158" y="2454"/>
                  </a:cubicBezTo>
                  <a:cubicBezTo>
                    <a:pt x="5125" y="2069"/>
                    <a:pt x="5037" y="1706"/>
                    <a:pt x="4851" y="1365"/>
                  </a:cubicBezTo>
                  <a:cubicBezTo>
                    <a:pt x="4752" y="1200"/>
                    <a:pt x="4653" y="1046"/>
                    <a:pt x="4543" y="903"/>
                  </a:cubicBezTo>
                  <a:cubicBezTo>
                    <a:pt x="4356" y="650"/>
                    <a:pt x="4114" y="452"/>
                    <a:pt x="3828" y="309"/>
                  </a:cubicBezTo>
                  <a:cubicBezTo>
                    <a:pt x="3454" y="122"/>
                    <a:pt x="3069" y="34"/>
                    <a:pt x="2651" y="1"/>
                  </a:cubicBezTo>
                  <a:cubicBezTo>
                    <a:pt x="2632" y="1"/>
                    <a:pt x="2613" y="0"/>
                    <a:pt x="2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3"/>
            <p:cNvSpPr/>
            <p:nvPr/>
          </p:nvSpPr>
          <p:spPr>
            <a:xfrm>
              <a:off x="2389750" y="2979934"/>
              <a:ext cx="370797" cy="349933"/>
            </a:xfrm>
            <a:custGeom>
              <a:avLst/>
              <a:gdLst/>
              <a:ahLst/>
              <a:cxnLst/>
              <a:rect l="l" t="t" r="r" b="b"/>
              <a:pathLst>
                <a:path w="4532" h="4277" extrusionOk="0">
                  <a:moveTo>
                    <a:pt x="2474" y="106"/>
                  </a:moveTo>
                  <a:cubicBezTo>
                    <a:pt x="2720" y="106"/>
                    <a:pt x="2963" y="164"/>
                    <a:pt x="3201" y="273"/>
                  </a:cubicBezTo>
                  <a:cubicBezTo>
                    <a:pt x="3399" y="372"/>
                    <a:pt x="3586" y="493"/>
                    <a:pt x="3762" y="636"/>
                  </a:cubicBezTo>
                  <a:cubicBezTo>
                    <a:pt x="3960" y="812"/>
                    <a:pt x="4103" y="1032"/>
                    <a:pt x="4202" y="1274"/>
                  </a:cubicBezTo>
                  <a:cubicBezTo>
                    <a:pt x="4301" y="1505"/>
                    <a:pt x="4367" y="1736"/>
                    <a:pt x="4400" y="1989"/>
                  </a:cubicBezTo>
                  <a:cubicBezTo>
                    <a:pt x="4433" y="2220"/>
                    <a:pt x="4400" y="2440"/>
                    <a:pt x="4356" y="2671"/>
                  </a:cubicBezTo>
                  <a:cubicBezTo>
                    <a:pt x="4345" y="2704"/>
                    <a:pt x="4334" y="2737"/>
                    <a:pt x="4334" y="2770"/>
                  </a:cubicBezTo>
                  <a:cubicBezTo>
                    <a:pt x="4213" y="3242"/>
                    <a:pt x="3938" y="3605"/>
                    <a:pt x="3520" y="3869"/>
                  </a:cubicBezTo>
                  <a:cubicBezTo>
                    <a:pt x="3206" y="4052"/>
                    <a:pt x="2891" y="4169"/>
                    <a:pt x="2534" y="4169"/>
                  </a:cubicBezTo>
                  <a:cubicBezTo>
                    <a:pt x="2504" y="4169"/>
                    <a:pt x="2473" y="4168"/>
                    <a:pt x="2442" y="4166"/>
                  </a:cubicBezTo>
                  <a:cubicBezTo>
                    <a:pt x="1980" y="4144"/>
                    <a:pt x="1551" y="4023"/>
                    <a:pt x="1166" y="3759"/>
                  </a:cubicBezTo>
                  <a:cubicBezTo>
                    <a:pt x="452" y="3286"/>
                    <a:pt x="133" y="2407"/>
                    <a:pt x="408" y="1593"/>
                  </a:cubicBezTo>
                  <a:cubicBezTo>
                    <a:pt x="551" y="1175"/>
                    <a:pt x="803" y="823"/>
                    <a:pt x="1166" y="548"/>
                  </a:cubicBezTo>
                  <a:cubicBezTo>
                    <a:pt x="1177" y="537"/>
                    <a:pt x="1199" y="526"/>
                    <a:pt x="1210" y="515"/>
                  </a:cubicBezTo>
                  <a:cubicBezTo>
                    <a:pt x="1463" y="372"/>
                    <a:pt x="1727" y="251"/>
                    <a:pt x="2013" y="174"/>
                  </a:cubicBezTo>
                  <a:cubicBezTo>
                    <a:pt x="2168" y="128"/>
                    <a:pt x="2322" y="106"/>
                    <a:pt x="2474" y="106"/>
                  </a:cubicBezTo>
                  <a:close/>
                  <a:moveTo>
                    <a:pt x="2478" y="1"/>
                  </a:moveTo>
                  <a:cubicBezTo>
                    <a:pt x="2401" y="1"/>
                    <a:pt x="2323" y="7"/>
                    <a:pt x="2244" y="20"/>
                  </a:cubicBezTo>
                  <a:cubicBezTo>
                    <a:pt x="1837" y="75"/>
                    <a:pt x="1463" y="251"/>
                    <a:pt x="1111" y="460"/>
                  </a:cubicBezTo>
                  <a:cubicBezTo>
                    <a:pt x="1089" y="482"/>
                    <a:pt x="1067" y="493"/>
                    <a:pt x="1045" y="504"/>
                  </a:cubicBezTo>
                  <a:cubicBezTo>
                    <a:pt x="727" y="768"/>
                    <a:pt x="485" y="1098"/>
                    <a:pt x="331" y="1494"/>
                  </a:cubicBezTo>
                  <a:cubicBezTo>
                    <a:pt x="1" y="2363"/>
                    <a:pt x="331" y="3341"/>
                    <a:pt x="1122" y="3858"/>
                  </a:cubicBezTo>
                  <a:cubicBezTo>
                    <a:pt x="1518" y="4122"/>
                    <a:pt x="1969" y="4243"/>
                    <a:pt x="2508" y="4276"/>
                  </a:cubicBezTo>
                  <a:cubicBezTo>
                    <a:pt x="2574" y="4265"/>
                    <a:pt x="2706" y="4265"/>
                    <a:pt x="2838" y="4243"/>
                  </a:cubicBezTo>
                  <a:cubicBezTo>
                    <a:pt x="3102" y="4210"/>
                    <a:pt x="3344" y="4089"/>
                    <a:pt x="3564" y="3957"/>
                  </a:cubicBezTo>
                  <a:cubicBezTo>
                    <a:pt x="4026" y="3693"/>
                    <a:pt x="4312" y="3297"/>
                    <a:pt x="4433" y="2781"/>
                  </a:cubicBezTo>
                  <a:cubicBezTo>
                    <a:pt x="4444" y="2748"/>
                    <a:pt x="4455" y="2726"/>
                    <a:pt x="4455" y="2693"/>
                  </a:cubicBezTo>
                  <a:cubicBezTo>
                    <a:pt x="4510" y="2451"/>
                    <a:pt x="4532" y="2209"/>
                    <a:pt x="4499" y="1967"/>
                  </a:cubicBezTo>
                  <a:cubicBezTo>
                    <a:pt x="4466" y="1725"/>
                    <a:pt x="4400" y="1494"/>
                    <a:pt x="4312" y="1274"/>
                  </a:cubicBezTo>
                  <a:cubicBezTo>
                    <a:pt x="4213" y="999"/>
                    <a:pt x="4059" y="768"/>
                    <a:pt x="3850" y="581"/>
                  </a:cubicBezTo>
                  <a:cubicBezTo>
                    <a:pt x="3608" y="361"/>
                    <a:pt x="3322" y="196"/>
                    <a:pt x="3014" y="97"/>
                  </a:cubicBezTo>
                  <a:cubicBezTo>
                    <a:pt x="2836" y="36"/>
                    <a:pt x="2659" y="1"/>
                    <a:pt x="2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3"/>
            <p:cNvSpPr/>
            <p:nvPr/>
          </p:nvSpPr>
          <p:spPr>
            <a:xfrm>
              <a:off x="2477049" y="3171796"/>
              <a:ext cx="244798" cy="122972"/>
            </a:xfrm>
            <a:custGeom>
              <a:avLst/>
              <a:gdLst/>
              <a:ahLst/>
              <a:cxnLst/>
              <a:rect l="l" t="t" r="r" b="b"/>
              <a:pathLst>
                <a:path w="2992" h="1503" extrusionOk="0">
                  <a:moveTo>
                    <a:pt x="635" y="113"/>
                  </a:moveTo>
                  <a:cubicBezTo>
                    <a:pt x="709" y="113"/>
                    <a:pt x="781" y="125"/>
                    <a:pt x="847" y="150"/>
                  </a:cubicBezTo>
                  <a:cubicBezTo>
                    <a:pt x="979" y="205"/>
                    <a:pt x="1111" y="260"/>
                    <a:pt x="1243" y="315"/>
                  </a:cubicBezTo>
                  <a:cubicBezTo>
                    <a:pt x="1430" y="381"/>
                    <a:pt x="1617" y="458"/>
                    <a:pt x="1804" y="535"/>
                  </a:cubicBezTo>
                  <a:cubicBezTo>
                    <a:pt x="1932" y="577"/>
                    <a:pt x="2060" y="593"/>
                    <a:pt x="2188" y="593"/>
                  </a:cubicBezTo>
                  <a:cubicBezTo>
                    <a:pt x="2225" y="593"/>
                    <a:pt x="2262" y="592"/>
                    <a:pt x="2299" y="590"/>
                  </a:cubicBezTo>
                  <a:cubicBezTo>
                    <a:pt x="2475" y="579"/>
                    <a:pt x="2618" y="502"/>
                    <a:pt x="2717" y="359"/>
                  </a:cubicBezTo>
                  <a:cubicBezTo>
                    <a:pt x="2750" y="304"/>
                    <a:pt x="2794" y="260"/>
                    <a:pt x="2849" y="172"/>
                  </a:cubicBezTo>
                  <a:cubicBezTo>
                    <a:pt x="2871" y="238"/>
                    <a:pt x="2882" y="271"/>
                    <a:pt x="2882" y="304"/>
                  </a:cubicBezTo>
                  <a:cubicBezTo>
                    <a:pt x="2882" y="436"/>
                    <a:pt x="2838" y="557"/>
                    <a:pt x="2783" y="667"/>
                  </a:cubicBezTo>
                  <a:cubicBezTo>
                    <a:pt x="2684" y="832"/>
                    <a:pt x="2552" y="963"/>
                    <a:pt x="2376" y="1051"/>
                  </a:cubicBezTo>
                  <a:cubicBezTo>
                    <a:pt x="2090" y="1205"/>
                    <a:pt x="1793" y="1304"/>
                    <a:pt x="1474" y="1359"/>
                  </a:cubicBezTo>
                  <a:cubicBezTo>
                    <a:pt x="1367" y="1384"/>
                    <a:pt x="1253" y="1396"/>
                    <a:pt x="1143" y="1396"/>
                  </a:cubicBezTo>
                  <a:cubicBezTo>
                    <a:pt x="1106" y="1396"/>
                    <a:pt x="1070" y="1395"/>
                    <a:pt x="1034" y="1392"/>
                  </a:cubicBezTo>
                  <a:cubicBezTo>
                    <a:pt x="627" y="1359"/>
                    <a:pt x="330" y="1150"/>
                    <a:pt x="154" y="788"/>
                  </a:cubicBezTo>
                  <a:cubicBezTo>
                    <a:pt x="0" y="469"/>
                    <a:pt x="209" y="128"/>
                    <a:pt x="561" y="117"/>
                  </a:cubicBezTo>
                  <a:cubicBezTo>
                    <a:pt x="586" y="114"/>
                    <a:pt x="611" y="113"/>
                    <a:pt x="635" y="113"/>
                  </a:cubicBezTo>
                  <a:close/>
                  <a:moveTo>
                    <a:pt x="632" y="1"/>
                  </a:moveTo>
                  <a:cubicBezTo>
                    <a:pt x="593" y="1"/>
                    <a:pt x="555" y="3"/>
                    <a:pt x="517" y="7"/>
                  </a:cubicBezTo>
                  <a:cubicBezTo>
                    <a:pt x="220" y="40"/>
                    <a:pt x="0" y="293"/>
                    <a:pt x="0" y="579"/>
                  </a:cubicBezTo>
                  <a:cubicBezTo>
                    <a:pt x="0" y="689"/>
                    <a:pt x="33" y="788"/>
                    <a:pt x="77" y="875"/>
                  </a:cubicBezTo>
                  <a:cubicBezTo>
                    <a:pt x="308" y="1282"/>
                    <a:pt x="649" y="1491"/>
                    <a:pt x="1166" y="1502"/>
                  </a:cubicBezTo>
                  <a:lnTo>
                    <a:pt x="1166" y="1491"/>
                  </a:lnTo>
                  <a:cubicBezTo>
                    <a:pt x="1243" y="1491"/>
                    <a:pt x="1353" y="1480"/>
                    <a:pt x="1474" y="1469"/>
                  </a:cubicBezTo>
                  <a:cubicBezTo>
                    <a:pt x="1815" y="1414"/>
                    <a:pt x="2145" y="1304"/>
                    <a:pt x="2442" y="1128"/>
                  </a:cubicBezTo>
                  <a:cubicBezTo>
                    <a:pt x="2629" y="1040"/>
                    <a:pt x="2761" y="897"/>
                    <a:pt x="2871" y="722"/>
                  </a:cubicBezTo>
                  <a:cubicBezTo>
                    <a:pt x="2937" y="601"/>
                    <a:pt x="2992" y="458"/>
                    <a:pt x="2992" y="315"/>
                  </a:cubicBezTo>
                  <a:cubicBezTo>
                    <a:pt x="2992" y="249"/>
                    <a:pt x="2981" y="194"/>
                    <a:pt x="2937" y="139"/>
                  </a:cubicBezTo>
                  <a:cubicBezTo>
                    <a:pt x="2907" y="103"/>
                    <a:pt x="2871" y="83"/>
                    <a:pt x="2835" y="83"/>
                  </a:cubicBezTo>
                  <a:cubicBezTo>
                    <a:pt x="2805" y="83"/>
                    <a:pt x="2775" y="97"/>
                    <a:pt x="2750" y="128"/>
                  </a:cubicBezTo>
                  <a:cubicBezTo>
                    <a:pt x="2706" y="183"/>
                    <a:pt x="2673" y="238"/>
                    <a:pt x="2640" y="282"/>
                  </a:cubicBezTo>
                  <a:cubicBezTo>
                    <a:pt x="2563" y="414"/>
                    <a:pt x="2442" y="469"/>
                    <a:pt x="2299" y="480"/>
                  </a:cubicBezTo>
                  <a:cubicBezTo>
                    <a:pt x="2251" y="483"/>
                    <a:pt x="2205" y="486"/>
                    <a:pt x="2159" y="486"/>
                  </a:cubicBezTo>
                  <a:cubicBezTo>
                    <a:pt x="2068" y="486"/>
                    <a:pt x="1980" y="476"/>
                    <a:pt x="1892" y="447"/>
                  </a:cubicBezTo>
                  <a:cubicBezTo>
                    <a:pt x="1694" y="370"/>
                    <a:pt x="1496" y="293"/>
                    <a:pt x="1298" y="216"/>
                  </a:cubicBezTo>
                  <a:cubicBezTo>
                    <a:pt x="1155" y="161"/>
                    <a:pt x="1023" y="106"/>
                    <a:pt x="891" y="51"/>
                  </a:cubicBezTo>
                  <a:cubicBezTo>
                    <a:pt x="808" y="13"/>
                    <a:pt x="719"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3"/>
            <p:cNvSpPr/>
            <p:nvPr/>
          </p:nvSpPr>
          <p:spPr>
            <a:xfrm>
              <a:off x="2450949" y="3085479"/>
              <a:ext cx="61936" cy="60790"/>
            </a:xfrm>
            <a:custGeom>
              <a:avLst/>
              <a:gdLst/>
              <a:ahLst/>
              <a:cxnLst/>
              <a:rect l="l" t="t" r="r" b="b"/>
              <a:pathLst>
                <a:path w="757" h="743" extrusionOk="0">
                  <a:moveTo>
                    <a:pt x="470" y="115"/>
                  </a:moveTo>
                  <a:cubicBezTo>
                    <a:pt x="581" y="115"/>
                    <a:pt x="659" y="210"/>
                    <a:pt x="638" y="314"/>
                  </a:cubicBezTo>
                  <a:cubicBezTo>
                    <a:pt x="616" y="424"/>
                    <a:pt x="561" y="523"/>
                    <a:pt x="473" y="589"/>
                  </a:cubicBezTo>
                  <a:cubicBezTo>
                    <a:pt x="429" y="621"/>
                    <a:pt x="384" y="638"/>
                    <a:pt x="337" y="638"/>
                  </a:cubicBezTo>
                  <a:cubicBezTo>
                    <a:pt x="303" y="638"/>
                    <a:pt x="268" y="629"/>
                    <a:pt x="231" y="611"/>
                  </a:cubicBezTo>
                  <a:cubicBezTo>
                    <a:pt x="165" y="578"/>
                    <a:pt x="143" y="523"/>
                    <a:pt x="143" y="446"/>
                  </a:cubicBezTo>
                  <a:cubicBezTo>
                    <a:pt x="154" y="391"/>
                    <a:pt x="176" y="336"/>
                    <a:pt x="187" y="270"/>
                  </a:cubicBezTo>
                  <a:cubicBezTo>
                    <a:pt x="208" y="188"/>
                    <a:pt x="257" y="126"/>
                    <a:pt x="342" y="126"/>
                  </a:cubicBezTo>
                  <a:cubicBezTo>
                    <a:pt x="349" y="126"/>
                    <a:pt x="356" y="126"/>
                    <a:pt x="363" y="127"/>
                  </a:cubicBezTo>
                  <a:cubicBezTo>
                    <a:pt x="396" y="127"/>
                    <a:pt x="418" y="116"/>
                    <a:pt x="451" y="116"/>
                  </a:cubicBezTo>
                  <a:cubicBezTo>
                    <a:pt x="458" y="115"/>
                    <a:pt x="464" y="115"/>
                    <a:pt x="470" y="115"/>
                  </a:cubicBezTo>
                  <a:close/>
                  <a:moveTo>
                    <a:pt x="467" y="1"/>
                  </a:moveTo>
                  <a:cubicBezTo>
                    <a:pt x="451" y="1"/>
                    <a:pt x="434" y="2"/>
                    <a:pt x="418" y="6"/>
                  </a:cubicBezTo>
                  <a:cubicBezTo>
                    <a:pt x="385" y="17"/>
                    <a:pt x="352" y="28"/>
                    <a:pt x="319" y="28"/>
                  </a:cubicBezTo>
                  <a:cubicBezTo>
                    <a:pt x="220" y="28"/>
                    <a:pt x="154" y="83"/>
                    <a:pt x="121" y="160"/>
                  </a:cubicBezTo>
                  <a:cubicBezTo>
                    <a:pt x="88" y="248"/>
                    <a:pt x="66" y="325"/>
                    <a:pt x="45" y="413"/>
                  </a:cubicBezTo>
                  <a:cubicBezTo>
                    <a:pt x="1" y="622"/>
                    <a:pt x="187" y="743"/>
                    <a:pt x="352" y="743"/>
                  </a:cubicBezTo>
                  <a:cubicBezTo>
                    <a:pt x="363" y="732"/>
                    <a:pt x="418" y="732"/>
                    <a:pt x="451" y="710"/>
                  </a:cubicBezTo>
                  <a:cubicBezTo>
                    <a:pt x="627" y="622"/>
                    <a:pt x="726" y="479"/>
                    <a:pt x="737" y="292"/>
                  </a:cubicBezTo>
                  <a:cubicBezTo>
                    <a:pt x="757" y="116"/>
                    <a:pt x="602" y="1"/>
                    <a:pt x="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43"/>
          <p:cNvGrpSpPr/>
          <p:nvPr/>
        </p:nvGrpSpPr>
        <p:grpSpPr>
          <a:xfrm rot="-729564">
            <a:off x="3440927" y="842407"/>
            <a:ext cx="400394" cy="400810"/>
            <a:chOff x="8323055" y="4310476"/>
            <a:chExt cx="627966" cy="628619"/>
          </a:xfrm>
        </p:grpSpPr>
        <p:sp>
          <p:nvSpPr>
            <p:cNvPr id="1959" name="Google Shape;1959;p43"/>
            <p:cNvSpPr/>
            <p:nvPr/>
          </p:nvSpPr>
          <p:spPr>
            <a:xfrm>
              <a:off x="8339462" y="4324873"/>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3"/>
            <p:cNvSpPr/>
            <p:nvPr/>
          </p:nvSpPr>
          <p:spPr>
            <a:xfrm>
              <a:off x="8323055" y="4310476"/>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43"/>
          <p:cNvGrpSpPr/>
          <p:nvPr/>
        </p:nvGrpSpPr>
        <p:grpSpPr>
          <a:xfrm>
            <a:off x="532658" y="795431"/>
            <a:ext cx="1117666" cy="1077669"/>
            <a:chOff x="-3496008" y="-331280"/>
            <a:chExt cx="1792932" cy="1880984"/>
          </a:xfrm>
        </p:grpSpPr>
        <p:sp>
          <p:nvSpPr>
            <p:cNvPr id="1962" name="Google Shape;1962;p43"/>
            <p:cNvSpPr/>
            <p:nvPr/>
          </p:nvSpPr>
          <p:spPr>
            <a:xfrm>
              <a:off x="-2926988" y="259978"/>
              <a:ext cx="1223913" cy="128972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3" name="Google Shape;1963;p43"/>
            <p:cNvGrpSpPr/>
            <p:nvPr/>
          </p:nvGrpSpPr>
          <p:grpSpPr>
            <a:xfrm>
              <a:off x="-3496008" y="-331280"/>
              <a:ext cx="1761773" cy="1781202"/>
              <a:chOff x="-3583018" y="-419123"/>
              <a:chExt cx="1935589" cy="1956935"/>
            </a:xfrm>
          </p:grpSpPr>
          <p:sp>
            <p:nvSpPr>
              <p:cNvPr id="1964" name="Google Shape;1964;p43"/>
              <p:cNvSpPr/>
              <p:nvPr/>
            </p:nvSpPr>
            <p:spPr>
              <a:xfrm>
                <a:off x="-3012597" y="98582"/>
                <a:ext cx="1365168" cy="1439231"/>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3"/>
              <p:cNvSpPr/>
              <p:nvPr/>
            </p:nvSpPr>
            <p:spPr>
              <a:xfrm>
                <a:off x="-3000537" y="111945"/>
                <a:ext cx="1344671" cy="1416978"/>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3"/>
              <p:cNvSpPr/>
              <p:nvPr/>
            </p:nvSpPr>
            <p:spPr>
              <a:xfrm>
                <a:off x="-2794315" y="325357"/>
                <a:ext cx="949106" cy="1000973"/>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3"/>
              <p:cNvSpPr/>
              <p:nvPr/>
            </p:nvSpPr>
            <p:spPr>
              <a:xfrm>
                <a:off x="-2781066" y="338607"/>
                <a:ext cx="923796" cy="974473"/>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3"/>
              <p:cNvSpPr/>
              <p:nvPr/>
            </p:nvSpPr>
            <p:spPr>
              <a:xfrm>
                <a:off x="-2755755" y="365163"/>
                <a:ext cx="871987" cy="921361"/>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3"/>
              <p:cNvSpPr/>
              <p:nvPr/>
            </p:nvSpPr>
            <p:spPr>
              <a:xfrm>
                <a:off x="-3583018" y="-419123"/>
                <a:ext cx="1427906" cy="1452820"/>
              </a:xfrm>
              <a:custGeom>
                <a:avLst/>
                <a:gdLst/>
                <a:ahLst/>
                <a:cxnLst/>
                <a:rect l="l" t="t" r="r" b="b"/>
                <a:pathLst>
                  <a:path w="25218" h="25658" extrusionOk="0">
                    <a:moveTo>
                      <a:pt x="18317" y="157"/>
                    </a:moveTo>
                    <a:cubicBezTo>
                      <a:pt x="18338" y="200"/>
                      <a:pt x="18381" y="242"/>
                      <a:pt x="18402" y="285"/>
                    </a:cubicBezTo>
                    <a:cubicBezTo>
                      <a:pt x="18445" y="391"/>
                      <a:pt x="18466" y="498"/>
                      <a:pt x="18508" y="604"/>
                    </a:cubicBezTo>
                    <a:cubicBezTo>
                      <a:pt x="18807" y="1776"/>
                      <a:pt x="19211" y="2926"/>
                      <a:pt x="19680" y="4033"/>
                    </a:cubicBezTo>
                    <a:cubicBezTo>
                      <a:pt x="20212" y="5269"/>
                      <a:pt x="20660" y="6525"/>
                      <a:pt x="21085" y="7803"/>
                    </a:cubicBezTo>
                    <a:cubicBezTo>
                      <a:pt x="21788" y="9890"/>
                      <a:pt x="22470" y="11956"/>
                      <a:pt x="23109" y="14043"/>
                    </a:cubicBezTo>
                    <a:cubicBezTo>
                      <a:pt x="23620" y="15662"/>
                      <a:pt x="24174" y="17280"/>
                      <a:pt x="24749" y="18878"/>
                    </a:cubicBezTo>
                    <a:cubicBezTo>
                      <a:pt x="24855" y="19176"/>
                      <a:pt x="24940" y="19474"/>
                      <a:pt x="25047" y="19772"/>
                    </a:cubicBezTo>
                    <a:cubicBezTo>
                      <a:pt x="25004" y="19794"/>
                      <a:pt x="24962" y="19815"/>
                      <a:pt x="24940" y="19836"/>
                    </a:cubicBezTo>
                    <a:cubicBezTo>
                      <a:pt x="24514" y="19921"/>
                      <a:pt x="24131" y="20113"/>
                      <a:pt x="23748" y="20283"/>
                    </a:cubicBezTo>
                    <a:cubicBezTo>
                      <a:pt x="23407" y="20432"/>
                      <a:pt x="23045" y="20582"/>
                      <a:pt x="22704" y="20731"/>
                    </a:cubicBezTo>
                    <a:cubicBezTo>
                      <a:pt x="22321" y="20880"/>
                      <a:pt x="21937" y="21029"/>
                      <a:pt x="21575" y="21199"/>
                    </a:cubicBezTo>
                    <a:cubicBezTo>
                      <a:pt x="20553" y="21689"/>
                      <a:pt x="19509" y="22072"/>
                      <a:pt x="18466" y="22456"/>
                    </a:cubicBezTo>
                    <a:cubicBezTo>
                      <a:pt x="17294" y="22860"/>
                      <a:pt x="16144" y="23201"/>
                      <a:pt x="14952" y="23521"/>
                    </a:cubicBezTo>
                    <a:cubicBezTo>
                      <a:pt x="13674" y="23840"/>
                      <a:pt x="12417" y="24202"/>
                      <a:pt x="11161" y="24543"/>
                    </a:cubicBezTo>
                    <a:cubicBezTo>
                      <a:pt x="10309" y="24777"/>
                      <a:pt x="9457" y="25011"/>
                      <a:pt x="8605" y="25224"/>
                    </a:cubicBezTo>
                    <a:cubicBezTo>
                      <a:pt x="8200" y="25331"/>
                      <a:pt x="7817" y="25395"/>
                      <a:pt x="7434" y="25480"/>
                    </a:cubicBezTo>
                    <a:lnTo>
                      <a:pt x="7306" y="25480"/>
                    </a:lnTo>
                    <a:cubicBezTo>
                      <a:pt x="7306" y="25437"/>
                      <a:pt x="7285" y="25395"/>
                      <a:pt x="7263" y="25352"/>
                    </a:cubicBezTo>
                    <a:cubicBezTo>
                      <a:pt x="7199" y="25033"/>
                      <a:pt x="7072" y="24735"/>
                      <a:pt x="6965" y="24458"/>
                    </a:cubicBezTo>
                    <a:cubicBezTo>
                      <a:pt x="6624" y="23712"/>
                      <a:pt x="6284" y="22967"/>
                      <a:pt x="5985" y="22221"/>
                    </a:cubicBezTo>
                    <a:cubicBezTo>
                      <a:pt x="5581" y="21199"/>
                      <a:pt x="5219" y="20156"/>
                      <a:pt x="4835" y="19133"/>
                    </a:cubicBezTo>
                    <a:cubicBezTo>
                      <a:pt x="4665" y="18729"/>
                      <a:pt x="4516" y="18303"/>
                      <a:pt x="4367" y="17877"/>
                    </a:cubicBezTo>
                    <a:cubicBezTo>
                      <a:pt x="4090" y="17110"/>
                      <a:pt x="3813" y="16322"/>
                      <a:pt x="3536" y="15555"/>
                    </a:cubicBezTo>
                    <a:cubicBezTo>
                      <a:pt x="3238" y="14725"/>
                      <a:pt x="2897" y="13915"/>
                      <a:pt x="2514" y="13106"/>
                    </a:cubicBezTo>
                    <a:cubicBezTo>
                      <a:pt x="1918" y="11871"/>
                      <a:pt x="1385" y="10593"/>
                      <a:pt x="938" y="9315"/>
                    </a:cubicBezTo>
                    <a:cubicBezTo>
                      <a:pt x="746" y="8761"/>
                      <a:pt x="555" y="8208"/>
                      <a:pt x="363" y="7675"/>
                    </a:cubicBezTo>
                    <a:cubicBezTo>
                      <a:pt x="278" y="7420"/>
                      <a:pt x="193" y="7164"/>
                      <a:pt x="171" y="6866"/>
                    </a:cubicBezTo>
                    <a:cubicBezTo>
                      <a:pt x="256" y="6845"/>
                      <a:pt x="320" y="6802"/>
                      <a:pt x="405" y="6759"/>
                    </a:cubicBezTo>
                    <a:cubicBezTo>
                      <a:pt x="1151" y="6568"/>
                      <a:pt x="1875" y="6291"/>
                      <a:pt x="2620" y="6035"/>
                    </a:cubicBezTo>
                    <a:cubicBezTo>
                      <a:pt x="4473" y="5375"/>
                      <a:pt x="6326" y="4736"/>
                      <a:pt x="8179" y="4076"/>
                    </a:cubicBezTo>
                    <a:cubicBezTo>
                      <a:pt x="10266" y="3331"/>
                      <a:pt x="12311" y="2521"/>
                      <a:pt x="14355" y="1691"/>
                    </a:cubicBezTo>
                    <a:cubicBezTo>
                      <a:pt x="15484" y="1243"/>
                      <a:pt x="16613" y="796"/>
                      <a:pt x="17763" y="349"/>
                    </a:cubicBezTo>
                    <a:cubicBezTo>
                      <a:pt x="17891" y="285"/>
                      <a:pt x="18019" y="242"/>
                      <a:pt x="18168" y="200"/>
                    </a:cubicBezTo>
                    <a:cubicBezTo>
                      <a:pt x="18210" y="178"/>
                      <a:pt x="18253" y="178"/>
                      <a:pt x="18317" y="157"/>
                    </a:cubicBezTo>
                    <a:close/>
                    <a:moveTo>
                      <a:pt x="18288" y="1"/>
                    </a:moveTo>
                    <a:cubicBezTo>
                      <a:pt x="18264" y="1"/>
                      <a:pt x="18239" y="3"/>
                      <a:pt x="18210" y="8"/>
                    </a:cubicBezTo>
                    <a:cubicBezTo>
                      <a:pt x="18146" y="29"/>
                      <a:pt x="18061" y="51"/>
                      <a:pt x="17997" y="93"/>
                    </a:cubicBezTo>
                    <a:cubicBezTo>
                      <a:pt x="17231" y="391"/>
                      <a:pt x="16464" y="668"/>
                      <a:pt x="15697" y="988"/>
                    </a:cubicBezTo>
                    <a:cubicBezTo>
                      <a:pt x="13418" y="1904"/>
                      <a:pt x="11118" y="2841"/>
                      <a:pt x="8818" y="3671"/>
                    </a:cubicBezTo>
                    <a:cubicBezTo>
                      <a:pt x="7625" y="4097"/>
                      <a:pt x="6433" y="4502"/>
                      <a:pt x="5261" y="4928"/>
                    </a:cubicBezTo>
                    <a:cubicBezTo>
                      <a:pt x="3962" y="5396"/>
                      <a:pt x="2663" y="5844"/>
                      <a:pt x="1343" y="6312"/>
                    </a:cubicBezTo>
                    <a:cubicBezTo>
                      <a:pt x="938" y="6461"/>
                      <a:pt x="533" y="6632"/>
                      <a:pt x="107" y="6653"/>
                    </a:cubicBezTo>
                    <a:cubicBezTo>
                      <a:pt x="43" y="6653"/>
                      <a:pt x="1" y="6717"/>
                      <a:pt x="1" y="6781"/>
                    </a:cubicBezTo>
                    <a:cubicBezTo>
                      <a:pt x="1" y="6802"/>
                      <a:pt x="1" y="6823"/>
                      <a:pt x="1" y="6866"/>
                    </a:cubicBezTo>
                    <a:cubicBezTo>
                      <a:pt x="65" y="7164"/>
                      <a:pt x="129" y="7441"/>
                      <a:pt x="214" y="7739"/>
                    </a:cubicBezTo>
                    <a:cubicBezTo>
                      <a:pt x="405" y="8272"/>
                      <a:pt x="618" y="8825"/>
                      <a:pt x="810" y="9379"/>
                    </a:cubicBezTo>
                    <a:cubicBezTo>
                      <a:pt x="1257" y="10657"/>
                      <a:pt x="1769" y="11913"/>
                      <a:pt x="2365" y="13149"/>
                    </a:cubicBezTo>
                    <a:cubicBezTo>
                      <a:pt x="2706" y="13894"/>
                      <a:pt x="3046" y="14661"/>
                      <a:pt x="3323" y="15449"/>
                    </a:cubicBezTo>
                    <a:cubicBezTo>
                      <a:pt x="3558" y="16066"/>
                      <a:pt x="3771" y="16705"/>
                      <a:pt x="4005" y="17344"/>
                    </a:cubicBezTo>
                    <a:cubicBezTo>
                      <a:pt x="4495" y="18686"/>
                      <a:pt x="5006" y="20028"/>
                      <a:pt x="5517" y="21391"/>
                    </a:cubicBezTo>
                    <a:cubicBezTo>
                      <a:pt x="5794" y="22179"/>
                      <a:pt x="6113" y="22946"/>
                      <a:pt x="6454" y="23691"/>
                    </a:cubicBezTo>
                    <a:cubicBezTo>
                      <a:pt x="6731" y="24287"/>
                      <a:pt x="7008" y="24884"/>
                      <a:pt x="7157" y="25523"/>
                    </a:cubicBezTo>
                    <a:cubicBezTo>
                      <a:pt x="7174" y="25623"/>
                      <a:pt x="7216" y="25658"/>
                      <a:pt x="7296" y="25658"/>
                    </a:cubicBezTo>
                    <a:cubicBezTo>
                      <a:pt x="7318" y="25658"/>
                      <a:pt x="7342" y="25655"/>
                      <a:pt x="7370" y="25650"/>
                    </a:cubicBezTo>
                    <a:cubicBezTo>
                      <a:pt x="7796" y="25565"/>
                      <a:pt x="8222" y="25480"/>
                      <a:pt x="8648" y="25374"/>
                    </a:cubicBezTo>
                    <a:cubicBezTo>
                      <a:pt x="9500" y="25161"/>
                      <a:pt x="10330" y="24926"/>
                      <a:pt x="11161" y="24713"/>
                    </a:cubicBezTo>
                    <a:cubicBezTo>
                      <a:pt x="12481" y="24351"/>
                      <a:pt x="13802" y="23968"/>
                      <a:pt x="15143" y="23627"/>
                    </a:cubicBezTo>
                    <a:cubicBezTo>
                      <a:pt x="16230" y="23350"/>
                      <a:pt x="17316" y="23009"/>
                      <a:pt x="18381" y="22647"/>
                    </a:cubicBezTo>
                    <a:cubicBezTo>
                      <a:pt x="19509" y="22243"/>
                      <a:pt x="20617" y="21838"/>
                      <a:pt x="21703" y="21327"/>
                    </a:cubicBezTo>
                    <a:cubicBezTo>
                      <a:pt x="22065" y="21135"/>
                      <a:pt x="22449" y="21008"/>
                      <a:pt x="22832" y="20837"/>
                    </a:cubicBezTo>
                    <a:cubicBezTo>
                      <a:pt x="23151" y="20709"/>
                      <a:pt x="23471" y="20582"/>
                      <a:pt x="23790" y="20432"/>
                    </a:cubicBezTo>
                    <a:cubicBezTo>
                      <a:pt x="24174" y="20262"/>
                      <a:pt x="24557" y="20070"/>
                      <a:pt x="24962" y="19985"/>
                    </a:cubicBezTo>
                    <a:cubicBezTo>
                      <a:pt x="25004" y="19964"/>
                      <a:pt x="25047" y="19964"/>
                      <a:pt x="25089" y="19943"/>
                    </a:cubicBezTo>
                    <a:cubicBezTo>
                      <a:pt x="25175" y="19900"/>
                      <a:pt x="25217" y="19836"/>
                      <a:pt x="25196" y="19730"/>
                    </a:cubicBezTo>
                    <a:cubicBezTo>
                      <a:pt x="25196" y="19687"/>
                      <a:pt x="25175" y="19644"/>
                      <a:pt x="25153" y="19581"/>
                    </a:cubicBezTo>
                    <a:cubicBezTo>
                      <a:pt x="25089" y="19431"/>
                      <a:pt x="25047" y="19261"/>
                      <a:pt x="24983" y="19112"/>
                    </a:cubicBezTo>
                    <a:cubicBezTo>
                      <a:pt x="24344" y="17323"/>
                      <a:pt x="23726" y="15534"/>
                      <a:pt x="23173" y="13724"/>
                    </a:cubicBezTo>
                    <a:cubicBezTo>
                      <a:pt x="22576" y="11786"/>
                      <a:pt x="21937" y="9848"/>
                      <a:pt x="21298" y="7910"/>
                    </a:cubicBezTo>
                    <a:cubicBezTo>
                      <a:pt x="20830" y="6525"/>
                      <a:pt x="20340" y="5141"/>
                      <a:pt x="19765" y="3799"/>
                    </a:cubicBezTo>
                    <a:cubicBezTo>
                      <a:pt x="19296" y="2755"/>
                      <a:pt x="18934" y="1691"/>
                      <a:pt x="18658" y="583"/>
                    </a:cubicBezTo>
                    <a:cubicBezTo>
                      <a:pt x="18636" y="477"/>
                      <a:pt x="18594" y="370"/>
                      <a:pt x="18551" y="264"/>
                    </a:cubicBezTo>
                    <a:cubicBezTo>
                      <a:pt x="18530" y="221"/>
                      <a:pt x="18508" y="157"/>
                      <a:pt x="18487" y="115"/>
                    </a:cubicBezTo>
                    <a:cubicBezTo>
                      <a:pt x="18421" y="32"/>
                      <a:pt x="18368" y="1"/>
                      <a:pt x="18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3"/>
              <p:cNvSpPr/>
              <p:nvPr/>
            </p:nvSpPr>
            <p:spPr>
              <a:xfrm>
                <a:off x="-3573335" y="-410233"/>
                <a:ext cx="1408541" cy="1433908"/>
              </a:xfrm>
              <a:custGeom>
                <a:avLst/>
                <a:gdLst/>
                <a:ahLst/>
                <a:cxnLst/>
                <a:rect l="l" t="t" r="r" b="b"/>
                <a:pathLst>
                  <a:path w="24876" h="25324" extrusionOk="0">
                    <a:moveTo>
                      <a:pt x="18146" y="0"/>
                    </a:moveTo>
                    <a:cubicBezTo>
                      <a:pt x="18082" y="21"/>
                      <a:pt x="18039" y="21"/>
                      <a:pt x="17997" y="43"/>
                    </a:cubicBezTo>
                    <a:cubicBezTo>
                      <a:pt x="17848" y="85"/>
                      <a:pt x="17720" y="128"/>
                      <a:pt x="17592" y="192"/>
                    </a:cubicBezTo>
                    <a:cubicBezTo>
                      <a:pt x="16442" y="639"/>
                      <a:pt x="15313" y="1086"/>
                      <a:pt x="14184" y="1534"/>
                    </a:cubicBezTo>
                    <a:cubicBezTo>
                      <a:pt x="12140" y="2364"/>
                      <a:pt x="10095" y="3174"/>
                      <a:pt x="8008" y="3919"/>
                    </a:cubicBezTo>
                    <a:cubicBezTo>
                      <a:pt x="6155" y="4579"/>
                      <a:pt x="4302" y="5218"/>
                      <a:pt x="2449" y="5878"/>
                    </a:cubicBezTo>
                    <a:cubicBezTo>
                      <a:pt x="1704" y="6134"/>
                      <a:pt x="980" y="6411"/>
                      <a:pt x="234" y="6602"/>
                    </a:cubicBezTo>
                    <a:cubicBezTo>
                      <a:pt x="149" y="6645"/>
                      <a:pt x="85" y="6688"/>
                      <a:pt x="0" y="6709"/>
                    </a:cubicBezTo>
                    <a:cubicBezTo>
                      <a:pt x="22" y="7007"/>
                      <a:pt x="107" y="7263"/>
                      <a:pt x="192" y="7518"/>
                    </a:cubicBezTo>
                    <a:cubicBezTo>
                      <a:pt x="384" y="8051"/>
                      <a:pt x="575" y="8604"/>
                      <a:pt x="767" y="9158"/>
                    </a:cubicBezTo>
                    <a:cubicBezTo>
                      <a:pt x="1214" y="10436"/>
                      <a:pt x="1747" y="11714"/>
                      <a:pt x="2343" y="12949"/>
                    </a:cubicBezTo>
                    <a:cubicBezTo>
                      <a:pt x="2726" y="13758"/>
                      <a:pt x="3067" y="14568"/>
                      <a:pt x="3365" y="15398"/>
                    </a:cubicBezTo>
                    <a:cubicBezTo>
                      <a:pt x="3642" y="16165"/>
                      <a:pt x="3919" y="16953"/>
                      <a:pt x="4196" y="17720"/>
                    </a:cubicBezTo>
                    <a:cubicBezTo>
                      <a:pt x="4345" y="18146"/>
                      <a:pt x="4494" y="18572"/>
                      <a:pt x="4664" y="18976"/>
                    </a:cubicBezTo>
                    <a:cubicBezTo>
                      <a:pt x="5048" y="19999"/>
                      <a:pt x="5410" y="21042"/>
                      <a:pt x="5814" y="22064"/>
                    </a:cubicBezTo>
                    <a:cubicBezTo>
                      <a:pt x="6113" y="22810"/>
                      <a:pt x="6453" y="23555"/>
                      <a:pt x="6794" y="24301"/>
                    </a:cubicBezTo>
                    <a:cubicBezTo>
                      <a:pt x="6901" y="24578"/>
                      <a:pt x="7028" y="24876"/>
                      <a:pt x="7092" y="25195"/>
                    </a:cubicBezTo>
                    <a:cubicBezTo>
                      <a:pt x="7114" y="25238"/>
                      <a:pt x="7135" y="25280"/>
                      <a:pt x="7135" y="25323"/>
                    </a:cubicBezTo>
                    <a:lnTo>
                      <a:pt x="7263" y="25323"/>
                    </a:lnTo>
                    <a:cubicBezTo>
                      <a:pt x="7646" y="25238"/>
                      <a:pt x="8029" y="25174"/>
                      <a:pt x="8434" y="25067"/>
                    </a:cubicBezTo>
                    <a:cubicBezTo>
                      <a:pt x="9286" y="24854"/>
                      <a:pt x="10138" y="24620"/>
                      <a:pt x="10990" y="24386"/>
                    </a:cubicBezTo>
                    <a:cubicBezTo>
                      <a:pt x="12246" y="24045"/>
                      <a:pt x="13503" y="23683"/>
                      <a:pt x="14781" y="23364"/>
                    </a:cubicBezTo>
                    <a:cubicBezTo>
                      <a:pt x="15973" y="23044"/>
                      <a:pt x="17123" y="22703"/>
                      <a:pt x="18295" y="22299"/>
                    </a:cubicBezTo>
                    <a:cubicBezTo>
                      <a:pt x="19338" y="21915"/>
                      <a:pt x="20382" y="21532"/>
                      <a:pt x="21404" y="21042"/>
                    </a:cubicBezTo>
                    <a:cubicBezTo>
                      <a:pt x="21766" y="20872"/>
                      <a:pt x="22150" y="20723"/>
                      <a:pt x="22533" y="20574"/>
                    </a:cubicBezTo>
                    <a:cubicBezTo>
                      <a:pt x="22874" y="20425"/>
                      <a:pt x="23236" y="20275"/>
                      <a:pt x="23577" y="20126"/>
                    </a:cubicBezTo>
                    <a:cubicBezTo>
                      <a:pt x="23960" y="19956"/>
                      <a:pt x="24343" y="19764"/>
                      <a:pt x="24769" y="19679"/>
                    </a:cubicBezTo>
                    <a:cubicBezTo>
                      <a:pt x="24791" y="19658"/>
                      <a:pt x="24833" y="19637"/>
                      <a:pt x="24876" y="19615"/>
                    </a:cubicBezTo>
                    <a:cubicBezTo>
                      <a:pt x="24769" y="19296"/>
                      <a:pt x="24684" y="18998"/>
                      <a:pt x="24578" y="18721"/>
                    </a:cubicBezTo>
                    <a:cubicBezTo>
                      <a:pt x="24003" y="17123"/>
                      <a:pt x="23449" y="15505"/>
                      <a:pt x="22938" y="13886"/>
                    </a:cubicBezTo>
                    <a:cubicBezTo>
                      <a:pt x="22299" y="11799"/>
                      <a:pt x="21617" y="9733"/>
                      <a:pt x="20914" y="7646"/>
                    </a:cubicBezTo>
                    <a:cubicBezTo>
                      <a:pt x="20489" y="6368"/>
                      <a:pt x="20041" y="5112"/>
                      <a:pt x="19509" y="3876"/>
                    </a:cubicBezTo>
                    <a:cubicBezTo>
                      <a:pt x="19040" y="2769"/>
                      <a:pt x="18636" y="1619"/>
                      <a:pt x="18337" y="447"/>
                    </a:cubicBezTo>
                    <a:cubicBezTo>
                      <a:pt x="18295" y="341"/>
                      <a:pt x="18274" y="234"/>
                      <a:pt x="18231" y="128"/>
                    </a:cubicBezTo>
                    <a:cubicBezTo>
                      <a:pt x="18210" y="85"/>
                      <a:pt x="18167" y="43"/>
                      <a:pt x="18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3"/>
              <p:cNvSpPr/>
              <p:nvPr/>
            </p:nvSpPr>
            <p:spPr>
              <a:xfrm>
                <a:off x="-3350241" y="-195575"/>
                <a:ext cx="994914" cy="1013033"/>
              </a:xfrm>
              <a:custGeom>
                <a:avLst/>
                <a:gdLst/>
                <a:ahLst/>
                <a:cxnLst/>
                <a:rect l="l" t="t" r="r" b="b"/>
                <a:pathLst>
                  <a:path w="17571" h="17891" extrusionOk="0">
                    <a:moveTo>
                      <a:pt x="12821" y="0"/>
                    </a:moveTo>
                    <a:cubicBezTo>
                      <a:pt x="12779" y="0"/>
                      <a:pt x="12758" y="21"/>
                      <a:pt x="12715" y="21"/>
                    </a:cubicBezTo>
                    <a:cubicBezTo>
                      <a:pt x="12608" y="64"/>
                      <a:pt x="12523" y="85"/>
                      <a:pt x="12417" y="128"/>
                    </a:cubicBezTo>
                    <a:cubicBezTo>
                      <a:pt x="11629" y="447"/>
                      <a:pt x="10819" y="767"/>
                      <a:pt x="10031" y="1086"/>
                    </a:cubicBezTo>
                    <a:cubicBezTo>
                      <a:pt x="8583" y="1661"/>
                      <a:pt x="7135" y="2236"/>
                      <a:pt x="5665" y="2769"/>
                    </a:cubicBezTo>
                    <a:cubicBezTo>
                      <a:pt x="4345" y="3237"/>
                      <a:pt x="3046" y="3685"/>
                      <a:pt x="1725" y="4153"/>
                    </a:cubicBezTo>
                    <a:cubicBezTo>
                      <a:pt x="1214" y="4345"/>
                      <a:pt x="703" y="4537"/>
                      <a:pt x="171" y="4686"/>
                    </a:cubicBezTo>
                    <a:cubicBezTo>
                      <a:pt x="107" y="4686"/>
                      <a:pt x="64" y="4728"/>
                      <a:pt x="0" y="4750"/>
                    </a:cubicBezTo>
                    <a:cubicBezTo>
                      <a:pt x="22" y="4962"/>
                      <a:pt x="64" y="5133"/>
                      <a:pt x="128" y="5325"/>
                    </a:cubicBezTo>
                    <a:cubicBezTo>
                      <a:pt x="277" y="5708"/>
                      <a:pt x="405" y="6091"/>
                      <a:pt x="554" y="6475"/>
                    </a:cubicBezTo>
                    <a:cubicBezTo>
                      <a:pt x="873" y="7390"/>
                      <a:pt x="1236" y="8285"/>
                      <a:pt x="1661" y="9158"/>
                    </a:cubicBezTo>
                    <a:cubicBezTo>
                      <a:pt x="1917" y="9733"/>
                      <a:pt x="2173" y="10287"/>
                      <a:pt x="2386" y="10883"/>
                    </a:cubicBezTo>
                    <a:cubicBezTo>
                      <a:pt x="2577" y="11437"/>
                      <a:pt x="2769" y="11969"/>
                      <a:pt x="2961" y="12523"/>
                    </a:cubicBezTo>
                    <a:cubicBezTo>
                      <a:pt x="3067" y="12821"/>
                      <a:pt x="3195" y="13119"/>
                      <a:pt x="3301" y="13418"/>
                    </a:cubicBezTo>
                    <a:cubicBezTo>
                      <a:pt x="3578" y="14142"/>
                      <a:pt x="3834" y="14866"/>
                      <a:pt x="4111" y="15590"/>
                    </a:cubicBezTo>
                    <a:cubicBezTo>
                      <a:pt x="4324" y="16122"/>
                      <a:pt x="4579" y="16634"/>
                      <a:pt x="4792" y="17166"/>
                    </a:cubicBezTo>
                    <a:cubicBezTo>
                      <a:pt x="4877" y="17379"/>
                      <a:pt x="4963" y="17571"/>
                      <a:pt x="5027" y="17805"/>
                    </a:cubicBezTo>
                    <a:cubicBezTo>
                      <a:pt x="5027" y="17826"/>
                      <a:pt x="5048" y="17869"/>
                      <a:pt x="5048" y="17890"/>
                    </a:cubicBezTo>
                    <a:lnTo>
                      <a:pt x="5133" y="17890"/>
                    </a:lnTo>
                    <a:cubicBezTo>
                      <a:pt x="5410" y="17826"/>
                      <a:pt x="5687" y="17784"/>
                      <a:pt x="5964" y="17720"/>
                    </a:cubicBezTo>
                    <a:cubicBezTo>
                      <a:pt x="6560" y="17571"/>
                      <a:pt x="7156" y="17400"/>
                      <a:pt x="7753" y="17230"/>
                    </a:cubicBezTo>
                    <a:cubicBezTo>
                      <a:pt x="8647" y="16996"/>
                      <a:pt x="9542" y="16740"/>
                      <a:pt x="10436" y="16506"/>
                    </a:cubicBezTo>
                    <a:cubicBezTo>
                      <a:pt x="11288" y="16293"/>
                      <a:pt x="12097" y="16037"/>
                      <a:pt x="12928" y="15760"/>
                    </a:cubicBezTo>
                    <a:cubicBezTo>
                      <a:pt x="13673" y="15483"/>
                      <a:pt x="14397" y="15207"/>
                      <a:pt x="15122" y="14866"/>
                    </a:cubicBezTo>
                    <a:cubicBezTo>
                      <a:pt x="15377" y="14759"/>
                      <a:pt x="15654" y="14653"/>
                      <a:pt x="15910" y="14525"/>
                    </a:cubicBezTo>
                    <a:cubicBezTo>
                      <a:pt x="16165" y="14440"/>
                      <a:pt x="16421" y="14333"/>
                      <a:pt x="16655" y="14227"/>
                    </a:cubicBezTo>
                    <a:cubicBezTo>
                      <a:pt x="16932" y="14099"/>
                      <a:pt x="17209" y="13971"/>
                      <a:pt x="17507" y="13907"/>
                    </a:cubicBezTo>
                    <a:cubicBezTo>
                      <a:pt x="17528" y="13886"/>
                      <a:pt x="17549" y="13886"/>
                      <a:pt x="17571" y="13865"/>
                    </a:cubicBezTo>
                    <a:cubicBezTo>
                      <a:pt x="17507" y="13631"/>
                      <a:pt x="17422" y="13439"/>
                      <a:pt x="17358" y="13226"/>
                    </a:cubicBezTo>
                    <a:cubicBezTo>
                      <a:pt x="16953" y="12097"/>
                      <a:pt x="16570" y="10968"/>
                      <a:pt x="16208" y="9818"/>
                    </a:cubicBezTo>
                    <a:cubicBezTo>
                      <a:pt x="15760" y="8328"/>
                      <a:pt x="15271" y="6858"/>
                      <a:pt x="14781" y="5410"/>
                    </a:cubicBezTo>
                    <a:cubicBezTo>
                      <a:pt x="14483" y="4515"/>
                      <a:pt x="14163" y="3621"/>
                      <a:pt x="13780" y="2748"/>
                    </a:cubicBezTo>
                    <a:cubicBezTo>
                      <a:pt x="13460" y="1960"/>
                      <a:pt x="13162" y="1150"/>
                      <a:pt x="12949" y="320"/>
                    </a:cubicBezTo>
                    <a:cubicBezTo>
                      <a:pt x="12928" y="234"/>
                      <a:pt x="12907" y="171"/>
                      <a:pt x="12885" y="85"/>
                    </a:cubicBezTo>
                    <a:cubicBezTo>
                      <a:pt x="12864" y="64"/>
                      <a:pt x="12843" y="43"/>
                      <a:pt x="12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3"/>
              <p:cNvSpPr/>
              <p:nvPr/>
            </p:nvSpPr>
            <p:spPr>
              <a:xfrm>
                <a:off x="-3336991" y="-182325"/>
                <a:ext cx="968415" cy="987723"/>
              </a:xfrm>
              <a:custGeom>
                <a:avLst/>
                <a:gdLst/>
                <a:ahLst/>
                <a:cxnLst/>
                <a:rect l="l" t="t" r="r" b="b"/>
                <a:pathLst>
                  <a:path w="17103" h="17444" extrusionOk="0">
                    <a:moveTo>
                      <a:pt x="12481" y="0"/>
                    </a:moveTo>
                    <a:cubicBezTo>
                      <a:pt x="12417" y="22"/>
                      <a:pt x="12332" y="43"/>
                      <a:pt x="12268" y="64"/>
                    </a:cubicBezTo>
                    <a:lnTo>
                      <a:pt x="11672" y="320"/>
                    </a:lnTo>
                    <a:cubicBezTo>
                      <a:pt x="11075" y="554"/>
                      <a:pt x="10458" y="788"/>
                      <a:pt x="9861" y="1023"/>
                    </a:cubicBezTo>
                    <a:cubicBezTo>
                      <a:pt x="8520" y="1576"/>
                      <a:pt x="7007" y="2173"/>
                      <a:pt x="5495" y="2705"/>
                    </a:cubicBezTo>
                    <a:cubicBezTo>
                      <a:pt x="4580" y="3046"/>
                      <a:pt x="3664" y="3365"/>
                      <a:pt x="2748" y="3685"/>
                    </a:cubicBezTo>
                    <a:lnTo>
                      <a:pt x="1577" y="4090"/>
                    </a:lnTo>
                    <a:lnTo>
                      <a:pt x="1300" y="4196"/>
                    </a:lnTo>
                    <a:cubicBezTo>
                      <a:pt x="874" y="4345"/>
                      <a:pt x="448" y="4494"/>
                      <a:pt x="1" y="4622"/>
                    </a:cubicBezTo>
                    <a:cubicBezTo>
                      <a:pt x="22" y="4771"/>
                      <a:pt x="64" y="4899"/>
                      <a:pt x="107" y="5005"/>
                    </a:cubicBezTo>
                    <a:cubicBezTo>
                      <a:pt x="150" y="5176"/>
                      <a:pt x="214" y="5346"/>
                      <a:pt x="277" y="5517"/>
                    </a:cubicBezTo>
                    <a:cubicBezTo>
                      <a:pt x="363" y="5729"/>
                      <a:pt x="426" y="5942"/>
                      <a:pt x="512" y="6155"/>
                    </a:cubicBezTo>
                    <a:cubicBezTo>
                      <a:pt x="810" y="7050"/>
                      <a:pt x="1172" y="7923"/>
                      <a:pt x="1598" y="8839"/>
                    </a:cubicBezTo>
                    <a:cubicBezTo>
                      <a:pt x="1896" y="9435"/>
                      <a:pt x="2130" y="10010"/>
                      <a:pt x="2343" y="10585"/>
                    </a:cubicBezTo>
                    <a:cubicBezTo>
                      <a:pt x="2450" y="10883"/>
                      <a:pt x="2556" y="11182"/>
                      <a:pt x="2663" y="11501"/>
                    </a:cubicBezTo>
                    <a:cubicBezTo>
                      <a:pt x="2748" y="11735"/>
                      <a:pt x="2833" y="11970"/>
                      <a:pt x="2918" y="12225"/>
                    </a:cubicBezTo>
                    <a:cubicBezTo>
                      <a:pt x="3004" y="12460"/>
                      <a:pt x="3089" y="12672"/>
                      <a:pt x="3174" y="12907"/>
                    </a:cubicBezTo>
                    <a:lnTo>
                      <a:pt x="3259" y="13120"/>
                    </a:lnTo>
                    <a:cubicBezTo>
                      <a:pt x="3323" y="13311"/>
                      <a:pt x="3408" y="13524"/>
                      <a:pt x="3493" y="13737"/>
                    </a:cubicBezTo>
                    <a:cubicBezTo>
                      <a:pt x="3685" y="14249"/>
                      <a:pt x="3877" y="14760"/>
                      <a:pt x="4068" y="15271"/>
                    </a:cubicBezTo>
                    <a:cubicBezTo>
                      <a:pt x="4217" y="15654"/>
                      <a:pt x="4388" y="16016"/>
                      <a:pt x="4537" y="16378"/>
                    </a:cubicBezTo>
                    <a:cubicBezTo>
                      <a:pt x="4601" y="16527"/>
                      <a:pt x="4686" y="16698"/>
                      <a:pt x="4750" y="16847"/>
                    </a:cubicBezTo>
                    <a:cubicBezTo>
                      <a:pt x="4856" y="17081"/>
                      <a:pt x="4920" y="17273"/>
                      <a:pt x="4963" y="17443"/>
                    </a:cubicBezTo>
                    <a:cubicBezTo>
                      <a:pt x="5005" y="17422"/>
                      <a:pt x="5069" y="17422"/>
                      <a:pt x="5112" y="17401"/>
                    </a:cubicBezTo>
                    <a:cubicBezTo>
                      <a:pt x="5304" y="17358"/>
                      <a:pt x="5495" y="17337"/>
                      <a:pt x="5687" y="17273"/>
                    </a:cubicBezTo>
                    <a:cubicBezTo>
                      <a:pt x="6262" y="17145"/>
                      <a:pt x="6837" y="16975"/>
                      <a:pt x="7412" y="16826"/>
                    </a:cubicBezTo>
                    <a:lnTo>
                      <a:pt x="7476" y="16804"/>
                    </a:lnTo>
                    <a:cubicBezTo>
                      <a:pt x="7795" y="16719"/>
                      <a:pt x="8094" y="16634"/>
                      <a:pt x="8413" y="16549"/>
                    </a:cubicBezTo>
                    <a:cubicBezTo>
                      <a:pt x="8988" y="16378"/>
                      <a:pt x="9584" y="16208"/>
                      <a:pt x="10181" y="16059"/>
                    </a:cubicBezTo>
                    <a:cubicBezTo>
                      <a:pt x="11054" y="15846"/>
                      <a:pt x="11863" y="15590"/>
                      <a:pt x="12630" y="15313"/>
                    </a:cubicBezTo>
                    <a:cubicBezTo>
                      <a:pt x="13290" y="15079"/>
                      <a:pt x="14078" y="14802"/>
                      <a:pt x="14802" y="14440"/>
                    </a:cubicBezTo>
                    <a:cubicBezTo>
                      <a:pt x="14994" y="14355"/>
                      <a:pt x="15186" y="14291"/>
                      <a:pt x="15377" y="14206"/>
                    </a:cubicBezTo>
                    <a:cubicBezTo>
                      <a:pt x="15441" y="14185"/>
                      <a:pt x="15526" y="14142"/>
                      <a:pt x="15612" y="14099"/>
                    </a:cubicBezTo>
                    <a:lnTo>
                      <a:pt x="15846" y="14014"/>
                    </a:lnTo>
                    <a:cubicBezTo>
                      <a:pt x="16016" y="13929"/>
                      <a:pt x="16187" y="13865"/>
                      <a:pt x="16357" y="13801"/>
                    </a:cubicBezTo>
                    <a:lnTo>
                      <a:pt x="16464" y="13759"/>
                    </a:lnTo>
                    <a:cubicBezTo>
                      <a:pt x="16655" y="13652"/>
                      <a:pt x="16868" y="13567"/>
                      <a:pt x="17103" y="13503"/>
                    </a:cubicBezTo>
                    <a:lnTo>
                      <a:pt x="17103" y="13460"/>
                    </a:lnTo>
                    <a:cubicBezTo>
                      <a:pt x="17039" y="13333"/>
                      <a:pt x="16996" y="13184"/>
                      <a:pt x="16953" y="13056"/>
                    </a:cubicBezTo>
                    <a:cubicBezTo>
                      <a:pt x="16464" y="11735"/>
                      <a:pt x="16102" y="10649"/>
                      <a:pt x="15782" y="9627"/>
                    </a:cubicBezTo>
                    <a:cubicBezTo>
                      <a:pt x="15335" y="8157"/>
                      <a:pt x="14845" y="6667"/>
                      <a:pt x="14355" y="5218"/>
                    </a:cubicBezTo>
                    <a:cubicBezTo>
                      <a:pt x="14078" y="4366"/>
                      <a:pt x="13759" y="3472"/>
                      <a:pt x="13375" y="2577"/>
                    </a:cubicBezTo>
                    <a:cubicBezTo>
                      <a:pt x="13035" y="1768"/>
                      <a:pt x="12737" y="938"/>
                      <a:pt x="12524" y="128"/>
                    </a:cubicBezTo>
                    <a:cubicBezTo>
                      <a:pt x="12524" y="86"/>
                      <a:pt x="12502" y="43"/>
                      <a:pt x="12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3"/>
              <p:cNvSpPr/>
              <p:nvPr/>
            </p:nvSpPr>
            <p:spPr>
              <a:xfrm>
                <a:off x="-3312869" y="-155826"/>
                <a:ext cx="917737" cy="935857"/>
              </a:xfrm>
              <a:custGeom>
                <a:avLst/>
                <a:gdLst/>
                <a:ahLst/>
                <a:cxnLst/>
                <a:rect l="l" t="t" r="r" b="b"/>
                <a:pathLst>
                  <a:path w="16208" h="16528" extrusionOk="0">
                    <a:moveTo>
                      <a:pt x="11842" y="1"/>
                    </a:moveTo>
                    <a:cubicBezTo>
                      <a:pt x="11821" y="1"/>
                      <a:pt x="11224" y="235"/>
                      <a:pt x="11224" y="235"/>
                    </a:cubicBezTo>
                    <a:cubicBezTo>
                      <a:pt x="10628" y="470"/>
                      <a:pt x="10053" y="704"/>
                      <a:pt x="9478" y="938"/>
                    </a:cubicBezTo>
                    <a:cubicBezTo>
                      <a:pt x="8179" y="1471"/>
                      <a:pt x="6688" y="2046"/>
                      <a:pt x="5218" y="2578"/>
                    </a:cubicBezTo>
                    <a:cubicBezTo>
                      <a:pt x="4345" y="2876"/>
                      <a:pt x="3493" y="3196"/>
                      <a:pt x="2620" y="3494"/>
                    </a:cubicBezTo>
                    <a:lnTo>
                      <a:pt x="1385" y="3920"/>
                    </a:lnTo>
                    <a:lnTo>
                      <a:pt x="1129" y="4026"/>
                    </a:lnTo>
                    <a:cubicBezTo>
                      <a:pt x="767" y="4154"/>
                      <a:pt x="384" y="4282"/>
                      <a:pt x="0" y="4388"/>
                    </a:cubicBezTo>
                    <a:cubicBezTo>
                      <a:pt x="22" y="4452"/>
                      <a:pt x="43" y="4516"/>
                      <a:pt x="64" y="4559"/>
                    </a:cubicBezTo>
                    <a:cubicBezTo>
                      <a:pt x="128" y="4729"/>
                      <a:pt x="171" y="4878"/>
                      <a:pt x="235" y="5049"/>
                    </a:cubicBezTo>
                    <a:lnTo>
                      <a:pt x="235" y="5070"/>
                    </a:lnTo>
                    <a:cubicBezTo>
                      <a:pt x="320" y="5261"/>
                      <a:pt x="405" y="5474"/>
                      <a:pt x="469" y="5687"/>
                    </a:cubicBezTo>
                    <a:cubicBezTo>
                      <a:pt x="767" y="6539"/>
                      <a:pt x="1108" y="7391"/>
                      <a:pt x="1534" y="8286"/>
                    </a:cubicBezTo>
                    <a:cubicBezTo>
                      <a:pt x="1811" y="8861"/>
                      <a:pt x="2045" y="9436"/>
                      <a:pt x="2258" y="9990"/>
                    </a:cubicBezTo>
                    <a:cubicBezTo>
                      <a:pt x="2365" y="10288"/>
                      <a:pt x="2471" y="10586"/>
                      <a:pt x="2578" y="10884"/>
                    </a:cubicBezTo>
                    <a:cubicBezTo>
                      <a:pt x="2641" y="11118"/>
                      <a:pt x="2727" y="11353"/>
                      <a:pt x="2812" y="11587"/>
                    </a:cubicBezTo>
                    <a:cubicBezTo>
                      <a:pt x="2897" y="11821"/>
                      <a:pt x="2982" y="12034"/>
                      <a:pt x="3067" y="12247"/>
                    </a:cubicBezTo>
                    <a:lnTo>
                      <a:pt x="3131" y="12460"/>
                    </a:lnTo>
                    <a:cubicBezTo>
                      <a:pt x="3216" y="12673"/>
                      <a:pt x="3302" y="12865"/>
                      <a:pt x="3366" y="13078"/>
                    </a:cubicBezTo>
                    <a:cubicBezTo>
                      <a:pt x="3557" y="13568"/>
                      <a:pt x="3749" y="14079"/>
                      <a:pt x="3941" y="14569"/>
                    </a:cubicBezTo>
                    <a:cubicBezTo>
                      <a:pt x="4090" y="14931"/>
                      <a:pt x="4239" y="15271"/>
                      <a:pt x="4388" y="15633"/>
                    </a:cubicBezTo>
                    <a:cubicBezTo>
                      <a:pt x="4473" y="15782"/>
                      <a:pt x="4537" y="15953"/>
                      <a:pt x="4601" y="16102"/>
                    </a:cubicBezTo>
                    <a:cubicBezTo>
                      <a:pt x="4665" y="16251"/>
                      <a:pt x="4729" y="16400"/>
                      <a:pt x="4771" y="16528"/>
                    </a:cubicBezTo>
                    <a:cubicBezTo>
                      <a:pt x="4942" y="16485"/>
                      <a:pt x="5112" y="16464"/>
                      <a:pt x="5282" y="16421"/>
                    </a:cubicBezTo>
                    <a:cubicBezTo>
                      <a:pt x="5836" y="16272"/>
                      <a:pt x="6390" y="16123"/>
                      <a:pt x="6922" y="15974"/>
                    </a:cubicBezTo>
                    <a:lnTo>
                      <a:pt x="7029" y="15953"/>
                    </a:lnTo>
                    <a:cubicBezTo>
                      <a:pt x="7306" y="15868"/>
                      <a:pt x="7604" y="15782"/>
                      <a:pt x="7881" y="15719"/>
                    </a:cubicBezTo>
                    <a:lnTo>
                      <a:pt x="7945" y="15697"/>
                    </a:lnTo>
                    <a:cubicBezTo>
                      <a:pt x="8498" y="15527"/>
                      <a:pt x="9073" y="15378"/>
                      <a:pt x="9648" y="15229"/>
                    </a:cubicBezTo>
                    <a:cubicBezTo>
                      <a:pt x="10522" y="15016"/>
                      <a:pt x="11288" y="14781"/>
                      <a:pt x="12034" y="14505"/>
                    </a:cubicBezTo>
                    <a:cubicBezTo>
                      <a:pt x="12673" y="14270"/>
                      <a:pt x="13439" y="13993"/>
                      <a:pt x="14142" y="13674"/>
                    </a:cubicBezTo>
                    <a:cubicBezTo>
                      <a:pt x="14334" y="13568"/>
                      <a:pt x="14504" y="13504"/>
                      <a:pt x="14696" y="13418"/>
                    </a:cubicBezTo>
                    <a:lnTo>
                      <a:pt x="14717" y="13418"/>
                    </a:lnTo>
                    <a:cubicBezTo>
                      <a:pt x="14781" y="13376"/>
                      <a:pt x="14866" y="13355"/>
                      <a:pt x="14930" y="13333"/>
                    </a:cubicBezTo>
                    <a:lnTo>
                      <a:pt x="15164" y="13227"/>
                    </a:lnTo>
                    <a:cubicBezTo>
                      <a:pt x="15335" y="13163"/>
                      <a:pt x="15484" y="13099"/>
                      <a:pt x="15654" y="13014"/>
                    </a:cubicBezTo>
                    <a:lnTo>
                      <a:pt x="15739" y="12971"/>
                    </a:lnTo>
                    <a:cubicBezTo>
                      <a:pt x="15889" y="12907"/>
                      <a:pt x="16038" y="12843"/>
                      <a:pt x="16208" y="12780"/>
                    </a:cubicBezTo>
                    <a:cubicBezTo>
                      <a:pt x="16187" y="12694"/>
                      <a:pt x="16144" y="12630"/>
                      <a:pt x="16123" y="12545"/>
                    </a:cubicBezTo>
                    <a:cubicBezTo>
                      <a:pt x="15654" y="11246"/>
                      <a:pt x="15292" y="10181"/>
                      <a:pt x="14994" y="9202"/>
                    </a:cubicBezTo>
                    <a:cubicBezTo>
                      <a:pt x="14547" y="7753"/>
                      <a:pt x="14078" y="6326"/>
                      <a:pt x="13610" y="4921"/>
                    </a:cubicBezTo>
                    <a:cubicBezTo>
                      <a:pt x="13333" y="4090"/>
                      <a:pt x="13013" y="3217"/>
                      <a:pt x="12651" y="2344"/>
                    </a:cubicBezTo>
                    <a:cubicBezTo>
                      <a:pt x="12311" y="1577"/>
                      <a:pt x="12034" y="789"/>
                      <a:pt x="118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6" name="TextBox 5">
            <a:extLst>
              <a:ext uri="{FF2B5EF4-FFF2-40B4-BE49-F238E27FC236}">
                <a16:creationId xmlns:a16="http://schemas.microsoft.com/office/drawing/2014/main" id="{8D4FC096-44C1-0ABA-0185-FF282F475337}"/>
              </a:ext>
            </a:extLst>
          </p:cNvPr>
          <p:cNvSpPr txBox="1"/>
          <p:nvPr/>
        </p:nvSpPr>
        <p:spPr>
          <a:xfrm>
            <a:off x="711965" y="332610"/>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AF3B1610-0DE8-32F9-01F5-F9725E6D0490}"/>
              </a:ext>
            </a:extLst>
          </p:cNvPr>
          <p:cNvSpPr/>
          <p:nvPr/>
        </p:nvSpPr>
        <p:spPr>
          <a:xfrm>
            <a:off x="6746885" y="456053"/>
            <a:ext cx="972752" cy="364371"/>
          </a:xfrm>
          <a:prstGeom prst="wedgeEllipseCallout">
            <a:avLst>
              <a:gd name="adj1" fmla="val -3846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4782C51-1AF8-5D21-057E-C2EDBAABB99B}"/>
                  </a:ext>
                </a:extLst>
              </p:cNvPr>
              <p:cNvSpPr txBox="1"/>
              <p:nvPr/>
            </p:nvSpPr>
            <p:spPr>
              <a:xfrm>
                <a:off x="337185" y="1500263"/>
                <a:ext cx="8469630" cy="3007362"/>
              </a:xfrm>
              <a:prstGeom prst="rect">
                <a:avLst/>
              </a:prstGeom>
              <a:noFill/>
            </p:spPr>
            <p:txBody>
              <a:bodyPr wrap="square">
                <a:spAutoFit/>
              </a:bodyPr>
              <a:lstStyle/>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c) </a:t>
                </a:r>
                <a:r>
                  <a:rPr lang="fr-FR" sz="2000" kern="100" dirty="0" err="1">
                    <a:effectLst/>
                    <a:latin typeface="+mj-lt"/>
                    <a:ea typeface="Calibri" panose="020F0502020204030204" pitchFamily="34" charset="0"/>
                    <a:cs typeface="Times New Roman" panose="02020603050405020304" pitchFamily="18" charset="0"/>
                  </a:rPr>
                  <a:t>Tỉ</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thực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tế</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và</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theo</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dự</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định</a:t>
                </a:r>
                <a:r>
                  <a:rPr lang="fr-FR" sz="2000" kern="100" dirty="0">
                    <a:effectLst/>
                    <a:latin typeface="+mj-lt"/>
                    <a:ea typeface="Calibri" panose="020F0502020204030204" pitchFamily="34" charset="0"/>
                    <a:cs typeface="Times New Roman" panose="02020603050405020304" pitchFamily="18" charset="0"/>
                  </a:rPr>
                  <a:t> là:</a:t>
                </a:r>
                <a:endParaRPr lang="en-US" sz="20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125</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m:t>
                            </m:r>
                          </m:e>
                        </m:d>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25</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25</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Do </a:t>
                </a:r>
                <a:r>
                  <a:rPr lang="fr-FR" sz="2000" kern="100" dirty="0" err="1">
                    <a:effectLst/>
                    <a:latin typeface="+mj-lt"/>
                    <a:ea typeface="Calibri" panose="020F0502020204030204" pitchFamily="34" charset="0"/>
                    <a:cs typeface="Times New Roman" panose="02020603050405020304" pitchFamily="18" charset="0"/>
                  </a:rPr>
                  <a:t>đó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phân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thức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biểu</a:t>
                </a:r>
                <a:r>
                  <a:rPr lang="fr-FR" sz="2000" kern="100" dirty="0">
                    <a:effectLst/>
                    <a:latin typeface="+mj-lt"/>
                    <a:ea typeface="Calibri" panose="020F0502020204030204" pitchFamily="34" charset="0"/>
                    <a:cs typeface="Times New Roman" panose="02020603050405020304" pitchFamily="18" charset="0"/>
                  </a:rPr>
                  <a:t> thị </a:t>
                </a:r>
                <a:r>
                  <a:rPr lang="fr-FR" sz="2000" kern="100" dirty="0" err="1">
                    <a:effectLst/>
                    <a:latin typeface="+mj-lt"/>
                    <a:ea typeface="Calibri" panose="020F0502020204030204" pitchFamily="34" charset="0"/>
                    <a:cs typeface="Times New Roman" panose="02020603050405020304" pitchFamily="18" charset="0"/>
                  </a:rPr>
                  <a:t>tỉ</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thực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tế</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và</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theo</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dự</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định</a:t>
                </a:r>
                <a:r>
                  <a:rPr lang="fr-FR" sz="20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25</m:t>
                        </m:r>
                      </m:den>
                    </m:f>
                  </m:oMath>
                </a14:m>
                <a:r>
                  <a:rPr lang="fr-FR"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4782C51-1AF8-5D21-057E-C2EDBAABB99B}"/>
                  </a:ext>
                </a:extLst>
              </p:cNvPr>
              <p:cNvSpPr txBox="1">
                <a:spLocks noRot="1" noChangeAspect="1" noMove="1" noResize="1" noEditPoints="1" noAdjustHandles="1" noChangeArrowheads="1" noChangeShapeType="1" noTextEdit="1"/>
              </p:cNvSpPr>
              <p:nvPr/>
            </p:nvSpPr>
            <p:spPr>
              <a:xfrm>
                <a:off x="337185" y="1500263"/>
                <a:ext cx="8469630" cy="3007362"/>
              </a:xfrm>
              <a:prstGeom prst="rect">
                <a:avLst/>
              </a:prstGeom>
              <a:blipFill>
                <a:blip r:embed="rId3"/>
                <a:stretch>
                  <a:fillRect l="-719" r="-719" b="-406"/>
                </a:stretch>
              </a:blipFill>
            </p:spPr>
            <p:txBody>
              <a:bodyPr/>
              <a:lstStyle/>
              <a:p>
                <a:r>
                  <a:rPr lang="en-US">
                    <a:noFill/>
                  </a:rPr>
                  <a:t> </a:t>
                </a:r>
              </a:p>
            </p:txBody>
          </p:sp>
        </mc:Fallback>
      </mc:AlternateContent>
    </p:spTree>
    <p:extLst>
      <p:ext uri="{BB962C8B-B14F-4D97-AF65-F5344CB8AC3E}">
        <p14:creationId xmlns:p14="http://schemas.microsoft.com/office/powerpoint/2010/main" val="2616151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5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anim calcmode="lin" valueType="num">
                                      <p:cBhvr>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667427A-AFA9-2992-26B2-56DABF604991}"/>
                  </a:ext>
                </a:extLst>
              </p:cNvPr>
              <p:cNvSpPr txBox="1"/>
              <p:nvPr/>
            </p:nvSpPr>
            <p:spPr>
              <a:xfrm>
                <a:off x="431328" y="343656"/>
                <a:ext cx="8092011" cy="2568717"/>
              </a:xfrm>
              <a:prstGeom prst="rect">
                <a:avLst/>
              </a:prstGeom>
              <a:noFill/>
            </p:spPr>
            <p:txBody>
              <a:bodyPr wrap="square">
                <a:spAutoFit/>
              </a:bodyPr>
              <a:lstStyle/>
              <a:p>
                <a:pPr algn="just">
                  <a:lnSpc>
                    <a:spcPct val="150000"/>
                  </a:lnSpc>
                </a:pPr>
                <a:r>
                  <a:rPr lang="en-US" sz="2200" b="0" i="0" dirty="0">
                    <a:solidFill>
                      <a:srgbClr val="000000"/>
                    </a:solidFill>
                    <a:effectLst/>
                    <a:latin typeface="+mj-lt"/>
                  </a:rPr>
                  <a:t>			    </a:t>
                </a:r>
                <a:r>
                  <a:rPr lang="vi-VN" sz="2200" dirty="0">
                    <a:latin typeface="+mn-lt"/>
                  </a:rPr>
                  <a:t>Một xe ô tô chở hàng đi từ địa điểm A đến địa điểm B hết x giờ. Sau khi trả hàng tại địa điểm B, xe quay ngược trở lại địa điểm A nhưng thời gian xe chạy về đến A chỉ là </a:t>
                </a:r>
                <a14:m>
                  <m:oMath xmlns:m="http://schemas.openxmlformats.org/officeDocument/2006/math">
                    <m:r>
                      <a:rPr lang="vi-VN" sz="2200" i="1" dirty="0" smtClean="0">
                        <a:latin typeface="Cambria Math" panose="02040503050406030204" pitchFamily="18" charset="0"/>
                      </a:rPr>
                      <m:t>𝑥</m:t>
                    </m:r>
                    <m:r>
                      <a:rPr lang="vi-VN" sz="2200" i="1" dirty="0" smtClean="0">
                        <a:latin typeface="Cambria Math" panose="02040503050406030204" pitchFamily="18" charset="0"/>
                      </a:rPr>
                      <m:t> – 1 </m:t>
                    </m:r>
                  </m:oMath>
                </a14:m>
                <a:r>
                  <a:rPr lang="vi-VN" sz="2200" dirty="0">
                    <a:latin typeface="+mn-lt"/>
                  </a:rPr>
                  <a:t>giờ. Biết quãng đường AB dài 160 </a:t>
                </a:r>
                <a:r>
                  <a:rPr lang="vi-VN" sz="2200" dirty="0" err="1">
                    <a:latin typeface="+mn-lt"/>
                  </a:rPr>
                  <a:t>km</a:t>
                </a:r>
                <a:r>
                  <a:rPr lang="vi-VN" sz="2200" dirty="0">
                    <a:latin typeface="+mn-lt"/>
                  </a:rPr>
                  <a:t>, viết phân thức biểu thị theo x:</a:t>
                </a:r>
                <a:endParaRPr lang="vi-VN" sz="2200" b="0" i="0" dirty="0">
                  <a:solidFill>
                    <a:srgbClr val="000000"/>
                  </a:solidFill>
                  <a:effectLst/>
                  <a:latin typeface="+mn-lt"/>
                </a:endParaRPr>
              </a:p>
            </p:txBody>
          </p:sp>
        </mc:Choice>
        <mc:Fallback xmlns="">
          <p:sp>
            <p:nvSpPr>
              <p:cNvPr id="3" name="TextBox 2">
                <a:extLst>
                  <a:ext uri="{FF2B5EF4-FFF2-40B4-BE49-F238E27FC236}">
                    <a16:creationId xmlns:a16="http://schemas.microsoft.com/office/drawing/2014/main" id="{C667427A-AFA9-2992-26B2-56DABF604991}"/>
                  </a:ext>
                </a:extLst>
              </p:cNvPr>
              <p:cNvSpPr txBox="1">
                <a:spLocks noRot="1" noChangeAspect="1" noMove="1" noResize="1" noEditPoints="1" noAdjustHandles="1" noChangeArrowheads="1" noChangeShapeType="1" noTextEdit="1"/>
              </p:cNvSpPr>
              <p:nvPr/>
            </p:nvSpPr>
            <p:spPr>
              <a:xfrm>
                <a:off x="431328" y="343656"/>
                <a:ext cx="8092011" cy="2568717"/>
              </a:xfrm>
              <a:prstGeom prst="rect">
                <a:avLst/>
              </a:prstGeom>
              <a:blipFill>
                <a:blip r:embed="rId3"/>
                <a:stretch>
                  <a:fillRect l="-980" r="-980" b="-402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83C1B4BC-4AFF-79EB-8960-2A2E432F2976}"/>
              </a:ext>
            </a:extLst>
          </p:cNvPr>
          <p:cNvSpPr txBox="1"/>
          <p:nvPr/>
        </p:nvSpPr>
        <p:spPr>
          <a:xfrm>
            <a:off x="431328" y="2777735"/>
            <a:ext cx="8035104" cy="2060885"/>
          </a:xfrm>
          <a:prstGeom prst="rect">
            <a:avLst/>
          </a:prstGeom>
          <a:noFill/>
        </p:spPr>
        <p:txBody>
          <a:bodyPr wrap="square">
            <a:spAutoFit/>
          </a:bodyPr>
          <a:lstStyle/>
          <a:p>
            <a:pPr algn="just">
              <a:lnSpc>
                <a:spcPct val="150000"/>
              </a:lnSpc>
            </a:pPr>
            <a:r>
              <a:rPr lang="en-US" sz="2200" dirty="0">
                <a:latin typeface="+mj-lt"/>
              </a:rPr>
              <a:t>a)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A </a:t>
            </a:r>
            <a:r>
              <a:rPr lang="en-US" sz="2200" dirty="0" err="1">
                <a:latin typeface="+mj-lt"/>
              </a:rPr>
              <a:t>đến</a:t>
            </a:r>
            <a:r>
              <a:rPr lang="en-US" sz="2200" dirty="0">
                <a:latin typeface="+mj-lt"/>
              </a:rPr>
              <a:t> B;</a:t>
            </a:r>
          </a:p>
          <a:p>
            <a:pPr algn="just">
              <a:lnSpc>
                <a:spcPct val="150000"/>
              </a:lnSpc>
            </a:pPr>
            <a:r>
              <a:rPr lang="en-US" sz="2200" dirty="0">
                <a:latin typeface="+mj-lt"/>
              </a:rPr>
              <a:t>b)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B </a:t>
            </a:r>
            <a:r>
              <a:rPr lang="en-US" sz="2200" dirty="0" err="1">
                <a:latin typeface="+mj-lt"/>
              </a:rPr>
              <a:t>về</a:t>
            </a:r>
            <a:r>
              <a:rPr lang="en-US" sz="2200" dirty="0">
                <a:latin typeface="+mj-lt"/>
              </a:rPr>
              <a:t> A;</a:t>
            </a:r>
          </a:p>
          <a:p>
            <a:pPr algn="just">
              <a:lnSpc>
                <a:spcPct val="150000"/>
              </a:lnSpc>
            </a:pPr>
            <a:r>
              <a:rPr lang="en-US" sz="2200" dirty="0">
                <a:latin typeface="+mj-lt"/>
              </a:rPr>
              <a:t>c) </a:t>
            </a:r>
            <a:r>
              <a:rPr lang="en-US" sz="2200" dirty="0" err="1">
                <a:latin typeface="+mj-lt"/>
              </a:rPr>
              <a:t>Tỉ</a:t>
            </a:r>
            <a:r>
              <a:rPr lang="en-US" sz="2200" dirty="0">
                <a:latin typeface="+mj-lt"/>
              </a:rPr>
              <a:t> </a:t>
            </a:r>
            <a:r>
              <a:rPr lang="en-US" sz="2200" dirty="0" err="1">
                <a:latin typeface="+mj-lt"/>
              </a:rPr>
              <a:t>số</a:t>
            </a:r>
            <a:r>
              <a:rPr lang="en-US" sz="2200" dirty="0">
                <a:latin typeface="+mj-lt"/>
              </a:rPr>
              <a:t> </a:t>
            </a:r>
            <a:r>
              <a:rPr lang="en-US" sz="2200" dirty="0" err="1">
                <a:latin typeface="+mj-lt"/>
              </a:rPr>
              <a:t>của</a:t>
            </a:r>
            <a:r>
              <a:rPr lang="en-US" sz="2200" dirty="0">
                <a:latin typeface="+mj-lt"/>
              </a:rPr>
              <a:t>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A </a:t>
            </a:r>
            <a:r>
              <a:rPr lang="en-US" sz="2200" dirty="0" err="1">
                <a:latin typeface="+mj-lt"/>
              </a:rPr>
              <a:t>đến</a:t>
            </a:r>
            <a:r>
              <a:rPr lang="en-US" sz="2200" dirty="0">
                <a:latin typeface="+mj-lt"/>
              </a:rPr>
              <a:t> B </a:t>
            </a:r>
            <a:r>
              <a:rPr lang="en-US" sz="2200" dirty="0" err="1">
                <a:latin typeface="+mj-lt"/>
              </a:rPr>
              <a:t>và</a:t>
            </a:r>
            <a:r>
              <a:rPr lang="en-US" sz="2200" dirty="0">
                <a:latin typeface="+mj-lt"/>
              </a:rPr>
              <a:t>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B </a:t>
            </a:r>
            <a:r>
              <a:rPr lang="en-US" sz="2200" dirty="0" err="1">
                <a:latin typeface="+mj-lt"/>
              </a:rPr>
              <a:t>về</a:t>
            </a:r>
            <a:r>
              <a:rPr lang="en-US" sz="2200" dirty="0">
                <a:latin typeface="+mj-lt"/>
              </a:rPr>
              <a:t> A.</a:t>
            </a:r>
          </a:p>
        </p:txBody>
      </p:sp>
    </p:spTree>
    <p:extLst>
      <p:ext uri="{BB962C8B-B14F-4D97-AF65-F5344CB8AC3E}">
        <p14:creationId xmlns:p14="http://schemas.microsoft.com/office/powerpoint/2010/main" val="370033553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DB9D611C-603C-D1FA-9CFA-1D24ABFE0F37}"/>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06FD3B-768E-2337-F852-5AF2F6FCC626}"/>
                  </a:ext>
                </a:extLst>
              </p:cNvPr>
              <p:cNvSpPr txBox="1"/>
              <p:nvPr/>
            </p:nvSpPr>
            <p:spPr>
              <a:xfrm>
                <a:off x="268605" y="1233688"/>
                <a:ext cx="8606790" cy="3250762"/>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a) Theo </a:t>
                </a:r>
                <a:r>
                  <a:rPr lang="fr-FR" sz="1800" kern="100" dirty="0" err="1">
                    <a:effectLst/>
                    <a:latin typeface="+mj-lt"/>
                    <a:ea typeface="Times New Roman" panose="02020603050405020304" pitchFamily="18" charset="0"/>
                    <a:cs typeface="Times New Roman" panose="02020603050405020304" pitchFamily="18" charset="0"/>
                  </a:rPr>
                  <a:t>đề</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bài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quãng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đường</a:t>
                </a:r>
                <a:r>
                  <a:rPr lang="fr-FR" sz="1800" kern="100" dirty="0">
                    <a:effectLst/>
                    <a:latin typeface="+mj-lt"/>
                    <a:ea typeface="Times New Roman" panose="02020603050405020304" pitchFamily="18" charset="0"/>
                    <a:cs typeface="Times New Roman" panose="02020603050405020304" pitchFamily="18" charset="0"/>
                  </a:rPr>
                  <a:t> AB </a:t>
                </a:r>
                <a:r>
                  <a:rPr lang="fr-FR" sz="1800" kern="100" dirty="0" err="1">
                    <a:effectLst/>
                    <a:latin typeface="+mj-lt"/>
                    <a:ea typeface="Times New Roman" panose="02020603050405020304" pitchFamily="18" charset="0"/>
                    <a:cs typeface="Times New Roman" panose="02020603050405020304" pitchFamily="18" charset="0"/>
                  </a:rPr>
                  <a:t>dài</a:t>
                </a:r>
                <a:r>
                  <a:rPr lang="fr-FR" sz="1800" kern="100" dirty="0">
                    <a:effectLst/>
                    <a:latin typeface="+mj-lt"/>
                    <a:ea typeface="Times New Roman" panose="02020603050405020304" pitchFamily="18" charset="0"/>
                    <a:cs typeface="Times New Roman" panose="02020603050405020304" pitchFamily="18" charset="0"/>
                  </a:rPr>
                  <a:t> 160 km </a:t>
                </a:r>
                <a:r>
                  <a:rPr lang="fr-FR" sz="1800" kern="100" dirty="0" err="1">
                    <a:effectLst/>
                    <a:latin typeface="+mj-lt"/>
                    <a:ea typeface="Times New Roman" panose="02020603050405020304" pitchFamily="18" charset="0"/>
                    <a:cs typeface="Times New Roman" panose="02020603050405020304" pitchFamily="18" charset="0"/>
                  </a:rPr>
                  <a:t>và</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chở</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hàng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đến</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hết</a:t>
                </a:r>
                <a:r>
                  <a:rPr lang="fr-FR" sz="1800" kern="100" dirty="0">
                    <a:effectLst/>
                    <a:latin typeface="+mj-lt"/>
                    <a:ea typeface="Times New Roman" panose="02020603050405020304" pitchFamily="18" charset="0"/>
                    <a:cs typeface="Times New Roman" panose="02020603050405020304" pitchFamily="18" charset="0"/>
                  </a:rPr>
                  <a:t> x </a:t>
                </a:r>
                <a:r>
                  <a:rPr lang="fr-FR" sz="1800" kern="100" dirty="0" err="1">
                    <a:effectLst/>
                    <a:latin typeface="+mj-lt"/>
                    <a:ea typeface="Times New Roman" panose="02020603050405020304" pitchFamily="18" charset="0"/>
                    <a:cs typeface="Times New Roman" panose="02020603050405020304" pitchFamily="18" charset="0"/>
                  </a:rPr>
                  <a:t>giờ</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Do </a:t>
                </a:r>
                <a:r>
                  <a:rPr lang="fr-FR" sz="1800" kern="100" dirty="0" err="1">
                    <a:effectLst/>
                    <a:latin typeface="+mj-lt"/>
                    <a:ea typeface="Times New Roman" panose="02020603050405020304" pitchFamily="18" charset="0"/>
                    <a:cs typeface="Times New Roman" panose="02020603050405020304" pitchFamily="18" charset="0"/>
                  </a:rPr>
                  <a:t>đó</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phân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thức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biểu</a:t>
                </a:r>
                <a:r>
                  <a:rPr lang="fr-FR" sz="1800" kern="100" dirty="0">
                    <a:effectLst/>
                    <a:latin typeface="+mj-lt"/>
                    <a:ea typeface="Times New Roman" panose="02020603050405020304" pitchFamily="18" charset="0"/>
                    <a:cs typeface="Times New Roman" panose="02020603050405020304" pitchFamily="18" charset="0"/>
                  </a:rPr>
                  <a:t> thị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độ</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vận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khi </a:t>
                </a:r>
                <a:r>
                  <a:rPr lang="fr-FR" sz="1800" kern="100" dirty="0" err="1">
                    <a:effectLst/>
                    <a:latin typeface="+mj-lt"/>
                    <a:ea typeface="Times New Roman" panose="02020603050405020304" pitchFamily="18" charset="0"/>
                    <a:cs typeface="Times New Roman" panose="02020603050405020304" pitchFamily="18" charset="0"/>
                  </a:rPr>
                  <a:t>chạy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đến</a:t>
                </a:r>
                <a:r>
                  <a:rPr lang="fr-FR" sz="1800" kern="100" dirty="0">
                    <a:effectLst/>
                    <a:latin typeface="+mj-lt"/>
                    <a:ea typeface="Times New Roman" panose="02020603050405020304" pitchFamily="18" charset="0"/>
                    <a:cs typeface="Times New Roman" panose="02020603050405020304" pitchFamily="18" charset="0"/>
                  </a:rPr>
                  <a:t> B là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fr-FR" sz="1800" kern="100" dirty="0">
                    <a:effectLst/>
                    <a:latin typeface="+mj-lt"/>
                    <a:ea typeface="Times New Roman" panose="02020603050405020304" pitchFamily="18" charset="0"/>
                    <a:cs typeface="Times New Roman" panose="02020603050405020304" pitchFamily="18" charset="0"/>
                  </a:rPr>
                  <a:t> (km/h).</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b) Theo </a:t>
                </a:r>
                <a:r>
                  <a:rPr lang="fr-FR" sz="1800" kern="100" dirty="0" err="1">
                    <a:effectLst/>
                    <a:latin typeface="+mj-lt"/>
                    <a:ea typeface="Times New Roman" panose="02020603050405020304" pitchFamily="18" charset="0"/>
                    <a:cs typeface="Times New Roman" panose="02020603050405020304" pitchFamily="18" charset="0"/>
                  </a:rPr>
                  <a:t>đề</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bài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quãng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đường</a:t>
                </a:r>
                <a:r>
                  <a:rPr lang="fr-FR" sz="1800" kern="100" dirty="0">
                    <a:effectLst/>
                    <a:latin typeface="+mj-lt"/>
                    <a:ea typeface="Times New Roman" panose="02020603050405020304" pitchFamily="18" charset="0"/>
                    <a:cs typeface="Times New Roman" panose="02020603050405020304" pitchFamily="18" charset="0"/>
                  </a:rPr>
                  <a:t> AB </a:t>
                </a:r>
                <a:r>
                  <a:rPr lang="fr-FR" sz="1800" kern="100" dirty="0" err="1">
                    <a:effectLst/>
                    <a:latin typeface="+mj-lt"/>
                    <a:ea typeface="Times New Roman" panose="02020603050405020304" pitchFamily="18" charset="0"/>
                    <a:cs typeface="Times New Roman" panose="02020603050405020304" pitchFamily="18" charset="0"/>
                  </a:rPr>
                  <a:t>dài</a:t>
                </a:r>
                <a:r>
                  <a:rPr lang="fr-FR" sz="1800" kern="100" dirty="0">
                    <a:effectLst/>
                    <a:latin typeface="+mj-lt"/>
                    <a:ea typeface="Times New Roman" panose="02020603050405020304" pitchFamily="18" charset="0"/>
                    <a:cs typeface="Times New Roman" panose="02020603050405020304" pitchFamily="18" charset="0"/>
                  </a:rPr>
                  <a:t> 160 km </a:t>
                </a:r>
                <a:r>
                  <a:rPr lang="fr-FR" sz="1800" kern="100" dirty="0" err="1">
                    <a:effectLst/>
                    <a:latin typeface="+mj-lt"/>
                    <a:ea typeface="Times New Roman" panose="02020603050405020304" pitchFamily="18" charset="0"/>
                    <a:cs typeface="Times New Roman" panose="02020603050405020304" pitchFamily="18" charset="0"/>
                  </a:rPr>
                  <a:t>và</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chở</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hàng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về</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hết</a:t>
                </a:r>
                <a:r>
                  <a:rPr lang="fr-F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giờ</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Do </a:t>
                </a:r>
                <a:r>
                  <a:rPr lang="fr-FR" sz="1800" kern="100" dirty="0" err="1">
                    <a:effectLst/>
                    <a:latin typeface="+mj-lt"/>
                    <a:ea typeface="Times New Roman" panose="02020603050405020304" pitchFamily="18" charset="0"/>
                    <a:cs typeface="Times New Roman" panose="02020603050405020304" pitchFamily="18" charset="0"/>
                  </a:rPr>
                  <a:t>đó</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phân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thức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biểu</a:t>
                </a:r>
                <a:r>
                  <a:rPr lang="fr-FR" sz="1800" kern="100" dirty="0">
                    <a:effectLst/>
                    <a:latin typeface="+mj-lt"/>
                    <a:ea typeface="Times New Roman" panose="02020603050405020304" pitchFamily="18" charset="0"/>
                    <a:cs typeface="Times New Roman" panose="02020603050405020304" pitchFamily="18" charset="0"/>
                  </a:rPr>
                  <a:t> thị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độ</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vận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khi </a:t>
                </a:r>
                <a:r>
                  <a:rPr lang="fr-FR" sz="1800" kern="100" dirty="0" err="1">
                    <a:effectLst/>
                    <a:latin typeface="+mj-lt"/>
                    <a:ea typeface="Times New Roman" panose="02020603050405020304" pitchFamily="18" charset="0"/>
                    <a:cs typeface="Times New Roman" panose="02020603050405020304" pitchFamily="18" charset="0"/>
                  </a:rPr>
                  <a:t>chạy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về</a:t>
                </a:r>
                <a:r>
                  <a:rPr lang="fr-FR" sz="1800" kern="100" dirty="0">
                    <a:effectLst/>
                    <a:latin typeface="+mj-lt"/>
                    <a:ea typeface="Times New Roman" panose="02020603050405020304" pitchFamily="18" charset="0"/>
                    <a:cs typeface="Times New Roman" panose="02020603050405020304" pitchFamily="18" charset="0"/>
                  </a:rPr>
                  <a:t> A là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fr-FR" sz="1800" kern="100" dirty="0">
                    <a:effectLst/>
                    <a:latin typeface="+mj-lt"/>
                    <a:ea typeface="Times New Roman" panose="02020603050405020304" pitchFamily="18" charset="0"/>
                    <a:cs typeface="Times New Roman" panose="02020603050405020304" pitchFamily="18" charset="0"/>
                  </a:rPr>
                  <a:t> (km/h).</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206FD3B-768E-2337-F852-5AF2F6FCC626}"/>
                  </a:ext>
                </a:extLst>
              </p:cNvPr>
              <p:cNvSpPr txBox="1">
                <a:spLocks noRot="1" noChangeAspect="1" noMove="1" noResize="1" noEditPoints="1" noAdjustHandles="1" noChangeArrowheads="1" noChangeShapeType="1" noTextEdit="1"/>
              </p:cNvSpPr>
              <p:nvPr/>
            </p:nvSpPr>
            <p:spPr>
              <a:xfrm>
                <a:off x="268605" y="1233688"/>
                <a:ext cx="8606790" cy="3250762"/>
              </a:xfrm>
              <a:prstGeom prst="rect">
                <a:avLst/>
              </a:prstGeom>
              <a:blipFill>
                <a:blip r:embed="rId3"/>
                <a:stretch>
                  <a:fillRect l="-567" r="-637"/>
                </a:stretch>
              </a:blipFill>
            </p:spPr>
            <p:txBody>
              <a:bodyPr/>
              <a:lstStyle/>
              <a:p>
                <a:r>
                  <a:rPr lang="en-US">
                    <a:noFill/>
                  </a:rPr>
                  <a:t> </a:t>
                </a:r>
              </a:p>
            </p:txBody>
          </p:sp>
        </mc:Fallback>
      </mc:AlternateContent>
    </p:spTree>
    <p:extLst>
      <p:ext uri="{BB962C8B-B14F-4D97-AF65-F5344CB8AC3E}">
        <p14:creationId xmlns:p14="http://schemas.microsoft.com/office/powerpoint/2010/main" val="3861900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DB9D611C-603C-D1FA-9CFA-1D24ABFE0F37}"/>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34B3E1F-E78F-C4AC-7F5F-345B40BE84E1}"/>
                  </a:ext>
                </a:extLst>
              </p:cNvPr>
              <p:cNvSpPr txBox="1"/>
              <p:nvPr/>
            </p:nvSpPr>
            <p:spPr>
              <a:xfrm>
                <a:off x="605790" y="1381706"/>
                <a:ext cx="7932420" cy="3252750"/>
              </a:xfrm>
              <a:prstGeom prst="rect">
                <a:avLst/>
              </a:prstGeom>
              <a:noFill/>
            </p:spPr>
            <p:txBody>
              <a:bodyPr wrap="square">
                <a:spAutoFit/>
              </a:bodyPr>
              <a:lstStyle/>
              <a:p>
                <a:pPr algn="just">
                  <a:lnSpc>
                    <a:spcPct val="150000"/>
                  </a:lnSpc>
                  <a:spcBef>
                    <a:spcPts val="600"/>
                  </a:spcBef>
                  <a:spcAft>
                    <a:spcPts val="300"/>
                  </a:spcAft>
                </a:pPr>
                <a:r>
                  <a:rPr lang="fr-FR" sz="2200" kern="100" dirty="0">
                    <a:effectLst/>
                    <a:latin typeface="+mj-lt"/>
                    <a:ea typeface="Times New Roman" panose="02020603050405020304" pitchFamily="18" charset="0"/>
                    <a:cs typeface="Times New Roman" panose="02020603050405020304" pitchFamily="18" charset="0"/>
                  </a:rPr>
                  <a:t>c) </a:t>
                </a:r>
                <a:r>
                  <a:rPr lang="fr-FR" sz="2200" kern="100" dirty="0" err="1">
                    <a:effectLst/>
                    <a:latin typeface="+mj-lt"/>
                    <a:ea typeface="Times New Roman" panose="02020603050405020304" pitchFamily="18" charset="0"/>
                    <a:cs typeface="Times New Roman" panose="02020603050405020304" pitchFamily="18" charset="0"/>
                  </a:rPr>
                  <a:t>Tỉ</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số</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của</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A </a:t>
                </a:r>
                <a:r>
                  <a:rPr lang="fr-FR" sz="2200" kern="100" dirty="0" err="1">
                    <a:effectLst/>
                    <a:latin typeface="+mj-lt"/>
                    <a:ea typeface="Times New Roman" panose="02020603050405020304" pitchFamily="18" charset="0"/>
                    <a:cs typeface="Times New Roman" panose="02020603050405020304" pitchFamily="18" charset="0"/>
                  </a:rPr>
                  <a:t>đến</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và</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về</a:t>
                </a:r>
                <a:r>
                  <a:rPr lang="fr-FR" sz="2200" kern="100" dirty="0">
                    <a:effectLst/>
                    <a:latin typeface="+mj-lt"/>
                    <a:ea typeface="Times New Roman" panose="02020603050405020304" pitchFamily="18" charset="0"/>
                    <a:cs typeface="Times New Roman" panose="02020603050405020304" pitchFamily="18" charset="0"/>
                  </a:rPr>
                  <a:t> A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160</m:t>
                        </m:r>
                      </m:den>
                    </m:f>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2200" kern="100" dirty="0">
                    <a:effectLst/>
                    <a:latin typeface="+mj-lt"/>
                    <a:ea typeface="Times New Roman" panose="02020603050405020304" pitchFamily="18" charset="0"/>
                    <a:cs typeface="Times New Roman" panose="02020603050405020304" pitchFamily="18" charset="0"/>
                  </a:rPr>
                  <a:t>Do </a:t>
                </a:r>
                <a:r>
                  <a:rPr lang="fr-FR" sz="2200" kern="100" dirty="0" err="1">
                    <a:effectLst/>
                    <a:latin typeface="+mj-lt"/>
                    <a:ea typeface="Times New Roman" panose="02020603050405020304" pitchFamily="18" charset="0"/>
                    <a:cs typeface="Times New Roman" panose="02020603050405020304" pitchFamily="18" charset="0"/>
                  </a:rPr>
                  <a:t>đó</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phân</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thức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biểu</a:t>
                </a:r>
                <a:r>
                  <a:rPr lang="fr-FR" sz="2200" kern="100" dirty="0">
                    <a:effectLst/>
                    <a:latin typeface="+mj-lt"/>
                    <a:ea typeface="Times New Roman" panose="02020603050405020304" pitchFamily="18" charset="0"/>
                    <a:cs typeface="Times New Roman" panose="02020603050405020304" pitchFamily="18" charset="0"/>
                  </a:rPr>
                  <a:t> thị </a:t>
                </a:r>
                <a:r>
                  <a:rPr lang="fr-FR" sz="2200" kern="100" dirty="0" err="1">
                    <a:effectLst/>
                    <a:latin typeface="+mj-lt"/>
                    <a:ea typeface="Times New Roman" panose="02020603050405020304" pitchFamily="18" charset="0"/>
                    <a:cs typeface="Times New Roman" panose="02020603050405020304" pitchFamily="18" charset="0"/>
                  </a:rPr>
                  <a:t>tỉ</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số</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của</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A </a:t>
                </a:r>
                <a:r>
                  <a:rPr lang="fr-FR" sz="2200" kern="100" dirty="0" err="1">
                    <a:effectLst/>
                    <a:latin typeface="+mj-lt"/>
                    <a:ea typeface="Times New Roman" panose="02020603050405020304" pitchFamily="18" charset="0"/>
                    <a:cs typeface="Times New Roman" panose="02020603050405020304" pitchFamily="18" charset="0"/>
                  </a:rPr>
                  <a:t>đến</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và</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về</a:t>
                </a:r>
                <a:r>
                  <a:rPr lang="fr-FR" sz="2200" kern="100" dirty="0">
                    <a:effectLst/>
                    <a:latin typeface="+mj-lt"/>
                    <a:ea typeface="Times New Roman" panose="02020603050405020304" pitchFamily="18" charset="0"/>
                    <a:cs typeface="Times New Roman" panose="02020603050405020304" pitchFamily="18" charset="0"/>
                  </a:rPr>
                  <a:t> A là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fr-FR" sz="2200" kern="100" dirty="0">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34B3E1F-E78F-C4AC-7F5F-345B40BE84E1}"/>
                  </a:ext>
                </a:extLst>
              </p:cNvPr>
              <p:cNvSpPr txBox="1">
                <a:spLocks noRot="1" noChangeAspect="1" noMove="1" noResize="1" noEditPoints="1" noAdjustHandles="1" noChangeArrowheads="1" noChangeShapeType="1" noTextEdit="1"/>
              </p:cNvSpPr>
              <p:nvPr/>
            </p:nvSpPr>
            <p:spPr>
              <a:xfrm>
                <a:off x="605790" y="1381706"/>
                <a:ext cx="7932420" cy="3252750"/>
              </a:xfrm>
              <a:prstGeom prst="rect">
                <a:avLst/>
              </a:prstGeom>
              <a:blipFill>
                <a:blip r:embed="rId3"/>
                <a:stretch>
                  <a:fillRect l="-998" r="-922" b="-563"/>
                </a:stretch>
              </a:blipFill>
            </p:spPr>
            <p:txBody>
              <a:bodyPr/>
              <a:lstStyle/>
              <a:p>
                <a:r>
                  <a:rPr lang="en-US">
                    <a:noFill/>
                  </a:rPr>
                  <a:t> </a:t>
                </a:r>
              </a:p>
            </p:txBody>
          </p:sp>
        </mc:Fallback>
      </mc:AlternateContent>
    </p:spTree>
    <p:extLst>
      <p:ext uri="{BB962C8B-B14F-4D97-AF65-F5344CB8AC3E}">
        <p14:creationId xmlns:p14="http://schemas.microsoft.com/office/powerpoint/2010/main" val="34550177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5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grpSp>
        <p:nvGrpSpPr>
          <p:cNvPr id="2872" name="Google Shape;2872;p65"/>
          <p:cNvGrpSpPr/>
          <p:nvPr/>
        </p:nvGrpSpPr>
        <p:grpSpPr>
          <a:xfrm rot="852706">
            <a:off x="7486257" y="3721447"/>
            <a:ext cx="1284932" cy="1283972"/>
            <a:chOff x="-846248" y="-3464975"/>
            <a:chExt cx="1676406" cy="1725351"/>
          </a:xfrm>
        </p:grpSpPr>
        <p:grpSp>
          <p:nvGrpSpPr>
            <p:cNvPr id="2873" name="Google Shape;2873;p65"/>
            <p:cNvGrpSpPr/>
            <p:nvPr/>
          </p:nvGrpSpPr>
          <p:grpSpPr>
            <a:xfrm rot="367846">
              <a:off x="-296274" y="-2879732"/>
              <a:ext cx="1071504" cy="1085996"/>
              <a:chOff x="-1285754" y="-3744111"/>
              <a:chExt cx="1071483" cy="1085975"/>
            </a:xfrm>
          </p:grpSpPr>
          <p:sp>
            <p:nvSpPr>
              <p:cNvPr id="2874" name="Google Shape;2874;p65"/>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5"/>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5"/>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5"/>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8" name="Google Shape;2878;p65"/>
            <p:cNvGrpSpPr/>
            <p:nvPr/>
          </p:nvGrpSpPr>
          <p:grpSpPr>
            <a:xfrm>
              <a:off x="-351204" y="-2901361"/>
              <a:ext cx="1071483" cy="1085975"/>
              <a:chOff x="-1285754" y="-3744111"/>
              <a:chExt cx="1071483" cy="1085975"/>
            </a:xfrm>
          </p:grpSpPr>
          <p:sp>
            <p:nvSpPr>
              <p:cNvPr id="2879" name="Google Shape;2879;p65"/>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5"/>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5"/>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5"/>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3" name="Google Shape;2883;p65"/>
            <p:cNvGrpSpPr/>
            <p:nvPr/>
          </p:nvGrpSpPr>
          <p:grpSpPr>
            <a:xfrm rot="-699969">
              <a:off x="-742293" y="-3365628"/>
              <a:ext cx="1099126" cy="1140489"/>
              <a:chOff x="-693918" y="-3307122"/>
              <a:chExt cx="1099173" cy="1140539"/>
            </a:xfrm>
          </p:grpSpPr>
          <p:sp>
            <p:nvSpPr>
              <p:cNvPr id="2884" name="Google Shape;2884;p6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65"/>
              <p:cNvGrpSpPr/>
              <p:nvPr/>
            </p:nvGrpSpPr>
            <p:grpSpPr>
              <a:xfrm>
                <a:off x="-582476" y="-3203981"/>
                <a:ext cx="865745" cy="919153"/>
                <a:chOff x="5454111" y="3954556"/>
                <a:chExt cx="865745" cy="919153"/>
              </a:xfrm>
            </p:grpSpPr>
            <p:sp>
              <p:nvSpPr>
                <p:cNvPr id="2888" name="Google Shape;2888;p6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902" name="Google Shape;2902;p65"/>
          <p:cNvGrpSpPr/>
          <p:nvPr/>
        </p:nvGrpSpPr>
        <p:grpSpPr>
          <a:xfrm>
            <a:off x="248932" y="569269"/>
            <a:ext cx="1183752" cy="1125414"/>
            <a:chOff x="-2550729" y="-5966793"/>
            <a:chExt cx="1181366" cy="1194206"/>
          </a:xfrm>
        </p:grpSpPr>
        <p:sp>
          <p:nvSpPr>
            <p:cNvPr id="2903" name="Google Shape;2903;p65"/>
            <p:cNvSpPr/>
            <p:nvPr/>
          </p:nvSpPr>
          <p:spPr>
            <a:xfrm rot="367787">
              <a:off x="-2495789" y="-5912690"/>
              <a:ext cx="1071507" cy="1085999"/>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5"/>
            <p:cNvSpPr/>
            <p:nvPr/>
          </p:nvSpPr>
          <p:spPr>
            <a:xfrm rot="367787">
              <a:off x="-2487573" y="-5905642"/>
              <a:ext cx="1055790" cy="1072255"/>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5"/>
            <p:cNvSpPr/>
            <p:nvPr/>
          </p:nvSpPr>
          <p:spPr>
            <a:xfrm rot="367787">
              <a:off x="-2371731" y="-5778461"/>
              <a:ext cx="823037" cy="820792"/>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5"/>
            <p:cNvSpPr/>
            <p:nvPr/>
          </p:nvSpPr>
          <p:spPr>
            <a:xfrm rot="367787">
              <a:off x="-2134691" y="-5575786"/>
              <a:ext cx="433256" cy="646687"/>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5"/>
            <p:cNvSpPr/>
            <p:nvPr/>
          </p:nvSpPr>
          <p:spPr>
            <a:xfrm>
              <a:off x="-2550729" y="-59343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5"/>
            <p:cNvSpPr/>
            <p:nvPr/>
          </p:nvSpPr>
          <p:spPr>
            <a:xfrm>
              <a:off x="-2542497" y="-59273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5"/>
            <p:cNvSpPr/>
            <p:nvPr/>
          </p:nvSpPr>
          <p:spPr>
            <a:xfrm>
              <a:off x="-2426497" y="-58000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5"/>
            <p:cNvSpPr/>
            <p:nvPr/>
          </p:nvSpPr>
          <p:spPr>
            <a:xfrm>
              <a:off x="-2177353" y="-56025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4" name="Google Shape;2914;p65"/>
          <p:cNvSpPr/>
          <p:nvPr/>
        </p:nvSpPr>
        <p:spPr>
          <a:xfrm rot="10800000">
            <a:off x="2178096" y="104413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5"/>
          <p:cNvSpPr/>
          <p:nvPr/>
        </p:nvSpPr>
        <p:spPr>
          <a:xfrm rot="10800000">
            <a:off x="1285271" y="40579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80;p48">
            <a:extLst>
              <a:ext uri="{FF2B5EF4-FFF2-40B4-BE49-F238E27FC236}">
                <a16:creationId xmlns:a16="http://schemas.microsoft.com/office/drawing/2014/main" id="{B051B789-7C6E-A00E-441D-C87E6BD183EB}"/>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solidFill>
                  <a:schemeClr val="bg1">
                    <a:lumMod val="10000"/>
                  </a:schemeClr>
                </a:solidFill>
                <a:latin typeface="Arial" panose="020B0604020202020204" pitchFamily="34" charset="0"/>
                <a:cs typeface="Arial" panose="020B0604020202020204" pitchFamily="34" charset="0"/>
              </a:rPr>
              <a:t>HƯỚNG DẪN VỀ NHÀ</a:t>
            </a:r>
          </a:p>
        </p:txBody>
      </p:sp>
      <p:grpSp>
        <p:nvGrpSpPr>
          <p:cNvPr id="9" name="Group 8">
            <a:extLst>
              <a:ext uri="{FF2B5EF4-FFF2-40B4-BE49-F238E27FC236}">
                <a16:creationId xmlns:a16="http://schemas.microsoft.com/office/drawing/2014/main" id="{2AC27F7D-A800-1312-1583-5F7DA9BC103C}"/>
              </a:ext>
            </a:extLst>
          </p:cNvPr>
          <p:cNvGrpSpPr/>
          <p:nvPr/>
        </p:nvGrpSpPr>
        <p:grpSpPr>
          <a:xfrm>
            <a:off x="3119471" y="1886505"/>
            <a:ext cx="2138064" cy="1757018"/>
            <a:chOff x="3502968" y="1985740"/>
            <a:chExt cx="2138064" cy="1757018"/>
          </a:xfrm>
        </p:grpSpPr>
        <p:sp>
          <p:nvSpPr>
            <p:cNvPr id="10" name="Hộp Văn bản 44">
              <a:extLst>
                <a:ext uri="{FF2B5EF4-FFF2-40B4-BE49-F238E27FC236}">
                  <a16:creationId xmlns:a16="http://schemas.microsoft.com/office/drawing/2014/main" id="{001B891D-872B-E754-9998-A1DD5316EB8E}"/>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11" name="Picture 10">
              <a:extLst>
                <a:ext uri="{FF2B5EF4-FFF2-40B4-BE49-F238E27FC236}">
                  <a16:creationId xmlns:a16="http://schemas.microsoft.com/office/drawing/2014/main" id="{86F2C8F4-103B-0B47-6884-C1D1926059CA}"/>
                </a:ext>
              </a:extLst>
            </p:cNvPr>
            <p:cNvPicPr>
              <a:picLocks noChangeAspect="1"/>
            </p:cNvPicPr>
            <p:nvPr/>
          </p:nvPicPr>
          <p:blipFill>
            <a:blip r:embed="rId3"/>
            <a:stretch>
              <a:fillRect/>
            </a:stretch>
          </p:blipFill>
          <p:spPr>
            <a:xfrm>
              <a:off x="4278493" y="1985740"/>
              <a:ext cx="587013" cy="587013"/>
            </a:xfrm>
            <a:prstGeom prst="rect">
              <a:avLst/>
            </a:prstGeom>
          </p:spPr>
        </p:pic>
      </p:grpSp>
      <p:grpSp>
        <p:nvGrpSpPr>
          <p:cNvPr id="12" name="Group 11">
            <a:extLst>
              <a:ext uri="{FF2B5EF4-FFF2-40B4-BE49-F238E27FC236}">
                <a16:creationId xmlns:a16="http://schemas.microsoft.com/office/drawing/2014/main" id="{CEFF4C37-1D55-607F-D7D8-CAB54EB62FA2}"/>
              </a:ext>
            </a:extLst>
          </p:cNvPr>
          <p:cNvGrpSpPr/>
          <p:nvPr/>
        </p:nvGrpSpPr>
        <p:grpSpPr>
          <a:xfrm>
            <a:off x="472841" y="1866413"/>
            <a:ext cx="2464252" cy="1777110"/>
            <a:chOff x="801638" y="1965648"/>
            <a:chExt cx="2464252" cy="1777110"/>
          </a:xfrm>
        </p:grpSpPr>
        <p:sp>
          <p:nvSpPr>
            <p:cNvPr id="13" name="Hộp Văn bản 43">
              <a:extLst>
                <a:ext uri="{FF2B5EF4-FFF2-40B4-BE49-F238E27FC236}">
                  <a16:creationId xmlns:a16="http://schemas.microsoft.com/office/drawing/2014/main" id="{D1977073-3119-00B6-8C1A-EDF95C7247B0}"/>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5EAC9036-F229-DF05-DFC5-5E46A439A81A}"/>
                </a:ext>
              </a:extLst>
            </p:cNvPr>
            <p:cNvPicPr>
              <a:picLocks noChangeAspect="1"/>
            </p:cNvPicPr>
            <p:nvPr/>
          </p:nvPicPr>
          <p:blipFill>
            <a:blip r:embed="rId4"/>
            <a:srcRect/>
            <a:stretch/>
          </p:blipFill>
          <p:spPr>
            <a:xfrm>
              <a:off x="1513512" y="1965648"/>
              <a:ext cx="1261947" cy="709845"/>
            </a:xfrm>
            <a:prstGeom prst="rect">
              <a:avLst/>
            </a:prstGeom>
          </p:spPr>
        </p:pic>
      </p:grpSp>
      <p:grpSp>
        <p:nvGrpSpPr>
          <p:cNvPr id="15" name="Group 14">
            <a:extLst>
              <a:ext uri="{FF2B5EF4-FFF2-40B4-BE49-F238E27FC236}">
                <a16:creationId xmlns:a16="http://schemas.microsoft.com/office/drawing/2014/main" id="{64C0E494-E2C8-BE7F-ED6E-B591F2ED688C}"/>
              </a:ext>
            </a:extLst>
          </p:cNvPr>
          <p:cNvGrpSpPr/>
          <p:nvPr/>
        </p:nvGrpSpPr>
        <p:grpSpPr>
          <a:xfrm>
            <a:off x="5435526" y="1866413"/>
            <a:ext cx="3230089" cy="1774001"/>
            <a:chOff x="5498274" y="2006459"/>
            <a:chExt cx="3230089" cy="1774001"/>
          </a:xfrm>
        </p:grpSpPr>
        <p:sp>
          <p:nvSpPr>
            <p:cNvPr id="16" name="Hộp Văn bản 45">
              <a:extLst>
                <a:ext uri="{FF2B5EF4-FFF2-40B4-BE49-F238E27FC236}">
                  <a16:creationId xmlns:a16="http://schemas.microsoft.com/office/drawing/2014/main" id="{20AE8D58-B78C-07E5-6DA6-093097275EC4}"/>
                </a:ext>
              </a:extLst>
            </p:cNvPr>
            <p:cNvSpPr txBox="1"/>
            <p:nvPr/>
          </p:nvSpPr>
          <p:spPr>
            <a:xfrm>
              <a:off x="5498274" y="2831482"/>
              <a:ext cx="3230089" cy="948978"/>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tập</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cuối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chương</a:t>
              </a:r>
              <a:r>
                <a:rPr lang="en-US" sz="1800" b="1" dirty="0">
                  <a:latin typeface="Arial" panose="020B0604020202020204" pitchFamily="34" charset="0"/>
                  <a:ea typeface="Times New Roman" panose="02020603050405020304" pitchFamily="18" charset="0"/>
                  <a:cs typeface="Arial" panose="020B0604020202020204" pitchFamily="34" charset="0"/>
                </a:rPr>
                <a:t> II</a:t>
              </a:r>
            </a:p>
          </p:txBody>
        </p:sp>
        <p:pic>
          <p:nvPicPr>
            <p:cNvPr id="17" name="Picture 16">
              <a:extLst>
                <a:ext uri="{FF2B5EF4-FFF2-40B4-BE49-F238E27FC236}">
                  <a16:creationId xmlns:a16="http://schemas.microsoft.com/office/drawing/2014/main" id="{DE8095AC-D5CB-FB77-AA32-564B4E1B9104}"/>
                </a:ext>
              </a:extLst>
            </p:cNvPr>
            <p:cNvPicPr>
              <a:picLocks noChangeAspect="1"/>
            </p:cNvPicPr>
            <p:nvPr/>
          </p:nvPicPr>
          <p:blipFill>
            <a:blip r:embed="rId5"/>
            <a:srcRect/>
            <a:stretch/>
          </p:blipFill>
          <p:spPr>
            <a:xfrm>
              <a:off x="6913199" y="2006459"/>
              <a:ext cx="491586" cy="491586"/>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grpSp>
        <p:nvGrpSpPr>
          <p:cNvPr id="3499" name="Google Shape;3499;p73"/>
          <p:cNvGrpSpPr/>
          <p:nvPr/>
        </p:nvGrpSpPr>
        <p:grpSpPr>
          <a:xfrm>
            <a:off x="460016" y="1429281"/>
            <a:ext cx="2089995" cy="1552744"/>
            <a:chOff x="846606" y="1448379"/>
            <a:chExt cx="2979717" cy="2246553"/>
          </a:xfrm>
        </p:grpSpPr>
        <p:sp>
          <p:nvSpPr>
            <p:cNvPr id="3500" name="Google Shape;3500;p73"/>
            <p:cNvSpPr/>
            <p:nvPr/>
          </p:nvSpPr>
          <p:spPr>
            <a:xfrm flipH="1">
              <a:off x="846606" y="1654297"/>
              <a:ext cx="2757068" cy="2040635"/>
            </a:xfrm>
            <a:custGeom>
              <a:avLst/>
              <a:gdLst/>
              <a:ahLst/>
              <a:cxnLst/>
              <a:rect l="l" t="t" r="r" b="b"/>
              <a:pathLst>
                <a:path w="29001" h="21465" extrusionOk="0">
                  <a:moveTo>
                    <a:pt x="10850" y="0"/>
                  </a:moveTo>
                  <a:cubicBezTo>
                    <a:pt x="10667" y="0"/>
                    <a:pt x="10500" y="57"/>
                    <a:pt x="10349" y="170"/>
                  </a:cubicBezTo>
                  <a:cubicBezTo>
                    <a:pt x="9975" y="456"/>
                    <a:pt x="9568" y="698"/>
                    <a:pt x="9183" y="962"/>
                  </a:cubicBezTo>
                  <a:cubicBezTo>
                    <a:pt x="9150" y="984"/>
                    <a:pt x="9106" y="995"/>
                    <a:pt x="9073" y="1006"/>
                  </a:cubicBezTo>
                  <a:cubicBezTo>
                    <a:pt x="8941" y="940"/>
                    <a:pt x="8798" y="874"/>
                    <a:pt x="8677" y="797"/>
                  </a:cubicBezTo>
                  <a:cubicBezTo>
                    <a:pt x="8292" y="588"/>
                    <a:pt x="7896" y="434"/>
                    <a:pt x="7479" y="357"/>
                  </a:cubicBezTo>
                  <a:cubicBezTo>
                    <a:pt x="7237" y="302"/>
                    <a:pt x="6984" y="269"/>
                    <a:pt x="6731" y="258"/>
                  </a:cubicBezTo>
                  <a:cubicBezTo>
                    <a:pt x="6626" y="252"/>
                    <a:pt x="6521" y="250"/>
                    <a:pt x="6417" y="250"/>
                  </a:cubicBezTo>
                  <a:cubicBezTo>
                    <a:pt x="6119" y="250"/>
                    <a:pt x="5826" y="272"/>
                    <a:pt x="5532" y="313"/>
                  </a:cubicBezTo>
                  <a:cubicBezTo>
                    <a:pt x="5224" y="368"/>
                    <a:pt x="4927" y="434"/>
                    <a:pt x="4652" y="566"/>
                  </a:cubicBezTo>
                  <a:cubicBezTo>
                    <a:pt x="4157" y="797"/>
                    <a:pt x="3696" y="1072"/>
                    <a:pt x="3256" y="1402"/>
                  </a:cubicBezTo>
                  <a:cubicBezTo>
                    <a:pt x="3069" y="1545"/>
                    <a:pt x="2871" y="1688"/>
                    <a:pt x="2673" y="1831"/>
                  </a:cubicBezTo>
                  <a:cubicBezTo>
                    <a:pt x="2464" y="1985"/>
                    <a:pt x="2277" y="2172"/>
                    <a:pt x="2101" y="2369"/>
                  </a:cubicBezTo>
                  <a:cubicBezTo>
                    <a:pt x="1848" y="2666"/>
                    <a:pt x="1628" y="2985"/>
                    <a:pt x="1430" y="3315"/>
                  </a:cubicBezTo>
                  <a:cubicBezTo>
                    <a:pt x="1056" y="3931"/>
                    <a:pt x="748" y="4569"/>
                    <a:pt x="484" y="5229"/>
                  </a:cubicBezTo>
                  <a:cubicBezTo>
                    <a:pt x="286" y="5713"/>
                    <a:pt x="143" y="6207"/>
                    <a:pt x="67" y="6735"/>
                  </a:cubicBezTo>
                  <a:cubicBezTo>
                    <a:pt x="1" y="7252"/>
                    <a:pt x="12" y="7758"/>
                    <a:pt x="67" y="8275"/>
                  </a:cubicBezTo>
                  <a:cubicBezTo>
                    <a:pt x="111" y="8638"/>
                    <a:pt x="198" y="9001"/>
                    <a:pt x="286" y="9353"/>
                  </a:cubicBezTo>
                  <a:cubicBezTo>
                    <a:pt x="440" y="9902"/>
                    <a:pt x="671" y="10419"/>
                    <a:pt x="1045" y="10881"/>
                  </a:cubicBezTo>
                  <a:cubicBezTo>
                    <a:pt x="1078" y="10914"/>
                    <a:pt x="1100" y="10958"/>
                    <a:pt x="1133" y="11002"/>
                  </a:cubicBezTo>
                  <a:cubicBezTo>
                    <a:pt x="1078" y="11310"/>
                    <a:pt x="1023" y="11607"/>
                    <a:pt x="968" y="11915"/>
                  </a:cubicBezTo>
                  <a:cubicBezTo>
                    <a:pt x="891" y="12311"/>
                    <a:pt x="814" y="12718"/>
                    <a:pt x="748" y="13114"/>
                  </a:cubicBezTo>
                  <a:cubicBezTo>
                    <a:pt x="715" y="13268"/>
                    <a:pt x="704" y="13411"/>
                    <a:pt x="704" y="13565"/>
                  </a:cubicBezTo>
                  <a:cubicBezTo>
                    <a:pt x="715" y="13751"/>
                    <a:pt x="792" y="13894"/>
                    <a:pt x="957" y="14004"/>
                  </a:cubicBezTo>
                  <a:cubicBezTo>
                    <a:pt x="1089" y="14092"/>
                    <a:pt x="1232" y="14158"/>
                    <a:pt x="1386" y="14202"/>
                  </a:cubicBezTo>
                  <a:cubicBezTo>
                    <a:pt x="1507" y="14235"/>
                    <a:pt x="1617" y="14268"/>
                    <a:pt x="1738" y="14301"/>
                  </a:cubicBezTo>
                  <a:cubicBezTo>
                    <a:pt x="2629" y="14587"/>
                    <a:pt x="3531" y="14862"/>
                    <a:pt x="4432" y="15148"/>
                  </a:cubicBezTo>
                  <a:cubicBezTo>
                    <a:pt x="5565" y="15500"/>
                    <a:pt x="6720" y="15863"/>
                    <a:pt x="7885" y="16226"/>
                  </a:cubicBezTo>
                  <a:cubicBezTo>
                    <a:pt x="8545" y="16435"/>
                    <a:pt x="9216" y="16644"/>
                    <a:pt x="9898" y="16842"/>
                  </a:cubicBezTo>
                  <a:cubicBezTo>
                    <a:pt x="10613" y="17062"/>
                    <a:pt x="11339" y="17260"/>
                    <a:pt x="12064" y="17479"/>
                  </a:cubicBezTo>
                  <a:cubicBezTo>
                    <a:pt x="12636" y="17644"/>
                    <a:pt x="13208" y="17798"/>
                    <a:pt x="13780" y="17974"/>
                  </a:cubicBezTo>
                  <a:cubicBezTo>
                    <a:pt x="14319" y="18128"/>
                    <a:pt x="14869" y="18293"/>
                    <a:pt x="15408" y="18447"/>
                  </a:cubicBezTo>
                  <a:cubicBezTo>
                    <a:pt x="16166" y="18656"/>
                    <a:pt x="16925" y="18887"/>
                    <a:pt x="17673" y="19162"/>
                  </a:cubicBezTo>
                  <a:cubicBezTo>
                    <a:pt x="18333" y="19404"/>
                    <a:pt x="18982" y="19657"/>
                    <a:pt x="19641" y="19899"/>
                  </a:cubicBezTo>
                  <a:cubicBezTo>
                    <a:pt x="20246" y="20130"/>
                    <a:pt x="20862" y="20372"/>
                    <a:pt x="21489" y="20559"/>
                  </a:cubicBezTo>
                  <a:cubicBezTo>
                    <a:pt x="22259" y="20812"/>
                    <a:pt x="23040" y="21043"/>
                    <a:pt x="23820" y="21262"/>
                  </a:cubicBezTo>
                  <a:cubicBezTo>
                    <a:pt x="24029" y="21317"/>
                    <a:pt x="24227" y="21372"/>
                    <a:pt x="24425" y="21427"/>
                  </a:cubicBezTo>
                  <a:cubicBezTo>
                    <a:pt x="24515" y="21452"/>
                    <a:pt x="24595" y="21465"/>
                    <a:pt x="24669" y="21465"/>
                  </a:cubicBezTo>
                  <a:cubicBezTo>
                    <a:pt x="24858" y="21465"/>
                    <a:pt x="24999" y="21382"/>
                    <a:pt x="25118" y="21208"/>
                  </a:cubicBezTo>
                  <a:cubicBezTo>
                    <a:pt x="25151" y="21153"/>
                    <a:pt x="25184" y="21076"/>
                    <a:pt x="25206" y="21010"/>
                  </a:cubicBezTo>
                  <a:cubicBezTo>
                    <a:pt x="25261" y="20867"/>
                    <a:pt x="25305" y="20724"/>
                    <a:pt x="25349" y="20581"/>
                  </a:cubicBezTo>
                  <a:cubicBezTo>
                    <a:pt x="25393" y="20438"/>
                    <a:pt x="25437" y="20295"/>
                    <a:pt x="25481" y="20141"/>
                  </a:cubicBezTo>
                  <a:cubicBezTo>
                    <a:pt x="25569" y="19811"/>
                    <a:pt x="25646" y="19470"/>
                    <a:pt x="25734" y="19129"/>
                  </a:cubicBezTo>
                  <a:cubicBezTo>
                    <a:pt x="25954" y="18370"/>
                    <a:pt x="26174" y="17611"/>
                    <a:pt x="26394" y="16853"/>
                  </a:cubicBezTo>
                  <a:cubicBezTo>
                    <a:pt x="26669" y="15907"/>
                    <a:pt x="26955" y="14961"/>
                    <a:pt x="27251" y="14015"/>
                  </a:cubicBezTo>
                  <a:cubicBezTo>
                    <a:pt x="27702" y="12542"/>
                    <a:pt x="28153" y="11046"/>
                    <a:pt x="28560" y="9529"/>
                  </a:cubicBezTo>
                  <a:cubicBezTo>
                    <a:pt x="28692" y="9045"/>
                    <a:pt x="28813" y="8550"/>
                    <a:pt x="28989" y="8066"/>
                  </a:cubicBezTo>
                  <a:cubicBezTo>
                    <a:pt x="29000" y="8044"/>
                    <a:pt x="29000" y="8011"/>
                    <a:pt x="29000" y="7989"/>
                  </a:cubicBezTo>
                  <a:cubicBezTo>
                    <a:pt x="28923" y="7956"/>
                    <a:pt x="28857" y="7945"/>
                    <a:pt x="28802" y="7912"/>
                  </a:cubicBezTo>
                  <a:cubicBezTo>
                    <a:pt x="28516" y="7747"/>
                    <a:pt x="28219" y="7582"/>
                    <a:pt x="27933" y="7417"/>
                  </a:cubicBezTo>
                  <a:cubicBezTo>
                    <a:pt x="27889" y="7395"/>
                    <a:pt x="27845" y="7362"/>
                    <a:pt x="27790" y="7329"/>
                  </a:cubicBezTo>
                  <a:cubicBezTo>
                    <a:pt x="27823" y="7307"/>
                    <a:pt x="27845" y="7296"/>
                    <a:pt x="27878" y="7285"/>
                  </a:cubicBezTo>
                  <a:cubicBezTo>
                    <a:pt x="27944" y="7241"/>
                    <a:pt x="28032" y="7197"/>
                    <a:pt x="28098" y="7142"/>
                  </a:cubicBezTo>
                  <a:cubicBezTo>
                    <a:pt x="28252" y="7021"/>
                    <a:pt x="28318" y="6867"/>
                    <a:pt x="28263" y="6680"/>
                  </a:cubicBezTo>
                  <a:cubicBezTo>
                    <a:pt x="28219" y="6515"/>
                    <a:pt x="28153" y="6372"/>
                    <a:pt x="28043" y="6251"/>
                  </a:cubicBezTo>
                  <a:cubicBezTo>
                    <a:pt x="27933" y="6097"/>
                    <a:pt x="27790" y="5966"/>
                    <a:pt x="27636" y="5845"/>
                  </a:cubicBezTo>
                  <a:cubicBezTo>
                    <a:pt x="27581" y="5801"/>
                    <a:pt x="27526" y="5757"/>
                    <a:pt x="27460" y="5713"/>
                  </a:cubicBezTo>
                  <a:cubicBezTo>
                    <a:pt x="27471" y="5658"/>
                    <a:pt x="27471" y="5603"/>
                    <a:pt x="27482" y="5559"/>
                  </a:cubicBezTo>
                  <a:cubicBezTo>
                    <a:pt x="27504" y="5427"/>
                    <a:pt x="27537" y="5295"/>
                    <a:pt x="27548" y="5163"/>
                  </a:cubicBezTo>
                  <a:cubicBezTo>
                    <a:pt x="27570" y="4954"/>
                    <a:pt x="27504" y="4767"/>
                    <a:pt x="27317" y="4624"/>
                  </a:cubicBezTo>
                  <a:cubicBezTo>
                    <a:pt x="27175" y="4503"/>
                    <a:pt x="27021" y="4404"/>
                    <a:pt x="26856" y="4316"/>
                  </a:cubicBezTo>
                  <a:cubicBezTo>
                    <a:pt x="26570" y="4173"/>
                    <a:pt x="26284" y="4052"/>
                    <a:pt x="25987" y="3953"/>
                  </a:cubicBezTo>
                  <a:cubicBezTo>
                    <a:pt x="25481" y="3777"/>
                    <a:pt x="24964" y="3645"/>
                    <a:pt x="24436" y="3557"/>
                  </a:cubicBezTo>
                  <a:cubicBezTo>
                    <a:pt x="24222" y="3523"/>
                    <a:pt x="24014" y="3495"/>
                    <a:pt x="23802" y="3495"/>
                  </a:cubicBezTo>
                  <a:cubicBezTo>
                    <a:pt x="23742" y="3495"/>
                    <a:pt x="23683" y="3497"/>
                    <a:pt x="23622" y="3502"/>
                  </a:cubicBezTo>
                  <a:cubicBezTo>
                    <a:pt x="23490" y="3513"/>
                    <a:pt x="23358" y="3546"/>
                    <a:pt x="23238" y="3590"/>
                  </a:cubicBezTo>
                  <a:cubicBezTo>
                    <a:pt x="23073" y="3656"/>
                    <a:pt x="22952" y="3755"/>
                    <a:pt x="22886" y="3909"/>
                  </a:cubicBezTo>
                  <a:cubicBezTo>
                    <a:pt x="22842" y="4008"/>
                    <a:pt x="22809" y="4107"/>
                    <a:pt x="22776" y="4217"/>
                  </a:cubicBezTo>
                  <a:cubicBezTo>
                    <a:pt x="22754" y="4283"/>
                    <a:pt x="22743" y="4360"/>
                    <a:pt x="22721" y="4437"/>
                  </a:cubicBezTo>
                  <a:cubicBezTo>
                    <a:pt x="22666" y="4448"/>
                    <a:pt x="22611" y="4459"/>
                    <a:pt x="22545" y="4459"/>
                  </a:cubicBezTo>
                  <a:cubicBezTo>
                    <a:pt x="22204" y="4514"/>
                    <a:pt x="21896" y="4624"/>
                    <a:pt x="21654" y="4855"/>
                  </a:cubicBezTo>
                  <a:cubicBezTo>
                    <a:pt x="21643" y="4866"/>
                    <a:pt x="21621" y="4866"/>
                    <a:pt x="21599" y="4866"/>
                  </a:cubicBezTo>
                  <a:cubicBezTo>
                    <a:pt x="21599" y="4833"/>
                    <a:pt x="21599" y="4800"/>
                    <a:pt x="21610" y="4767"/>
                  </a:cubicBezTo>
                  <a:cubicBezTo>
                    <a:pt x="21621" y="4668"/>
                    <a:pt x="21577" y="4602"/>
                    <a:pt x="21489" y="4547"/>
                  </a:cubicBezTo>
                  <a:cubicBezTo>
                    <a:pt x="21434" y="4525"/>
                    <a:pt x="21390" y="4492"/>
                    <a:pt x="21335" y="4470"/>
                  </a:cubicBezTo>
                  <a:cubicBezTo>
                    <a:pt x="21060" y="4371"/>
                    <a:pt x="20785" y="4327"/>
                    <a:pt x="20510" y="4327"/>
                  </a:cubicBezTo>
                  <a:cubicBezTo>
                    <a:pt x="20477" y="4327"/>
                    <a:pt x="20444" y="4327"/>
                    <a:pt x="20411" y="4338"/>
                  </a:cubicBezTo>
                  <a:cubicBezTo>
                    <a:pt x="20312" y="4349"/>
                    <a:pt x="20279" y="4382"/>
                    <a:pt x="20257" y="4481"/>
                  </a:cubicBezTo>
                  <a:cubicBezTo>
                    <a:pt x="20257" y="4525"/>
                    <a:pt x="20257" y="4569"/>
                    <a:pt x="20246" y="4602"/>
                  </a:cubicBezTo>
                  <a:cubicBezTo>
                    <a:pt x="20246" y="4657"/>
                    <a:pt x="20235" y="4701"/>
                    <a:pt x="20235" y="4778"/>
                  </a:cubicBezTo>
                  <a:cubicBezTo>
                    <a:pt x="20136" y="4723"/>
                    <a:pt x="20059" y="4668"/>
                    <a:pt x="19993" y="4613"/>
                  </a:cubicBezTo>
                  <a:cubicBezTo>
                    <a:pt x="19762" y="4415"/>
                    <a:pt x="19542" y="4217"/>
                    <a:pt x="19312" y="4008"/>
                  </a:cubicBezTo>
                  <a:cubicBezTo>
                    <a:pt x="18828" y="3579"/>
                    <a:pt x="18355" y="3150"/>
                    <a:pt x="17871" y="2721"/>
                  </a:cubicBezTo>
                  <a:cubicBezTo>
                    <a:pt x="17530" y="2413"/>
                    <a:pt x="17189" y="2106"/>
                    <a:pt x="16848" y="1787"/>
                  </a:cubicBezTo>
                  <a:cubicBezTo>
                    <a:pt x="16397" y="1358"/>
                    <a:pt x="15957" y="907"/>
                    <a:pt x="15441" y="555"/>
                  </a:cubicBezTo>
                  <a:cubicBezTo>
                    <a:pt x="15353" y="500"/>
                    <a:pt x="15265" y="445"/>
                    <a:pt x="15166" y="434"/>
                  </a:cubicBezTo>
                  <a:cubicBezTo>
                    <a:pt x="15089" y="423"/>
                    <a:pt x="15023" y="401"/>
                    <a:pt x="14946" y="390"/>
                  </a:cubicBezTo>
                  <a:cubicBezTo>
                    <a:pt x="14737" y="368"/>
                    <a:pt x="14539" y="346"/>
                    <a:pt x="14330" y="313"/>
                  </a:cubicBezTo>
                  <a:cubicBezTo>
                    <a:pt x="14099" y="280"/>
                    <a:pt x="13879" y="236"/>
                    <a:pt x="13648" y="214"/>
                  </a:cubicBezTo>
                  <a:cubicBezTo>
                    <a:pt x="13241" y="170"/>
                    <a:pt x="12823" y="126"/>
                    <a:pt x="12416" y="93"/>
                  </a:cubicBezTo>
                  <a:cubicBezTo>
                    <a:pt x="11932" y="60"/>
                    <a:pt x="11449" y="60"/>
                    <a:pt x="10965" y="5"/>
                  </a:cubicBezTo>
                  <a:lnTo>
                    <a:pt x="10943" y="5"/>
                  </a:lnTo>
                  <a:cubicBezTo>
                    <a:pt x="10911" y="2"/>
                    <a:pt x="10880" y="0"/>
                    <a:pt x="10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3"/>
            <p:cNvSpPr/>
            <p:nvPr/>
          </p:nvSpPr>
          <p:spPr>
            <a:xfrm flipH="1">
              <a:off x="1024383" y="1448379"/>
              <a:ext cx="2801940" cy="2068300"/>
            </a:xfrm>
            <a:custGeom>
              <a:avLst/>
              <a:gdLst/>
              <a:ahLst/>
              <a:cxnLst/>
              <a:rect l="l" t="t" r="r" b="b"/>
              <a:pathLst>
                <a:path w="29473" h="21756" extrusionOk="0">
                  <a:moveTo>
                    <a:pt x="11888" y="807"/>
                  </a:moveTo>
                  <a:cubicBezTo>
                    <a:pt x="12251" y="851"/>
                    <a:pt x="12614" y="884"/>
                    <a:pt x="12977" y="917"/>
                  </a:cubicBezTo>
                  <a:cubicBezTo>
                    <a:pt x="13373" y="961"/>
                    <a:pt x="13769" y="1005"/>
                    <a:pt x="14164" y="1049"/>
                  </a:cubicBezTo>
                  <a:cubicBezTo>
                    <a:pt x="14582" y="1093"/>
                    <a:pt x="15000" y="1137"/>
                    <a:pt x="15418" y="1225"/>
                  </a:cubicBezTo>
                  <a:cubicBezTo>
                    <a:pt x="15506" y="1247"/>
                    <a:pt x="15583" y="1258"/>
                    <a:pt x="15671" y="1269"/>
                  </a:cubicBezTo>
                  <a:cubicBezTo>
                    <a:pt x="15814" y="1291"/>
                    <a:pt x="15902" y="1368"/>
                    <a:pt x="15957" y="1500"/>
                  </a:cubicBezTo>
                  <a:cubicBezTo>
                    <a:pt x="16023" y="1643"/>
                    <a:pt x="16078" y="1786"/>
                    <a:pt x="16122" y="1940"/>
                  </a:cubicBezTo>
                  <a:cubicBezTo>
                    <a:pt x="16188" y="2204"/>
                    <a:pt x="16265" y="2479"/>
                    <a:pt x="16364" y="2743"/>
                  </a:cubicBezTo>
                  <a:cubicBezTo>
                    <a:pt x="16374" y="2763"/>
                    <a:pt x="16375" y="2792"/>
                    <a:pt x="16383" y="2822"/>
                  </a:cubicBezTo>
                  <a:lnTo>
                    <a:pt x="16383" y="2822"/>
                  </a:lnTo>
                  <a:cubicBezTo>
                    <a:pt x="16342" y="2845"/>
                    <a:pt x="16303" y="2852"/>
                    <a:pt x="16265" y="2852"/>
                  </a:cubicBezTo>
                  <a:cubicBezTo>
                    <a:pt x="16233" y="2852"/>
                    <a:pt x="16200" y="2847"/>
                    <a:pt x="16166" y="2842"/>
                  </a:cubicBezTo>
                  <a:cubicBezTo>
                    <a:pt x="15814" y="2809"/>
                    <a:pt x="15473" y="2765"/>
                    <a:pt x="15121" y="2710"/>
                  </a:cubicBezTo>
                  <a:cubicBezTo>
                    <a:pt x="14692" y="2633"/>
                    <a:pt x="14263" y="2545"/>
                    <a:pt x="13846" y="2446"/>
                  </a:cubicBezTo>
                  <a:cubicBezTo>
                    <a:pt x="13637" y="2402"/>
                    <a:pt x="13417" y="2380"/>
                    <a:pt x="13208" y="2347"/>
                  </a:cubicBezTo>
                  <a:cubicBezTo>
                    <a:pt x="13043" y="2314"/>
                    <a:pt x="12867" y="2281"/>
                    <a:pt x="12702" y="2259"/>
                  </a:cubicBezTo>
                  <a:cubicBezTo>
                    <a:pt x="12493" y="2226"/>
                    <a:pt x="12295" y="2193"/>
                    <a:pt x="12097" y="2171"/>
                  </a:cubicBezTo>
                  <a:cubicBezTo>
                    <a:pt x="12031" y="2160"/>
                    <a:pt x="11965" y="2138"/>
                    <a:pt x="11910" y="2105"/>
                  </a:cubicBezTo>
                  <a:cubicBezTo>
                    <a:pt x="11613" y="1907"/>
                    <a:pt x="11316" y="1709"/>
                    <a:pt x="11019" y="1511"/>
                  </a:cubicBezTo>
                  <a:cubicBezTo>
                    <a:pt x="10997" y="1511"/>
                    <a:pt x="10986" y="1489"/>
                    <a:pt x="10964" y="1478"/>
                  </a:cubicBezTo>
                  <a:cubicBezTo>
                    <a:pt x="10986" y="1445"/>
                    <a:pt x="11008" y="1423"/>
                    <a:pt x="11030" y="1401"/>
                  </a:cubicBezTo>
                  <a:cubicBezTo>
                    <a:pt x="11250" y="1225"/>
                    <a:pt x="11470" y="1049"/>
                    <a:pt x="11690" y="873"/>
                  </a:cubicBezTo>
                  <a:cubicBezTo>
                    <a:pt x="11756" y="829"/>
                    <a:pt x="11811" y="807"/>
                    <a:pt x="11888" y="807"/>
                  </a:cubicBezTo>
                  <a:close/>
                  <a:moveTo>
                    <a:pt x="13985" y="3491"/>
                  </a:moveTo>
                  <a:cubicBezTo>
                    <a:pt x="13985" y="3491"/>
                    <a:pt x="13984" y="3492"/>
                    <a:pt x="13984" y="3493"/>
                  </a:cubicBezTo>
                  <a:lnTo>
                    <a:pt x="13984" y="3493"/>
                  </a:lnTo>
                  <a:cubicBezTo>
                    <a:pt x="13985" y="3492"/>
                    <a:pt x="13985" y="3491"/>
                    <a:pt x="13985" y="3491"/>
                  </a:cubicBezTo>
                  <a:close/>
                  <a:moveTo>
                    <a:pt x="12097" y="115"/>
                  </a:moveTo>
                  <a:cubicBezTo>
                    <a:pt x="12207" y="115"/>
                    <a:pt x="12328" y="126"/>
                    <a:pt x="12438" y="137"/>
                  </a:cubicBezTo>
                  <a:cubicBezTo>
                    <a:pt x="12691" y="148"/>
                    <a:pt x="12955" y="170"/>
                    <a:pt x="13208" y="181"/>
                  </a:cubicBezTo>
                  <a:cubicBezTo>
                    <a:pt x="13472" y="192"/>
                    <a:pt x="13747" y="203"/>
                    <a:pt x="14011" y="236"/>
                  </a:cubicBezTo>
                  <a:cubicBezTo>
                    <a:pt x="14186" y="269"/>
                    <a:pt x="14362" y="269"/>
                    <a:pt x="14538" y="291"/>
                  </a:cubicBezTo>
                  <a:cubicBezTo>
                    <a:pt x="14923" y="313"/>
                    <a:pt x="15286" y="390"/>
                    <a:pt x="15660" y="434"/>
                  </a:cubicBezTo>
                  <a:cubicBezTo>
                    <a:pt x="15880" y="467"/>
                    <a:pt x="16111" y="489"/>
                    <a:pt x="16331" y="522"/>
                  </a:cubicBezTo>
                  <a:cubicBezTo>
                    <a:pt x="16562" y="566"/>
                    <a:pt x="16562" y="533"/>
                    <a:pt x="16628" y="785"/>
                  </a:cubicBezTo>
                  <a:cubicBezTo>
                    <a:pt x="16694" y="1027"/>
                    <a:pt x="16760" y="1258"/>
                    <a:pt x="16837" y="1489"/>
                  </a:cubicBezTo>
                  <a:cubicBezTo>
                    <a:pt x="16925" y="1786"/>
                    <a:pt x="17024" y="2072"/>
                    <a:pt x="17112" y="2358"/>
                  </a:cubicBezTo>
                  <a:cubicBezTo>
                    <a:pt x="17244" y="2776"/>
                    <a:pt x="17387" y="3183"/>
                    <a:pt x="17508" y="3601"/>
                  </a:cubicBezTo>
                  <a:cubicBezTo>
                    <a:pt x="17519" y="3623"/>
                    <a:pt x="17519" y="3656"/>
                    <a:pt x="17530" y="3700"/>
                  </a:cubicBezTo>
                  <a:cubicBezTo>
                    <a:pt x="17442" y="3678"/>
                    <a:pt x="17365" y="3667"/>
                    <a:pt x="17288" y="3656"/>
                  </a:cubicBezTo>
                  <a:cubicBezTo>
                    <a:pt x="16903" y="3601"/>
                    <a:pt x="16507" y="3535"/>
                    <a:pt x="16122" y="3480"/>
                  </a:cubicBezTo>
                  <a:cubicBezTo>
                    <a:pt x="15704" y="3414"/>
                    <a:pt x="15297" y="3348"/>
                    <a:pt x="14879" y="3282"/>
                  </a:cubicBezTo>
                  <a:lnTo>
                    <a:pt x="13769" y="3106"/>
                  </a:lnTo>
                  <a:cubicBezTo>
                    <a:pt x="13560" y="3073"/>
                    <a:pt x="13351" y="3040"/>
                    <a:pt x="13164" y="2919"/>
                  </a:cubicBezTo>
                  <a:cubicBezTo>
                    <a:pt x="13021" y="2831"/>
                    <a:pt x="12878" y="2743"/>
                    <a:pt x="12746" y="2644"/>
                  </a:cubicBezTo>
                  <a:cubicBezTo>
                    <a:pt x="12614" y="2556"/>
                    <a:pt x="12482" y="2457"/>
                    <a:pt x="12350" y="2369"/>
                  </a:cubicBezTo>
                  <a:cubicBezTo>
                    <a:pt x="12339" y="2358"/>
                    <a:pt x="12328" y="2336"/>
                    <a:pt x="12317" y="2314"/>
                  </a:cubicBezTo>
                  <a:cubicBezTo>
                    <a:pt x="12333" y="2313"/>
                    <a:pt x="12350" y="2312"/>
                    <a:pt x="12366" y="2312"/>
                  </a:cubicBezTo>
                  <a:cubicBezTo>
                    <a:pt x="12468" y="2312"/>
                    <a:pt x="12563" y="2339"/>
                    <a:pt x="12658" y="2358"/>
                  </a:cubicBezTo>
                  <a:cubicBezTo>
                    <a:pt x="12889" y="2391"/>
                    <a:pt x="13120" y="2446"/>
                    <a:pt x="13362" y="2468"/>
                  </a:cubicBezTo>
                  <a:cubicBezTo>
                    <a:pt x="13637" y="2512"/>
                    <a:pt x="13901" y="2567"/>
                    <a:pt x="14164" y="2622"/>
                  </a:cubicBezTo>
                  <a:cubicBezTo>
                    <a:pt x="14527" y="2699"/>
                    <a:pt x="14890" y="2776"/>
                    <a:pt x="15253" y="2831"/>
                  </a:cubicBezTo>
                  <a:cubicBezTo>
                    <a:pt x="15550" y="2886"/>
                    <a:pt x="15836" y="2919"/>
                    <a:pt x="16122" y="2952"/>
                  </a:cubicBezTo>
                  <a:lnTo>
                    <a:pt x="16342" y="2952"/>
                  </a:lnTo>
                  <a:cubicBezTo>
                    <a:pt x="16375" y="2952"/>
                    <a:pt x="16408" y="2941"/>
                    <a:pt x="16441" y="2919"/>
                  </a:cubicBezTo>
                  <a:cubicBezTo>
                    <a:pt x="16496" y="2886"/>
                    <a:pt x="16518" y="2842"/>
                    <a:pt x="16496" y="2787"/>
                  </a:cubicBezTo>
                  <a:cubicBezTo>
                    <a:pt x="16496" y="2754"/>
                    <a:pt x="16474" y="2710"/>
                    <a:pt x="16463" y="2677"/>
                  </a:cubicBezTo>
                  <a:cubicBezTo>
                    <a:pt x="16375" y="2446"/>
                    <a:pt x="16309" y="2204"/>
                    <a:pt x="16243" y="1962"/>
                  </a:cubicBezTo>
                  <a:cubicBezTo>
                    <a:pt x="16199" y="1808"/>
                    <a:pt x="16133" y="1643"/>
                    <a:pt x="16078" y="1489"/>
                  </a:cubicBezTo>
                  <a:cubicBezTo>
                    <a:pt x="16001" y="1302"/>
                    <a:pt x="15869" y="1181"/>
                    <a:pt x="15660" y="1148"/>
                  </a:cubicBezTo>
                  <a:cubicBezTo>
                    <a:pt x="15330" y="1104"/>
                    <a:pt x="15000" y="1038"/>
                    <a:pt x="14670" y="994"/>
                  </a:cubicBezTo>
                  <a:cubicBezTo>
                    <a:pt x="14241" y="939"/>
                    <a:pt x="13802" y="895"/>
                    <a:pt x="13373" y="851"/>
                  </a:cubicBezTo>
                  <a:cubicBezTo>
                    <a:pt x="13109" y="818"/>
                    <a:pt x="12834" y="796"/>
                    <a:pt x="12570" y="763"/>
                  </a:cubicBezTo>
                  <a:cubicBezTo>
                    <a:pt x="12339" y="741"/>
                    <a:pt x="12108" y="730"/>
                    <a:pt x="11877" y="697"/>
                  </a:cubicBezTo>
                  <a:cubicBezTo>
                    <a:pt x="11862" y="696"/>
                    <a:pt x="11848" y="695"/>
                    <a:pt x="11834" y="695"/>
                  </a:cubicBezTo>
                  <a:cubicBezTo>
                    <a:pt x="11764" y="695"/>
                    <a:pt x="11701" y="718"/>
                    <a:pt x="11646" y="763"/>
                  </a:cubicBezTo>
                  <a:cubicBezTo>
                    <a:pt x="11415" y="961"/>
                    <a:pt x="11184" y="1137"/>
                    <a:pt x="10953" y="1324"/>
                  </a:cubicBezTo>
                  <a:cubicBezTo>
                    <a:pt x="10920" y="1346"/>
                    <a:pt x="10876" y="1368"/>
                    <a:pt x="10843" y="1390"/>
                  </a:cubicBezTo>
                  <a:cubicBezTo>
                    <a:pt x="10700" y="1302"/>
                    <a:pt x="10557" y="1225"/>
                    <a:pt x="10414" y="1137"/>
                  </a:cubicBezTo>
                  <a:cubicBezTo>
                    <a:pt x="10403" y="1093"/>
                    <a:pt x="10436" y="1082"/>
                    <a:pt x="10458" y="1060"/>
                  </a:cubicBezTo>
                  <a:cubicBezTo>
                    <a:pt x="10579" y="983"/>
                    <a:pt x="10711" y="906"/>
                    <a:pt x="10832" y="818"/>
                  </a:cubicBezTo>
                  <a:cubicBezTo>
                    <a:pt x="11096" y="653"/>
                    <a:pt x="11360" y="478"/>
                    <a:pt x="11624" y="302"/>
                  </a:cubicBezTo>
                  <a:cubicBezTo>
                    <a:pt x="11668" y="269"/>
                    <a:pt x="11712" y="236"/>
                    <a:pt x="11756" y="214"/>
                  </a:cubicBezTo>
                  <a:cubicBezTo>
                    <a:pt x="11866" y="148"/>
                    <a:pt x="11976" y="115"/>
                    <a:pt x="12097" y="115"/>
                  </a:cubicBezTo>
                  <a:close/>
                  <a:moveTo>
                    <a:pt x="13989" y="3480"/>
                  </a:moveTo>
                  <a:cubicBezTo>
                    <a:pt x="13989" y="3483"/>
                    <a:pt x="13987" y="3487"/>
                    <a:pt x="13985" y="3491"/>
                  </a:cubicBezTo>
                  <a:lnTo>
                    <a:pt x="13989" y="3491"/>
                  </a:lnTo>
                  <a:cubicBezTo>
                    <a:pt x="14131" y="3579"/>
                    <a:pt x="14274" y="3656"/>
                    <a:pt x="14428" y="3744"/>
                  </a:cubicBezTo>
                  <a:cubicBezTo>
                    <a:pt x="14516" y="3799"/>
                    <a:pt x="14604" y="3854"/>
                    <a:pt x="14692" y="3909"/>
                  </a:cubicBezTo>
                  <a:cubicBezTo>
                    <a:pt x="14692" y="3931"/>
                    <a:pt x="14692" y="3942"/>
                    <a:pt x="14681" y="3964"/>
                  </a:cubicBezTo>
                  <a:cubicBezTo>
                    <a:pt x="14648" y="3942"/>
                    <a:pt x="14615" y="3920"/>
                    <a:pt x="14582" y="3898"/>
                  </a:cubicBezTo>
                  <a:cubicBezTo>
                    <a:pt x="14494" y="3854"/>
                    <a:pt x="14406" y="3821"/>
                    <a:pt x="14307" y="3788"/>
                  </a:cubicBezTo>
                  <a:cubicBezTo>
                    <a:pt x="14175" y="3744"/>
                    <a:pt x="14087" y="3656"/>
                    <a:pt x="14000" y="3568"/>
                  </a:cubicBezTo>
                  <a:cubicBezTo>
                    <a:pt x="13971" y="3539"/>
                    <a:pt x="13975" y="3519"/>
                    <a:pt x="13984" y="3493"/>
                  </a:cubicBezTo>
                  <a:lnTo>
                    <a:pt x="13984" y="3493"/>
                  </a:lnTo>
                  <a:cubicBezTo>
                    <a:pt x="13980" y="3499"/>
                    <a:pt x="13973" y="3506"/>
                    <a:pt x="13967" y="3513"/>
                  </a:cubicBezTo>
                  <a:cubicBezTo>
                    <a:pt x="13967" y="3513"/>
                    <a:pt x="13956" y="3502"/>
                    <a:pt x="13945" y="3491"/>
                  </a:cubicBezTo>
                  <a:lnTo>
                    <a:pt x="13985" y="3491"/>
                  </a:lnTo>
                  <a:cubicBezTo>
                    <a:pt x="13986" y="3487"/>
                    <a:pt x="13987" y="3484"/>
                    <a:pt x="13989" y="3480"/>
                  </a:cubicBezTo>
                  <a:close/>
                  <a:moveTo>
                    <a:pt x="14736" y="3931"/>
                  </a:moveTo>
                  <a:cubicBezTo>
                    <a:pt x="14736" y="3942"/>
                    <a:pt x="14736" y="3942"/>
                    <a:pt x="14736" y="3953"/>
                  </a:cubicBezTo>
                  <a:cubicBezTo>
                    <a:pt x="14725" y="3953"/>
                    <a:pt x="14703" y="3953"/>
                    <a:pt x="14681" y="3964"/>
                  </a:cubicBezTo>
                  <a:cubicBezTo>
                    <a:pt x="14703" y="3953"/>
                    <a:pt x="14714" y="3942"/>
                    <a:pt x="14736" y="3931"/>
                  </a:cubicBezTo>
                  <a:close/>
                  <a:moveTo>
                    <a:pt x="14439" y="3964"/>
                  </a:moveTo>
                  <a:cubicBezTo>
                    <a:pt x="15044" y="4173"/>
                    <a:pt x="15209" y="4250"/>
                    <a:pt x="15319" y="4382"/>
                  </a:cubicBezTo>
                  <a:cubicBezTo>
                    <a:pt x="15275" y="4371"/>
                    <a:pt x="15253" y="4371"/>
                    <a:pt x="15220" y="4360"/>
                  </a:cubicBezTo>
                  <a:cubicBezTo>
                    <a:pt x="15022" y="4272"/>
                    <a:pt x="14824" y="4195"/>
                    <a:pt x="14615" y="4107"/>
                  </a:cubicBezTo>
                  <a:cubicBezTo>
                    <a:pt x="14549" y="4085"/>
                    <a:pt x="14494" y="4052"/>
                    <a:pt x="14428" y="3964"/>
                  </a:cubicBezTo>
                  <a:close/>
                  <a:moveTo>
                    <a:pt x="16749" y="730"/>
                  </a:moveTo>
                  <a:cubicBezTo>
                    <a:pt x="16782" y="741"/>
                    <a:pt x="16815" y="763"/>
                    <a:pt x="16837" y="785"/>
                  </a:cubicBezTo>
                  <a:cubicBezTo>
                    <a:pt x="17013" y="906"/>
                    <a:pt x="17189" y="1049"/>
                    <a:pt x="17343" y="1203"/>
                  </a:cubicBezTo>
                  <a:cubicBezTo>
                    <a:pt x="17629" y="1489"/>
                    <a:pt x="17915" y="1775"/>
                    <a:pt x="18211" y="2061"/>
                  </a:cubicBezTo>
                  <a:cubicBezTo>
                    <a:pt x="18420" y="2270"/>
                    <a:pt x="18629" y="2479"/>
                    <a:pt x="18849" y="2677"/>
                  </a:cubicBezTo>
                  <a:cubicBezTo>
                    <a:pt x="19377" y="3139"/>
                    <a:pt x="19872" y="3634"/>
                    <a:pt x="20378" y="4107"/>
                  </a:cubicBezTo>
                  <a:cubicBezTo>
                    <a:pt x="20565" y="4283"/>
                    <a:pt x="20763" y="4458"/>
                    <a:pt x="20950" y="4634"/>
                  </a:cubicBezTo>
                  <a:cubicBezTo>
                    <a:pt x="20972" y="4656"/>
                    <a:pt x="21005" y="4689"/>
                    <a:pt x="21049" y="4733"/>
                  </a:cubicBezTo>
                  <a:lnTo>
                    <a:pt x="20939" y="4733"/>
                  </a:lnTo>
                  <a:cubicBezTo>
                    <a:pt x="20774" y="4711"/>
                    <a:pt x="20598" y="4689"/>
                    <a:pt x="20422" y="4667"/>
                  </a:cubicBezTo>
                  <a:cubicBezTo>
                    <a:pt x="20180" y="4645"/>
                    <a:pt x="19938" y="4612"/>
                    <a:pt x="19696" y="4590"/>
                  </a:cubicBezTo>
                  <a:cubicBezTo>
                    <a:pt x="19575" y="4579"/>
                    <a:pt x="19454" y="4546"/>
                    <a:pt x="19333" y="4502"/>
                  </a:cubicBezTo>
                  <a:cubicBezTo>
                    <a:pt x="18882" y="4327"/>
                    <a:pt x="18442" y="4140"/>
                    <a:pt x="18013" y="3931"/>
                  </a:cubicBezTo>
                  <a:cubicBezTo>
                    <a:pt x="17904" y="3876"/>
                    <a:pt x="17794" y="3821"/>
                    <a:pt x="17684" y="3766"/>
                  </a:cubicBezTo>
                  <a:cubicBezTo>
                    <a:pt x="17673" y="3733"/>
                    <a:pt x="17651" y="3689"/>
                    <a:pt x="17640" y="3656"/>
                  </a:cubicBezTo>
                  <a:cubicBezTo>
                    <a:pt x="17541" y="3326"/>
                    <a:pt x="17431" y="2996"/>
                    <a:pt x="17332" y="2666"/>
                  </a:cubicBezTo>
                  <a:cubicBezTo>
                    <a:pt x="17244" y="2402"/>
                    <a:pt x="17156" y="2149"/>
                    <a:pt x="17068" y="1885"/>
                  </a:cubicBezTo>
                  <a:cubicBezTo>
                    <a:pt x="17013" y="1698"/>
                    <a:pt x="16958" y="1522"/>
                    <a:pt x="16903" y="1335"/>
                  </a:cubicBezTo>
                  <a:cubicBezTo>
                    <a:pt x="16859" y="1181"/>
                    <a:pt x="16815" y="1027"/>
                    <a:pt x="16771" y="873"/>
                  </a:cubicBezTo>
                  <a:cubicBezTo>
                    <a:pt x="16760" y="829"/>
                    <a:pt x="16727" y="785"/>
                    <a:pt x="16749" y="730"/>
                  </a:cubicBezTo>
                  <a:close/>
                  <a:moveTo>
                    <a:pt x="14813" y="4305"/>
                  </a:moveTo>
                  <a:cubicBezTo>
                    <a:pt x="15033" y="4404"/>
                    <a:pt x="15253" y="4502"/>
                    <a:pt x="15484" y="4590"/>
                  </a:cubicBezTo>
                  <a:cubicBezTo>
                    <a:pt x="15583" y="4634"/>
                    <a:pt x="15660" y="4689"/>
                    <a:pt x="15704" y="4799"/>
                  </a:cubicBezTo>
                  <a:cubicBezTo>
                    <a:pt x="15693" y="4799"/>
                    <a:pt x="15671" y="4810"/>
                    <a:pt x="15660" y="4810"/>
                  </a:cubicBezTo>
                  <a:cubicBezTo>
                    <a:pt x="15418" y="4711"/>
                    <a:pt x="15176" y="4601"/>
                    <a:pt x="14934" y="4502"/>
                  </a:cubicBezTo>
                  <a:cubicBezTo>
                    <a:pt x="14824" y="4458"/>
                    <a:pt x="14824" y="4458"/>
                    <a:pt x="14758" y="4305"/>
                  </a:cubicBezTo>
                  <a:close/>
                  <a:moveTo>
                    <a:pt x="23832" y="4508"/>
                  </a:moveTo>
                  <a:cubicBezTo>
                    <a:pt x="23886" y="4508"/>
                    <a:pt x="23941" y="4513"/>
                    <a:pt x="23996" y="4513"/>
                  </a:cubicBezTo>
                  <a:cubicBezTo>
                    <a:pt x="23996" y="4557"/>
                    <a:pt x="23996" y="4590"/>
                    <a:pt x="23996" y="4612"/>
                  </a:cubicBezTo>
                  <a:cubicBezTo>
                    <a:pt x="23996" y="4722"/>
                    <a:pt x="23985" y="4821"/>
                    <a:pt x="23974" y="4942"/>
                  </a:cubicBezTo>
                  <a:cubicBezTo>
                    <a:pt x="23842" y="4975"/>
                    <a:pt x="23743" y="4975"/>
                    <a:pt x="23622" y="4975"/>
                  </a:cubicBezTo>
                  <a:cubicBezTo>
                    <a:pt x="23633" y="4821"/>
                    <a:pt x="23655" y="4689"/>
                    <a:pt x="23677" y="4535"/>
                  </a:cubicBezTo>
                  <a:cubicBezTo>
                    <a:pt x="23726" y="4513"/>
                    <a:pt x="23779" y="4508"/>
                    <a:pt x="23832" y="4508"/>
                  </a:cubicBezTo>
                  <a:close/>
                  <a:moveTo>
                    <a:pt x="24252" y="4520"/>
                  </a:moveTo>
                  <a:cubicBezTo>
                    <a:pt x="24375" y="4520"/>
                    <a:pt x="24499" y="4533"/>
                    <a:pt x="24623" y="4557"/>
                  </a:cubicBezTo>
                  <a:cubicBezTo>
                    <a:pt x="24645" y="4634"/>
                    <a:pt x="24634" y="4700"/>
                    <a:pt x="24623" y="4766"/>
                  </a:cubicBezTo>
                  <a:cubicBezTo>
                    <a:pt x="24612" y="4832"/>
                    <a:pt x="24601" y="4898"/>
                    <a:pt x="24590" y="4964"/>
                  </a:cubicBezTo>
                  <a:cubicBezTo>
                    <a:pt x="24560" y="4979"/>
                    <a:pt x="24532" y="4984"/>
                    <a:pt x="24505" y="4984"/>
                  </a:cubicBezTo>
                  <a:cubicBezTo>
                    <a:pt x="24450" y="4984"/>
                    <a:pt x="24399" y="4964"/>
                    <a:pt x="24348" y="4964"/>
                  </a:cubicBezTo>
                  <a:cubicBezTo>
                    <a:pt x="24260" y="4964"/>
                    <a:pt x="24183" y="4964"/>
                    <a:pt x="24095" y="4942"/>
                  </a:cubicBezTo>
                  <a:cubicBezTo>
                    <a:pt x="24095" y="4799"/>
                    <a:pt x="24106" y="4667"/>
                    <a:pt x="24128" y="4524"/>
                  </a:cubicBezTo>
                  <a:cubicBezTo>
                    <a:pt x="24169" y="4522"/>
                    <a:pt x="24210" y="4520"/>
                    <a:pt x="24252" y="4520"/>
                  </a:cubicBezTo>
                  <a:close/>
                  <a:moveTo>
                    <a:pt x="21673" y="4435"/>
                  </a:moveTo>
                  <a:cubicBezTo>
                    <a:pt x="21890" y="4435"/>
                    <a:pt x="22106" y="4477"/>
                    <a:pt x="22313" y="4546"/>
                  </a:cubicBezTo>
                  <a:cubicBezTo>
                    <a:pt x="22357" y="4568"/>
                    <a:pt x="22401" y="4590"/>
                    <a:pt x="22445" y="4612"/>
                  </a:cubicBezTo>
                  <a:cubicBezTo>
                    <a:pt x="22511" y="4645"/>
                    <a:pt x="22544" y="4689"/>
                    <a:pt x="22533" y="4766"/>
                  </a:cubicBezTo>
                  <a:cubicBezTo>
                    <a:pt x="22522" y="4843"/>
                    <a:pt x="22522" y="4909"/>
                    <a:pt x="22489" y="4986"/>
                  </a:cubicBezTo>
                  <a:cubicBezTo>
                    <a:pt x="22313" y="4975"/>
                    <a:pt x="22148" y="4931"/>
                    <a:pt x="21972" y="4898"/>
                  </a:cubicBezTo>
                  <a:cubicBezTo>
                    <a:pt x="21807" y="4876"/>
                    <a:pt x="21643" y="4843"/>
                    <a:pt x="21456" y="4810"/>
                  </a:cubicBezTo>
                  <a:cubicBezTo>
                    <a:pt x="21456" y="4711"/>
                    <a:pt x="21456" y="4634"/>
                    <a:pt x="21456" y="4557"/>
                  </a:cubicBezTo>
                  <a:cubicBezTo>
                    <a:pt x="21467" y="4458"/>
                    <a:pt x="21489" y="4436"/>
                    <a:pt x="21599" y="4436"/>
                  </a:cubicBezTo>
                  <a:cubicBezTo>
                    <a:pt x="21623" y="4435"/>
                    <a:pt x="21648" y="4435"/>
                    <a:pt x="21673" y="4435"/>
                  </a:cubicBezTo>
                  <a:close/>
                  <a:moveTo>
                    <a:pt x="24828" y="4582"/>
                  </a:moveTo>
                  <a:cubicBezTo>
                    <a:pt x="24941" y="4582"/>
                    <a:pt x="25046" y="4636"/>
                    <a:pt x="25173" y="4645"/>
                  </a:cubicBezTo>
                  <a:cubicBezTo>
                    <a:pt x="25151" y="4777"/>
                    <a:pt x="25129" y="4876"/>
                    <a:pt x="25118" y="4975"/>
                  </a:cubicBezTo>
                  <a:cubicBezTo>
                    <a:pt x="25107" y="4997"/>
                    <a:pt x="25096" y="5019"/>
                    <a:pt x="25085" y="5041"/>
                  </a:cubicBezTo>
                  <a:cubicBezTo>
                    <a:pt x="25071" y="5043"/>
                    <a:pt x="25058" y="5043"/>
                    <a:pt x="25045" y="5043"/>
                  </a:cubicBezTo>
                  <a:cubicBezTo>
                    <a:pt x="24937" y="5043"/>
                    <a:pt x="24829" y="5007"/>
                    <a:pt x="24722" y="4997"/>
                  </a:cubicBezTo>
                  <a:cubicBezTo>
                    <a:pt x="24700" y="4920"/>
                    <a:pt x="24722" y="4854"/>
                    <a:pt x="24733" y="4788"/>
                  </a:cubicBezTo>
                  <a:cubicBezTo>
                    <a:pt x="24733" y="4722"/>
                    <a:pt x="24744" y="4656"/>
                    <a:pt x="24755" y="4590"/>
                  </a:cubicBezTo>
                  <a:cubicBezTo>
                    <a:pt x="24780" y="4585"/>
                    <a:pt x="24804" y="4582"/>
                    <a:pt x="24828" y="4582"/>
                  </a:cubicBezTo>
                  <a:close/>
                  <a:moveTo>
                    <a:pt x="22940" y="4799"/>
                  </a:moveTo>
                  <a:cubicBezTo>
                    <a:pt x="22962" y="4887"/>
                    <a:pt x="22973" y="4964"/>
                    <a:pt x="22962" y="5063"/>
                  </a:cubicBezTo>
                  <a:cubicBezTo>
                    <a:pt x="22945" y="5068"/>
                    <a:pt x="22928" y="5069"/>
                    <a:pt x="22912" y="5069"/>
                  </a:cubicBezTo>
                  <a:cubicBezTo>
                    <a:pt x="22848" y="5069"/>
                    <a:pt x="22795" y="5041"/>
                    <a:pt x="22742" y="5041"/>
                  </a:cubicBezTo>
                  <a:cubicBezTo>
                    <a:pt x="22742" y="4909"/>
                    <a:pt x="22786" y="4865"/>
                    <a:pt x="22940" y="4799"/>
                  </a:cubicBezTo>
                  <a:close/>
                  <a:moveTo>
                    <a:pt x="23545" y="4557"/>
                  </a:moveTo>
                  <a:cubicBezTo>
                    <a:pt x="23545" y="4579"/>
                    <a:pt x="23556" y="4590"/>
                    <a:pt x="23556" y="4612"/>
                  </a:cubicBezTo>
                  <a:cubicBezTo>
                    <a:pt x="23534" y="4744"/>
                    <a:pt x="23523" y="4865"/>
                    <a:pt x="23501" y="5008"/>
                  </a:cubicBezTo>
                  <a:cubicBezTo>
                    <a:pt x="23435" y="5030"/>
                    <a:pt x="23380" y="5052"/>
                    <a:pt x="23314" y="5074"/>
                  </a:cubicBezTo>
                  <a:cubicBezTo>
                    <a:pt x="23281" y="4909"/>
                    <a:pt x="23314" y="4755"/>
                    <a:pt x="23314" y="4612"/>
                  </a:cubicBezTo>
                  <a:cubicBezTo>
                    <a:pt x="23391" y="4557"/>
                    <a:pt x="23457" y="4557"/>
                    <a:pt x="23545" y="4557"/>
                  </a:cubicBezTo>
                  <a:close/>
                  <a:moveTo>
                    <a:pt x="23166" y="4665"/>
                  </a:moveTo>
                  <a:cubicBezTo>
                    <a:pt x="23175" y="4665"/>
                    <a:pt x="23184" y="4666"/>
                    <a:pt x="23193" y="4667"/>
                  </a:cubicBezTo>
                  <a:cubicBezTo>
                    <a:pt x="23215" y="4821"/>
                    <a:pt x="23182" y="4964"/>
                    <a:pt x="23182" y="5096"/>
                  </a:cubicBezTo>
                  <a:cubicBezTo>
                    <a:pt x="23160" y="5107"/>
                    <a:pt x="23143" y="5112"/>
                    <a:pt x="23130" y="5112"/>
                  </a:cubicBezTo>
                  <a:cubicBezTo>
                    <a:pt x="23103" y="5112"/>
                    <a:pt x="23090" y="5093"/>
                    <a:pt x="23083" y="5063"/>
                  </a:cubicBezTo>
                  <a:cubicBezTo>
                    <a:pt x="23072" y="4953"/>
                    <a:pt x="23061" y="4832"/>
                    <a:pt x="23050" y="4722"/>
                  </a:cubicBezTo>
                  <a:cubicBezTo>
                    <a:pt x="23087" y="4686"/>
                    <a:pt x="23123" y="4665"/>
                    <a:pt x="23166" y="4665"/>
                  </a:cubicBezTo>
                  <a:close/>
                  <a:moveTo>
                    <a:pt x="25294" y="4689"/>
                  </a:moveTo>
                  <a:cubicBezTo>
                    <a:pt x="25448" y="4700"/>
                    <a:pt x="25591" y="4744"/>
                    <a:pt x="25733" y="4777"/>
                  </a:cubicBezTo>
                  <a:cubicBezTo>
                    <a:pt x="25744" y="4953"/>
                    <a:pt x="25733" y="5030"/>
                    <a:pt x="25678" y="5184"/>
                  </a:cubicBezTo>
                  <a:cubicBezTo>
                    <a:pt x="25525" y="5151"/>
                    <a:pt x="25382" y="5118"/>
                    <a:pt x="25228" y="5074"/>
                  </a:cubicBezTo>
                  <a:cubicBezTo>
                    <a:pt x="25228" y="4942"/>
                    <a:pt x="25239" y="4810"/>
                    <a:pt x="25294" y="4689"/>
                  </a:cubicBezTo>
                  <a:close/>
                  <a:moveTo>
                    <a:pt x="14978" y="4656"/>
                  </a:moveTo>
                  <a:cubicBezTo>
                    <a:pt x="15022" y="4667"/>
                    <a:pt x="15055" y="4667"/>
                    <a:pt x="15099" y="4678"/>
                  </a:cubicBezTo>
                  <a:cubicBezTo>
                    <a:pt x="15319" y="4788"/>
                    <a:pt x="15550" y="4887"/>
                    <a:pt x="15781" y="4986"/>
                  </a:cubicBezTo>
                  <a:cubicBezTo>
                    <a:pt x="15891" y="5030"/>
                    <a:pt x="15946" y="5107"/>
                    <a:pt x="15990" y="5228"/>
                  </a:cubicBezTo>
                  <a:cubicBezTo>
                    <a:pt x="15946" y="5217"/>
                    <a:pt x="15924" y="5217"/>
                    <a:pt x="15891" y="5206"/>
                  </a:cubicBezTo>
                  <a:cubicBezTo>
                    <a:pt x="15616" y="5074"/>
                    <a:pt x="15352" y="4942"/>
                    <a:pt x="15077" y="4810"/>
                  </a:cubicBezTo>
                  <a:cubicBezTo>
                    <a:pt x="15011" y="4788"/>
                    <a:pt x="14967" y="4744"/>
                    <a:pt x="14967" y="4656"/>
                  </a:cubicBezTo>
                  <a:close/>
                  <a:moveTo>
                    <a:pt x="25865" y="4821"/>
                  </a:moveTo>
                  <a:cubicBezTo>
                    <a:pt x="26030" y="4832"/>
                    <a:pt x="26162" y="4887"/>
                    <a:pt x="26316" y="4920"/>
                  </a:cubicBezTo>
                  <a:cubicBezTo>
                    <a:pt x="26316" y="5063"/>
                    <a:pt x="26283" y="5184"/>
                    <a:pt x="26250" y="5316"/>
                  </a:cubicBezTo>
                  <a:cubicBezTo>
                    <a:pt x="26096" y="5316"/>
                    <a:pt x="25964" y="5250"/>
                    <a:pt x="25810" y="5217"/>
                  </a:cubicBezTo>
                  <a:cubicBezTo>
                    <a:pt x="25810" y="5173"/>
                    <a:pt x="25810" y="5151"/>
                    <a:pt x="25821" y="5118"/>
                  </a:cubicBezTo>
                  <a:cubicBezTo>
                    <a:pt x="25832" y="5019"/>
                    <a:pt x="25854" y="4931"/>
                    <a:pt x="25865" y="4821"/>
                  </a:cubicBezTo>
                  <a:close/>
                  <a:moveTo>
                    <a:pt x="24730" y="3557"/>
                  </a:moveTo>
                  <a:cubicBezTo>
                    <a:pt x="24790" y="3557"/>
                    <a:pt x="24850" y="3560"/>
                    <a:pt x="24909" y="3568"/>
                  </a:cubicBezTo>
                  <a:cubicBezTo>
                    <a:pt x="25766" y="3645"/>
                    <a:pt x="26580" y="3865"/>
                    <a:pt x="27361" y="4239"/>
                  </a:cubicBezTo>
                  <a:cubicBezTo>
                    <a:pt x="27548" y="4327"/>
                    <a:pt x="27724" y="4436"/>
                    <a:pt x="27878" y="4579"/>
                  </a:cubicBezTo>
                  <a:cubicBezTo>
                    <a:pt x="28021" y="4689"/>
                    <a:pt x="28065" y="4843"/>
                    <a:pt x="28065" y="5008"/>
                  </a:cubicBezTo>
                  <a:cubicBezTo>
                    <a:pt x="28054" y="5162"/>
                    <a:pt x="28021" y="5327"/>
                    <a:pt x="27966" y="5492"/>
                  </a:cubicBezTo>
                  <a:cubicBezTo>
                    <a:pt x="26679" y="4788"/>
                    <a:pt x="25305" y="4436"/>
                    <a:pt x="23831" y="4393"/>
                  </a:cubicBezTo>
                  <a:cubicBezTo>
                    <a:pt x="23864" y="4173"/>
                    <a:pt x="23897" y="3964"/>
                    <a:pt x="24040" y="3799"/>
                  </a:cubicBezTo>
                  <a:cubicBezTo>
                    <a:pt x="24139" y="3700"/>
                    <a:pt x="24249" y="3634"/>
                    <a:pt x="24381" y="3601"/>
                  </a:cubicBezTo>
                  <a:cubicBezTo>
                    <a:pt x="24491" y="3571"/>
                    <a:pt x="24611" y="3557"/>
                    <a:pt x="24730" y="3557"/>
                  </a:cubicBezTo>
                  <a:close/>
                  <a:moveTo>
                    <a:pt x="26437" y="4964"/>
                  </a:moveTo>
                  <a:cubicBezTo>
                    <a:pt x="26580" y="4986"/>
                    <a:pt x="26712" y="5041"/>
                    <a:pt x="26844" y="5096"/>
                  </a:cubicBezTo>
                  <a:cubicBezTo>
                    <a:pt x="26844" y="5239"/>
                    <a:pt x="26800" y="5371"/>
                    <a:pt x="26767" y="5514"/>
                  </a:cubicBezTo>
                  <a:cubicBezTo>
                    <a:pt x="26679" y="5514"/>
                    <a:pt x="26624" y="5470"/>
                    <a:pt x="26558" y="5448"/>
                  </a:cubicBezTo>
                  <a:cubicBezTo>
                    <a:pt x="26492" y="5437"/>
                    <a:pt x="26437" y="5404"/>
                    <a:pt x="26371" y="5382"/>
                  </a:cubicBezTo>
                  <a:cubicBezTo>
                    <a:pt x="26371" y="5239"/>
                    <a:pt x="26415" y="5107"/>
                    <a:pt x="26437" y="4964"/>
                  </a:cubicBezTo>
                  <a:close/>
                  <a:moveTo>
                    <a:pt x="15121" y="4975"/>
                  </a:moveTo>
                  <a:lnTo>
                    <a:pt x="15121" y="4975"/>
                  </a:lnTo>
                  <a:cubicBezTo>
                    <a:pt x="15154" y="4986"/>
                    <a:pt x="15176" y="4986"/>
                    <a:pt x="15187" y="4997"/>
                  </a:cubicBezTo>
                  <a:cubicBezTo>
                    <a:pt x="15462" y="5118"/>
                    <a:pt x="15726" y="5250"/>
                    <a:pt x="15990" y="5371"/>
                  </a:cubicBezTo>
                  <a:cubicBezTo>
                    <a:pt x="16089" y="5415"/>
                    <a:pt x="16155" y="5470"/>
                    <a:pt x="16177" y="5591"/>
                  </a:cubicBezTo>
                  <a:cubicBezTo>
                    <a:pt x="16144" y="5580"/>
                    <a:pt x="16122" y="5580"/>
                    <a:pt x="16100" y="5569"/>
                  </a:cubicBezTo>
                  <a:cubicBezTo>
                    <a:pt x="15814" y="5437"/>
                    <a:pt x="15539" y="5294"/>
                    <a:pt x="15264" y="5162"/>
                  </a:cubicBezTo>
                  <a:cubicBezTo>
                    <a:pt x="15187" y="5118"/>
                    <a:pt x="15132" y="5074"/>
                    <a:pt x="15121" y="4975"/>
                  </a:cubicBezTo>
                  <a:close/>
                  <a:moveTo>
                    <a:pt x="26965" y="5162"/>
                  </a:moveTo>
                  <a:cubicBezTo>
                    <a:pt x="27108" y="5184"/>
                    <a:pt x="27262" y="5239"/>
                    <a:pt x="27438" y="5349"/>
                  </a:cubicBezTo>
                  <a:cubicBezTo>
                    <a:pt x="27438" y="5492"/>
                    <a:pt x="27394" y="5635"/>
                    <a:pt x="27350" y="5789"/>
                  </a:cubicBezTo>
                  <a:cubicBezTo>
                    <a:pt x="27185" y="5712"/>
                    <a:pt x="27042" y="5646"/>
                    <a:pt x="26877" y="5569"/>
                  </a:cubicBezTo>
                  <a:cubicBezTo>
                    <a:pt x="26910" y="5426"/>
                    <a:pt x="26921" y="5283"/>
                    <a:pt x="26965" y="5162"/>
                  </a:cubicBezTo>
                  <a:close/>
                  <a:moveTo>
                    <a:pt x="15360" y="5332"/>
                  </a:moveTo>
                  <a:cubicBezTo>
                    <a:pt x="15376" y="5332"/>
                    <a:pt x="15394" y="5343"/>
                    <a:pt x="15407" y="5349"/>
                  </a:cubicBezTo>
                  <a:cubicBezTo>
                    <a:pt x="15660" y="5481"/>
                    <a:pt x="15913" y="5613"/>
                    <a:pt x="16166" y="5734"/>
                  </a:cubicBezTo>
                  <a:cubicBezTo>
                    <a:pt x="16298" y="5789"/>
                    <a:pt x="16331" y="5899"/>
                    <a:pt x="16364" y="6020"/>
                  </a:cubicBezTo>
                  <a:cubicBezTo>
                    <a:pt x="16232" y="5998"/>
                    <a:pt x="15836" y="5822"/>
                    <a:pt x="15451" y="5624"/>
                  </a:cubicBezTo>
                  <a:cubicBezTo>
                    <a:pt x="15407" y="5536"/>
                    <a:pt x="15363" y="5448"/>
                    <a:pt x="15330" y="5360"/>
                  </a:cubicBezTo>
                  <a:cubicBezTo>
                    <a:pt x="15330" y="5360"/>
                    <a:pt x="15330" y="5349"/>
                    <a:pt x="15330" y="5349"/>
                  </a:cubicBezTo>
                  <a:cubicBezTo>
                    <a:pt x="15339" y="5336"/>
                    <a:pt x="15349" y="5332"/>
                    <a:pt x="15360" y="5332"/>
                  </a:cubicBezTo>
                  <a:close/>
                  <a:moveTo>
                    <a:pt x="27548" y="5415"/>
                  </a:moveTo>
                  <a:cubicBezTo>
                    <a:pt x="27625" y="5415"/>
                    <a:pt x="27680" y="5459"/>
                    <a:pt x="27735" y="5492"/>
                  </a:cubicBezTo>
                  <a:cubicBezTo>
                    <a:pt x="27790" y="5525"/>
                    <a:pt x="27845" y="5558"/>
                    <a:pt x="27900" y="5591"/>
                  </a:cubicBezTo>
                  <a:cubicBezTo>
                    <a:pt x="27889" y="5756"/>
                    <a:pt x="27834" y="5888"/>
                    <a:pt x="27790" y="6053"/>
                  </a:cubicBezTo>
                  <a:cubicBezTo>
                    <a:pt x="27669" y="5987"/>
                    <a:pt x="27570" y="5921"/>
                    <a:pt x="27460" y="5855"/>
                  </a:cubicBezTo>
                  <a:cubicBezTo>
                    <a:pt x="27482" y="5712"/>
                    <a:pt x="27515" y="5569"/>
                    <a:pt x="27548" y="5415"/>
                  </a:cubicBezTo>
                  <a:close/>
                  <a:moveTo>
                    <a:pt x="27999" y="5701"/>
                  </a:moveTo>
                  <a:cubicBezTo>
                    <a:pt x="28076" y="5723"/>
                    <a:pt x="28164" y="5778"/>
                    <a:pt x="28263" y="5866"/>
                  </a:cubicBezTo>
                  <a:cubicBezTo>
                    <a:pt x="28241" y="6042"/>
                    <a:pt x="28208" y="6196"/>
                    <a:pt x="28142" y="6361"/>
                  </a:cubicBezTo>
                  <a:cubicBezTo>
                    <a:pt x="28043" y="6306"/>
                    <a:pt x="27988" y="6207"/>
                    <a:pt x="27878" y="6141"/>
                  </a:cubicBezTo>
                  <a:cubicBezTo>
                    <a:pt x="27922" y="5987"/>
                    <a:pt x="27966" y="5844"/>
                    <a:pt x="27999" y="5701"/>
                  </a:cubicBezTo>
                  <a:close/>
                  <a:moveTo>
                    <a:pt x="15561" y="5800"/>
                  </a:moveTo>
                  <a:cubicBezTo>
                    <a:pt x="15814" y="5921"/>
                    <a:pt x="16078" y="6042"/>
                    <a:pt x="16331" y="6163"/>
                  </a:cubicBezTo>
                  <a:cubicBezTo>
                    <a:pt x="16419" y="6196"/>
                    <a:pt x="16463" y="6251"/>
                    <a:pt x="16485" y="6339"/>
                  </a:cubicBezTo>
                  <a:cubicBezTo>
                    <a:pt x="16496" y="6394"/>
                    <a:pt x="16518" y="6449"/>
                    <a:pt x="16529" y="6493"/>
                  </a:cubicBezTo>
                  <a:cubicBezTo>
                    <a:pt x="16518" y="6504"/>
                    <a:pt x="16518" y="6504"/>
                    <a:pt x="16518" y="6504"/>
                  </a:cubicBezTo>
                  <a:cubicBezTo>
                    <a:pt x="16512" y="6509"/>
                    <a:pt x="16510" y="6512"/>
                    <a:pt x="16507" y="6512"/>
                  </a:cubicBezTo>
                  <a:cubicBezTo>
                    <a:pt x="16504" y="6512"/>
                    <a:pt x="16501" y="6509"/>
                    <a:pt x="16496" y="6504"/>
                  </a:cubicBezTo>
                  <a:cubicBezTo>
                    <a:pt x="16199" y="6372"/>
                    <a:pt x="15891" y="6229"/>
                    <a:pt x="15572" y="6086"/>
                  </a:cubicBezTo>
                  <a:cubicBezTo>
                    <a:pt x="15550" y="5998"/>
                    <a:pt x="15528" y="5899"/>
                    <a:pt x="15495" y="5800"/>
                  </a:cubicBezTo>
                  <a:close/>
                  <a:moveTo>
                    <a:pt x="28373" y="5987"/>
                  </a:moveTo>
                  <a:cubicBezTo>
                    <a:pt x="28472" y="6042"/>
                    <a:pt x="28516" y="6119"/>
                    <a:pt x="28494" y="6229"/>
                  </a:cubicBezTo>
                  <a:cubicBezTo>
                    <a:pt x="28461" y="6361"/>
                    <a:pt x="28406" y="6493"/>
                    <a:pt x="28318" y="6592"/>
                  </a:cubicBezTo>
                  <a:cubicBezTo>
                    <a:pt x="28252" y="6581"/>
                    <a:pt x="28241" y="6537"/>
                    <a:pt x="28252" y="6493"/>
                  </a:cubicBezTo>
                  <a:cubicBezTo>
                    <a:pt x="28285" y="6328"/>
                    <a:pt x="28329" y="6163"/>
                    <a:pt x="28362" y="5987"/>
                  </a:cubicBezTo>
                  <a:close/>
                  <a:moveTo>
                    <a:pt x="28615" y="6295"/>
                  </a:moveTo>
                  <a:cubicBezTo>
                    <a:pt x="28637" y="6339"/>
                    <a:pt x="28659" y="6372"/>
                    <a:pt x="28648" y="6405"/>
                  </a:cubicBezTo>
                  <a:cubicBezTo>
                    <a:pt x="28637" y="6559"/>
                    <a:pt x="28527" y="6746"/>
                    <a:pt x="28395" y="6856"/>
                  </a:cubicBezTo>
                  <a:cubicBezTo>
                    <a:pt x="28362" y="6812"/>
                    <a:pt x="28351" y="6768"/>
                    <a:pt x="28373" y="6713"/>
                  </a:cubicBezTo>
                  <a:cubicBezTo>
                    <a:pt x="28450" y="6581"/>
                    <a:pt x="28527" y="6438"/>
                    <a:pt x="28615" y="6295"/>
                  </a:cubicBezTo>
                  <a:close/>
                  <a:moveTo>
                    <a:pt x="28681" y="6691"/>
                  </a:moveTo>
                  <a:cubicBezTo>
                    <a:pt x="28681" y="6757"/>
                    <a:pt x="28637" y="6823"/>
                    <a:pt x="28549" y="6878"/>
                  </a:cubicBezTo>
                  <a:cubicBezTo>
                    <a:pt x="28593" y="6812"/>
                    <a:pt x="28637" y="6757"/>
                    <a:pt x="28681" y="6691"/>
                  </a:cubicBezTo>
                  <a:close/>
                  <a:moveTo>
                    <a:pt x="24104" y="5056"/>
                  </a:moveTo>
                  <a:cubicBezTo>
                    <a:pt x="24372" y="5056"/>
                    <a:pt x="24638" y="5086"/>
                    <a:pt x="24898" y="5129"/>
                  </a:cubicBezTo>
                  <a:cubicBezTo>
                    <a:pt x="25250" y="5195"/>
                    <a:pt x="25591" y="5294"/>
                    <a:pt x="25931" y="5371"/>
                  </a:cubicBezTo>
                  <a:cubicBezTo>
                    <a:pt x="26239" y="5448"/>
                    <a:pt x="26536" y="5547"/>
                    <a:pt x="26833" y="5657"/>
                  </a:cubicBezTo>
                  <a:cubicBezTo>
                    <a:pt x="27130" y="5778"/>
                    <a:pt x="27416" y="5932"/>
                    <a:pt x="27680" y="6108"/>
                  </a:cubicBezTo>
                  <a:cubicBezTo>
                    <a:pt x="27834" y="6218"/>
                    <a:pt x="27977" y="6350"/>
                    <a:pt x="28098" y="6504"/>
                  </a:cubicBezTo>
                  <a:cubicBezTo>
                    <a:pt x="28175" y="6603"/>
                    <a:pt x="28241" y="6713"/>
                    <a:pt x="28274" y="6834"/>
                  </a:cubicBezTo>
                  <a:cubicBezTo>
                    <a:pt x="28285" y="6911"/>
                    <a:pt x="28296" y="6988"/>
                    <a:pt x="28263" y="7065"/>
                  </a:cubicBezTo>
                  <a:cubicBezTo>
                    <a:pt x="28175" y="7065"/>
                    <a:pt x="28131" y="7021"/>
                    <a:pt x="28087" y="6988"/>
                  </a:cubicBezTo>
                  <a:cubicBezTo>
                    <a:pt x="27702" y="6779"/>
                    <a:pt x="27339" y="6559"/>
                    <a:pt x="26954" y="6361"/>
                  </a:cubicBezTo>
                  <a:cubicBezTo>
                    <a:pt x="26470" y="6108"/>
                    <a:pt x="25975" y="5888"/>
                    <a:pt x="25481" y="5635"/>
                  </a:cubicBezTo>
                  <a:cubicBezTo>
                    <a:pt x="25338" y="5569"/>
                    <a:pt x="25184" y="5525"/>
                    <a:pt x="25030" y="5492"/>
                  </a:cubicBezTo>
                  <a:cubicBezTo>
                    <a:pt x="24689" y="5426"/>
                    <a:pt x="24359" y="5371"/>
                    <a:pt x="24029" y="5305"/>
                  </a:cubicBezTo>
                  <a:cubicBezTo>
                    <a:pt x="23864" y="5272"/>
                    <a:pt x="23699" y="5239"/>
                    <a:pt x="23534" y="5206"/>
                  </a:cubicBezTo>
                  <a:cubicBezTo>
                    <a:pt x="23490" y="5195"/>
                    <a:pt x="23457" y="5184"/>
                    <a:pt x="23402" y="5162"/>
                  </a:cubicBezTo>
                  <a:cubicBezTo>
                    <a:pt x="23446" y="5140"/>
                    <a:pt x="23479" y="5118"/>
                    <a:pt x="23512" y="5118"/>
                  </a:cubicBezTo>
                  <a:cubicBezTo>
                    <a:pt x="23644" y="5096"/>
                    <a:pt x="23765" y="5063"/>
                    <a:pt x="23886" y="5063"/>
                  </a:cubicBezTo>
                  <a:cubicBezTo>
                    <a:pt x="23959" y="5059"/>
                    <a:pt x="24032" y="5056"/>
                    <a:pt x="24104" y="5056"/>
                  </a:cubicBezTo>
                  <a:close/>
                  <a:moveTo>
                    <a:pt x="15650" y="6247"/>
                  </a:moveTo>
                  <a:cubicBezTo>
                    <a:pt x="15668" y="6247"/>
                    <a:pt x="15686" y="6256"/>
                    <a:pt x="15704" y="6262"/>
                  </a:cubicBezTo>
                  <a:cubicBezTo>
                    <a:pt x="15979" y="6394"/>
                    <a:pt x="16243" y="6515"/>
                    <a:pt x="16507" y="6647"/>
                  </a:cubicBezTo>
                  <a:cubicBezTo>
                    <a:pt x="16573" y="6669"/>
                    <a:pt x="16617" y="6713"/>
                    <a:pt x="16639" y="6779"/>
                  </a:cubicBezTo>
                  <a:cubicBezTo>
                    <a:pt x="16661" y="6878"/>
                    <a:pt x="16705" y="6977"/>
                    <a:pt x="16738" y="7065"/>
                  </a:cubicBezTo>
                  <a:cubicBezTo>
                    <a:pt x="16738" y="7098"/>
                    <a:pt x="16738" y="7131"/>
                    <a:pt x="16738" y="7186"/>
                  </a:cubicBezTo>
                  <a:cubicBezTo>
                    <a:pt x="16375" y="6999"/>
                    <a:pt x="16023" y="6823"/>
                    <a:pt x="15671" y="6636"/>
                  </a:cubicBezTo>
                  <a:cubicBezTo>
                    <a:pt x="15649" y="6515"/>
                    <a:pt x="15627" y="6383"/>
                    <a:pt x="15605" y="6273"/>
                  </a:cubicBezTo>
                  <a:cubicBezTo>
                    <a:pt x="15620" y="6253"/>
                    <a:pt x="15635" y="6247"/>
                    <a:pt x="15650" y="6247"/>
                  </a:cubicBezTo>
                  <a:close/>
                  <a:moveTo>
                    <a:pt x="13780" y="3238"/>
                  </a:moveTo>
                  <a:cubicBezTo>
                    <a:pt x="14406" y="3315"/>
                    <a:pt x="15022" y="3414"/>
                    <a:pt x="15638" y="3513"/>
                  </a:cubicBezTo>
                  <a:cubicBezTo>
                    <a:pt x="16265" y="3612"/>
                    <a:pt x="16892" y="3678"/>
                    <a:pt x="17530" y="3821"/>
                  </a:cubicBezTo>
                  <a:cubicBezTo>
                    <a:pt x="17332" y="5063"/>
                    <a:pt x="17167" y="6284"/>
                    <a:pt x="16958" y="7505"/>
                  </a:cubicBezTo>
                  <a:cubicBezTo>
                    <a:pt x="16958" y="7505"/>
                    <a:pt x="16947" y="7516"/>
                    <a:pt x="16925" y="7516"/>
                  </a:cubicBezTo>
                  <a:cubicBezTo>
                    <a:pt x="16914" y="7439"/>
                    <a:pt x="16903" y="7351"/>
                    <a:pt x="16892" y="7274"/>
                  </a:cubicBezTo>
                  <a:cubicBezTo>
                    <a:pt x="16859" y="7164"/>
                    <a:pt x="16848" y="7054"/>
                    <a:pt x="16804" y="6944"/>
                  </a:cubicBezTo>
                  <a:cubicBezTo>
                    <a:pt x="16705" y="6625"/>
                    <a:pt x="16584" y="6306"/>
                    <a:pt x="16474" y="5987"/>
                  </a:cubicBezTo>
                  <a:cubicBezTo>
                    <a:pt x="16298" y="5481"/>
                    <a:pt x="16045" y="5030"/>
                    <a:pt x="15715" y="4612"/>
                  </a:cubicBezTo>
                  <a:cubicBezTo>
                    <a:pt x="15440" y="4283"/>
                    <a:pt x="15110" y="4008"/>
                    <a:pt x="14736" y="3788"/>
                  </a:cubicBezTo>
                  <a:cubicBezTo>
                    <a:pt x="14439" y="3634"/>
                    <a:pt x="14153" y="3469"/>
                    <a:pt x="13857" y="3304"/>
                  </a:cubicBezTo>
                  <a:cubicBezTo>
                    <a:pt x="13835" y="3282"/>
                    <a:pt x="13802" y="3260"/>
                    <a:pt x="13780" y="3238"/>
                  </a:cubicBezTo>
                  <a:close/>
                  <a:moveTo>
                    <a:pt x="15704" y="6790"/>
                  </a:moveTo>
                  <a:lnTo>
                    <a:pt x="15704" y="6790"/>
                  </a:lnTo>
                  <a:cubicBezTo>
                    <a:pt x="16089" y="6966"/>
                    <a:pt x="16441" y="7142"/>
                    <a:pt x="16793" y="7351"/>
                  </a:cubicBezTo>
                  <a:cubicBezTo>
                    <a:pt x="16804" y="7439"/>
                    <a:pt x="16815" y="7527"/>
                    <a:pt x="16826" y="7615"/>
                  </a:cubicBezTo>
                  <a:cubicBezTo>
                    <a:pt x="16804" y="7626"/>
                    <a:pt x="16804" y="7637"/>
                    <a:pt x="16793" y="7637"/>
                  </a:cubicBezTo>
                  <a:lnTo>
                    <a:pt x="16782" y="7637"/>
                  </a:lnTo>
                  <a:cubicBezTo>
                    <a:pt x="16430" y="7483"/>
                    <a:pt x="16089" y="7318"/>
                    <a:pt x="15748" y="7142"/>
                  </a:cubicBezTo>
                  <a:cubicBezTo>
                    <a:pt x="15715" y="7032"/>
                    <a:pt x="15704" y="6922"/>
                    <a:pt x="15704" y="6790"/>
                  </a:cubicBezTo>
                  <a:close/>
                  <a:moveTo>
                    <a:pt x="15781" y="7291"/>
                  </a:moveTo>
                  <a:cubicBezTo>
                    <a:pt x="15785" y="7291"/>
                    <a:pt x="15788" y="7292"/>
                    <a:pt x="15792" y="7296"/>
                  </a:cubicBezTo>
                  <a:cubicBezTo>
                    <a:pt x="16133" y="7450"/>
                    <a:pt x="16474" y="7615"/>
                    <a:pt x="16826" y="7780"/>
                  </a:cubicBezTo>
                  <a:cubicBezTo>
                    <a:pt x="16837" y="7912"/>
                    <a:pt x="16848" y="8044"/>
                    <a:pt x="16837" y="8176"/>
                  </a:cubicBezTo>
                  <a:cubicBezTo>
                    <a:pt x="16837" y="8209"/>
                    <a:pt x="16815" y="8230"/>
                    <a:pt x="16804" y="8263"/>
                  </a:cubicBezTo>
                  <a:cubicBezTo>
                    <a:pt x="16441" y="8099"/>
                    <a:pt x="16111" y="7901"/>
                    <a:pt x="15748" y="7714"/>
                  </a:cubicBezTo>
                  <a:cubicBezTo>
                    <a:pt x="15748" y="7571"/>
                    <a:pt x="15748" y="7428"/>
                    <a:pt x="15748" y="7296"/>
                  </a:cubicBezTo>
                  <a:cubicBezTo>
                    <a:pt x="15763" y="7296"/>
                    <a:pt x="15773" y="7291"/>
                    <a:pt x="15781" y="7291"/>
                  </a:cubicBezTo>
                  <a:close/>
                  <a:moveTo>
                    <a:pt x="19601" y="4696"/>
                  </a:moveTo>
                  <a:cubicBezTo>
                    <a:pt x="19611" y="4696"/>
                    <a:pt x="19620" y="4697"/>
                    <a:pt x="19630" y="4700"/>
                  </a:cubicBezTo>
                  <a:cubicBezTo>
                    <a:pt x="20213" y="4744"/>
                    <a:pt x="20796" y="4810"/>
                    <a:pt x="21368" y="4909"/>
                  </a:cubicBezTo>
                  <a:cubicBezTo>
                    <a:pt x="21983" y="5019"/>
                    <a:pt x="22588" y="5129"/>
                    <a:pt x="23193" y="5239"/>
                  </a:cubicBezTo>
                  <a:cubicBezTo>
                    <a:pt x="23501" y="5294"/>
                    <a:pt x="23787" y="5371"/>
                    <a:pt x="24095" y="5426"/>
                  </a:cubicBezTo>
                  <a:cubicBezTo>
                    <a:pt x="24315" y="5470"/>
                    <a:pt x="24535" y="5503"/>
                    <a:pt x="24755" y="5547"/>
                  </a:cubicBezTo>
                  <a:cubicBezTo>
                    <a:pt x="24876" y="5569"/>
                    <a:pt x="24997" y="5580"/>
                    <a:pt x="25107" y="5635"/>
                  </a:cubicBezTo>
                  <a:cubicBezTo>
                    <a:pt x="25107" y="5657"/>
                    <a:pt x="25118" y="5679"/>
                    <a:pt x="25107" y="5701"/>
                  </a:cubicBezTo>
                  <a:cubicBezTo>
                    <a:pt x="25074" y="6020"/>
                    <a:pt x="25030" y="6339"/>
                    <a:pt x="24931" y="6647"/>
                  </a:cubicBezTo>
                  <a:cubicBezTo>
                    <a:pt x="24766" y="7186"/>
                    <a:pt x="24601" y="7725"/>
                    <a:pt x="24436" y="8252"/>
                  </a:cubicBezTo>
                  <a:cubicBezTo>
                    <a:pt x="24425" y="8307"/>
                    <a:pt x="24414" y="8373"/>
                    <a:pt x="24370" y="8417"/>
                  </a:cubicBezTo>
                  <a:cubicBezTo>
                    <a:pt x="23776" y="8274"/>
                    <a:pt x="23160" y="8198"/>
                    <a:pt x="22566" y="8077"/>
                  </a:cubicBezTo>
                  <a:cubicBezTo>
                    <a:pt x="21961" y="7956"/>
                    <a:pt x="21368" y="7824"/>
                    <a:pt x="20774" y="7703"/>
                  </a:cubicBezTo>
                  <a:cubicBezTo>
                    <a:pt x="20180" y="7582"/>
                    <a:pt x="19564" y="7494"/>
                    <a:pt x="18959" y="7373"/>
                  </a:cubicBezTo>
                  <a:cubicBezTo>
                    <a:pt x="18970" y="7329"/>
                    <a:pt x="18970" y="7285"/>
                    <a:pt x="18981" y="7252"/>
                  </a:cubicBezTo>
                  <a:cubicBezTo>
                    <a:pt x="19113" y="6713"/>
                    <a:pt x="19245" y="6174"/>
                    <a:pt x="19344" y="5624"/>
                  </a:cubicBezTo>
                  <a:cubicBezTo>
                    <a:pt x="19399" y="5327"/>
                    <a:pt x="19476" y="5019"/>
                    <a:pt x="19542" y="4711"/>
                  </a:cubicBezTo>
                  <a:cubicBezTo>
                    <a:pt x="19558" y="4704"/>
                    <a:pt x="19579" y="4696"/>
                    <a:pt x="19601" y="4696"/>
                  </a:cubicBezTo>
                  <a:close/>
                  <a:moveTo>
                    <a:pt x="15748" y="7857"/>
                  </a:moveTo>
                  <a:cubicBezTo>
                    <a:pt x="15781" y="7857"/>
                    <a:pt x="15803" y="7857"/>
                    <a:pt x="15814" y="7868"/>
                  </a:cubicBezTo>
                  <a:cubicBezTo>
                    <a:pt x="16133" y="8033"/>
                    <a:pt x="16441" y="8198"/>
                    <a:pt x="16749" y="8362"/>
                  </a:cubicBezTo>
                  <a:cubicBezTo>
                    <a:pt x="16760" y="8362"/>
                    <a:pt x="16760" y="8373"/>
                    <a:pt x="16771" y="8384"/>
                  </a:cubicBezTo>
                  <a:lnTo>
                    <a:pt x="16782" y="8384"/>
                  </a:lnTo>
                  <a:cubicBezTo>
                    <a:pt x="16793" y="8571"/>
                    <a:pt x="16826" y="8736"/>
                    <a:pt x="16782" y="8901"/>
                  </a:cubicBezTo>
                  <a:cubicBezTo>
                    <a:pt x="16661" y="8868"/>
                    <a:pt x="16221" y="8637"/>
                    <a:pt x="15704" y="8318"/>
                  </a:cubicBezTo>
                  <a:cubicBezTo>
                    <a:pt x="15715" y="8165"/>
                    <a:pt x="15737" y="8022"/>
                    <a:pt x="15748" y="7857"/>
                  </a:cubicBezTo>
                  <a:close/>
                  <a:moveTo>
                    <a:pt x="15682" y="8450"/>
                  </a:moveTo>
                  <a:cubicBezTo>
                    <a:pt x="15814" y="8505"/>
                    <a:pt x="16562" y="8923"/>
                    <a:pt x="16771" y="9066"/>
                  </a:cubicBezTo>
                  <a:cubicBezTo>
                    <a:pt x="16749" y="9209"/>
                    <a:pt x="16738" y="9363"/>
                    <a:pt x="16716" y="9506"/>
                  </a:cubicBezTo>
                  <a:cubicBezTo>
                    <a:pt x="16705" y="9517"/>
                    <a:pt x="16683" y="9517"/>
                    <a:pt x="16683" y="9517"/>
                  </a:cubicBezTo>
                  <a:cubicBezTo>
                    <a:pt x="16309" y="9330"/>
                    <a:pt x="15946" y="9132"/>
                    <a:pt x="15572" y="8934"/>
                  </a:cubicBezTo>
                  <a:cubicBezTo>
                    <a:pt x="15605" y="8769"/>
                    <a:pt x="15638" y="8615"/>
                    <a:pt x="15682" y="8450"/>
                  </a:cubicBezTo>
                  <a:close/>
                  <a:moveTo>
                    <a:pt x="15528" y="9077"/>
                  </a:moveTo>
                  <a:cubicBezTo>
                    <a:pt x="15726" y="9121"/>
                    <a:pt x="16463" y="9506"/>
                    <a:pt x="16683" y="9671"/>
                  </a:cubicBezTo>
                  <a:cubicBezTo>
                    <a:pt x="16694" y="9847"/>
                    <a:pt x="16639" y="10012"/>
                    <a:pt x="16617" y="10199"/>
                  </a:cubicBezTo>
                  <a:cubicBezTo>
                    <a:pt x="16600" y="10193"/>
                    <a:pt x="16587" y="10193"/>
                    <a:pt x="16574" y="10193"/>
                  </a:cubicBezTo>
                  <a:cubicBezTo>
                    <a:pt x="16562" y="10193"/>
                    <a:pt x="16551" y="10193"/>
                    <a:pt x="16540" y="10188"/>
                  </a:cubicBezTo>
                  <a:cubicBezTo>
                    <a:pt x="16199" y="9968"/>
                    <a:pt x="15847" y="9748"/>
                    <a:pt x="15495" y="9539"/>
                  </a:cubicBezTo>
                  <a:cubicBezTo>
                    <a:pt x="15484" y="9528"/>
                    <a:pt x="15473" y="9517"/>
                    <a:pt x="15451" y="9495"/>
                  </a:cubicBezTo>
                  <a:cubicBezTo>
                    <a:pt x="15473" y="9352"/>
                    <a:pt x="15506" y="9209"/>
                    <a:pt x="15528" y="9077"/>
                  </a:cubicBezTo>
                  <a:close/>
                  <a:moveTo>
                    <a:pt x="25250" y="5668"/>
                  </a:moveTo>
                  <a:cubicBezTo>
                    <a:pt x="25272" y="5668"/>
                    <a:pt x="25316" y="5679"/>
                    <a:pt x="25338" y="5690"/>
                  </a:cubicBezTo>
                  <a:cubicBezTo>
                    <a:pt x="26096" y="6042"/>
                    <a:pt x="26855" y="6394"/>
                    <a:pt x="27570" y="6812"/>
                  </a:cubicBezTo>
                  <a:cubicBezTo>
                    <a:pt x="28109" y="7131"/>
                    <a:pt x="28648" y="7450"/>
                    <a:pt x="29187" y="7769"/>
                  </a:cubicBezTo>
                  <a:cubicBezTo>
                    <a:pt x="29231" y="7791"/>
                    <a:pt x="29275" y="7824"/>
                    <a:pt x="29319" y="7846"/>
                  </a:cubicBezTo>
                  <a:cubicBezTo>
                    <a:pt x="29319" y="7857"/>
                    <a:pt x="29330" y="7868"/>
                    <a:pt x="29330" y="7868"/>
                  </a:cubicBezTo>
                  <a:cubicBezTo>
                    <a:pt x="29330" y="7879"/>
                    <a:pt x="29330" y="7879"/>
                    <a:pt x="29330" y="7890"/>
                  </a:cubicBezTo>
                  <a:cubicBezTo>
                    <a:pt x="29110" y="8725"/>
                    <a:pt x="28890" y="9572"/>
                    <a:pt x="28670" y="10408"/>
                  </a:cubicBezTo>
                  <a:cubicBezTo>
                    <a:pt x="28659" y="10419"/>
                    <a:pt x="28648" y="10430"/>
                    <a:pt x="28637" y="10452"/>
                  </a:cubicBezTo>
                  <a:cubicBezTo>
                    <a:pt x="28593" y="10430"/>
                    <a:pt x="28549" y="10408"/>
                    <a:pt x="28505" y="10386"/>
                  </a:cubicBezTo>
                  <a:cubicBezTo>
                    <a:pt x="28175" y="10210"/>
                    <a:pt x="27856" y="10023"/>
                    <a:pt x="27526" y="9869"/>
                  </a:cubicBezTo>
                  <a:cubicBezTo>
                    <a:pt x="27020" y="9627"/>
                    <a:pt x="26514" y="9385"/>
                    <a:pt x="25997" y="9176"/>
                  </a:cubicBezTo>
                  <a:cubicBezTo>
                    <a:pt x="25810" y="9099"/>
                    <a:pt x="25624" y="9011"/>
                    <a:pt x="25448" y="8912"/>
                  </a:cubicBezTo>
                  <a:cubicBezTo>
                    <a:pt x="25173" y="8780"/>
                    <a:pt x="24898" y="8626"/>
                    <a:pt x="24623" y="8483"/>
                  </a:cubicBezTo>
                  <a:cubicBezTo>
                    <a:pt x="24590" y="8461"/>
                    <a:pt x="24557" y="8439"/>
                    <a:pt x="24502" y="8417"/>
                  </a:cubicBezTo>
                  <a:lnTo>
                    <a:pt x="24502" y="8406"/>
                  </a:lnTo>
                  <a:cubicBezTo>
                    <a:pt x="24601" y="8110"/>
                    <a:pt x="24678" y="7835"/>
                    <a:pt x="24766" y="7560"/>
                  </a:cubicBezTo>
                  <a:cubicBezTo>
                    <a:pt x="24854" y="7274"/>
                    <a:pt x="24942" y="6988"/>
                    <a:pt x="25030" y="6702"/>
                  </a:cubicBezTo>
                  <a:cubicBezTo>
                    <a:pt x="25118" y="6427"/>
                    <a:pt x="25173" y="6141"/>
                    <a:pt x="25206" y="5844"/>
                  </a:cubicBezTo>
                  <a:cubicBezTo>
                    <a:pt x="25206" y="5789"/>
                    <a:pt x="25206" y="5723"/>
                    <a:pt x="25250" y="5668"/>
                  </a:cubicBezTo>
                  <a:close/>
                  <a:moveTo>
                    <a:pt x="15440" y="9649"/>
                  </a:moveTo>
                  <a:cubicBezTo>
                    <a:pt x="15561" y="9704"/>
                    <a:pt x="16485" y="10276"/>
                    <a:pt x="16584" y="10364"/>
                  </a:cubicBezTo>
                  <a:cubicBezTo>
                    <a:pt x="16573" y="10419"/>
                    <a:pt x="16562" y="10485"/>
                    <a:pt x="16540" y="10540"/>
                  </a:cubicBezTo>
                  <a:cubicBezTo>
                    <a:pt x="16518" y="10617"/>
                    <a:pt x="16485" y="10694"/>
                    <a:pt x="16463" y="10771"/>
                  </a:cubicBezTo>
                  <a:cubicBezTo>
                    <a:pt x="16309" y="10716"/>
                    <a:pt x="16210" y="10606"/>
                    <a:pt x="16078" y="10529"/>
                  </a:cubicBezTo>
                  <a:cubicBezTo>
                    <a:pt x="15957" y="10452"/>
                    <a:pt x="15836" y="10375"/>
                    <a:pt x="15704" y="10287"/>
                  </a:cubicBezTo>
                  <a:cubicBezTo>
                    <a:pt x="15583" y="10199"/>
                    <a:pt x="15462" y="10122"/>
                    <a:pt x="15341" y="10034"/>
                  </a:cubicBezTo>
                  <a:cubicBezTo>
                    <a:pt x="15374" y="9891"/>
                    <a:pt x="15385" y="9770"/>
                    <a:pt x="15440" y="9649"/>
                  </a:cubicBezTo>
                  <a:close/>
                  <a:moveTo>
                    <a:pt x="15319" y="10166"/>
                  </a:moveTo>
                  <a:cubicBezTo>
                    <a:pt x="15440" y="10232"/>
                    <a:pt x="16276" y="10793"/>
                    <a:pt x="16397" y="10892"/>
                  </a:cubicBezTo>
                  <a:cubicBezTo>
                    <a:pt x="16386" y="11024"/>
                    <a:pt x="16298" y="11277"/>
                    <a:pt x="16210" y="11398"/>
                  </a:cubicBezTo>
                  <a:cubicBezTo>
                    <a:pt x="15869" y="11123"/>
                    <a:pt x="15517" y="10859"/>
                    <a:pt x="15176" y="10595"/>
                  </a:cubicBezTo>
                  <a:cubicBezTo>
                    <a:pt x="15198" y="10441"/>
                    <a:pt x="15264" y="10265"/>
                    <a:pt x="15319" y="10166"/>
                  </a:cubicBezTo>
                  <a:close/>
                  <a:moveTo>
                    <a:pt x="15121" y="10694"/>
                  </a:moveTo>
                  <a:cubicBezTo>
                    <a:pt x="15495" y="10969"/>
                    <a:pt x="15836" y="11244"/>
                    <a:pt x="16199" y="11519"/>
                  </a:cubicBezTo>
                  <a:cubicBezTo>
                    <a:pt x="16133" y="11695"/>
                    <a:pt x="16078" y="11849"/>
                    <a:pt x="16023" y="12013"/>
                  </a:cubicBezTo>
                  <a:cubicBezTo>
                    <a:pt x="16001" y="12013"/>
                    <a:pt x="16001" y="12013"/>
                    <a:pt x="15990" y="12003"/>
                  </a:cubicBezTo>
                  <a:cubicBezTo>
                    <a:pt x="15979" y="12003"/>
                    <a:pt x="15957" y="11992"/>
                    <a:pt x="15946" y="11981"/>
                  </a:cubicBezTo>
                  <a:cubicBezTo>
                    <a:pt x="15605" y="11706"/>
                    <a:pt x="15264" y="11420"/>
                    <a:pt x="14912" y="11123"/>
                  </a:cubicBezTo>
                  <a:cubicBezTo>
                    <a:pt x="14978" y="10980"/>
                    <a:pt x="15044" y="10837"/>
                    <a:pt x="15121" y="10694"/>
                  </a:cubicBezTo>
                  <a:close/>
                  <a:moveTo>
                    <a:pt x="14857" y="11255"/>
                  </a:moveTo>
                  <a:cubicBezTo>
                    <a:pt x="15011" y="11332"/>
                    <a:pt x="15627" y="11827"/>
                    <a:pt x="15957" y="12145"/>
                  </a:cubicBezTo>
                  <a:cubicBezTo>
                    <a:pt x="15957" y="12233"/>
                    <a:pt x="15902" y="12310"/>
                    <a:pt x="15869" y="12387"/>
                  </a:cubicBezTo>
                  <a:cubicBezTo>
                    <a:pt x="15836" y="12464"/>
                    <a:pt x="15803" y="12541"/>
                    <a:pt x="15770" y="12629"/>
                  </a:cubicBezTo>
                  <a:cubicBezTo>
                    <a:pt x="15737" y="12618"/>
                    <a:pt x="15715" y="12607"/>
                    <a:pt x="15704" y="12596"/>
                  </a:cubicBezTo>
                  <a:cubicBezTo>
                    <a:pt x="15363" y="12299"/>
                    <a:pt x="15011" y="11992"/>
                    <a:pt x="14670" y="11695"/>
                  </a:cubicBezTo>
                  <a:cubicBezTo>
                    <a:pt x="14670" y="11684"/>
                    <a:pt x="14659" y="11684"/>
                    <a:pt x="14659" y="11662"/>
                  </a:cubicBezTo>
                  <a:cubicBezTo>
                    <a:pt x="14703" y="11530"/>
                    <a:pt x="14780" y="11387"/>
                    <a:pt x="14857" y="11255"/>
                  </a:cubicBezTo>
                  <a:close/>
                  <a:moveTo>
                    <a:pt x="7396" y="382"/>
                  </a:moveTo>
                  <a:cubicBezTo>
                    <a:pt x="7482" y="382"/>
                    <a:pt x="7568" y="384"/>
                    <a:pt x="7654" y="390"/>
                  </a:cubicBezTo>
                  <a:cubicBezTo>
                    <a:pt x="7670" y="390"/>
                    <a:pt x="7687" y="389"/>
                    <a:pt x="7705" y="389"/>
                  </a:cubicBezTo>
                  <a:cubicBezTo>
                    <a:pt x="7750" y="389"/>
                    <a:pt x="7799" y="394"/>
                    <a:pt x="7830" y="434"/>
                  </a:cubicBezTo>
                  <a:cubicBezTo>
                    <a:pt x="7841" y="445"/>
                    <a:pt x="7874" y="445"/>
                    <a:pt x="7885" y="445"/>
                  </a:cubicBezTo>
                  <a:cubicBezTo>
                    <a:pt x="7907" y="436"/>
                    <a:pt x="7929" y="433"/>
                    <a:pt x="7951" y="433"/>
                  </a:cubicBezTo>
                  <a:cubicBezTo>
                    <a:pt x="8016" y="433"/>
                    <a:pt x="8080" y="464"/>
                    <a:pt x="8138" y="489"/>
                  </a:cubicBezTo>
                  <a:cubicBezTo>
                    <a:pt x="8633" y="642"/>
                    <a:pt x="9073" y="895"/>
                    <a:pt x="9458" y="1225"/>
                  </a:cubicBezTo>
                  <a:cubicBezTo>
                    <a:pt x="9689" y="1412"/>
                    <a:pt x="9876" y="1654"/>
                    <a:pt x="10030" y="1907"/>
                  </a:cubicBezTo>
                  <a:cubicBezTo>
                    <a:pt x="10436" y="2545"/>
                    <a:pt x="10733" y="3238"/>
                    <a:pt x="10854" y="3986"/>
                  </a:cubicBezTo>
                  <a:cubicBezTo>
                    <a:pt x="10920" y="4404"/>
                    <a:pt x="10920" y="4832"/>
                    <a:pt x="10909" y="5250"/>
                  </a:cubicBezTo>
                  <a:cubicBezTo>
                    <a:pt x="10876" y="5888"/>
                    <a:pt x="10744" y="6504"/>
                    <a:pt x="10524" y="7109"/>
                  </a:cubicBezTo>
                  <a:cubicBezTo>
                    <a:pt x="10151" y="8132"/>
                    <a:pt x="9634" y="9077"/>
                    <a:pt x="8985" y="9957"/>
                  </a:cubicBezTo>
                  <a:cubicBezTo>
                    <a:pt x="8886" y="10100"/>
                    <a:pt x="8787" y="10232"/>
                    <a:pt x="8688" y="10364"/>
                  </a:cubicBezTo>
                  <a:cubicBezTo>
                    <a:pt x="8358" y="10815"/>
                    <a:pt x="7962" y="11211"/>
                    <a:pt x="7522" y="11563"/>
                  </a:cubicBezTo>
                  <a:cubicBezTo>
                    <a:pt x="7258" y="11783"/>
                    <a:pt x="6972" y="11959"/>
                    <a:pt x="6675" y="12134"/>
                  </a:cubicBezTo>
                  <a:cubicBezTo>
                    <a:pt x="6335" y="12321"/>
                    <a:pt x="5994" y="12508"/>
                    <a:pt x="5642" y="12673"/>
                  </a:cubicBezTo>
                  <a:cubicBezTo>
                    <a:pt x="5180" y="12893"/>
                    <a:pt x="4685" y="13036"/>
                    <a:pt x="4179" y="13135"/>
                  </a:cubicBezTo>
                  <a:cubicBezTo>
                    <a:pt x="3992" y="13168"/>
                    <a:pt x="3805" y="13179"/>
                    <a:pt x="3618" y="13190"/>
                  </a:cubicBezTo>
                  <a:cubicBezTo>
                    <a:pt x="3584" y="13193"/>
                    <a:pt x="3550" y="13195"/>
                    <a:pt x="3517" y="13195"/>
                  </a:cubicBezTo>
                  <a:cubicBezTo>
                    <a:pt x="3303" y="13195"/>
                    <a:pt x="3102" y="13139"/>
                    <a:pt x="2892" y="13091"/>
                  </a:cubicBezTo>
                  <a:cubicBezTo>
                    <a:pt x="2826" y="13080"/>
                    <a:pt x="2771" y="13058"/>
                    <a:pt x="2705" y="13036"/>
                  </a:cubicBezTo>
                  <a:cubicBezTo>
                    <a:pt x="2189" y="12904"/>
                    <a:pt x="1771" y="12618"/>
                    <a:pt x="1408" y="12244"/>
                  </a:cubicBezTo>
                  <a:cubicBezTo>
                    <a:pt x="1221" y="12046"/>
                    <a:pt x="1056" y="11827"/>
                    <a:pt x="891" y="11596"/>
                  </a:cubicBezTo>
                  <a:cubicBezTo>
                    <a:pt x="627" y="11222"/>
                    <a:pt x="473" y="10793"/>
                    <a:pt x="363" y="10353"/>
                  </a:cubicBezTo>
                  <a:cubicBezTo>
                    <a:pt x="253" y="9902"/>
                    <a:pt x="176" y="9429"/>
                    <a:pt x="143" y="8956"/>
                  </a:cubicBezTo>
                  <a:cubicBezTo>
                    <a:pt x="132" y="8762"/>
                    <a:pt x="132" y="8557"/>
                    <a:pt x="132" y="8362"/>
                  </a:cubicBezTo>
                  <a:lnTo>
                    <a:pt x="132" y="8362"/>
                  </a:lnTo>
                  <a:cubicBezTo>
                    <a:pt x="165" y="7593"/>
                    <a:pt x="319" y="6867"/>
                    <a:pt x="616" y="6174"/>
                  </a:cubicBezTo>
                  <a:cubicBezTo>
                    <a:pt x="979" y="5294"/>
                    <a:pt x="1419" y="4469"/>
                    <a:pt x="1947" y="3678"/>
                  </a:cubicBezTo>
                  <a:cubicBezTo>
                    <a:pt x="2156" y="3370"/>
                    <a:pt x="2376" y="3073"/>
                    <a:pt x="2628" y="2787"/>
                  </a:cubicBezTo>
                  <a:cubicBezTo>
                    <a:pt x="2870" y="2490"/>
                    <a:pt x="3156" y="2237"/>
                    <a:pt x="3464" y="2017"/>
                  </a:cubicBezTo>
                  <a:cubicBezTo>
                    <a:pt x="3673" y="1863"/>
                    <a:pt x="3893" y="1720"/>
                    <a:pt x="4102" y="1577"/>
                  </a:cubicBezTo>
                  <a:cubicBezTo>
                    <a:pt x="4597" y="1225"/>
                    <a:pt x="5125" y="917"/>
                    <a:pt x="5686" y="675"/>
                  </a:cubicBezTo>
                  <a:cubicBezTo>
                    <a:pt x="5807" y="631"/>
                    <a:pt x="5928" y="588"/>
                    <a:pt x="6049" y="555"/>
                  </a:cubicBezTo>
                  <a:cubicBezTo>
                    <a:pt x="6493" y="453"/>
                    <a:pt x="6938" y="382"/>
                    <a:pt x="7396" y="382"/>
                  </a:cubicBezTo>
                  <a:close/>
                  <a:moveTo>
                    <a:pt x="14615" y="11805"/>
                  </a:moveTo>
                  <a:cubicBezTo>
                    <a:pt x="14626" y="11805"/>
                    <a:pt x="14637" y="11805"/>
                    <a:pt x="14637" y="11816"/>
                  </a:cubicBezTo>
                  <a:cubicBezTo>
                    <a:pt x="14670" y="11838"/>
                    <a:pt x="14703" y="11860"/>
                    <a:pt x="14736" y="11893"/>
                  </a:cubicBezTo>
                  <a:cubicBezTo>
                    <a:pt x="15044" y="12167"/>
                    <a:pt x="15363" y="12453"/>
                    <a:pt x="15682" y="12728"/>
                  </a:cubicBezTo>
                  <a:cubicBezTo>
                    <a:pt x="15693" y="12739"/>
                    <a:pt x="15693" y="12750"/>
                    <a:pt x="15704" y="12772"/>
                  </a:cubicBezTo>
                  <a:cubicBezTo>
                    <a:pt x="15627" y="12926"/>
                    <a:pt x="15550" y="13091"/>
                    <a:pt x="15473" y="13245"/>
                  </a:cubicBezTo>
                  <a:cubicBezTo>
                    <a:pt x="15440" y="13234"/>
                    <a:pt x="15418" y="13234"/>
                    <a:pt x="15396" y="13212"/>
                  </a:cubicBezTo>
                  <a:cubicBezTo>
                    <a:pt x="15033" y="12926"/>
                    <a:pt x="14692" y="12618"/>
                    <a:pt x="14329" y="12310"/>
                  </a:cubicBezTo>
                  <a:cubicBezTo>
                    <a:pt x="14417" y="12134"/>
                    <a:pt x="14505" y="11970"/>
                    <a:pt x="14582" y="11816"/>
                  </a:cubicBezTo>
                  <a:cubicBezTo>
                    <a:pt x="14615" y="11805"/>
                    <a:pt x="14615" y="11805"/>
                    <a:pt x="14615" y="11805"/>
                  </a:cubicBezTo>
                  <a:close/>
                  <a:moveTo>
                    <a:pt x="3079" y="13762"/>
                  </a:moveTo>
                  <a:cubicBezTo>
                    <a:pt x="3089" y="13771"/>
                    <a:pt x="3098" y="13781"/>
                    <a:pt x="3101" y="13790"/>
                  </a:cubicBezTo>
                  <a:lnTo>
                    <a:pt x="3101" y="13790"/>
                  </a:lnTo>
                  <a:cubicBezTo>
                    <a:pt x="3098" y="13793"/>
                    <a:pt x="3095" y="13795"/>
                    <a:pt x="3090" y="13795"/>
                  </a:cubicBezTo>
                  <a:cubicBezTo>
                    <a:pt x="3090" y="13784"/>
                    <a:pt x="3079" y="13784"/>
                    <a:pt x="3068" y="13773"/>
                  </a:cubicBezTo>
                  <a:cubicBezTo>
                    <a:pt x="3068" y="13773"/>
                    <a:pt x="3079" y="13773"/>
                    <a:pt x="3079" y="13762"/>
                  </a:cubicBezTo>
                  <a:close/>
                  <a:moveTo>
                    <a:pt x="14285" y="12431"/>
                  </a:moveTo>
                  <a:cubicBezTo>
                    <a:pt x="14296" y="12431"/>
                    <a:pt x="14296" y="12431"/>
                    <a:pt x="14307" y="12442"/>
                  </a:cubicBezTo>
                  <a:cubicBezTo>
                    <a:pt x="14670" y="12750"/>
                    <a:pt x="15033" y="13058"/>
                    <a:pt x="15407" y="13377"/>
                  </a:cubicBezTo>
                  <a:cubicBezTo>
                    <a:pt x="15330" y="13520"/>
                    <a:pt x="15253" y="13663"/>
                    <a:pt x="15176" y="13806"/>
                  </a:cubicBezTo>
                  <a:cubicBezTo>
                    <a:pt x="15088" y="13773"/>
                    <a:pt x="15033" y="13718"/>
                    <a:pt x="14967" y="13674"/>
                  </a:cubicBezTo>
                  <a:cubicBezTo>
                    <a:pt x="14890" y="13619"/>
                    <a:pt x="14824" y="13575"/>
                    <a:pt x="14758" y="13520"/>
                  </a:cubicBezTo>
                  <a:cubicBezTo>
                    <a:pt x="14692" y="13476"/>
                    <a:pt x="14626" y="13421"/>
                    <a:pt x="14560" y="13377"/>
                  </a:cubicBezTo>
                  <a:cubicBezTo>
                    <a:pt x="14483" y="13333"/>
                    <a:pt x="14417" y="13278"/>
                    <a:pt x="14351" y="13234"/>
                  </a:cubicBezTo>
                  <a:cubicBezTo>
                    <a:pt x="14285" y="13190"/>
                    <a:pt x="14219" y="13135"/>
                    <a:pt x="14142" y="13091"/>
                  </a:cubicBezTo>
                  <a:cubicBezTo>
                    <a:pt x="14076" y="13047"/>
                    <a:pt x="14011" y="13003"/>
                    <a:pt x="13945" y="12948"/>
                  </a:cubicBezTo>
                  <a:cubicBezTo>
                    <a:pt x="13989" y="12838"/>
                    <a:pt x="14142" y="12596"/>
                    <a:pt x="14274" y="12431"/>
                  </a:cubicBezTo>
                  <a:close/>
                  <a:moveTo>
                    <a:pt x="8644" y="489"/>
                  </a:moveTo>
                  <a:cubicBezTo>
                    <a:pt x="8787" y="533"/>
                    <a:pt x="8930" y="577"/>
                    <a:pt x="9062" y="631"/>
                  </a:cubicBezTo>
                  <a:cubicBezTo>
                    <a:pt x="9216" y="686"/>
                    <a:pt x="9370" y="741"/>
                    <a:pt x="9513" y="807"/>
                  </a:cubicBezTo>
                  <a:cubicBezTo>
                    <a:pt x="9678" y="862"/>
                    <a:pt x="9810" y="950"/>
                    <a:pt x="9931" y="1071"/>
                  </a:cubicBezTo>
                  <a:cubicBezTo>
                    <a:pt x="10074" y="1214"/>
                    <a:pt x="10227" y="1346"/>
                    <a:pt x="10359" y="1500"/>
                  </a:cubicBezTo>
                  <a:cubicBezTo>
                    <a:pt x="10755" y="1940"/>
                    <a:pt x="11063" y="2435"/>
                    <a:pt x="11272" y="2985"/>
                  </a:cubicBezTo>
                  <a:cubicBezTo>
                    <a:pt x="11371" y="3249"/>
                    <a:pt x="11448" y="3524"/>
                    <a:pt x="11503" y="3799"/>
                  </a:cubicBezTo>
                  <a:cubicBezTo>
                    <a:pt x="11536" y="4008"/>
                    <a:pt x="11591" y="4217"/>
                    <a:pt x="11624" y="4425"/>
                  </a:cubicBezTo>
                  <a:cubicBezTo>
                    <a:pt x="11701" y="4942"/>
                    <a:pt x="11701" y="5448"/>
                    <a:pt x="11646" y="5965"/>
                  </a:cubicBezTo>
                  <a:cubicBezTo>
                    <a:pt x="11613" y="6284"/>
                    <a:pt x="11536" y="6592"/>
                    <a:pt x="11459" y="6911"/>
                  </a:cubicBezTo>
                  <a:cubicBezTo>
                    <a:pt x="11393" y="7164"/>
                    <a:pt x="11327" y="7428"/>
                    <a:pt x="11272" y="7692"/>
                  </a:cubicBezTo>
                  <a:cubicBezTo>
                    <a:pt x="11151" y="8165"/>
                    <a:pt x="10986" y="8615"/>
                    <a:pt x="10777" y="9055"/>
                  </a:cubicBezTo>
                  <a:cubicBezTo>
                    <a:pt x="10656" y="9308"/>
                    <a:pt x="10535" y="9572"/>
                    <a:pt x="10403" y="9825"/>
                  </a:cubicBezTo>
                  <a:cubicBezTo>
                    <a:pt x="10008" y="10606"/>
                    <a:pt x="9469" y="11277"/>
                    <a:pt x="8798" y="11838"/>
                  </a:cubicBezTo>
                  <a:cubicBezTo>
                    <a:pt x="8303" y="12244"/>
                    <a:pt x="7808" y="12640"/>
                    <a:pt x="7280" y="13014"/>
                  </a:cubicBezTo>
                  <a:cubicBezTo>
                    <a:pt x="6686" y="13432"/>
                    <a:pt x="6016" y="13696"/>
                    <a:pt x="5301" y="13839"/>
                  </a:cubicBezTo>
                  <a:cubicBezTo>
                    <a:pt x="5054" y="13882"/>
                    <a:pt x="4809" y="13904"/>
                    <a:pt x="4565" y="13904"/>
                  </a:cubicBezTo>
                  <a:cubicBezTo>
                    <a:pt x="4243" y="13904"/>
                    <a:pt x="3921" y="13865"/>
                    <a:pt x="3596" y="13784"/>
                  </a:cubicBezTo>
                  <a:cubicBezTo>
                    <a:pt x="3343" y="13718"/>
                    <a:pt x="3090" y="13652"/>
                    <a:pt x="2848" y="13553"/>
                  </a:cubicBezTo>
                  <a:cubicBezTo>
                    <a:pt x="2562" y="13432"/>
                    <a:pt x="2343" y="13234"/>
                    <a:pt x="2145" y="12992"/>
                  </a:cubicBezTo>
                  <a:cubicBezTo>
                    <a:pt x="2145" y="12981"/>
                    <a:pt x="2145" y="12981"/>
                    <a:pt x="2145" y="12959"/>
                  </a:cubicBezTo>
                  <a:cubicBezTo>
                    <a:pt x="2178" y="12970"/>
                    <a:pt x="2200" y="12970"/>
                    <a:pt x="2233" y="12981"/>
                  </a:cubicBezTo>
                  <a:cubicBezTo>
                    <a:pt x="2540" y="13124"/>
                    <a:pt x="2870" y="13212"/>
                    <a:pt x="3211" y="13278"/>
                  </a:cubicBezTo>
                  <a:cubicBezTo>
                    <a:pt x="3324" y="13294"/>
                    <a:pt x="3449" y="13304"/>
                    <a:pt x="3572" y="13304"/>
                  </a:cubicBezTo>
                  <a:cubicBezTo>
                    <a:pt x="3617" y="13304"/>
                    <a:pt x="3662" y="13303"/>
                    <a:pt x="3706" y="13300"/>
                  </a:cubicBezTo>
                  <a:cubicBezTo>
                    <a:pt x="4102" y="13278"/>
                    <a:pt x="4498" y="13190"/>
                    <a:pt x="4883" y="13080"/>
                  </a:cubicBezTo>
                  <a:cubicBezTo>
                    <a:pt x="5587" y="12871"/>
                    <a:pt x="6236" y="12519"/>
                    <a:pt x="6862" y="12145"/>
                  </a:cubicBezTo>
                  <a:cubicBezTo>
                    <a:pt x="7302" y="11893"/>
                    <a:pt x="7709" y="11585"/>
                    <a:pt x="8072" y="11233"/>
                  </a:cubicBezTo>
                  <a:cubicBezTo>
                    <a:pt x="8215" y="11090"/>
                    <a:pt x="8358" y="10958"/>
                    <a:pt x="8479" y="10804"/>
                  </a:cubicBezTo>
                  <a:cubicBezTo>
                    <a:pt x="9095" y="10056"/>
                    <a:pt x="9645" y="9264"/>
                    <a:pt x="10085" y="8395"/>
                  </a:cubicBezTo>
                  <a:cubicBezTo>
                    <a:pt x="10337" y="7912"/>
                    <a:pt x="10546" y="7406"/>
                    <a:pt x="10722" y="6878"/>
                  </a:cubicBezTo>
                  <a:cubicBezTo>
                    <a:pt x="10909" y="6339"/>
                    <a:pt x="11008" y="5778"/>
                    <a:pt x="11019" y="5195"/>
                  </a:cubicBezTo>
                  <a:cubicBezTo>
                    <a:pt x="11030" y="4832"/>
                    <a:pt x="11041" y="4458"/>
                    <a:pt x="10986" y="4096"/>
                  </a:cubicBezTo>
                  <a:cubicBezTo>
                    <a:pt x="10942" y="3755"/>
                    <a:pt x="10865" y="3436"/>
                    <a:pt x="10755" y="3117"/>
                  </a:cubicBezTo>
                  <a:cubicBezTo>
                    <a:pt x="10623" y="2765"/>
                    <a:pt x="10469" y="2413"/>
                    <a:pt x="10282" y="2083"/>
                  </a:cubicBezTo>
                  <a:cubicBezTo>
                    <a:pt x="10140" y="1841"/>
                    <a:pt x="9986" y="1621"/>
                    <a:pt x="9810" y="1401"/>
                  </a:cubicBezTo>
                  <a:cubicBezTo>
                    <a:pt x="9656" y="1236"/>
                    <a:pt x="9491" y="1082"/>
                    <a:pt x="9304" y="950"/>
                  </a:cubicBezTo>
                  <a:cubicBezTo>
                    <a:pt x="9095" y="807"/>
                    <a:pt x="8886" y="675"/>
                    <a:pt x="8666" y="566"/>
                  </a:cubicBezTo>
                  <a:cubicBezTo>
                    <a:pt x="8622" y="544"/>
                    <a:pt x="8589" y="522"/>
                    <a:pt x="8556" y="489"/>
                  </a:cubicBezTo>
                  <a:close/>
                  <a:moveTo>
                    <a:pt x="13879" y="13036"/>
                  </a:moveTo>
                  <a:cubicBezTo>
                    <a:pt x="14274" y="13311"/>
                    <a:pt x="14659" y="13586"/>
                    <a:pt x="15055" y="13872"/>
                  </a:cubicBezTo>
                  <a:cubicBezTo>
                    <a:pt x="15077" y="13883"/>
                    <a:pt x="15088" y="13905"/>
                    <a:pt x="15099" y="13916"/>
                  </a:cubicBezTo>
                  <a:cubicBezTo>
                    <a:pt x="15000" y="14136"/>
                    <a:pt x="14857" y="14323"/>
                    <a:pt x="14747" y="14433"/>
                  </a:cubicBezTo>
                  <a:cubicBezTo>
                    <a:pt x="14340" y="14125"/>
                    <a:pt x="13934" y="13817"/>
                    <a:pt x="13527" y="13509"/>
                  </a:cubicBezTo>
                  <a:cubicBezTo>
                    <a:pt x="13593" y="13388"/>
                    <a:pt x="13769" y="13146"/>
                    <a:pt x="13879" y="13036"/>
                  </a:cubicBezTo>
                  <a:close/>
                  <a:moveTo>
                    <a:pt x="1188" y="12167"/>
                  </a:moveTo>
                  <a:cubicBezTo>
                    <a:pt x="1265" y="12255"/>
                    <a:pt x="1342" y="12321"/>
                    <a:pt x="1397" y="12387"/>
                  </a:cubicBezTo>
                  <a:cubicBezTo>
                    <a:pt x="1694" y="12695"/>
                    <a:pt x="1980" y="13003"/>
                    <a:pt x="2277" y="13311"/>
                  </a:cubicBezTo>
                  <a:cubicBezTo>
                    <a:pt x="2354" y="13377"/>
                    <a:pt x="2420" y="13454"/>
                    <a:pt x="2507" y="13509"/>
                  </a:cubicBezTo>
                  <a:cubicBezTo>
                    <a:pt x="2804" y="13729"/>
                    <a:pt x="3090" y="13949"/>
                    <a:pt x="3420" y="14136"/>
                  </a:cubicBezTo>
                  <a:cubicBezTo>
                    <a:pt x="3783" y="14334"/>
                    <a:pt x="4146" y="14554"/>
                    <a:pt x="4509" y="14752"/>
                  </a:cubicBezTo>
                  <a:cubicBezTo>
                    <a:pt x="4542" y="14785"/>
                    <a:pt x="4586" y="14807"/>
                    <a:pt x="4619" y="14840"/>
                  </a:cubicBezTo>
                  <a:cubicBezTo>
                    <a:pt x="4630" y="14840"/>
                    <a:pt x="4630" y="14862"/>
                    <a:pt x="4630" y="14873"/>
                  </a:cubicBezTo>
                  <a:cubicBezTo>
                    <a:pt x="4619" y="14884"/>
                    <a:pt x="4597" y="14906"/>
                    <a:pt x="4586" y="14906"/>
                  </a:cubicBezTo>
                  <a:cubicBezTo>
                    <a:pt x="4509" y="14884"/>
                    <a:pt x="4443" y="14873"/>
                    <a:pt x="4366" y="14840"/>
                  </a:cubicBezTo>
                  <a:cubicBezTo>
                    <a:pt x="3805" y="14609"/>
                    <a:pt x="3222" y="14422"/>
                    <a:pt x="2650" y="14224"/>
                  </a:cubicBezTo>
                  <a:cubicBezTo>
                    <a:pt x="2189" y="14081"/>
                    <a:pt x="1727" y="13949"/>
                    <a:pt x="1265" y="13806"/>
                  </a:cubicBezTo>
                  <a:cubicBezTo>
                    <a:pt x="1144" y="13762"/>
                    <a:pt x="1034" y="13718"/>
                    <a:pt x="913" y="13685"/>
                  </a:cubicBezTo>
                  <a:cubicBezTo>
                    <a:pt x="880" y="13674"/>
                    <a:pt x="858" y="13652"/>
                    <a:pt x="825" y="13641"/>
                  </a:cubicBezTo>
                  <a:cubicBezTo>
                    <a:pt x="946" y="13157"/>
                    <a:pt x="1056" y="12673"/>
                    <a:pt x="1177" y="12167"/>
                  </a:cubicBezTo>
                  <a:close/>
                  <a:moveTo>
                    <a:pt x="13439" y="13586"/>
                  </a:moveTo>
                  <a:cubicBezTo>
                    <a:pt x="13868" y="13894"/>
                    <a:pt x="14274" y="14202"/>
                    <a:pt x="14681" y="14532"/>
                  </a:cubicBezTo>
                  <a:cubicBezTo>
                    <a:pt x="14538" y="14697"/>
                    <a:pt x="14395" y="14829"/>
                    <a:pt x="14263" y="14950"/>
                  </a:cubicBezTo>
                  <a:lnTo>
                    <a:pt x="14219" y="14950"/>
                  </a:lnTo>
                  <a:cubicBezTo>
                    <a:pt x="14219" y="14950"/>
                    <a:pt x="14208" y="14950"/>
                    <a:pt x="14208" y="14939"/>
                  </a:cubicBezTo>
                  <a:cubicBezTo>
                    <a:pt x="13835" y="14653"/>
                    <a:pt x="13472" y="14356"/>
                    <a:pt x="13098" y="14070"/>
                  </a:cubicBezTo>
                  <a:cubicBezTo>
                    <a:pt x="13087" y="14059"/>
                    <a:pt x="13065" y="14037"/>
                    <a:pt x="13054" y="14015"/>
                  </a:cubicBezTo>
                  <a:cubicBezTo>
                    <a:pt x="13043" y="14015"/>
                    <a:pt x="13054" y="14004"/>
                    <a:pt x="13043" y="13993"/>
                  </a:cubicBezTo>
                  <a:cubicBezTo>
                    <a:pt x="13164" y="13850"/>
                    <a:pt x="13296" y="13718"/>
                    <a:pt x="13439" y="13586"/>
                  </a:cubicBezTo>
                  <a:close/>
                  <a:moveTo>
                    <a:pt x="12955" y="14103"/>
                  </a:moveTo>
                  <a:cubicBezTo>
                    <a:pt x="13351" y="14400"/>
                    <a:pt x="13747" y="14697"/>
                    <a:pt x="14142" y="15038"/>
                  </a:cubicBezTo>
                  <a:cubicBezTo>
                    <a:pt x="13989" y="15192"/>
                    <a:pt x="13824" y="15313"/>
                    <a:pt x="13659" y="15445"/>
                  </a:cubicBezTo>
                  <a:cubicBezTo>
                    <a:pt x="13252" y="15148"/>
                    <a:pt x="12878" y="14829"/>
                    <a:pt x="12493" y="14521"/>
                  </a:cubicBezTo>
                  <a:cubicBezTo>
                    <a:pt x="12581" y="14411"/>
                    <a:pt x="12823" y="14180"/>
                    <a:pt x="12955" y="14103"/>
                  </a:cubicBezTo>
                  <a:close/>
                  <a:moveTo>
                    <a:pt x="10216" y="1192"/>
                  </a:moveTo>
                  <a:lnTo>
                    <a:pt x="10216" y="1192"/>
                  </a:lnTo>
                  <a:cubicBezTo>
                    <a:pt x="10271" y="1203"/>
                    <a:pt x="10293" y="1203"/>
                    <a:pt x="10315" y="1214"/>
                  </a:cubicBezTo>
                  <a:cubicBezTo>
                    <a:pt x="10524" y="1335"/>
                    <a:pt x="10733" y="1456"/>
                    <a:pt x="10931" y="1588"/>
                  </a:cubicBezTo>
                  <a:cubicBezTo>
                    <a:pt x="11349" y="1863"/>
                    <a:pt x="11767" y="2138"/>
                    <a:pt x="12196" y="2402"/>
                  </a:cubicBezTo>
                  <a:cubicBezTo>
                    <a:pt x="12328" y="2479"/>
                    <a:pt x="12449" y="2567"/>
                    <a:pt x="12581" y="2655"/>
                  </a:cubicBezTo>
                  <a:cubicBezTo>
                    <a:pt x="12680" y="2732"/>
                    <a:pt x="12779" y="2798"/>
                    <a:pt x="12889" y="2875"/>
                  </a:cubicBezTo>
                  <a:cubicBezTo>
                    <a:pt x="13021" y="2963"/>
                    <a:pt x="13153" y="3062"/>
                    <a:pt x="13263" y="3172"/>
                  </a:cubicBezTo>
                  <a:cubicBezTo>
                    <a:pt x="13395" y="3315"/>
                    <a:pt x="13527" y="3458"/>
                    <a:pt x="13670" y="3612"/>
                  </a:cubicBezTo>
                  <a:cubicBezTo>
                    <a:pt x="14384" y="4393"/>
                    <a:pt x="14802" y="5316"/>
                    <a:pt x="14978" y="6361"/>
                  </a:cubicBezTo>
                  <a:cubicBezTo>
                    <a:pt x="15044" y="6790"/>
                    <a:pt x="15077" y="7219"/>
                    <a:pt x="15099" y="7659"/>
                  </a:cubicBezTo>
                  <a:cubicBezTo>
                    <a:pt x="15110" y="7956"/>
                    <a:pt x="15077" y="8241"/>
                    <a:pt x="15033" y="8527"/>
                  </a:cubicBezTo>
                  <a:cubicBezTo>
                    <a:pt x="14923" y="9231"/>
                    <a:pt x="14714" y="9913"/>
                    <a:pt x="14428" y="10562"/>
                  </a:cubicBezTo>
                  <a:cubicBezTo>
                    <a:pt x="13967" y="11640"/>
                    <a:pt x="13351" y="12618"/>
                    <a:pt x="12581" y="13509"/>
                  </a:cubicBezTo>
                  <a:cubicBezTo>
                    <a:pt x="12317" y="13806"/>
                    <a:pt x="12020" y="14070"/>
                    <a:pt x="11690" y="14301"/>
                  </a:cubicBezTo>
                  <a:cubicBezTo>
                    <a:pt x="11349" y="14543"/>
                    <a:pt x="10997" y="14763"/>
                    <a:pt x="10623" y="14950"/>
                  </a:cubicBezTo>
                  <a:cubicBezTo>
                    <a:pt x="10096" y="15214"/>
                    <a:pt x="9546" y="15412"/>
                    <a:pt x="8974" y="15544"/>
                  </a:cubicBezTo>
                  <a:cubicBezTo>
                    <a:pt x="8490" y="15667"/>
                    <a:pt x="7996" y="15743"/>
                    <a:pt x="7492" y="15743"/>
                  </a:cubicBezTo>
                  <a:cubicBezTo>
                    <a:pt x="7458" y="15743"/>
                    <a:pt x="7424" y="15742"/>
                    <a:pt x="7390" y="15742"/>
                  </a:cubicBezTo>
                  <a:cubicBezTo>
                    <a:pt x="7060" y="15742"/>
                    <a:pt x="6730" y="15731"/>
                    <a:pt x="6400" y="15676"/>
                  </a:cubicBezTo>
                  <a:cubicBezTo>
                    <a:pt x="6148" y="15632"/>
                    <a:pt x="5917" y="15533"/>
                    <a:pt x="5697" y="15401"/>
                  </a:cubicBezTo>
                  <a:cubicBezTo>
                    <a:pt x="5499" y="15280"/>
                    <a:pt x="5301" y="15148"/>
                    <a:pt x="5114" y="15016"/>
                  </a:cubicBezTo>
                  <a:cubicBezTo>
                    <a:pt x="4762" y="14785"/>
                    <a:pt x="4410" y="14565"/>
                    <a:pt x="4047" y="14367"/>
                  </a:cubicBezTo>
                  <a:cubicBezTo>
                    <a:pt x="3772" y="14213"/>
                    <a:pt x="3508" y="14059"/>
                    <a:pt x="3233" y="13894"/>
                  </a:cubicBezTo>
                  <a:cubicBezTo>
                    <a:pt x="3189" y="13872"/>
                    <a:pt x="3123" y="13850"/>
                    <a:pt x="3112" y="13784"/>
                  </a:cubicBezTo>
                  <a:lnTo>
                    <a:pt x="3112" y="13784"/>
                  </a:lnTo>
                  <a:cubicBezTo>
                    <a:pt x="3156" y="13795"/>
                    <a:pt x="3211" y="13806"/>
                    <a:pt x="3266" y="13817"/>
                  </a:cubicBezTo>
                  <a:cubicBezTo>
                    <a:pt x="3508" y="13861"/>
                    <a:pt x="3739" y="13916"/>
                    <a:pt x="3981" y="13971"/>
                  </a:cubicBezTo>
                  <a:cubicBezTo>
                    <a:pt x="4157" y="14000"/>
                    <a:pt x="4333" y="14010"/>
                    <a:pt x="4512" y="14010"/>
                  </a:cubicBezTo>
                  <a:cubicBezTo>
                    <a:pt x="4602" y="14010"/>
                    <a:pt x="4692" y="14008"/>
                    <a:pt x="4784" y="14004"/>
                  </a:cubicBezTo>
                  <a:cubicBezTo>
                    <a:pt x="5103" y="13993"/>
                    <a:pt x="5422" y="13938"/>
                    <a:pt x="5730" y="13850"/>
                  </a:cubicBezTo>
                  <a:cubicBezTo>
                    <a:pt x="6291" y="13685"/>
                    <a:pt x="6829" y="13465"/>
                    <a:pt x="7313" y="13124"/>
                  </a:cubicBezTo>
                  <a:cubicBezTo>
                    <a:pt x="7863" y="12728"/>
                    <a:pt x="8391" y="12321"/>
                    <a:pt x="8897" y="11893"/>
                  </a:cubicBezTo>
                  <a:cubicBezTo>
                    <a:pt x="9535" y="11354"/>
                    <a:pt x="10052" y="10727"/>
                    <a:pt x="10447" y="9979"/>
                  </a:cubicBezTo>
                  <a:cubicBezTo>
                    <a:pt x="10656" y="9561"/>
                    <a:pt x="10865" y="9143"/>
                    <a:pt x="11052" y="8703"/>
                  </a:cubicBezTo>
                  <a:cubicBezTo>
                    <a:pt x="11184" y="8384"/>
                    <a:pt x="11283" y="8044"/>
                    <a:pt x="11371" y="7703"/>
                  </a:cubicBezTo>
                  <a:cubicBezTo>
                    <a:pt x="11470" y="7340"/>
                    <a:pt x="11558" y="6966"/>
                    <a:pt x="11646" y="6592"/>
                  </a:cubicBezTo>
                  <a:cubicBezTo>
                    <a:pt x="11767" y="6086"/>
                    <a:pt x="11800" y="5558"/>
                    <a:pt x="11789" y="5030"/>
                  </a:cubicBezTo>
                  <a:cubicBezTo>
                    <a:pt x="11767" y="4338"/>
                    <a:pt x="11602" y="3678"/>
                    <a:pt x="11393" y="3018"/>
                  </a:cubicBezTo>
                  <a:cubicBezTo>
                    <a:pt x="11327" y="2798"/>
                    <a:pt x="11228" y="2589"/>
                    <a:pt x="11107" y="2391"/>
                  </a:cubicBezTo>
                  <a:cubicBezTo>
                    <a:pt x="10876" y="1984"/>
                    <a:pt x="10645" y="1599"/>
                    <a:pt x="10293" y="1280"/>
                  </a:cubicBezTo>
                  <a:cubicBezTo>
                    <a:pt x="10271" y="1258"/>
                    <a:pt x="10260" y="1236"/>
                    <a:pt x="10216" y="1192"/>
                  </a:cubicBezTo>
                  <a:close/>
                  <a:moveTo>
                    <a:pt x="12394" y="14587"/>
                  </a:moveTo>
                  <a:cubicBezTo>
                    <a:pt x="12790" y="14895"/>
                    <a:pt x="13164" y="15203"/>
                    <a:pt x="13549" y="15511"/>
                  </a:cubicBezTo>
                  <a:cubicBezTo>
                    <a:pt x="13439" y="15621"/>
                    <a:pt x="13263" y="15764"/>
                    <a:pt x="13087" y="15862"/>
                  </a:cubicBezTo>
                  <a:cubicBezTo>
                    <a:pt x="13043" y="15829"/>
                    <a:pt x="12999" y="15807"/>
                    <a:pt x="12955" y="15775"/>
                  </a:cubicBezTo>
                  <a:cubicBezTo>
                    <a:pt x="12636" y="15500"/>
                    <a:pt x="12295" y="15247"/>
                    <a:pt x="11954" y="15005"/>
                  </a:cubicBezTo>
                  <a:cubicBezTo>
                    <a:pt x="11943" y="14994"/>
                    <a:pt x="11943" y="14983"/>
                    <a:pt x="11921" y="14972"/>
                  </a:cubicBezTo>
                  <a:cubicBezTo>
                    <a:pt x="11987" y="14895"/>
                    <a:pt x="12075" y="14851"/>
                    <a:pt x="12152" y="14785"/>
                  </a:cubicBezTo>
                  <a:cubicBezTo>
                    <a:pt x="12229" y="14719"/>
                    <a:pt x="12306" y="14653"/>
                    <a:pt x="12394" y="14587"/>
                  </a:cubicBezTo>
                  <a:close/>
                  <a:moveTo>
                    <a:pt x="13747" y="3502"/>
                  </a:moveTo>
                  <a:cubicBezTo>
                    <a:pt x="13769" y="3513"/>
                    <a:pt x="13802" y="3535"/>
                    <a:pt x="13824" y="3557"/>
                  </a:cubicBezTo>
                  <a:cubicBezTo>
                    <a:pt x="14044" y="3777"/>
                    <a:pt x="14274" y="3986"/>
                    <a:pt x="14494" y="4206"/>
                  </a:cubicBezTo>
                  <a:cubicBezTo>
                    <a:pt x="14648" y="4349"/>
                    <a:pt x="14758" y="4524"/>
                    <a:pt x="14846" y="4711"/>
                  </a:cubicBezTo>
                  <a:cubicBezTo>
                    <a:pt x="14945" y="4920"/>
                    <a:pt x="15044" y="5118"/>
                    <a:pt x="15165" y="5316"/>
                  </a:cubicBezTo>
                  <a:cubicBezTo>
                    <a:pt x="15319" y="5547"/>
                    <a:pt x="15396" y="5800"/>
                    <a:pt x="15451" y="6064"/>
                  </a:cubicBezTo>
                  <a:cubicBezTo>
                    <a:pt x="15506" y="6350"/>
                    <a:pt x="15561" y="6647"/>
                    <a:pt x="15594" y="6944"/>
                  </a:cubicBezTo>
                  <a:cubicBezTo>
                    <a:pt x="15671" y="7560"/>
                    <a:pt x="15649" y="8176"/>
                    <a:pt x="15484" y="8791"/>
                  </a:cubicBezTo>
                  <a:cubicBezTo>
                    <a:pt x="15429" y="9033"/>
                    <a:pt x="15385" y="9275"/>
                    <a:pt x="15330" y="9528"/>
                  </a:cubicBezTo>
                  <a:cubicBezTo>
                    <a:pt x="15231" y="10045"/>
                    <a:pt x="15088" y="10540"/>
                    <a:pt x="14846" y="11013"/>
                  </a:cubicBezTo>
                  <a:cubicBezTo>
                    <a:pt x="14714" y="11266"/>
                    <a:pt x="14593" y="11530"/>
                    <a:pt x="14472" y="11783"/>
                  </a:cubicBezTo>
                  <a:cubicBezTo>
                    <a:pt x="14087" y="12596"/>
                    <a:pt x="13571" y="13333"/>
                    <a:pt x="12911" y="13949"/>
                  </a:cubicBezTo>
                  <a:cubicBezTo>
                    <a:pt x="12680" y="14180"/>
                    <a:pt x="12438" y="14400"/>
                    <a:pt x="12185" y="14609"/>
                  </a:cubicBezTo>
                  <a:cubicBezTo>
                    <a:pt x="11822" y="14917"/>
                    <a:pt x="11426" y="15170"/>
                    <a:pt x="10997" y="15368"/>
                  </a:cubicBezTo>
                  <a:cubicBezTo>
                    <a:pt x="10733" y="15489"/>
                    <a:pt x="10469" y="15621"/>
                    <a:pt x="10195" y="15698"/>
                  </a:cubicBezTo>
                  <a:cubicBezTo>
                    <a:pt x="10030" y="15753"/>
                    <a:pt x="9854" y="15797"/>
                    <a:pt x="9689" y="15840"/>
                  </a:cubicBezTo>
                  <a:cubicBezTo>
                    <a:pt x="9205" y="15972"/>
                    <a:pt x="8710" y="16071"/>
                    <a:pt x="8204" y="16170"/>
                  </a:cubicBezTo>
                  <a:cubicBezTo>
                    <a:pt x="8028" y="16204"/>
                    <a:pt x="7851" y="16218"/>
                    <a:pt x="7675" y="16218"/>
                  </a:cubicBezTo>
                  <a:cubicBezTo>
                    <a:pt x="7620" y="16218"/>
                    <a:pt x="7566" y="16217"/>
                    <a:pt x="7511" y="16214"/>
                  </a:cubicBezTo>
                  <a:cubicBezTo>
                    <a:pt x="7357" y="16214"/>
                    <a:pt x="7203" y="16192"/>
                    <a:pt x="7060" y="16126"/>
                  </a:cubicBezTo>
                  <a:cubicBezTo>
                    <a:pt x="6895" y="16049"/>
                    <a:pt x="6719" y="15972"/>
                    <a:pt x="6543" y="15895"/>
                  </a:cubicBezTo>
                  <a:cubicBezTo>
                    <a:pt x="6510" y="15873"/>
                    <a:pt x="6488" y="15851"/>
                    <a:pt x="6455" y="15840"/>
                  </a:cubicBezTo>
                  <a:cubicBezTo>
                    <a:pt x="6474" y="15810"/>
                    <a:pt x="6492" y="15803"/>
                    <a:pt x="6509" y="15803"/>
                  </a:cubicBezTo>
                  <a:cubicBezTo>
                    <a:pt x="6522" y="15803"/>
                    <a:pt x="6534" y="15807"/>
                    <a:pt x="6543" y="15807"/>
                  </a:cubicBezTo>
                  <a:cubicBezTo>
                    <a:pt x="6829" y="15818"/>
                    <a:pt x="7104" y="15851"/>
                    <a:pt x="7379" y="15851"/>
                  </a:cubicBezTo>
                  <a:cubicBezTo>
                    <a:pt x="7412" y="15852"/>
                    <a:pt x="7444" y="15852"/>
                    <a:pt x="7476" y="15852"/>
                  </a:cubicBezTo>
                  <a:cubicBezTo>
                    <a:pt x="8014" y="15852"/>
                    <a:pt x="8543" y="15767"/>
                    <a:pt x="9062" y="15643"/>
                  </a:cubicBezTo>
                  <a:cubicBezTo>
                    <a:pt x="9557" y="15511"/>
                    <a:pt x="10041" y="15346"/>
                    <a:pt x="10491" y="15126"/>
                  </a:cubicBezTo>
                  <a:cubicBezTo>
                    <a:pt x="11085" y="14851"/>
                    <a:pt x="11635" y="14510"/>
                    <a:pt x="12141" y="14092"/>
                  </a:cubicBezTo>
                  <a:cubicBezTo>
                    <a:pt x="12372" y="13905"/>
                    <a:pt x="12581" y="13674"/>
                    <a:pt x="12779" y="13443"/>
                  </a:cubicBezTo>
                  <a:cubicBezTo>
                    <a:pt x="13406" y="12695"/>
                    <a:pt x="13934" y="11882"/>
                    <a:pt x="14351" y="11002"/>
                  </a:cubicBezTo>
                  <a:cubicBezTo>
                    <a:pt x="14626" y="10430"/>
                    <a:pt x="14857" y="9858"/>
                    <a:pt x="15000" y="9242"/>
                  </a:cubicBezTo>
                  <a:cubicBezTo>
                    <a:pt x="15121" y="8747"/>
                    <a:pt x="15220" y="8241"/>
                    <a:pt x="15209" y="7725"/>
                  </a:cubicBezTo>
                  <a:cubicBezTo>
                    <a:pt x="15198" y="7307"/>
                    <a:pt x="15165" y="6889"/>
                    <a:pt x="15110" y="6482"/>
                  </a:cubicBezTo>
                  <a:cubicBezTo>
                    <a:pt x="15055" y="6108"/>
                    <a:pt x="14967" y="5756"/>
                    <a:pt x="14846" y="5404"/>
                  </a:cubicBezTo>
                  <a:cubicBezTo>
                    <a:pt x="14626" y="4744"/>
                    <a:pt x="14296" y="4151"/>
                    <a:pt x="13835" y="3634"/>
                  </a:cubicBezTo>
                  <a:cubicBezTo>
                    <a:pt x="13802" y="3590"/>
                    <a:pt x="13769" y="3557"/>
                    <a:pt x="13736" y="3513"/>
                  </a:cubicBezTo>
                  <a:cubicBezTo>
                    <a:pt x="13736" y="3502"/>
                    <a:pt x="13747" y="3502"/>
                    <a:pt x="13747" y="3502"/>
                  </a:cubicBezTo>
                  <a:close/>
                  <a:moveTo>
                    <a:pt x="11789" y="15049"/>
                  </a:moveTo>
                  <a:cubicBezTo>
                    <a:pt x="11987" y="15137"/>
                    <a:pt x="12757" y="15720"/>
                    <a:pt x="12944" y="15928"/>
                  </a:cubicBezTo>
                  <a:cubicBezTo>
                    <a:pt x="12856" y="16027"/>
                    <a:pt x="12570" y="16192"/>
                    <a:pt x="12339" y="16280"/>
                  </a:cubicBezTo>
                  <a:cubicBezTo>
                    <a:pt x="12152" y="16159"/>
                    <a:pt x="11954" y="16005"/>
                    <a:pt x="11767" y="15851"/>
                  </a:cubicBezTo>
                  <a:cubicBezTo>
                    <a:pt x="11580" y="15709"/>
                    <a:pt x="11382" y="15588"/>
                    <a:pt x="11184" y="15412"/>
                  </a:cubicBezTo>
                  <a:cubicBezTo>
                    <a:pt x="11404" y="15280"/>
                    <a:pt x="11602" y="15170"/>
                    <a:pt x="11789" y="15049"/>
                  </a:cubicBezTo>
                  <a:close/>
                  <a:moveTo>
                    <a:pt x="814" y="13773"/>
                  </a:moveTo>
                  <a:cubicBezTo>
                    <a:pt x="968" y="13817"/>
                    <a:pt x="1100" y="13861"/>
                    <a:pt x="1243" y="13905"/>
                  </a:cubicBezTo>
                  <a:cubicBezTo>
                    <a:pt x="1760" y="14070"/>
                    <a:pt x="2288" y="14224"/>
                    <a:pt x="2804" y="14400"/>
                  </a:cubicBezTo>
                  <a:cubicBezTo>
                    <a:pt x="3321" y="14565"/>
                    <a:pt x="3849" y="14741"/>
                    <a:pt x="4355" y="14950"/>
                  </a:cubicBezTo>
                  <a:cubicBezTo>
                    <a:pt x="4410" y="14972"/>
                    <a:pt x="4465" y="14994"/>
                    <a:pt x="4520" y="15016"/>
                  </a:cubicBezTo>
                  <a:cubicBezTo>
                    <a:pt x="4553" y="15027"/>
                    <a:pt x="4575" y="15060"/>
                    <a:pt x="4564" y="15104"/>
                  </a:cubicBezTo>
                  <a:cubicBezTo>
                    <a:pt x="4564" y="15115"/>
                    <a:pt x="4564" y="15137"/>
                    <a:pt x="4564" y="15148"/>
                  </a:cubicBezTo>
                  <a:cubicBezTo>
                    <a:pt x="4476" y="15522"/>
                    <a:pt x="4388" y="15895"/>
                    <a:pt x="4300" y="16269"/>
                  </a:cubicBezTo>
                  <a:cubicBezTo>
                    <a:pt x="4300" y="16280"/>
                    <a:pt x="4289" y="16280"/>
                    <a:pt x="4278" y="16302"/>
                  </a:cubicBezTo>
                  <a:cubicBezTo>
                    <a:pt x="4268" y="16304"/>
                    <a:pt x="4257" y="16305"/>
                    <a:pt x="4247" y="16305"/>
                  </a:cubicBezTo>
                  <a:cubicBezTo>
                    <a:pt x="4202" y="16305"/>
                    <a:pt x="4158" y="16289"/>
                    <a:pt x="4113" y="16280"/>
                  </a:cubicBezTo>
                  <a:cubicBezTo>
                    <a:pt x="3530" y="16126"/>
                    <a:pt x="2947" y="15972"/>
                    <a:pt x="2365" y="15829"/>
                  </a:cubicBezTo>
                  <a:cubicBezTo>
                    <a:pt x="2024" y="15742"/>
                    <a:pt x="1672" y="15665"/>
                    <a:pt x="1320" y="15588"/>
                  </a:cubicBezTo>
                  <a:cubicBezTo>
                    <a:pt x="1133" y="15544"/>
                    <a:pt x="957" y="15467"/>
                    <a:pt x="792" y="15379"/>
                  </a:cubicBezTo>
                  <a:cubicBezTo>
                    <a:pt x="627" y="15291"/>
                    <a:pt x="550" y="15148"/>
                    <a:pt x="561" y="14972"/>
                  </a:cubicBezTo>
                  <a:cubicBezTo>
                    <a:pt x="561" y="14873"/>
                    <a:pt x="572" y="14774"/>
                    <a:pt x="594" y="14686"/>
                  </a:cubicBezTo>
                  <a:cubicBezTo>
                    <a:pt x="649" y="14411"/>
                    <a:pt x="715" y="14136"/>
                    <a:pt x="781" y="13861"/>
                  </a:cubicBezTo>
                  <a:cubicBezTo>
                    <a:pt x="781" y="13839"/>
                    <a:pt x="792" y="13817"/>
                    <a:pt x="814" y="13773"/>
                  </a:cubicBezTo>
                  <a:close/>
                  <a:moveTo>
                    <a:pt x="7792" y="16324"/>
                  </a:moveTo>
                  <a:cubicBezTo>
                    <a:pt x="7915" y="16324"/>
                    <a:pt x="7999" y="16397"/>
                    <a:pt x="8083" y="16489"/>
                  </a:cubicBezTo>
                  <a:cubicBezTo>
                    <a:pt x="8006" y="16489"/>
                    <a:pt x="7940" y="16456"/>
                    <a:pt x="7863" y="16434"/>
                  </a:cubicBezTo>
                  <a:cubicBezTo>
                    <a:pt x="7797" y="16412"/>
                    <a:pt x="7731" y="16401"/>
                    <a:pt x="7665" y="16346"/>
                  </a:cubicBezTo>
                  <a:cubicBezTo>
                    <a:pt x="7712" y="16331"/>
                    <a:pt x="7754" y="16324"/>
                    <a:pt x="7792" y="16324"/>
                  </a:cubicBezTo>
                  <a:close/>
                  <a:moveTo>
                    <a:pt x="11052" y="15467"/>
                  </a:moveTo>
                  <a:cubicBezTo>
                    <a:pt x="11184" y="15555"/>
                    <a:pt x="11316" y="15654"/>
                    <a:pt x="11448" y="15742"/>
                  </a:cubicBezTo>
                  <a:cubicBezTo>
                    <a:pt x="11580" y="15840"/>
                    <a:pt x="11712" y="15939"/>
                    <a:pt x="11844" y="16049"/>
                  </a:cubicBezTo>
                  <a:cubicBezTo>
                    <a:pt x="11965" y="16148"/>
                    <a:pt x="12097" y="16236"/>
                    <a:pt x="12229" y="16346"/>
                  </a:cubicBezTo>
                  <a:cubicBezTo>
                    <a:pt x="12064" y="16445"/>
                    <a:pt x="11910" y="16500"/>
                    <a:pt x="11745" y="16577"/>
                  </a:cubicBezTo>
                  <a:cubicBezTo>
                    <a:pt x="11360" y="16280"/>
                    <a:pt x="10986" y="15983"/>
                    <a:pt x="10590" y="15687"/>
                  </a:cubicBezTo>
                  <a:cubicBezTo>
                    <a:pt x="10744" y="15588"/>
                    <a:pt x="10898" y="15533"/>
                    <a:pt x="11052" y="15467"/>
                  </a:cubicBezTo>
                  <a:close/>
                  <a:moveTo>
                    <a:pt x="8157" y="16293"/>
                  </a:moveTo>
                  <a:cubicBezTo>
                    <a:pt x="8174" y="16293"/>
                    <a:pt x="8190" y="16300"/>
                    <a:pt x="8204" y="16313"/>
                  </a:cubicBezTo>
                  <a:cubicBezTo>
                    <a:pt x="8336" y="16412"/>
                    <a:pt x="8468" y="16522"/>
                    <a:pt x="8589" y="16621"/>
                  </a:cubicBezTo>
                  <a:cubicBezTo>
                    <a:pt x="8589" y="16632"/>
                    <a:pt x="8578" y="16643"/>
                    <a:pt x="8578" y="16654"/>
                  </a:cubicBezTo>
                  <a:cubicBezTo>
                    <a:pt x="8545" y="16643"/>
                    <a:pt x="8512" y="16643"/>
                    <a:pt x="8479" y="16632"/>
                  </a:cubicBezTo>
                  <a:cubicBezTo>
                    <a:pt x="8457" y="16621"/>
                    <a:pt x="8435" y="16610"/>
                    <a:pt x="8413" y="16599"/>
                  </a:cubicBezTo>
                  <a:cubicBezTo>
                    <a:pt x="8303" y="16511"/>
                    <a:pt x="8193" y="16423"/>
                    <a:pt x="8072" y="16324"/>
                  </a:cubicBezTo>
                  <a:cubicBezTo>
                    <a:pt x="8104" y="16305"/>
                    <a:pt x="8132" y="16293"/>
                    <a:pt x="8157" y="16293"/>
                  </a:cubicBezTo>
                  <a:close/>
                  <a:moveTo>
                    <a:pt x="10458" y="15731"/>
                  </a:moveTo>
                  <a:cubicBezTo>
                    <a:pt x="10689" y="15873"/>
                    <a:pt x="11503" y="16511"/>
                    <a:pt x="11602" y="16632"/>
                  </a:cubicBezTo>
                  <a:cubicBezTo>
                    <a:pt x="11492" y="16698"/>
                    <a:pt x="11360" y="16731"/>
                    <a:pt x="11239" y="16764"/>
                  </a:cubicBezTo>
                  <a:cubicBezTo>
                    <a:pt x="11230" y="16767"/>
                    <a:pt x="11220" y="16769"/>
                    <a:pt x="11211" y="16769"/>
                  </a:cubicBezTo>
                  <a:cubicBezTo>
                    <a:pt x="11188" y="16769"/>
                    <a:pt x="11167" y="16761"/>
                    <a:pt x="11151" y="16753"/>
                  </a:cubicBezTo>
                  <a:cubicBezTo>
                    <a:pt x="11118" y="16731"/>
                    <a:pt x="11085" y="16709"/>
                    <a:pt x="11052" y="16687"/>
                  </a:cubicBezTo>
                  <a:cubicBezTo>
                    <a:pt x="10733" y="16445"/>
                    <a:pt x="10425" y="16203"/>
                    <a:pt x="10118" y="15961"/>
                  </a:cubicBezTo>
                  <a:cubicBezTo>
                    <a:pt x="10096" y="15939"/>
                    <a:pt x="10074" y="15917"/>
                    <a:pt x="10030" y="15873"/>
                  </a:cubicBezTo>
                  <a:cubicBezTo>
                    <a:pt x="10195" y="15818"/>
                    <a:pt x="10326" y="15775"/>
                    <a:pt x="10458" y="15731"/>
                  </a:cubicBezTo>
                  <a:close/>
                  <a:moveTo>
                    <a:pt x="8545" y="16214"/>
                  </a:moveTo>
                  <a:cubicBezTo>
                    <a:pt x="8787" y="16401"/>
                    <a:pt x="9040" y="16588"/>
                    <a:pt x="9293" y="16775"/>
                  </a:cubicBezTo>
                  <a:cubicBezTo>
                    <a:pt x="9282" y="16786"/>
                    <a:pt x="9282" y="16797"/>
                    <a:pt x="9271" y="16808"/>
                  </a:cubicBezTo>
                  <a:cubicBezTo>
                    <a:pt x="9172" y="16786"/>
                    <a:pt x="9062" y="16764"/>
                    <a:pt x="8952" y="16742"/>
                  </a:cubicBezTo>
                  <a:cubicBezTo>
                    <a:pt x="8919" y="16742"/>
                    <a:pt x="8897" y="16731"/>
                    <a:pt x="8886" y="16709"/>
                  </a:cubicBezTo>
                  <a:cubicBezTo>
                    <a:pt x="8699" y="16577"/>
                    <a:pt x="8534" y="16434"/>
                    <a:pt x="8347" y="16280"/>
                  </a:cubicBezTo>
                  <a:cubicBezTo>
                    <a:pt x="8402" y="16225"/>
                    <a:pt x="8479" y="16236"/>
                    <a:pt x="8545" y="16214"/>
                  </a:cubicBezTo>
                  <a:close/>
                  <a:moveTo>
                    <a:pt x="9898" y="15917"/>
                  </a:moveTo>
                  <a:cubicBezTo>
                    <a:pt x="9898" y="15917"/>
                    <a:pt x="9909" y="15917"/>
                    <a:pt x="9909" y="15928"/>
                  </a:cubicBezTo>
                  <a:cubicBezTo>
                    <a:pt x="9942" y="15950"/>
                    <a:pt x="9964" y="15972"/>
                    <a:pt x="9997" y="15994"/>
                  </a:cubicBezTo>
                  <a:lnTo>
                    <a:pt x="10997" y="16797"/>
                  </a:lnTo>
                  <a:cubicBezTo>
                    <a:pt x="10997" y="16797"/>
                    <a:pt x="10997" y="16808"/>
                    <a:pt x="10997" y="16819"/>
                  </a:cubicBezTo>
                  <a:cubicBezTo>
                    <a:pt x="10964" y="16830"/>
                    <a:pt x="10931" y="16830"/>
                    <a:pt x="10898" y="16841"/>
                  </a:cubicBezTo>
                  <a:cubicBezTo>
                    <a:pt x="10862" y="16850"/>
                    <a:pt x="10827" y="16854"/>
                    <a:pt x="10795" y="16854"/>
                  </a:cubicBezTo>
                  <a:cubicBezTo>
                    <a:pt x="10699" y="16854"/>
                    <a:pt x="10617" y="16819"/>
                    <a:pt x="10535" y="16753"/>
                  </a:cubicBezTo>
                  <a:cubicBezTo>
                    <a:pt x="10260" y="16522"/>
                    <a:pt x="9964" y="16313"/>
                    <a:pt x="9689" y="16104"/>
                  </a:cubicBezTo>
                  <a:cubicBezTo>
                    <a:pt x="9645" y="16071"/>
                    <a:pt x="9612" y="16038"/>
                    <a:pt x="9568" y="16005"/>
                  </a:cubicBezTo>
                  <a:cubicBezTo>
                    <a:pt x="9667" y="15939"/>
                    <a:pt x="9777" y="15939"/>
                    <a:pt x="9876" y="15917"/>
                  </a:cubicBezTo>
                  <a:close/>
                  <a:moveTo>
                    <a:pt x="9381" y="16027"/>
                  </a:moveTo>
                  <a:cubicBezTo>
                    <a:pt x="9546" y="16115"/>
                    <a:pt x="10348" y="16720"/>
                    <a:pt x="10491" y="16874"/>
                  </a:cubicBezTo>
                  <a:cubicBezTo>
                    <a:pt x="10370" y="16874"/>
                    <a:pt x="10282" y="16885"/>
                    <a:pt x="10195" y="16885"/>
                  </a:cubicBezTo>
                  <a:cubicBezTo>
                    <a:pt x="10162" y="16885"/>
                    <a:pt x="10118" y="16874"/>
                    <a:pt x="10085" y="16852"/>
                  </a:cubicBezTo>
                  <a:cubicBezTo>
                    <a:pt x="9755" y="16643"/>
                    <a:pt x="9447" y="16401"/>
                    <a:pt x="9139" y="16148"/>
                  </a:cubicBezTo>
                  <a:cubicBezTo>
                    <a:pt x="9128" y="16148"/>
                    <a:pt x="9128" y="16137"/>
                    <a:pt x="9117" y="16115"/>
                  </a:cubicBezTo>
                  <a:cubicBezTo>
                    <a:pt x="9139" y="16071"/>
                    <a:pt x="9194" y="16082"/>
                    <a:pt x="9238" y="16060"/>
                  </a:cubicBezTo>
                  <a:cubicBezTo>
                    <a:pt x="9282" y="16049"/>
                    <a:pt x="9326" y="16038"/>
                    <a:pt x="9381" y="16027"/>
                  </a:cubicBezTo>
                  <a:close/>
                  <a:moveTo>
                    <a:pt x="8908" y="16144"/>
                  </a:moveTo>
                  <a:cubicBezTo>
                    <a:pt x="8941" y="16144"/>
                    <a:pt x="8974" y="16157"/>
                    <a:pt x="9007" y="16181"/>
                  </a:cubicBezTo>
                  <a:cubicBezTo>
                    <a:pt x="9293" y="16401"/>
                    <a:pt x="9579" y="16621"/>
                    <a:pt x="9865" y="16852"/>
                  </a:cubicBezTo>
                  <a:cubicBezTo>
                    <a:pt x="9865" y="16852"/>
                    <a:pt x="9865" y="16852"/>
                    <a:pt x="9876" y="16863"/>
                  </a:cubicBezTo>
                  <a:cubicBezTo>
                    <a:pt x="9869" y="16883"/>
                    <a:pt x="9854" y="16887"/>
                    <a:pt x="9842" y="16887"/>
                  </a:cubicBezTo>
                  <a:cubicBezTo>
                    <a:pt x="9833" y="16887"/>
                    <a:pt x="9825" y="16885"/>
                    <a:pt x="9821" y="16885"/>
                  </a:cubicBezTo>
                  <a:cubicBezTo>
                    <a:pt x="9733" y="16874"/>
                    <a:pt x="9645" y="16874"/>
                    <a:pt x="9579" y="16830"/>
                  </a:cubicBezTo>
                  <a:cubicBezTo>
                    <a:pt x="9293" y="16643"/>
                    <a:pt x="9007" y="16456"/>
                    <a:pt x="8754" y="16225"/>
                  </a:cubicBezTo>
                  <a:cubicBezTo>
                    <a:pt x="8743" y="16214"/>
                    <a:pt x="8743" y="16203"/>
                    <a:pt x="8732" y="16181"/>
                  </a:cubicBezTo>
                  <a:cubicBezTo>
                    <a:pt x="8787" y="16170"/>
                    <a:pt x="8831" y="16159"/>
                    <a:pt x="8875" y="16148"/>
                  </a:cubicBezTo>
                  <a:cubicBezTo>
                    <a:pt x="8886" y="16146"/>
                    <a:pt x="8897" y="16144"/>
                    <a:pt x="8908" y="16144"/>
                  </a:cubicBezTo>
                  <a:close/>
                  <a:moveTo>
                    <a:pt x="15088" y="14224"/>
                  </a:moveTo>
                  <a:lnTo>
                    <a:pt x="15088" y="14224"/>
                  </a:lnTo>
                  <a:cubicBezTo>
                    <a:pt x="15077" y="14257"/>
                    <a:pt x="15077" y="14290"/>
                    <a:pt x="15077" y="14323"/>
                  </a:cubicBezTo>
                  <a:cubicBezTo>
                    <a:pt x="14967" y="14840"/>
                    <a:pt x="14857" y="15346"/>
                    <a:pt x="14758" y="15862"/>
                  </a:cubicBezTo>
                  <a:cubicBezTo>
                    <a:pt x="14714" y="16060"/>
                    <a:pt x="14692" y="16247"/>
                    <a:pt x="14659" y="16445"/>
                  </a:cubicBezTo>
                  <a:cubicBezTo>
                    <a:pt x="14604" y="16863"/>
                    <a:pt x="14516" y="17270"/>
                    <a:pt x="14406" y="17666"/>
                  </a:cubicBezTo>
                  <a:cubicBezTo>
                    <a:pt x="14362" y="17886"/>
                    <a:pt x="14296" y="18106"/>
                    <a:pt x="14241" y="18326"/>
                  </a:cubicBezTo>
                  <a:cubicBezTo>
                    <a:pt x="14219" y="18425"/>
                    <a:pt x="14197" y="18524"/>
                    <a:pt x="14175" y="18623"/>
                  </a:cubicBezTo>
                  <a:cubicBezTo>
                    <a:pt x="14175" y="18645"/>
                    <a:pt x="14164" y="18667"/>
                    <a:pt x="14153" y="18700"/>
                  </a:cubicBezTo>
                  <a:cubicBezTo>
                    <a:pt x="14109" y="18689"/>
                    <a:pt x="14065" y="18689"/>
                    <a:pt x="14033" y="18689"/>
                  </a:cubicBezTo>
                  <a:cubicBezTo>
                    <a:pt x="13230" y="18502"/>
                    <a:pt x="12438" y="18326"/>
                    <a:pt x="11646" y="18150"/>
                  </a:cubicBezTo>
                  <a:cubicBezTo>
                    <a:pt x="10964" y="17985"/>
                    <a:pt x="10293" y="17820"/>
                    <a:pt x="9623" y="17655"/>
                  </a:cubicBezTo>
                  <a:cubicBezTo>
                    <a:pt x="8644" y="17413"/>
                    <a:pt x="7654" y="17171"/>
                    <a:pt x="6664" y="16918"/>
                  </a:cubicBezTo>
                  <a:cubicBezTo>
                    <a:pt x="5950" y="16742"/>
                    <a:pt x="5235" y="16555"/>
                    <a:pt x="4520" y="16379"/>
                  </a:cubicBezTo>
                  <a:cubicBezTo>
                    <a:pt x="4487" y="16368"/>
                    <a:pt x="4454" y="16347"/>
                    <a:pt x="4422" y="16336"/>
                  </a:cubicBezTo>
                  <a:lnTo>
                    <a:pt x="4422" y="16336"/>
                  </a:lnTo>
                  <a:cubicBezTo>
                    <a:pt x="4439" y="16086"/>
                    <a:pt x="4664" y="15112"/>
                    <a:pt x="4751" y="14917"/>
                  </a:cubicBezTo>
                  <a:cubicBezTo>
                    <a:pt x="4795" y="14950"/>
                    <a:pt x="4850" y="14972"/>
                    <a:pt x="4883" y="14994"/>
                  </a:cubicBezTo>
                  <a:cubicBezTo>
                    <a:pt x="5125" y="15159"/>
                    <a:pt x="5356" y="15313"/>
                    <a:pt x="5587" y="15467"/>
                  </a:cubicBezTo>
                  <a:cubicBezTo>
                    <a:pt x="5587" y="15478"/>
                    <a:pt x="5598" y="15478"/>
                    <a:pt x="5598" y="15478"/>
                  </a:cubicBezTo>
                  <a:cubicBezTo>
                    <a:pt x="6115" y="15775"/>
                    <a:pt x="6609" y="16093"/>
                    <a:pt x="7170" y="16269"/>
                  </a:cubicBezTo>
                  <a:cubicBezTo>
                    <a:pt x="7214" y="16291"/>
                    <a:pt x="7258" y="16302"/>
                    <a:pt x="7291" y="16324"/>
                  </a:cubicBezTo>
                  <a:cubicBezTo>
                    <a:pt x="7687" y="16511"/>
                    <a:pt x="8094" y="16654"/>
                    <a:pt x="8523" y="16753"/>
                  </a:cubicBezTo>
                  <a:cubicBezTo>
                    <a:pt x="8787" y="16830"/>
                    <a:pt x="9062" y="16885"/>
                    <a:pt x="9337" y="16940"/>
                  </a:cubicBezTo>
                  <a:cubicBezTo>
                    <a:pt x="9551" y="16975"/>
                    <a:pt x="9759" y="17002"/>
                    <a:pt x="9971" y="17002"/>
                  </a:cubicBezTo>
                  <a:cubicBezTo>
                    <a:pt x="10031" y="17002"/>
                    <a:pt x="10090" y="17000"/>
                    <a:pt x="10151" y="16995"/>
                  </a:cubicBezTo>
                  <a:cubicBezTo>
                    <a:pt x="10337" y="16973"/>
                    <a:pt x="10513" y="16973"/>
                    <a:pt x="10689" y="16973"/>
                  </a:cubicBezTo>
                  <a:cubicBezTo>
                    <a:pt x="10997" y="16951"/>
                    <a:pt x="11294" y="16885"/>
                    <a:pt x="11580" y="16775"/>
                  </a:cubicBezTo>
                  <a:cubicBezTo>
                    <a:pt x="12350" y="16456"/>
                    <a:pt x="13087" y="16060"/>
                    <a:pt x="13736" y="15522"/>
                  </a:cubicBezTo>
                  <a:cubicBezTo>
                    <a:pt x="13967" y="15324"/>
                    <a:pt x="14197" y="15137"/>
                    <a:pt x="14428" y="14939"/>
                  </a:cubicBezTo>
                  <a:cubicBezTo>
                    <a:pt x="14648" y="14741"/>
                    <a:pt x="14835" y="14532"/>
                    <a:pt x="15000" y="14290"/>
                  </a:cubicBezTo>
                  <a:cubicBezTo>
                    <a:pt x="15022" y="14268"/>
                    <a:pt x="15033" y="14235"/>
                    <a:pt x="15088" y="14224"/>
                  </a:cubicBezTo>
                  <a:close/>
                  <a:moveTo>
                    <a:pt x="18915" y="7494"/>
                  </a:moveTo>
                  <a:cubicBezTo>
                    <a:pt x="19036" y="7516"/>
                    <a:pt x="19146" y="7527"/>
                    <a:pt x="19256" y="7549"/>
                  </a:cubicBezTo>
                  <a:cubicBezTo>
                    <a:pt x="19960" y="7681"/>
                    <a:pt x="20664" y="7802"/>
                    <a:pt x="21368" y="7945"/>
                  </a:cubicBezTo>
                  <a:cubicBezTo>
                    <a:pt x="21742" y="8011"/>
                    <a:pt x="22104" y="8099"/>
                    <a:pt x="22478" y="8176"/>
                  </a:cubicBezTo>
                  <a:cubicBezTo>
                    <a:pt x="22852" y="8241"/>
                    <a:pt x="23226" y="8307"/>
                    <a:pt x="23589" y="8373"/>
                  </a:cubicBezTo>
                  <a:cubicBezTo>
                    <a:pt x="23809" y="8417"/>
                    <a:pt x="24029" y="8461"/>
                    <a:pt x="24260" y="8516"/>
                  </a:cubicBezTo>
                  <a:cubicBezTo>
                    <a:pt x="24282" y="8516"/>
                    <a:pt x="24293" y="8527"/>
                    <a:pt x="24315" y="8538"/>
                  </a:cubicBezTo>
                  <a:cubicBezTo>
                    <a:pt x="24348" y="8593"/>
                    <a:pt x="24315" y="8648"/>
                    <a:pt x="24293" y="8692"/>
                  </a:cubicBezTo>
                  <a:cubicBezTo>
                    <a:pt x="24073" y="9429"/>
                    <a:pt x="23831" y="10166"/>
                    <a:pt x="23611" y="10892"/>
                  </a:cubicBezTo>
                  <a:cubicBezTo>
                    <a:pt x="23314" y="11871"/>
                    <a:pt x="23050" y="12838"/>
                    <a:pt x="22797" y="13828"/>
                  </a:cubicBezTo>
                  <a:cubicBezTo>
                    <a:pt x="22577" y="14719"/>
                    <a:pt x="22368" y="15610"/>
                    <a:pt x="22126" y="16489"/>
                  </a:cubicBezTo>
                  <a:cubicBezTo>
                    <a:pt x="21983" y="17072"/>
                    <a:pt x="21796" y="17644"/>
                    <a:pt x="21621" y="18227"/>
                  </a:cubicBezTo>
                  <a:cubicBezTo>
                    <a:pt x="21577" y="18392"/>
                    <a:pt x="21522" y="18568"/>
                    <a:pt x="21478" y="18744"/>
                  </a:cubicBezTo>
                  <a:cubicBezTo>
                    <a:pt x="21467" y="18788"/>
                    <a:pt x="21445" y="18832"/>
                    <a:pt x="21423" y="18876"/>
                  </a:cubicBezTo>
                  <a:cubicBezTo>
                    <a:pt x="21368" y="18865"/>
                    <a:pt x="21324" y="18854"/>
                    <a:pt x="21280" y="18843"/>
                  </a:cubicBezTo>
                  <a:cubicBezTo>
                    <a:pt x="20653" y="18689"/>
                    <a:pt x="20037" y="18524"/>
                    <a:pt x="19410" y="18381"/>
                  </a:cubicBezTo>
                  <a:cubicBezTo>
                    <a:pt x="19102" y="18304"/>
                    <a:pt x="18783" y="18249"/>
                    <a:pt x="18464" y="18172"/>
                  </a:cubicBezTo>
                  <a:cubicBezTo>
                    <a:pt x="17947" y="18051"/>
                    <a:pt x="17431" y="17908"/>
                    <a:pt x="16903" y="17787"/>
                  </a:cubicBezTo>
                  <a:cubicBezTo>
                    <a:pt x="16815" y="17765"/>
                    <a:pt x="16727" y="17743"/>
                    <a:pt x="16628" y="17721"/>
                  </a:cubicBezTo>
                  <a:cubicBezTo>
                    <a:pt x="16584" y="17710"/>
                    <a:pt x="16540" y="17688"/>
                    <a:pt x="16485" y="17666"/>
                  </a:cubicBezTo>
                  <a:lnTo>
                    <a:pt x="16474" y="17666"/>
                  </a:lnTo>
                  <a:cubicBezTo>
                    <a:pt x="16562" y="17149"/>
                    <a:pt x="16661" y="16643"/>
                    <a:pt x="16793" y="16148"/>
                  </a:cubicBezTo>
                  <a:cubicBezTo>
                    <a:pt x="16991" y="15412"/>
                    <a:pt x="17189" y="14686"/>
                    <a:pt x="17398" y="13960"/>
                  </a:cubicBezTo>
                  <a:cubicBezTo>
                    <a:pt x="17607" y="13212"/>
                    <a:pt x="17794" y="12464"/>
                    <a:pt x="17969" y="11706"/>
                  </a:cubicBezTo>
                  <a:cubicBezTo>
                    <a:pt x="18101" y="11134"/>
                    <a:pt x="18244" y="10562"/>
                    <a:pt x="18365" y="9979"/>
                  </a:cubicBezTo>
                  <a:cubicBezTo>
                    <a:pt x="18442" y="9660"/>
                    <a:pt x="18497" y="9341"/>
                    <a:pt x="18574" y="9022"/>
                  </a:cubicBezTo>
                  <a:cubicBezTo>
                    <a:pt x="18673" y="8560"/>
                    <a:pt x="18772" y="8099"/>
                    <a:pt x="18871" y="7648"/>
                  </a:cubicBezTo>
                  <a:cubicBezTo>
                    <a:pt x="18882" y="7593"/>
                    <a:pt x="18904" y="7549"/>
                    <a:pt x="18915" y="7494"/>
                  </a:cubicBezTo>
                  <a:close/>
                  <a:moveTo>
                    <a:pt x="17688" y="3897"/>
                  </a:moveTo>
                  <a:cubicBezTo>
                    <a:pt x="17733" y="3897"/>
                    <a:pt x="17772" y="3925"/>
                    <a:pt x="17805" y="3942"/>
                  </a:cubicBezTo>
                  <a:cubicBezTo>
                    <a:pt x="18013" y="4041"/>
                    <a:pt x="18211" y="4151"/>
                    <a:pt x="18420" y="4239"/>
                  </a:cubicBezTo>
                  <a:cubicBezTo>
                    <a:pt x="18728" y="4371"/>
                    <a:pt x="19047" y="4502"/>
                    <a:pt x="19366" y="4634"/>
                  </a:cubicBezTo>
                  <a:cubicBezTo>
                    <a:pt x="19388" y="4645"/>
                    <a:pt x="19410" y="4656"/>
                    <a:pt x="19432" y="4667"/>
                  </a:cubicBezTo>
                  <a:cubicBezTo>
                    <a:pt x="19256" y="5492"/>
                    <a:pt x="19113" y="6317"/>
                    <a:pt x="18893" y="7131"/>
                  </a:cubicBezTo>
                  <a:cubicBezTo>
                    <a:pt x="18673" y="7978"/>
                    <a:pt x="18508" y="8824"/>
                    <a:pt x="18332" y="9682"/>
                  </a:cubicBezTo>
                  <a:cubicBezTo>
                    <a:pt x="18233" y="10166"/>
                    <a:pt x="18112" y="10650"/>
                    <a:pt x="18002" y="11123"/>
                  </a:cubicBezTo>
                  <a:cubicBezTo>
                    <a:pt x="17882" y="11629"/>
                    <a:pt x="17772" y="12134"/>
                    <a:pt x="17640" y="12640"/>
                  </a:cubicBezTo>
                  <a:cubicBezTo>
                    <a:pt x="17409" y="13487"/>
                    <a:pt x="17178" y="14334"/>
                    <a:pt x="16947" y="15170"/>
                  </a:cubicBezTo>
                  <a:cubicBezTo>
                    <a:pt x="16760" y="15818"/>
                    <a:pt x="16584" y="16467"/>
                    <a:pt x="16463" y="17138"/>
                  </a:cubicBezTo>
                  <a:cubicBezTo>
                    <a:pt x="16397" y="17523"/>
                    <a:pt x="16331" y="17908"/>
                    <a:pt x="16265" y="18293"/>
                  </a:cubicBezTo>
                  <a:cubicBezTo>
                    <a:pt x="16221" y="18557"/>
                    <a:pt x="16177" y="18810"/>
                    <a:pt x="16122" y="19074"/>
                  </a:cubicBezTo>
                  <a:cubicBezTo>
                    <a:pt x="16122" y="19096"/>
                    <a:pt x="16111" y="19129"/>
                    <a:pt x="16089" y="19162"/>
                  </a:cubicBezTo>
                  <a:cubicBezTo>
                    <a:pt x="15484" y="19041"/>
                    <a:pt x="14901" y="18876"/>
                    <a:pt x="14307" y="18744"/>
                  </a:cubicBezTo>
                  <a:cubicBezTo>
                    <a:pt x="14263" y="18689"/>
                    <a:pt x="14285" y="18634"/>
                    <a:pt x="14296" y="18590"/>
                  </a:cubicBezTo>
                  <a:cubicBezTo>
                    <a:pt x="14373" y="18293"/>
                    <a:pt x="14450" y="17996"/>
                    <a:pt x="14516" y="17699"/>
                  </a:cubicBezTo>
                  <a:cubicBezTo>
                    <a:pt x="14637" y="17204"/>
                    <a:pt x="14747" y="16698"/>
                    <a:pt x="14813" y="16192"/>
                  </a:cubicBezTo>
                  <a:cubicBezTo>
                    <a:pt x="14868" y="15797"/>
                    <a:pt x="14956" y="15401"/>
                    <a:pt x="15033" y="15016"/>
                  </a:cubicBezTo>
                  <a:cubicBezTo>
                    <a:pt x="15110" y="14642"/>
                    <a:pt x="15198" y="14279"/>
                    <a:pt x="15286" y="13916"/>
                  </a:cubicBezTo>
                  <a:cubicBezTo>
                    <a:pt x="15308" y="13828"/>
                    <a:pt x="15341" y="13751"/>
                    <a:pt x="15374" y="13663"/>
                  </a:cubicBezTo>
                  <a:cubicBezTo>
                    <a:pt x="15605" y="13234"/>
                    <a:pt x="15814" y="12794"/>
                    <a:pt x="16012" y="12343"/>
                  </a:cubicBezTo>
                  <a:cubicBezTo>
                    <a:pt x="16166" y="11981"/>
                    <a:pt x="16276" y="11607"/>
                    <a:pt x="16408" y="11233"/>
                  </a:cubicBezTo>
                  <a:cubicBezTo>
                    <a:pt x="16485" y="11046"/>
                    <a:pt x="16551" y="10859"/>
                    <a:pt x="16617" y="10661"/>
                  </a:cubicBezTo>
                  <a:cubicBezTo>
                    <a:pt x="16705" y="10408"/>
                    <a:pt x="16749" y="10133"/>
                    <a:pt x="16782" y="9858"/>
                  </a:cubicBezTo>
                  <a:cubicBezTo>
                    <a:pt x="16859" y="9319"/>
                    <a:pt x="16914" y="8780"/>
                    <a:pt x="16947" y="8241"/>
                  </a:cubicBezTo>
                  <a:cubicBezTo>
                    <a:pt x="16947" y="8176"/>
                    <a:pt x="16958" y="8110"/>
                    <a:pt x="16969" y="8044"/>
                  </a:cubicBezTo>
                  <a:cubicBezTo>
                    <a:pt x="17024" y="7758"/>
                    <a:pt x="17079" y="7461"/>
                    <a:pt x="17134" y="7164"/>
                  </a:cubicBezTo>
                  <a:cubicBezTo>
                    <a:pt x="17189" y="6812"/>
                    <a:pt x="17244" y="6449"/>
                    <a:pt x="17299" y="6086"/>
                  </a:cubicBezTo>
                  <a:cubicBezTo>
                    <a:pt x="17354" y="5712"/>
                    <a:pt x="17409" y="5338"/>
                    <a:pt x="17464" y="4964"/>
                  </a:cubicBezTo>
                  <a:cubicBezTo>
                    <a:pt x="17519" y="4634"/>
                    <a:pt x="17563" y="4305"/>
                    <a:pt x="17618" y="3975"/>
                  </a:cubicBezTo>
                  <a:cubicBezTo>
                    <a:pt x="17618" y="3942"/>
                    <a:pt x="17629" y="3931"/>
                    <a:pt x="17640" y="3909"/>
                  </a:cubicBezTo>
                  <a:cubicBezTo>
                    <a:pt x="17657" y="3900"/>
                    <a:pt x="17673" y="3897"/>
                    <a:pt x="17688" y="3897"/>
                  </a:cubicBezTo>
                  <a:close/>
                  <a:moveTo>
                    <a:pt x="16485" y="17787"/>
                  </a:moveTo>
                  <a:cubicBezTo>
                    <a:pt x="17167" y="17963"/>
                    <a:pt x="17860" y="18128"/>
                    <a:pt x="18541" y="18304"/>
                  </a:cubicBezTo>
                  <a:cubicBezTo>
                    <a:pt x="18772" y="18359"/>
                    <a:pt x="19003" y="18392"/>
                    <a:pt x="19223" y="18447"/>
                  </a:cubicBezTo>
                  <a:cubicBezTo>
                    <a:pt x="19630" y="18535"/>
                    <a:pt x="20026" y="18634"/>
                    <a:pt x="20422" y="18733"/>
                  </a:cubicBezTo>
                  <a:cubicBezTo>
                    <a:pt x="20697" y="18799"/>
                    <a:pt x="20972" y="18876"/>
                    <a:pt x="21236" y="18942"/>
                  </a:cubicBezTo>
                  <a:cubicBezTo>
                    <a:pt x="21269" y="18953"/>
                    <a:pt x="21302" y="18964"/>
                    <a:pt x="21346" y="18975"/>
                  </a:cubicBezTo>
                  <a:cubicBezTo>
                    <a:pt x="21346" y="19019"/>
                    <a:pt x="21357" y="19052"/>
                    <a:pt x="21346" y="19085"/>
                  </a:cubicBezTo>
                  <a:cubicBezTo>
                    <a:pt x="21313" y="19250"/>
                    <a:pt x="21280" y="19415"/>
                    <a:pt x="21236" y="19569"/>
                  </a:cubicBezTo>
                  <a:cubicBezTo>
                    <a:pt x="21170" y="19854"/>
                    <a:pt x="21093" y="20140"/>
                    <a:pt x="21027" y="20426"/>
                  </a:cubicBezTo>
                  <a:cubicBezTo>
                    <a:pt x="21016" y="20470"/>
                    <a:pt x="20994" y="20514"/>
                    <a:pt x="20983" y="20569"/>
                  </a:cubicBezTo>
                  <a:cubicBezTo>
                    <a:pt x="20939" y="20558"/>
                    <a:pt x="20895" y="20547"/>
                    <a:pt x="20851" y="20536"/>
                  </a:cubicBezTo>
                  <a:cubicBezTo>
                    <a:pt x="20213" y="20327"/>
                    <a:pt x="19575" y="20118"/>
                    <a:pt x="18937" y="19909"/>
                  </a:cubicBezTo>
                  <a:cubicBezTo>
                    <a:pt x="18211" y="19667"/>
                    <a:pt x="17475" y="19492"/>
                    <a:pt x="16727" y="19305"/>
                  </a:cubicBezTo>
                  <a:cubicBezTo>
                    <a:pt x="16573" y="19272"/>
                    <a:pt x="16408" y="19239"/>
                    <a:pt x="16232" y="19195"/>
                  </a:cubicBezTo>
                  <a:cubicBezTo>
                    <a:pt x="16232" y="19140"/>
                    <a:pt x="16232" y="19107"/>
                    <a:pt x="16232" y="19074"/>
                  </a:cubicBezTo>
                  <a:cubicBezTo>
                    <a:pt x="16309" y="18656"/>
                    <a:pt x="16386" y="18249"/>
                    <a:pt x="16452" y="17842"/>
                  </a:cubicBezTo>
                  <a:cubicBezTo>
                    <a:pt x="16463" y="17820"/>
                    <a:pt x="16474" y="17809"/>
                    <a:pt x="16485" y="17787"/>
                  </a:cubicBezTo>
                  <a:close/>
                  <a:moveTo>
                    <a:pt x="24469" y="8538"/>
                  </a:moveTo>
                  <a:cubicBezTo>
                    <a:pt x="24513" y="8560"/>
                    <a:pt x="24557" y="8571"/>
                    <a:pt x="24590" y="8593"/>
                  </a:cubicBezTo>
                  <a:cubicBezTo>
                    <a:pt x="24821" y="8714"/>
                    <a:pt x="25052" y="8835"/>
                    <a:pt x="25283" y="8956"/>
                  </a:cubicBezTo>
                  <a:cubicBezTo>
                    <a:pt x="25558" y="9110"/>
                    <a:pt x="25843" y="9231"/>
                    <a:pt x="26129" y="9352"/>
                  </a:cubicBezTo>
                  <a:cubicBezTo>
                    <a:pt x="26866" y="9671"/>
                    <a:pt x="27614" y="10001"/>
                    <a:pt x="28318" y="10408"/>
                  </a:cubicBezTo>
                  <a:cubicBezTo>
                    <a:pt x="28406" y="10463"/>
                    <a:pt x="28516" y="10518"/>
                    <a:pt x="28626" y="10584"/>
                  </a:cubicBezTo>
                  <a:cubicBezTo>
                    <a:pt x="28593" y="10749"/>
                    <a:pt x="28549" y="10892"/>
                    <a:pt x="28516" y="11046"/>
                  </a:cubicBezTo>
                  <a:lnTo>
                    <a:pt x="27779" y="13685"/>
                  </a:lnTo>
                  <a:cubicBezTo>
                    <a:pt x="27493" y="14719"/>
                    <a:pt x="27207" y="15764"/>
                    <a:pt x="26921" y="16797"/>
                  </a:cubicBezTo>
                  <a:cubicBezTo>
                    <a:pt x="26701" y="17600"/>
                    <a:pt x="26492" y="18414"/>
                    <a:pt x="26283" y="19217"/>
                  </a:cubicBezTo>
                  <a:cubicBezTo>
                    <a:pt x="26184" y="19612"/>
                    <a:pt x="26096" y="20008"/>
                    <a:pt x="25997" y="20404"/>
                  </a:cubicBezTo>
                  <a:cubicBezTo>
                    <a:pt x="25986" y="20470"/>
                    <a:pt x="25964" y="20525"/>
                    <a:pt x="25953" y="20591"/>
                  </a:cubicBezTo>
                  <a:cubicBezTo>
                    <a:pt x="25943" y="20592"/>
                    <a:pt x="25933" y="20593"/>
                    <a:pt x="25923" y="20593"/>
                  </a:cubicBezTo>
                  <a:cubicBezTo>
                    <a:pt x="25840" y="20593"/>
                    <a:pt x="25781" y="20555"/>
                    <a:pt x="25722" y="20525"/>
                  </a:cubicBezTo>
                  <a:cubicBezTo>
                    <a:pt x="25360" y="20393"/>
                    <a:pt x="25008" y="20261"/>
                    <a:pt x="24656" y="20118"/>
                  </a:cubicBezTo>
                  <a:cubicBezTo>
                    <a:pt x="24117" y="19909"/>
                    <a:pt x="23589" y="19700"/>
                    <a:pt x="23050" y="19492"/>
                  </a:cubicBezTo>
                  <a:lnTo>
                    <a:pt x="21588" y="18920"/>
                  </a:lnTo>
                  <a:cubicBezTo>
                    <a:pt x="21577" y="18920"/>
                    <a:pt x="21577" y="18909"/>
                    <a:pt x="21555" y="18898"/>
                  </a:cubicBezTo>
                  <a:cubicBezTo>
                    <a:pt x="21566" y="18865"/>
                    <a:pt x="21566" y="18832"/>
                    <a:pt x="21577" y="18799"/>
                  </a:cubicBezTo>
                  <a:cubicBezTo>
                    <a:pt x="21742" y="18227"/>
                    <a:pt x="21906" y="17666"/>
                    <a:pt x="22082" y="17105"/>
                  </a:cubicBezTo>
                  <a:cubicBezTo>
                    <a:pt x="22291" y="16379"/>
                    <a:pt x="22478" y="15643"/>
                    <a:pt x="22654" y="14906"/>
                  </a:cubicBezTo>
                  <a:cubicBezTo>
                    <a:pt x="23039" y="13256"/>
                    <a:pt x="23479" y="11640"/>
                    <a:pt x="23996" y="10023"/>
                  </a:cubicBezTo>
                  <a:cubicBezTo>
                    <a:pt x="24139" y="9583"/>
                    <a:pt x="24282" y="9132"/>
                    <a:pt x="24425" y="8681"/>
                  </a:cubicBezTo>
                  <a:cubicBezTo>
                    <a:pt x="24436" y="8637"/>
                    <a:pt x="24458" y="8593"/>
                    <a:pt x="24469" y="8538"/>
                  </a:cubicBezTo>
                  <a:close/>
                  <a:moveTo>
                    <a:pt x="21548" y="19027"/>
                  </a:moveTo>
                  <a:cubicBezTo>
                    <a:pt x="21603" y="19027"/>
                    <a:pt x="21652" y="19055"/>
                    <a:pt x="21709" y="19074"/>
                  </a:cubicBezTo>
                  <a:lnTo>
                    <a:pt x="22852" y="19525"/>
                  </a:lnTo>
                  <a:cubicBezTo>
                    <a:pt x="23281" y="19700"/>
                    <a:pt x="23721" y="19865"/>
                    <a:pt x="24150" y="20030"/>
                  </a:cubicBezTo>
                  <a:cubicBezTo>
                    <a:pt x="24601" y="20217"/>
                    <a:pt x="25052" y="20393"/>
                    <a:pt x="25514" y="20569"/>
                  </a:cubicBezTo>
                  <a:cubicBezTo>
                    <a:pt x="25635" y="20613"/>
                    <a:pt x="25766" y="20657"/>
                    <a:pt x="25898" y="20712"/>
                  </a:cubicBezTo>
                  <a:cubicBezTo>
                    <a:pt x="25898" y="20756"/>
                    <a:pt x="25887" y="20789"/>
                    <a:pt x="25876" y="20822"/>
                  </a:cubicBezTo>
                  <a:cubicBezTo>
                    <a:pt x="25843" y="20954"/>
                    <a:pt x="25799" y="21097"/>
                    <a:pt x="25755" y="21229"/>
                  </a:cubicBezTo>
                  <a:cubicBezTo>
                    <a:pt x="25733" y="21328"/>
                    <a:pt x="25678" y="21416"/>
                    <a:pt x="25613" y="21493"/>
                  </a:cubicBezTo>
                  <a:cubicBezTo>
                    <a:pt x="25509" y="21588"/>
                    <a:pt x="25398" y="21636"/>
                    <a:pt x="25276" y="21636"/>
                  </a:cubicBezTo>
                  <a:cubicBezTo>
                    <a:pt x="25242" y="21636"/>
                    <a:pt x="25208" y="21632"/>
                    <a:pt x="25173" y="21625"/>
                  </a:cubicBezTo>
                  <a:cubicBezTo>
                    <a:pt x="24458" y="21482"/>
                    <a:pt x="23754" y="21328"/>
                    <a:pt x="23061" y="21152"/>
                  </a:cubicBezTo>
                  <a:cubicBezTo>
                    <a:pt x="22467" y="21009"/>
                    <a:pt x="21873" y="20855"/>
                    <a:pt x="21280" y="20679"/>
                  </a:cubicBezTo>
                  <a:cubicBezTo>
                    <a:pt x="21225" y="20657"/>
                    <a:pt x="21159" y="20646"/>
                    <a:pt x="21104" y="20613"/>
                  </a:cubicBezTo>
                  <a:cubicBezTo>
                    <a:pt x="21137" y="20393"/>
                    <a:pt x="21456" y="19195"/>
                    <a:pt x="21522" y="19030"/>
                  </a:cubicBezTo>
                  <a:cubicBezTo>
                    <a:pt x="21531" y="19028"/>
                    <a:pt x="21539" y="19027"/>
                    <a:pt x="21548" y="19027"/>
                  </a:cubicBezTo>
                  <a:close/>
                  <a:moveTo>
                    <a:pt x="12131" y="0"/>
                  </a:moveTo>
                  <a:cubicBezTo>
                    <a:pt x="11934" y="0"/>
                    <a:pt x="11756" y="65"/>
                    <a:pt x="11602" y="181"/>
                  </a:cubicBezTo>
                  <a:cubicBezTo>
                    <a:pt x="11195" y="478"/>
                    <a:pt x="10766" y="730"/>
                    <a:pt x="10359" y="1005"/>
                  </a:cubicBezTo>
                  <a:cubicBezTo>
                    <a:pt x="10326" y="1027"/>
                    <a:pt x="10282" y="1038"/>
                    <a:pt x="10249" y="1060"/>
                  </a:cubicBezTo>
                  <a:cubicBezTo>
                    <a:pt x="10107" y="983"/>
                    <a:pt x="9964" y="917"/>
                    <a:pt x="9832" y="840"/>
                  </a:cubicBezTo>
                  <a:cubicBezTo>
                    <a:pt x="9447" y="610"/>
                    <a:pt x="9029" y="467"/>
                    <a:pt x="8600" y="379"/>
                  </a:cubicBezTo>
                  <a:cubicBezTo>
                    <a:pt x="8336" y="324"/>
                    <a:pt x="8072" y="291"/>
                    <a:pt x="7797" y="280"/>
                  </a:cubicBezTo>
                  <a:cubicBezTo>
                    <a:pt x="7672" y="273"/>
                    <a:pt x="7548" y="270"/>
                    <a:pt x="7423" y="270"/>
                  </a:cubicBezTo>
                  <a:cubicBezTo>
                    <a:pt x="7120" y="270"/>
                    <a:pt x="6818" y="291"/>
                    <a:pt x="6521" y="346"/>
                  </a:cubicBezTo>
                  <a:cubicBezTo>
                    <a:pt x="6192" y="390"/>
                    <a:pt x="5862" y="467"/>
                    <a:pt x="5554" y="599"/>
                  </a:cubicBezTo>
                  <a:cubicBezTo>
                    <a:pt x="5004" y="851"/>
                    <a:pt x="4487" y="1148"/>
                    <a:pt x="3992" y="1500"/>
                  </a:cubicBezTo>
                  <a:cubicBezTo>
                    <a:pt x="3772" y="1654"/>
                    <a:pt x="3552" y="1808"/>
                    <a:pt x="3332" y="1962"/>
                  </a:cubicBezTo>
                  <a:cubicBezTo>
                    <a:pt x="3090" y="2138"/>
                    <a:pt x="2870" y="2336"/>
                    <a:pt x="2661" y="2556"/>
                  </a:cubicBezTo>
                  <a:cubicBezTo>
                    <a:pt x="2376" y="2875"/>
                    <a:pt x="2101" y="3227"/>
                    <a:pt x="1859" y="3590"/>
                  </a:cubicBezTo>
                  <a:cubicBezTo>
                    <a:pt x="1419" y="4261"/>
                    <a:pt x="1034" y="4964"/>
                    <a:pt x="693" y="5690"/>
                  </a:cubicBezTo>
                  <a:cubicBezTo>
                    <a:pt x="440" y="6229"/>
                    <a:pt x="242" y="6779"/>
                    <a:pt x="132" y="7362"/>
                  </a:cubicBezTo>
                  <a:cubicBezTo>
                    <a:pt x="22" y="7934"/>
                    <a:pt x="0" y="8505"/>
                    <a:pt x="33" y="9077"/>
                  </a:cubicBezTo>
                  <a:cubicBezTo>
                    <a:pt x="66" y="9473"/>
                    <a:pt x="132" y="9869"/>
                    <a:pt x="220" y="10254"/>
                  </a:cubicBezTo>
                  <a:cubicBezTo>
                    <a:pt x="363" y="10870"/>
                    <a:pt x="583" y="11442"/>
                    <a:pt x="1001" y="11926"/>
                  </a:cubicBezTo>
                  <a:cubicBezTo>
                    <a:pt x="1034" y="11970"/>
                    <a:pt x="1056" y="12013"/>
                    <a:pt x="1089" y="12057"/>
                  </a:cubicBezTo>
                  <a:cubicBezTo>
                    <a:pt x="1001" y="12409"/>
                    <a:pt x="924" y="12750"/>
                    <a:pt x="847" y="13091"/>
                  </a:cubicBezTo>
                  <a:cubicBezTo>
                    <a:pt x="737" y="13553"/>
                    <a:pt x="627" y="14004"/>
                    <a:pt x="517" y="14466"/>
                  </a:cubicBezTo>
                  <a:cubicBezTo>
                    <a:pt x="473" y="14631"/>
                    <a:pt x="440" y="14807"/>
                    <a:pt x="440" y="14983"/>
                  </a:cubicBezTo>
                  <a:cubicBezTo>
                    <a:pt x="451" y="15192"/>
                    <a:pt x="528" y="15346"/>
                    <a:pt x="704" y="15456"/>
                  </a:cubicBezTo>
                  <a:cubicBezTo>
                    <a:pt x="858" y="15544"/>
                    <a:pt x="1012" y="15610"/>
                    <a:pt x="1188" y="15654"/>
                  </a:cubicBezTo>
                  <a:cubicBezTo>
                    <a:pt x="1320" y="15687"/>
                    <a:pt x="1452" y="15709"/>
                    <a:pt x="1584" y="15742"/>
                  </a:cubicBezTo>
                  <a:cubicBezTo>
                    <a:pt x="2584" y="15994"/>
                    <a:pt x="3585" y="16247"/>
                    <a:pt x="4586" y="16500"/>
                  </a:cubicBezTo>
                  <a:cubicBezTo>
                    <a:pt x="5840" y="16819"/>
                    <a:pt x="7093" y="17138"/>
                    <a:pt x="8347" y="17457"/>
                  </a:cubicBezTo>
                  <a:cubicBezTo>
                    <a:pt x="9062" y="17633"/>
                    <a:pt x="9777" y="17809"/>
                    <a:pt x="10491" y="17985"/>
                  </a:cubicBezTo>
                  <a:cubicBezTo>
                    <a:pt x="11250" y="18161"/>
                    <a:pt x="12020" y="18337"/>
                    <a:pt x="12779" y="18513"/>
                  </a:cubicBezTo>
                  <a:cubicBezTo>
                    <a:pt x="13373" y="18645"/>
                    <a:pt x="13967" y="18788"/>
                    <a:pt x="14549" y="18920"/>
                  </a:cubicBezTo>
                  <a:cubicBezTo>
                    <a:pt x="15110" y="19052"/>
                    <a:pt x="15671" y="19184"/>
                    <a:pt x="16221" y="19305"/>
                  </a:cubicBezTo>
                  <a:cubicBezTo>
                    <a:pt x="16991" y="19481"/>
                    <a:pt x="17761" y="19656"/>
                    <a:pt x="18508" y="19898"/>
                  </a:cubicBezTo>
                  <a:cubicBezTo>
                    <a:pt x="19168" y="20096"/>
                    <a:pt x="19817" y="20316"/>
                    <a:pt x="20466" y="20525"/>
                  </a:cubicBezTo>
                  <a:cubicBezTo>
                    <a:pt x="21071" y="20723"/>
                    <a:pt x="21665" y="20921"/>
                    <a:pt x="22280" y="21075"/>
                  </a:cubicBezTo>
                  <a:cubicBezTo>
                    <a:pt x="23028" y="21262"/>
                    <a:pt x="23787" y="21449"/>
                    <a:pt x="24546" y="21603"/>
                  </a:cubicBezTo>
                  <a:cubicBezTo>
                    <a:pt x="24733" y="21647"/>
                    <a:pt x="24920" y="21691"/>
                    <a:pt x="25118" y="21735"/>
                  </a:cubicBezTo>
                  <a:cubicBezTo>
                    <a:pt x="25183" y="21749"/>
                    <a:pt x="25242" y="21756"/>
                    <a:pt x="25297" y="21756"/>
                  </a:cubicBezTo>
                  <a:cubicBezTo>
                    <a:pt x="25504" y="21756"/>
                    <a:pt x="25647" y="21657"/>
                    <a:pt x="25777" y="21449"/>
                  </a:cubicBezTo>
                  <a:cubicBezTo>
                    <a:pt x="25821" y="21383"/>
                    <a:pt x="25843" y="21306"/>
                    <a:pt x="25865" y="21229"/>
                  </a:cubicBezTo>
                  <a:cubicBezTo>
                    <a:pt x="25920" y="21075"/>
                    <a:pt x="25964" y="20921"/>
                    <a:pt x="26008" y="20767"/>
                  </a:cubicBezTo>
                  <a:cubicBezTo>
                    <a:pt x="26052" y="20613"/>
                    <a:pt x="26096" y="20459"/>
                    <a:pt x="26140" y="20305"/>
                  </a:cubicBezTo>
                  <a:cubicBezTo>
                    <a:pt x="26217" y="19942"/>
                    <a:pt x="26294" y="19580"/>
                    <a:pt x="26393" y="19228"/>
                  </a:cubicBezTo>
                  <a:cubicBezTo>
                    <a:pt x="26602" y="18425"/>
                    <a:pt x="26811" y="17622"/>
                    <a:pt x="27031" y="16819"/>
                  </a:cubicBezTo>
                  <a:cubicBezTo>
                    <a:pt x="27295" y="15840"/>
                    <a:pt x="27559" y="14851"/>
                    <a:pt x="27834" y="13872"/>
                  </a:cubicBezTo>
                  <a:cubicBezTo>
                    <a:pt x="28263" y="12365"/>
                    <a:pt x="28681" y="10848"/>
                    <a:pt x="29055" y="9319"/>
                  </a:cubicBezTo>
                  <a:cubicBezTo>
                    <a:pt x="29176" y="8824"/>
                    <a:pt x="29297" y="8329"/>
                    <a:pt x="29462" y="7857"/>
                  </a:cubicBezTo>
                  <a:cubicBezTo>
                    <a:pt x="29473" y="7824"/>
                    <a:pt x="29462" y="7802"/>
                    <a:pt x="29462" y="7780"/>
                  </a:cubicBezTo>
                  <a:cubicBezTo>
                    <a:pt x="29396" y="7747"/>
                    <a:pt x="29341" y="7736"/>
                    <a:pt x="29297" y="7703"/>
                  </a:cubicBezTo>
                  <a:cubicBezTo>
                    <a:pt x="29033" y="7549"/>
                    <a:pt x="28769" y="7395"/>
                    <a:pt x="28505" y="7252"/>
                  </a:cubicBezTo>
                  <a:cubicBezTo>
                    <a:pt x="28461" y="7219"/>
                    <a:pt x="28428" y="7197"/>
                    <a:pt x="28373" y="7164"/>
                  </a:cubicBezTo>
                  <a:cubicBezTo>
                    <a:pt x="28406" y="7142"/>
                    <a:pt x="28428" y="7120"/>
                    <a:pt x="28450" y="7109"/>
                  </a:cubicBezTo>
                  <a:cubicBezTo>
                    <a:pt x="28516" y="7065"/>
                    <a:pt x="28593" y="7021"/>
                    <a:pt x="28659" y="6966"/>
                  </a:cubicBezTo>
                  <a:cubicBezTo>
                    <a:pt x="28791" y="6845"/>
                    <a:pt x="28846" y="6691"/>
                    <a:pt x="28802" y="6504"/>
                  </a:cubicBezTo>
                  <a:cubicBezTo>
                    <a:pt x="28769" y="6350"/>
                    <a:pt x="28703" y="6207"/>
                    <a:pt x="28615" y="6086"/>
                  </a:cubicBezTo>
                  <a:cubicBezTo>
                    <a:pt x="28505" y="5943"/>
                    <a:pt x="28384" y="5811"/>
                    <a:pt x="28241" y="5701"/>
                  </a:cubicBezTo>
                  <a:cubicBezTo>
                    <a:pt x="28186" y="5657"/>
                    <a:pt x="28142" y="5624"/>
                    <a:pt x="28087" y="5580"/>
                  </a:cubicBezTo>
                  <a:cubicBezTo>
                    <a:pt x="28087" y="5525"/>
                    <a:pt x="28098" y="5470"/>
                    <a:pt x="28109" y="5415"/>
                  </a:cubicBezTo>
                  <a:cubicBezTo>
                    <a:pt x="28131" y="5283"/>
                    <a:pt x="28153" y="5162"/>
                    <a:pt x="28164" y="5030"/>
                  </a:cubicBezTo>
                  <a:cubicBezTo>
                    <a:pt x="28186" y="4821"/>
                    <a:pt x="28120" y="4645"/>
                    <a:pt x="27966" y="4502"/>
                  </a:cubicBezTo>
                  <a:cubicBezTo>
                    <a:pt x="27823" y="4393"/>
                    <a:pt x="27691" y="4294"/>
                    <a:pt x="27537" y="4206"/>
                  </a:cubicBezTo>
                  <a:cubicBezTo>
                    <a:pt x="27284" y="4074"/>
                    <a:pt x="27020" y="3964"/>
                    <a:pt x="26745" y="3865"/>
                  </a:cubicBezTo>
                  <a:cubicBezTo>
                    <a:pt x="26283" y="3700"/>
                    <a:pt x="25799" y="3579"/>
                    <a:pt x="25316" y="3502"/>
                  </a:cubicBezTo>
                  <a:cubicBezTo>
                    <a:pt x="25130" y="3470"/>
                    <a:pt x="24951" y="3449"/>
                    <a:pt x="24769" y="3449"/>
                  </a:cubicBezTo>
                  <a:cubicBezTo>
                    <a:pt x="24703" y="3449"/>
                    <a:pt x="24636" y="3452"/>
                    <a:pt x="24568" y="3458"/>
                  </a:cubicBezTo>
                  <a:cubicBezTo>
                    <a:pt x="24436" y="3469"/>
                    <a:pt x="24315" y="3502"/>
                    <a:pt x="24205" y="3546"/>
                  </a:cubicBezTo>
                  <a:cubicBezTo>
                    <a:pt x="24051" y="3612"/>
                    <a:pt x="23930" y="3722"/>
                    <a:pt x="23864" y="3876"/>
                  </a:cubicBezTo>
                  <a:cubicBezTo>
                    <a:pt x="23820" y="3975"/>
                    <a:pt x="23787" y="4074"/>
                    <a:pt x="23754" y="4184"/>
                  </a:cubicBezTo>
                  <a:cubicBezTo>
                    <a:pt x="23732" y="4250"/>
                    <a:pt x="23721" y="4327"/>
                    <a:pt x="23710" y="4404"/>
                  </a:cubicBezTo>
                  <a:cubicBezTo>
                    <a:pt x="23644" y="4415"/>
                    <a:pt x="23589" y="4425"/>
                    <a:pt x="23545" y="4436"/>
                  </a:cubicBezTo>
                  <a:cubicBezTo>
                    <a:pt x="23215" y="4491"/>
                    <a:pt x="22918" y="4612"/>
                    <a:pt x="22687" y="4843"/>
                  </a:cubicBezTo>
                  <a:cubicBezTo>
                    <a:pt x="22676" y="4854"/>
                    <a:pt x="22654" y="4854"/>
                    <a:pt x="22632" y="4854"/>
                  </a:cubicBezTo>
                  <a:cubicBezTo>
                    <a:pt x="22632" y="4821"/>
                    <a:pt x="22643" y="4788"/>
                    <a:pt x="22643" y="4755"/>
                  </a:cubicBezTo>
                  <a:cubicBezTo>
                    <a:pt x="22665" y="4656"/>
                    <a:pt x="22610" y="4590"/>
                    <a:pt x="22533" y="4535"/>
                  </a:cubicBezTo>
                  <a:cubicBezTo>
                    <a:pt x="22478" y="4513"/>
                    <a:pt x="22434" y="4480"/>
                    <a:pt x="22390" y="4458"/>
                  </a:cubicBezTo>
                  <a:cubicBezTo>
                    <a:pt x="22126" y="4371"/>
                    <a:pt x="21873" y="4327"/>
                    <a:pt x="21599" y="4327"/>
                  </a:cubicBezTo>
                  <a:cubicBezTo>
                    <a:pt x="21566" y="4327"/>
                    <a:pt x="21533" y="4338"/>
                    <a:pt x="21511" y="4338"/>
                  </a:cubicBezTo>
                  <a:cubicBezTo>
                    <a:pt x="21412" y="4360"/>
                    <a:pt x="21379" y="4393"/>
                    <a:pt x="21357" y="4491"/>
                  </a:cubicBezTo>
                  <a:cubicBezTo>
                    <a:pt x="21357" y="4535"/>
                    <a:pt x="21357" y="4579"/>
                    <a:pt x="21346" y="4612"/>
                  </a:cubicBezTo>
                  <a:cubicBezTo>
                    <a:pt x="21346" y="4667"/>
                    <a:pt x="21335" y="4722"/>
                    <a:pt x="21335" y="4788"/>
                  </a:cubicBezTo>
                  <a:lnTo>
                    <a:pt x="21324" y="4777"/>
                  </a:lnTo>
                  <a:cubicBezTo>
                    <a:pt x="21236" y="4733"/>
                    <a:pt x="21170" y="4678"/>
                    <a:pt x="21104" y="4623"/>
                  </a:cubicBezTo>
                  <a:cubicBezTo>
                    <a:pt x="20884" y="4425"/>
                    <a:pt x="20664" y="4228"/>
                    <a:pt x="20455" y="4030"/>
                  </a:cubicBezTo>
                  <a:cubicBezTo>
                    <a:pt x="19993" y="3601"/>
                    <a:pt x="19542" y="3172"/>
                    <a:pt x="19080" y="2743"/>
                  </a:cubicBezTo>
                  <a:cubicBezTo>
                    <a:pt x="18750" y="2435"/>
                    <a:pt x="18420" y="2127"/>
                    <a:pt x="18101" y="1808"/>
                  </a:cubicBezTo>
                  <a:cubicBezTo>
                    <a:pt x="17662" y="1368"/>
                    <a:pt x="17244" y="928"/>
                    <a:pt x="16738" y="566"/>
                  </a:cubicBezTo>
                  <a:cubicBezTo>
                    <a:pt x="16650" y="511"/>
                    <a:pt x="16573" y="456"/>
                    <a:pt x="16474" y="445"/>
                  </a:cubicBezTo>
                  <a:cubicBezTo>
                    <a:pt x="16397" y="423"/>
                    <a:pt x="16331" y="412"/>
                    <a:pt x="16254" y="401"/>
                  </a:cubicBezTo>
                  <a:cubicBezTo>
                    <a:pt x="16056" y="379"/>
                    <a:pt x="15847" y="346"/>
                    <a:pt x="15638" y="324"/>
                  </a:cubicBezTo>
                  <a:cubicBezTo>
                    <a:pt x="15418" y="291"/>
                    <a:pt x="15187" y="247"/>
                    <a:pt x="14967" y="225"/>
                  </a:cubicBezTo>
                  <a:cubicBezTo>
                    <a:pt x="14549" y="181"/>
                    <a:pt x="14131" y="137"/>
                    <a:pt x="13714" y="104"/>
                  </a:cubicBezTo>
                  <a:cubicBezTo>
                    <a:pt x="13230" y="60"/>
                    <a:pt x="12724" y="71"/>
                    <a:pt x="12240" y="5"/>
                  </a:cubicBezTo>
                  <a:lnTo>
                    <a:pt x="12218" y="5"/>
                  </a:lnTo>
                  <a:cubicBezTo>
                    <a:pt x="12189" y="2"/>
                    <a:pt x="12160" y="0"/>
                    <a:pt x="12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3"/>
            <p:cNvSpPr/>
            <p:nvPr/>
          </p:nvSpPr>
          <p:spPr>
            <a:xfrm flipH="1">
              <a:off x="2389750" y="1561700"/>
              <a:ext cx="1141767" cy="1384285"/>
            </a:xfrm>
            <a:custGeom>
              <a:avLst/>
              <a:gdLst/>
              <a:ahLst/>
              <a:cxnLst/>
              <a:rect l="l" t="t" r="r" b="b"/>
              <a:pathLst>
                <a:path w="12010" h="14561" extrusionOk="0">
                  <a:moveTo>
                    <a:pt x="9968" y="2481"/>
                  </a:moveTo>
                  <a:cubicBezTo>
                    <a:pt x="9976" y="2481"/>
                    <a:pt x="9982" y="2482"/>
                    <a:pt x="9986" y="2486"/>
                  </a:cubicBezTo>
                  <a:cubicBezTo>
                    <a:pt x="10019" y="2519"/>
                    <a:pt x="10052" y="2574"/>
                    <a:pt x="10085" y="2618"/>
                  </a:cubicBezTo>
                  <a:cubicBezTo>
                    <a:pt x="10393" y="3157"/>
                    <a:pt x="10624" y="3728"/>
                    <a:pt x="10767" y="4333"/>
                  </a:cubicBezTo>
                  <a:cubicBezTo>
                    <a:pt x="10899" y="4927"/>
                    <a:pt x="10954" y="5521"/>
                    <a:pt x="10921" y="6126"/>
                  </a:cubicBezTo>
                  <a:cubicBezTo>
                    <a:pt x="10921" y="6203"/>
                    <a:pt x="10910" y="6280"/>
                    <a:pt x="10899" y="6357"/>
                  </a:cubicBezTo>
                  <a:cubicBezTo>
                    <a:pt x="10888" y="6368"/>
                    <a:pt x="10855" y="6390"/>
                    <a:pt x="10844" y="6390"/>
                  </a:cubicBezTo>
                  <a:cubicBezTo>
                    <a:pt x="10833" y="6390"/>
                    <a:pt x="10811" y="6368"/>
                    <a:pt x="10811" y="6346"/>
                  </a:cubicBezTo>
                  <a:cubicBezTo>
                    <a:pt x="10800" y="6313"/>
                    <a:pt x="10800" y="6280"/>
                    <a:pt x="10811" y="6247"/>
                  </a:cubicBezTo>
                  <a:cubicBezTo>
                    <a:pt x="10877" y="5279"/>
                    <a:pt x="10712" y="4344"/>
                    <a:pt x="10371" y="3442"/>
                  </a:cubicBezTo>
                  <a:cubicBezTo>
                    <a:pt x="10349" y="3376"/>
                    <a:pt x="10316" y="3310"/>
                    <a:pt x="10283" y="3244"/>
                  </a:cubicBezTo>
                  <a:cubicBezTo>
                    <a:pt x="10173" y="3014"/>
                    <a:pt x="10052" y="2794"/>
                    <a:pt x="9931" y="2563"/>
                  </a:cubicBezTo>
                  <a:cubicBezTo>
                    <a:pt x="9920" y="2552"/>
                    <a:pt x="9920" y="2530"/>
                    <a:pt x="9898" y="2486"/>
                  </a:cubicBezTo>
                  <a:cubicBezTo>
                    <a:pt x="9927" y="2486"/>
                    <a:pt x="9952" y="2481"/>
                    <a:pt x="9968" y="2481"/>
                  </a:cubicBezTo>
                  <a:close/>
                  <a:moveTo>
                    <a:pt x="10613" y="7203"/>
                  </a:moveTo>
                  <a:cubicBezTo>
                    <a:pt x="10613" y="7203"/>
                    <a:pt x="10635" y="7214"/>
                    <a:pt x="10635" y="7225"/>
                  </a:cubicBezTo>
                  <a:cubicBezTo>
                    <a:pt x="10646" y="7247"/>
                    <a:pt x="10646" y="7269"/>
                    <a:pt x="10657" y="7302"/>
                  </a:cubicBezTo>
                  <a:cubicBezTo>
                    <a:pt x="10613" y="7489"/>
                    <a:pt x="10569" y="7698"/>
                    <a:pt x="10525" y="7885"/>
                  </a:cubicBezTo>
                  <a:cubicBezTo>
                    <a:pt x="10470" y="8083"/>
                    <a:pt x="10393" y="8270"/>
                    <a:pt x="10327" y="8468"/>
                  </a:cubicBezTo>
                  <a:cubicBezTo>
                    <a:pt x="10316" y="8490"/>
                    <a:pt x="10316" y="8512"/>
                    <a:pt x="10305" y="8523"/>
                  </a:cubicBezTo>
                  <a:cubicBezTo>
                    <a:pt x="10294" y="8545"/>
                    <a:pt x="10261" y="8556"/>
                    <a:pt x="10250" y="8556"/>
                  </a:cubicBezTo>
                  <a:cubicBezTo>
                    <a:pt x="10206" y="8556"/>
                    <a:pt x="10206" y="8523"/>
                    <a:pt x="10217" y="8490"/>
                  </a:cubicBezTo>
                  <a:cubicBezTo>
                    <a:pt x="10228" y="8446"/>
                    <a:pt x="10239" y="8402"/>
                    <a:pt x="10250" y="8358"/>
                  </a:cubicBezTo>
                  <a:cubicBezTo>
                    <a:pt x="10338" y="8105"/>
                    <a:pt x="10437" y="7852"/>
                    <a:pt x="10481" y="7588"/>
                  </a:cubicBezTo>
                  <a:cubicBezTo>
                    <a:pt x="10503" y="7489"/>
                    <a:pt x="10525" y="7390"/>
                    <a:pt x="10536" y="7291"/>
                  </a:cubicBezTo>
                  <a:cubicBezTo>
                    <a:pt x="10547" y="7269"/>
                    <a:pt x="10547" y="7247"/>
                    <a:pt x="10558" y="7225"/>
                  </a:cubicBezTo>
                  <a:cubicBezTo>
                    <a:pt x="10569" y="7214"/>
                    <a:pt x="10591" y="7203"/>
                    <a:pt x="10613" y="7203"/>
                  </a:cubicBezTo>
                  <a:close/>
                  <a:moveTo>
                    <a:pt x="9645" y="9660"/>
                  </a:moveTo>
                  <a:cubicBezTo>
                    <a:pt x="9652" y="9660"/>
                    <a:pt x="9660" y="9662"/>
                    <a:pt x="9667" y="9667"/>
                  </a:cubicBezTo>
                  <a:cubicBezTo>
                    <a:pt x="9689" y="9667"/>
                    <a:pt x="9700" y="9689"/>
                    <a:pt x="9711" y="9700"/>
                  </a:cubicBezTo>
                  <a:lnTo>
                    <a:pt x="9700" y="9700"/>
                  </a:lnTo>
                  <a:cubicBezTo>
                    <a:pt x="9700" y="9748"/>
                    <a:pt x="9675" y="9779"/>
                    <a:pt x="9647" y="9779"/>
                  </a:cubicBezTo>
                  <a:cubicBezTo>
                    <a:pt x="9642" y="9779"/>
                    <a:pt x="9638" y="9778"/>
                    <a:pt x="9634" y="9777"/>
                  </a:cubicBezTo>
                  <a:cubicBezTo>
                    <a:pt x="9623" y="9766"/>
                    <a:pt x="9601" y="9744"/>
                    <a:pt x="9601" y="9722"/>
                  </a:cubicBezTo>
                  <a:cubicBezTo>
                    <a:pt x="9601" y="9687"/>
                    <a:pt x="9621" y="9660"/>
                    <a:pt x="9645" y="9660"/>
                  </a:cubicBezTo>
                  <a:close/>
                  <a:moveTo>
                    <a:pt x="0" y="12603"/>
                  </a:moveTo>
                  <a:cubicBezTo>
                    <a:pt x="4" y="12604"/>
                    <a:pt x="8" y="12604"/>
                    <a:pt x="12" y="12605"/>
                  </a:cubicBezTo>
                  <a:lnTo>
                    <a:pt x="12" y="12605"/>
                  </a:lnTo>
                  <a:cubicBezTo>
                    <a:pt x="12" y="12604"/>
                    <a:pt x="11" y="12604"/>
                    <a:pt x="11" y="12603"/>
                  </a:cubicBezTo>
                  <a:close/>
                  <a:moveTo>
                    <a:pt x="9051" y="10734"/>
                  </a:moveTo>
                  <a:cubicBezTo>
                    <a:pt x="9062" y="10734"/>
                    <a:pt x="9084" y="10734"/>
                    <a:pt x="9106" y="10745"/>
                  </a:cubicBezTo>
                  <a:cubicBezTo>
                    <a:pt x="9106" y="10745"/>
                    <a:pt x="9117" y="10756"/>
                    <a:pt x="9128" y="10778"/>
                  </a:cubicBezTo>
                  <a:cubicBezTo>
                    <a:pt x="9106" y="10811"/>
                    <a:pt x="9095" y="10843"/>
                    <a:pt x="9073" y="10887"/>
                  </a:cubicBezTo>
                  <a:cubicBezTo>
                    <a:pt x="8787" y="11360"/>
                    <a:pt x="8446" y="11800"/>
                    <a:pt x="8017" y="12163"/>
                  </a:cubicBezTo>
                  <a:cubicBezTo>
                    <a:pt x="7654" y="12460"/>
                    <a:pt x="7269" y="12724"/>
                    <a:pt x="6874" y="12977"/>
                  </a:cubicBezTo>
                  <a:cubicBezTo>
                    <a:pt x="6753" y="13054"/>
                    <a:pt x="6632" y="13131"/>
                    <a:pt x="6500" y="13208"/>
                  </a:cubicBezTo>
                  <a:cubicBezTo>
                    <a:pt x="6467" y="13230"/>
                    <a:pt x="6423" y="13252"/>
                    <a:pt x="6368" y="13263"/>
                  </a:cubicBezTo>
                  <a:cubicBezTo>
                    <a:pt x="6357" y="13263"/>
                    <a:pt x="6324" y="13252"/>
                    <a:pt x="6313" y="13230"/>
                  </a:cubicBezTo>
                  <a:cubicBezTo>
                    <a:pt x="6302" y="13219"/>
                    <a:pt x="6324" y="13197"/>
                    <a:pt x="6335" y="13175"/>
                  </a:cubicBezTo>
                  <a:cubicBezTo>
                    <a:pt x="6335" y="13164"/>
                    <a:pt x="6357" y="13164"/>
                    <a:pt x="6357" y="13153"/>
                  </a:cubicBezTo>
                  <a:cubicBezTo>
                    <a:pt x="6885" y="12867"/>
                    <a:pt x="7390" y="12526"/>
                    <a:pt x="7863" y="12152"/>
                  </a:cubicBezTo>
                  <a:cubicBezTo>
                    <a:pt x="8314" y="11800"/>
                    <a:pt x="8666" y="11360"/>
                    <a:pt x="8963" y="10865"/>
                  </a:cubicBezTo>
                  <a:cubicBezTo>
                    <a:pt x="8985" y="10821"/>
                    <a:pt x="9018" y="10778"/>
                    <a:pt x="9051" y="10734"/>
                  </a:cubicBezTo>
                  <a:close/>
                  <a:moveTo>
                    <a:pt x="5267" y="13468"/>
                  </a:moveTo>
                  <a:cubicBezTo>
                    <a:pt x="5286" y="13468"/>
                    <a:pt x="5304" y="13475"/>
                    <a:pt x="5323" y="13494"/>
                  </a:cubicBezTo>
                  <a:cubicBezTo>
                    <a:pt x="5345" y="13516"/>
                    <a:pt x="5301" y="13560"/>
                    <a:pt x="5224" y="13593"/>
                  </a:cubicBezTo>
                  <a:cubicBezTo>
                    <a:pt x="4949" y="13692"/>
                    <a:pt x="4663" y="13758"/>
                    <a:pt x="4377" y="13791"/>
                  </a:cubicBezTo>
                  <a:cubicBezTo>
                    <a:pt x="4146" y="13813"/>
                    <a:pt x="3915" y="13835"/>
                    <a:pt x="3684" y="13857"/>
                  </a:cubicBezTo>
                  <a:cubicBezTo>
                    <a:pt x="3684" y="13857"/>
                    <a:pt x="3684" y="13846"/>
                    <a:pt x="3684" y="13846"/>
                  </a:cubicBezTo>
                  <a:cubicBezTo>
                    <a:pt x="3607" y="13846"/>
                    <a:pt x="3530" y="13835"/>
                    <a:pt x="3453" y="13824"/>
                  </a:cubicBezTo>
                  <a:cubicBezTo>
                    <a:pt x="3442" y="13824"/>
                    <a:pt x="3420" y="13791"/>
                    <a:pt x="3420" y="13780"/>
                  </a:cubicBezTo>
                  <a:cubicBezTo>
                    <a:pt x="3420" y="13769"/>
                    <a:pt x="3442" y="13747"/>
                    <a:pt x="3453" y="13736"/>
                  </a:cubicBezTo>
                  <a:lnTo>
                    <a:pt x="3552" y="13736"/>
                  </a:lnTo>
                  <a:cubicBezTo>
                    <a:pt x="3584" y="13736"/>
                    <a:pt x="3615" y="13737"/>
                    <a:pt x="3646" y="13737"/>
                  </a:cubicBezTo>
                  <a:cubicBezTo>
                    <a:pt x="4175" y="13737"/>
                    <a:pt x="4693" y="13650"/>
                    <a:pt x="5191" y="13494"/>
                  </a:cubicBezTo>
                  <a:cubicBezTo>
                    <a:pt x="5216" y="13481"/>
                    <a:pt x="5242" y="13468"/>
                    <a:pt x="5267" y="13468"/>
                  </a:cubicBezTo>
                  <a:close/>
                  <a:moveTo>
                    <a:pt x="7115" y="0"/>
                  </a:moveTo>
                  <a:lnTo>
                    <a:pt x="7115" y="0"/>
                  </a:lnTo>
                  <a:cubicBezTo>
                    <a:pt x="7159" y="44"/>
                    <a:pt x="7170" y="66"/>
                    <a:pt x="7192" y="88"/>
                  </a:cubicBezTo>
                  <a:cubicBezTo>
                    <a:pt x="7533" y="407"/>
                    <a:pt x="7775" y="792"/>
                    <a:pt x="8006" y="1199"/>
                  </a:cubicBezTo>
                  <a:cubicBezTo>
                    <a:pt x="8127" y="1397"/>
                    <a:pt x="8215" y="1606"/>
                    <a:pt x="8292" y="1837"/>
                  </a:cubicBezTo>
                  <a:cubicBezTo>
                    <a:pt x="8501" y="2486"/>
                    <a:pt x="8666" y="3157"/>
                    <a:pt x="8688" y="3838"/>
                  </a:cubicBezTo>
                  <a:cubicBezTo>
                    <a:pt x="8699" y="4366"/>
                    <a:pt x="8666" y="4894"/>
                    <a:pt x="8545" y="5411"/>
                  </a:cubicBezTo>
                  <a:cubicBezTo>
                    <a:pt x="8457" y="5774"/>
                    <a:pt x="8369" y="6148"/>
                    <a:pt x="8270" y="6522"/>
                  </a:cubicBezTo>
                  <a:cubicBezTo>
                    <a:pt x="8182" y="6863"/>
                    <a:pt x="8083" y="7192"/>
                    <a:pt x="7951" y="7522"/>
                  </a:cubicBezTo>
                  <a:cubicBezTo>
                    <a:pt x="7764" y="7951"/>
                    <a:pt x="7555" y="8380"/>
                    <a:pt x="7335" y="8798"/>
                  </a:cubicBezTo>
                  <a:cubicBezTo>
                    <a:pt x="6951" y="9535"/>
                    <a:pt x="6434" y="10162"/>
                    <a:pt x="5796" y="10701"/>
                  </a:cubicBezTo>
                  <a:cubicBezTo>
                    <a:pt x="5290" y="11129"/>
                    <a:pt x="4751" y="11536"/>
                    <a:pt x="4212" y="11932"/>
                  </a:cubicBezTo>
                  <a:cubicBezTo>
                    <a:pt x="3728" y="12273"/>
                    <a:pt x="3190" y="12493"/>
                    <a:pt x="2629" y="12658"/>
                  </a:cubicBezTo>
                  <a:cubicBezTo>
                    <a:pt x="2321" y="12746"/>
                    <a:pt x="2002" y="12801"/>
                    <a:pt x="1683" y="12812"/>
                  </a:cubicBezTo>
                  <a:cubicBezTo>
                    <a:pt x="1571" y="12816"/>
                    <a:pt x="1460" y="12821"/>
                    <a:pt x="1351" y="12821"/>
                  </a:cubicBezTo>
                  <a:cubicBezTo>
                    <a:pt x="1192" y="12821"/>
                    <a:pt x="1036" y="12812"/>
                    <a:pt x="880" y="12779"/>
                  </a:cubicBezTo>
                  <a:cubicBezTo>
                    <a:pt x="638" y="12735"/>
                    <a:pt x="396" y="12680"/>
                    <a:pt x="165" y="12625"/>
                  </a:cubicBezTo>
                  <a:cubicBezTo>
                    <a:pt x="114" y="12615"/>
                    <a:pt x="63" y="12614"/>
                    <a:pt x="12" y="12605"/>
                  </a:cubicBezTo>
                  <a:lnTo>
                    <a:pt x="12" y="12605"/>
                  </a:lnTo>
                  <a:cubicBezTo>
                    <a:pt x="24" y="12669"/>
                    <a:pt x="89" y="12680"/>
                    <a:pt x="132" y="12713"/>
                  </a:cubicBezTo>
                  <a:cubicBezTo>
                    <a:pt x="396" y="12867"/>
                    <a:pt x="671" y="13021"/>
                    <a:pt x="935" y="13175"/>
                  </a:cubicBezTo>
                  <a:cubicBezTo>
                    <a:pt x="1309" y="13373"/>
                    <a:pt x="1661" y="13593"/>
                    <a:pt x="2002" y="13824"/>
                  </a:cubicBezTo>
                  <a:cubicBezTo>
                    <a:pt x="2200" y="13956"/>
                    <a:pt x="2387" y="14088"/>
                    <a:pt x="2585" y="14209"/>
                  </a:cubicBezTo>
                  <a:cubicBezTo>
                    <a:pt x="2805" y="14352"/>
                    <a:pt x="3047" y="14440"/>
                    <a:pt x="3299" y="14484"/>
                  </a:cubicBezTo>
                  <a:cubicBezTo>
                    <a:pt x="3629" y="14539"/>
                    <a:pt x="3959" y="14550"/>
                    <a:pt x="4278" y="14561"/>
                  </a:cubicBezTo>
                  <a:cubicBezTo>
                    <a:pt x="4817" y="14561"/>
                    <a:pt x="5345" y="14484"/>
                    <a:pt x="5873" y="14363"/>
                  </a:cubicBezTo>
                  <a:cubicBezTo>
                    <a:pt x="6445" y="14220"/>
                    <a:pt x="6995" y="14022"/>
                    <a:pt x="7511" y="13758"/>
                  </a:cubicBezTo>
                  <a:cubicBezTo>
                    <a:pt x="7885" y="13571"/>
                    <a:pt x="8248" y="13351"/>
                    <a:pt x="8589" y="13109"/>
                  </a:cubicBezTo>
                  <a:cubicBezTo>
                    <a:pt x="8919" y="12889"/>
                    <a:pt x="9216" y="12614"/>
                    <a:pt x="9480" y="12317"/>
                  </a:cubicBezTo>
                  <a:cubicBezTo>
                    <a:pt x="10250" y="11437"/>
                    <a:pt x="10866" y="10448"/>
                    <a:pt x="11327" y="9381"/>
                  </a:cubicBezTo>
                  <a:cubicBezTo>
                    <a:pt x="11613" y="8721"/>
                    <a:pt x="11822" y="8050"/>
                    <a:pt x="11932" y="7346"/>
                  </a:cubicBezTo>
                  <a:cubicBezTo>
                    <a:pt x="11976" y="7049"/>
                    <a:pt x="12009" y="6764"/>
                    <a:pt x="11998" y="6467"/>
                  </a:cubicBezTo>
                  <a:cubicBezTo>
                    <a:pt x="11976" y="6038"/>
                    <a:pt x="11943" y="5598"/>
                    <a:pt x="11877" y="5169"/>
                  </a:cubicBezTo>
                  <a:cubicBezTo>
                    <a:pt x="11701" y="4124"/>
                    <a:pt x="11283" y="3201"/>
                    <a:pt x="10558" y="2420"/>
                  </a:cubicBezTo>
                  <a:cubicBezTo>
                    <a:pt x="10426" y="2277"/>
                    <a:pt x="10294" y="2134"/>
                    <a:pt x="10162" y="1991"/>
                  </a:cubicBezTo>
                  <a:cubicBezTo>
                    <a:pt x="10041" y="1870"/>
                    <a:pt x="9920" y="1771"/>
                    <a:pt x="9788" y="1683"/>
                  </a:cubicBezTo>
                  <a:cubicBezTo>
                    <a:pt x="9678" y="1617"/>
                    <a:pt x="9579" y="1540"/>
                    <a:pt x="9469" y="1474"/>
                  </a:cubicBezTo>
                  <a:cubicBezTo>
                    <a:pt x="9348" y="1386"/>
                    <a:pt x="9216" y="1287"/>
                    <a:pt x="9084" y="1210"/>
                  </a:cubicBezTo>
                  <a:cubicBezTo>
                    <a:pt x="8666" y="946"/>
                    <a:pt x="8237" y="682"/>
                    <a:pt x="7819" y="396"/>
                  </a:cubicBezTo>
                  <a:cubicBezTo>
                    <a:pt x="7621" y="264"/>
                    <a:pt x="7423" y="154"/>
                    <a:pt x="7214" y="33"/>
                  </a:cubicBezTo>
                  <a:cubicBezTo>
                    <a:pt x="7192" y="11"/>
                    <a:pt x="7170" y="11"/>
                    <a:pt x="7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3"/>
            <p:cNvSpPr/>
            <p:nvPr/>
          </p:nvSpPr>
          <p:spPr>
            <a:xfrm flipH="1">
              <a:off x="2402304" y="1611425"/>
              <a:ext cx="1058101" cy="1321533"/>
            </a:xfrm>
            <a:custGeom>
              <a:avLst/>
              <a:gdLst/>
              <a:ahLst/>
              <a:cxnLst/>
              <a:rect l="l" t="t" r="r" b="b"/>
              <a:pathLst>
                <a:path w="11130" h="13901" extrusionOk="0">
                  <a:moveTo>
                    <a:pt x="9227" y="1826"/>
                  </a:moveTo>
                  <a:cubicBezTo>
                    <a:pt x="9293" y="1826"/>
                    <a:pt x="9326" y="1848"/>
                    <a:pt x="9348" y="1870"/>
                  </a:cubicBezTo>
                  <a:cubicBezTo>
                    <a:pt x="9392" y="1925"/>
                    <a:pt x="9425" y="1980"/>
                    <a:pt x="9458" y="2024"/>
                  </a:cubicBezTo>
                  <a:cubicBezTo>
                    <a:pt x="9777" y="2585"/>
                    <a:pt x="10019" y="3178"/>
                    <a:pt x="10151" y="3783"/>
                  </a:cubicBezTo>
                  <a:cubicBezTo>
                    <a:pt x="10293" y="4399"/>
                    <a:pt x="10348" y="5015"/>
                    <a:pt x="10315" y="5620"/>
                  </a:cubicBezTo>
                  <a:cubicBezTo>
                    <a:pt x="10315" y="5697"/>
                    <a:pt x="10304" y="5774"/>
                    <a:pt x="10282" y="5862"/>
                  </a:cubicBezTo>
                  <a:cubicBezTo>
                    <a:pt x="10271" y="5972"/>
                    <a:pt x="10162" y="6005"/>
                    <a:pt x="10107" y="6005"/>
                  </a:cubicBezTo>
                  <a:lnTo>
                    <a:pt x="10085" y="6005"/>
                  </a:lnTo>
                  <a:cubicBezTo>
                    <a:pt x="9997" y="6005"/>
                    <a:pt x="9931" y="5928"/>
                    <a:pt x="9920" y="5851"/>
                  </a:cubicBezTo>
                  <a:cubicBezTo>
                    <a:pt x="9920" y="5807"/>
                    <a:pt x="9920" y="5752"/>
                    <a:pt x="9920" y="5719"/>
                  </a:cubicBezTo>
                  <a:cubicBezTo>
                    <a:pt x="9986" y="4817"/>
                    <a:pt x="9854" y="3915"/>
                    <a:pt x="9502" y="2969"/>
                  </a:cubicBezTo>
                  <a:cubicBezTo>
                    <a:pt x="9469" y="2914"/>
                    <a:pt x="9447" y="2848"/>
                    <a:pt x="9414" y="2793"/>
                  </a:cubicBezTo>
                  <a:cubicBezTo>
                    <a:pt x="9337" y="2651"/>
                    <a:pt x="9260" y="2497"/>
                    <a:pt x="9183" y="2354"/>
                  </a:cubicBezTo>
                  <a:lnTo>
                    <a:pt x="9062" y="2112"/>
                  </a:lnTo>
                  <a:cubicBezTo>
                    <a:pt x="9051" y="2101"/>
                    <a:pt x="9040" y="2079"/>
                    <a:pt x="9029" y="2057"/>
                  </a:cubicBezTo>
                  <a:cubicBezTo>
                    <a:pt x="9029" y="2046"/>
                    <a:pt x="9029" y="2035"/>
                    <a:pt x="9018" y="2024"/>
                  </a:cubicBezTo>
                  <a:lnTo>
                    <a:pt x="8952" y="1837"/>
                  </a:lnTo>
                  <a:lnTo>
                    <a:pt x="9150" y="1826"/>
                  </a:lnTo>
                  <a:close/>
                  <a:moveTo>
                    <a:pt x="9854" y="6543"/>
                  </a:moveTo>
                  <a:lnTo>
                    <a:pt x="9854" y="6554"/>
                  </a:lnTo>
                  <a:lnTo>
                    <a:pt x="9865" y="6554"/>
                  </a:lnTo>
                  <a:cubicBezTo>
                    <a:pt x="9931" y="6554"/>
                    <a:pt x="9997" y="6598"/>
                    <a:pt x="10019" y="6653"/>
                  </a:cubicBezTo>
                  <a:cubicBezTo>
                    <a:pt x="10030" y="6686"/>
                    <a:pt x="10030" y="6708"/>
                    <a:pt x="10041" y="6730"/>
                  </a:cubicBezTo>
                  <a:cubicBezTo>
                    <a:pt x="10041" y="6741"/>
                    <a:pt x="10041" y="6741"/>
                    <a:pt x="10041" y="6752"/>
                  </a:cubicBezTo>
                  <a:lnTo>
                    <a:pt x="10052" y="6785"/>
                  </a:lnTo>
                  <a:lnTo>
                    <a:pt x="10052" y="6818"/>
                  </a:lnTo>
                  <a:cubicBezTo>
                    <a:pt x="10030" y="6873"/>
                    <a:pt x="10019" y="6928"/>
                    <a:pt x="10008" y="6994"/>
                  </a:cubicBezTo>
                  <a:cubicBezTo>
                    <a:pt x="9986" y="7126"/>
                    <a:pt x="9953" y="7269"/>
                    <a:pt x="9909" y="7412"/>
                  </a:cubicBezTo>
                  <a:cubicBezTo>
                    <a:pt x="9876" y="7544"/>
                    <a:pt x="9821" y="7687"/>
                    <a:pt x="9777" y="7819"/>
                  </a:cubicBezTo>
                  <a:cubicBezTo>
                    <a:pt x="9755" y="7874"/>
                    <a:pt x="9744" y="7940"/>
                    <a:pt x="9722" y="7995"/>
                  </a:cubicBezTo>
                  <a:lnTo>
                    <a:pt x="9711" y="8006"/>
                  </a:lnTo>
                  <a:cubicBezTo>
                    <a:pt x="9711" y="8028"/>
                    <a:pt x="9700" y="8061"/>
                    <a:pt x="9667" y="8105"/>
                  </a:cubicBezTo>
                  <a:cubicBezTo>
                    <a:pt x="9634" y="8138"/>
                    <a:pt x="9568" y="8182"/>
                    <a:pt x="9491" y="8182"/>
                  </a:cubicBezTo>
                  <a:cubicBezTo>
                    <a:pt x="9436" y="8182"/>
                    <a:pt x="9392" y="8160"/>
                    <a:pt x="9359" y="8116"/>
                  </a:cubicBezTo>
                  <a:cubicBezTo>
                    <a:pt x="9337" y="8083"/>
                    <a:pt x="9315" y="8028"/>
                    <a:pt x="9326" y="7940"/>
                  </a:cubicBezTo>
                  <a:cubicBezTo>
                    <a:pt x="9337" y="7907"/>
                    <a:pt x="9348" y="7863"/>
                    <a:pt x="9370" y="7830"/>
                  </a:cubicBezTo>
                  <a:lnTo>
                    <a:pt x="9370" y="7797"/>
                  </a:lnTo>
                  <a:cubicBezTo>
                    <a:pt x="9392" y="7720"/>
                    <a:pt x="9425" y="7654"/>
                    <a:pt x="9447" y="7588"/>
                  </a:cubicBezTo>
                  <a:cubicBezTo>
                    <a:pt x="9513" y="7401"/>
                    <a:pt x="9568" y="7225"/>
                    <a:pt x="9601" y="7038"/>
                  </a:cubicBezTo>
                  <a:cubicBezTo>
                    <a:pt x="9612" y="6994"/>
                    <a:pt x="9623" y="6939"/>
                    <a:pt x="9634" y="6895"/>
                  </a:cubicBezTo>
                  <a:cubicBezTo>
                    <a:pt x="9634" y="6840"/>
                    <a:pt x="9645" y="6796"/>
                    <a:pt x="9656" y="6741"/>
                  </a:cubicBezTo>
                  <a:cubicBezTo>
                    <a:pt x="9667" y="6708"/>
                    <a:pt x="9678" y="6664"/>
                    <a:pt x="9700" y="6631"/>
                  </a:cubicBezTo>
                  <a:cubicBezTo>
                    <a:pt x="9744" y="6565"/>
                    <a:pt x="9810" y="6554"/>
                    <a:pt x="9854" y="6543"/>
                  </a:cubicBezTo>
                  <a:close/>
                  <a:moveTo>
                    <a:pt x="8919" y="8996"/>
                  </a:moveTo>
                  <a:cubicBezTo>
                    <a:pt x="8941" y="8996"/>
                    <a:pt x="8963" y="9007"/>
                    <a:pt x="8974" y="9018"/>
                  </a:cubicBezTo>
                  <a:cubicBezTo>
                    <a:pt x="9029" y="9029"/>
                    <a:pt x="9051" y="9073"/>
                    <a:pt x="9073" y="9095"/>
                  </a:cubicBezTo>
                  <a:lnTo>
                    <a:pt x="9106" y="9128"/>
                  </a:lnTo>
                  <a:lnTo>
                    <a:pt x="9106" y="9194"/>
                  </a:lnTo>
                  <a:cubicBezTo>
                    <a:pt x="9095" y="9315"/>
                    <a:pt x="9007" y="9403"/>
                    <a:pt x="8897" y="9403"/>
                  </a:cubicBezTo>
                  <a:cubicBezTo>
                    <a:pt x="8875" y="9403"/>
                    <a:pt x="8853" y="9392"/>
                    <a:pt x="8831" y="9381"/>
                  </a:cubicBezTo>
                  <a:cubicBezTo>
                    <a:pt x="8765" y="9348"/>
                    <a:pt x="8721" y="9282"/>
                    <a:pt x="8721" y="9216"/>
                  </a:cubicBezTo>
                  <a:cubicBezTo>
                    <a:pt x="8710" y="9161"/>
                    <a:pt x="8732" y="9106"/>
                    <a:pt x="8776" y="9062"/>
                  </a:cubicBezTo>
                  <a:cubicBezTo>
                    <a:pt x="8809" y="9018"/>
                    <a:pt x="8864" y="8996"/>
                    <a:pt x="8919" y="8996"/>
                  </a:cubicBezTo>
                  <a:close/>
                  <a:moveTo>
                    <a:pt x="8325" y="10074"/>
                  </a:moveTo>
                  <a:cubicBezTo>
                    <a:pt x="8358" y="10074"/>
                    <a:pt x="8391" y="10085"/>
                    <a:pt x="8402" y="10085"/>
                  </a:cubicBezTo>
                  <a:cubicBezTo>
                    <a:pt x="8457" y="10107"/>
                    <a:pt x="8479" y="10151"/>
                    <a:pt x="8490" y="10173"/>
                  </a:cubicBezTo>
                  <a:cubicBezTo>
                    <a:pt x="8501" y="10173"/>
                    <a:pt x="8501" y="10184"/>
                    <a:pt x="8501" y="10184"/>
                  </a:cubicBezTo>
                  <a:lnTo>
                    <a:pt x="8545" y="10250"/>
                  </a:lnTo>
                  <a:lnTo>
                    <a:pt x="8512" y="10326"/>
                  </a:lnTo>
                  <a:cubicBezTo>
                    <a:pt x="8501" y="10326"/>
                    <a:pt x="8501" y="10337"/>
                    <a:pt x="8490" y="10348"/>
                  </a:cubicBezTo>
                  <a:cubicBezTo>
                    <a:pt x="8479" y="10381"/>
                    <a:pt x="8468" y="10403"/>
                    <a:pt x="8446" y="10436"/>
                  </a:cubicBezTo>
                  <a:cubicBezTo>
                    <a:pt x="8138" y="10964"/>
                    <a:pt x="7786" y="11404"/>
                    <a:pt x="7368" y="11745"/>
                  </a:cubicBezTo>
                  <a:cubicBezTo>
                    <a:pt x="6983" y="12075"/>
                    <a:pt x="6565" y="12350"/>
                    <a:pt x="6203" y="12581"/>
                  </a:cubicBezTo>
                  <a:cubicBezTo>
                    <a:pt x="6093" y="12647"/>
                    <a:pt x="5972" y="12724"/>
                    <a:pt x="5829" y="12812"/>
                  </a:cubicBezTo>
                  <a:cubicBezTo>
                    <a:pt x="5785" y="12834"/>
                    <a:pt x="5730" y="12867"/>
                    <a:pt x="5664" y="12878"/>
                  </a:cubicBezTo>
                  <a:lnTo>
                    <a:pt x="5620" y="12878"/>
                  </a:lnTo>
                  <a:cubicBezTo>
                    <a:pt x="5554" y="12878"/>
                    <a:pt x="5488" y="12856"/>
                    <a:pt x="5444" y="12790"/>
                  </a:cubicBezTo>
                  <a:cubicBezTo>
                    <a:pt x="5400" y="12713"/>
                    <a:pt x="5444" y="12636"/>
                    <a:pt x="5466" y="12592"/>
                  </a:cubicBezTo>
                  <a:cubicBezTo>
                    <a:pt x="5488" y="12537"/>
                    <a:pt x="5532" y="12526"/>
                    <a:pt x="5554" y="12515"/>
                  </a:cubicBezTo>
                  <a:cubicBezTo>
                    <a:pt x="6049" y="12240"/>
                    <a:pt x="6532" y="11910"/>
                    <a:pt x="7027" y="11525"/>
                  </a:cubicBezTo>
                  <a:cubicBezTo>
                    <a:pt x="7434" y="11195"/>
                    <a:pt x="7786" y="10788"/>
                    <a:pt x="8094" y="10272"/>
                  </a:cubicBezTo>
                  <a:cubicBezTo>
                    <a:pt x="8116" y="10228"/>
                    <a:pt x="8160" y="10184"/>
                    <a:pt x="8204" y="10129"/>
                  </a:cubicBezTo>
                  <a:cubicBezTo>
                    <a:pt x="8215" y="10107"/>
                    <a:pt x="8259" y="10074"/>
                    <a:pt x="8325" y="10074"/>
                  </a:cubicBezTo>
                  <a:close/>
                  <a:moveTo>
                    <a:pt x="4531" y="12812"/>
                  </a:moveTo>
                  <a:cubicBezTo>
                    <a:pt x="4586" y="12812"/>
                    <a:pt x="4641" y="12834"/>
                    <a:pt x="4674" y="12878"/>
                  </a:cubicBezTo>
                  <a:cubicBezTo>
                    <a:pt x="4718" y="12922"/>
                    <a:pt x="4729" y="12977"/>
                    <a:pt x="4718" y="13032"/>
                  </a:cubicBezTo>
                  <a:cubicBezTo>
                    <a:pt x="4696" y="13109"/>
                    <a:pt x="4630" y="13175"/>
                    <a:pt x="4520" y="13208"/>
                  </a:cubicBezTo>
                  <a:cubicBezTo>
                    <a:pt x="4245" y="13307"/>
                    <a:pt x="3948" y="13373"/>
                    <a:pt x="3640" y="13417"/>
                  </a:cubicBezTo>
                  <a:cubicBezTo>
                    <a:pt x="3486" y="13439"/>
                    <a:pt x="3321" y="13450"/>
                    <a:pt x="3156" y="13461"/>
                  </a:cubicBezTo>
                  <a:cubicBezTo>
                    <a:pt x="3090" y="13472"/>
                    <a:pt x="3024" y="13472"/>
                    <a:pt x="2947" y="13483"/>
                  </a:cubicBezTo>
                  <a:lnTo>
                    <a:pt x="2826" y="13493"/>
                  </a:lnTo>
                  <a:lnTo>
                    <a:pt x="2826" y="13493"/>
                  </a:lnTo>
                  <a:lnTo>
                    <a:pt x="2815" y="13461"/>
                  </a:lnTo>
                  <a:cubicBezTo>
                    <a:pt x="2771" y="13461"/>
                    <a:pt x="2727" y="13461"/>
                    <a:pt x="2683" y="13450"/>
                  </a:cubicBezTo>
                  <a:cubicBezTo>
                    <a:pt x="2584" y="13439"/>
                    <a:pt x="2540" y="13340"/>
                    <a:pt x="2529" y="13285"/>
                  </a:cubicBezTo>
                  <a:cubicBezTo>
                    <a:pt x="2518" y="13186"/>
                    <a:pt x="2595" y="13098"/>
                    <a:pt x="2683" y="13087"/>
                  </a:cubicBezTo>
                  <a:cubicBezTo>
                    <a:pt x="2727" y="13076"/>
                    <a:pt x="2782" y="13076"/>
                    <a:pt x="2815" y="13076"/>
                  </a:cubicBezTo>
                  <a:cubicBezTo>
                    <a:pt x="2849" y="13076"/>
                    <a:pt x="2883" y="13077"/>
                    <a:pt x="2916" y="13077"/>
                  </a:cubicBezTo>
                  <a:cubicBezTo>
                    <a:pt x="3420" y="13077"/>
                    <a:pt x="3914" y="12999"/>
                    <a:pt x="4399" y="12845"/>
                  </a:cubicBezTo>
                  <a:cubicBezTo>
                    <a:pt x="4410" y="12834"/>
                    <a:pt x="4410" y="12834"/>
                    <a:pt x="4421" y="12834"/>
                  </a:cubicBezTo>
                  <a:cubicBezTo>
                    <a:pt x="4443" y="12823"/>
                    <a:pt x="4487" y="12812"/>
                    <a:pt x="4531" y="12812"/>
                  </a:cubicBezTo>
                  <a:close/>
                  <a:moveTo>
                    <a:pt x="7016" y="0"/>
                  </a:moveTo>
                  <a:lnTo>
                    <a:pt x="7016" y="0"/>
                  </a:lnTo>
                  <a:cubicBezTo>
                    <a:pt x="7148" y="198"/>
                    <a:pt x="7269" y="407"/>
                    <a:pt x="7390" y="616"/>
                  </a:cubicBezTo>
                  <a:cubicBezTo>
                    <a:pt x="7522" y="836"/>
                    <a:pt x="7610" y="1056"/>
                    <a:pt x="7687" y="1276"/>
                  </a:cubicBezTo>
                  <a:cubicBezTo>
                    <a:pt x="7940" y="2057"/>
                    <a:pt x="8061" y="2706"/>
                    <a:pt x="8083" y="3321"/>
                  </a:cubicBezTo>
                  <a:cubicBezTo>
                    <a:pt x="8105" y="3915"/>
                    <a:pt x="8050" y="4443"/>
                    <a:pt x="7940" y="4927"/>
                  </a:cubicBezTo>
                  <a:cubicBezTo>
                    <a:pt x="7841" y="5345"/>
                    <a:pt x="7753" y="5708"/>
                    <a:pt x="7665" y="6038"/>
                  </a:cubicBezTo>
                  <a:cubicBezTo>
                    <a:pt x="7566" y="6445"/>
                    <a:pt x="7456" y="6774"/>
                    <a:pt x="7335" y="7060"/>
                  </a:cubicBezTo>
                  <a:cubicBezTo>
                    <a:pt x="7148" y="7489"/>
                    <a:pt x="6950" y="7918"/>
                    <a:pt x="6719" y="8347"/>
                  </a:cubicBezTo>
                  <a:cubicBezTo>
                    <a:pt x="6346" y="9073"/>
                    <a:pt x="5807" y="9733"/>
                    <a:pt x="5147" y="10294"/>
                  </a:cubicBezTo>
                  <a:cubicBezTo>
                    <a:pt x="4652" y="10711"/>
                    <a:pt x="4113" y="11129"/>
                    <a:pt x="3552" y="11525"/>
                  </a:cubicBezTo>
                  <a:cubicBezTo>
                    <a:pt x="3101" y="11844"/>
                    <a:pt x="2584" y="12086"/>
                    <a:pt x="1925" y="12273"/>
                  </a:cubicBezTo>
                  <a:cubicBezTo>
                    <a:pt x="1606" y="12372"/>
                    <a:pt x="1276" y="12427"/>
                    <a:pt x="946" y="12438"/>
                  </a:cubicBezTo>
                  <a:cubicBezTo>
                    <a:pt x="851" y="12438"/>
                    <a:pt x="750" y="12443"/>
                    <a:pt x="649" y="12443"/>
                  </a:cubicBezTo>
                  <a:cubicBezTo>
                    <a:pt x="598" y="12443"/>
                    <a:pt x="546" y="12442"/>
                    <a:pt x="495" y="12438"/>
                  </a:cubicBezTo>
                  <a:cubicBezTo>
                    <a:pt x="352" y="12438"/>
                    <a:pt x="231" y="12427"/>
                    <a:pt x="110" y="12394"/>
                  </a:cubicBezTo>
                  <a:cubicBezTo>
                    <a:pt x="66" y="12394"/>
                    <a:pt x="33" y="12383"/>
                    <a:pt x="0" y="12383"/>
                  </a:cubicBezTo>
                  <a:cubicBezTo>
                    <a:pt x="88" y="12427"/>
                    <a:pt x="176" y="12482"/>
                    <a:pt x="264" y="12537"/>
                  </a:cubicBezTo>
                  <a:cubicBezTo>
                    <a:pt x="704" y="12779"/>
                    <a:pt x="1045" y="12988"/>
                    <a:pt x="1342" y="13197"/>
                  </a:cubicBezTo>
                  <a:cubicBezTo>
                    <a:pt x="1518" y="13307"/>
                    <a:pt x="1716" y="13450"/>
                    <a:pt x="1925" y="13571"/>
                  </a:cubicBezTo>
                  <a:cubicBezTo>
                    <a:pt x="2134" y="13703"/>
                    <a:pt x="2354" y="13791"/>
                    <a:pt x="2584" y="13824"/>
                  </a:cubicBezTo>
                  <a:cubicBezTo>
                    <a:pt x="2782" y="13857"/>
                    <a:pt x="3002" y="13879"/>
                    <a:pt x="3277" y="13890"/>
                  </a:cubicBezTo>
                  <a:lnTo>
                    <a:pt x="3288" y="13890"/>
                  </a:lnTo>
                  <a:cubicBezTo>
                    <a:pt x="3376" y="13901"/>
                    <a:pt x="3453" y="13901"/>
                    <a:pt x="3541" y="13901"/>
                  </a:cubicBezTo>
                  <a:cubicBezTo>
                    <a:pt x="4036" y="13901"/>
                    <a:pt x="4542" y="13846"/>
                    <a:pt x="5103" y="13703"/>
                  </a:cubicBezTo>
                  <a:cubicBezTo>
                    <a:pt x="5697" y="13560"/>
                    <a:pt x="6225" y="13373"/>
                    <a:pt x="6719" y="13120"/>
                  </a:cubicBezTo>
                  <a:cubicBezTo>
                    <a:pt x="7038" y="12955"/>
                    <a:pt x="7379" y="12757"/>
                    <a:pt x="7775" y="12482"/>
                  </a:cubicBezTo>
                  <a:cubicBezTo>
                    <a:pt x="8083" y="12262"/>
                    <a:pt x="8369" y="12009"/>
                    <a:pt x="8633" y="11712"/>
                  </a:cubicBezTo>
                  <a:cubicBezTo>
                    <a:pt x="9381" y="10854"/>
                    <a:pt x="9997" y="9876"/>
                    <a:pt x="10458" y="8809"/>
                  </a:cubicBezTo>
                  <a:cubicBezTo>
                    <a:pt x="10755" y="8138"/>
                    <a:pt x="10953" y="7467"/>
                    <a:pt x="11052" y="6807"/>
                  </a:cubicBezTo>
                  <a:cubicBezTo>
                    <a:pt x="11085" y="6576"/>
                    <a:pt x="11129" y="6269"/>
                    <a:pt x="11118" y="5961"/>
                  </a:cubicBezTo>
                  <a:cubicBezTo>
                    <a:pt x="11096" y="5455"/>
                    <a:pt x="11063" y="5048"/>
                    <a:pt x="10997" y="4674"/>
                  </a:cubicBezTo>
                  <a:cubicBezTo>
                    <a:pt x="10821" y="3607"/>
                    <a:pt x="10403" y="2738"/>
                    <a:pt x="9722" y="2002"/>
                  </a:cubicBezTo>
                  <a:cubicBezTo>
                    <a:pt x="9623" y="1903"/>
                    <a:pt x="9535" y="1804"/>
                    <a:pt x="9436" y="1705"/>
                  </a:cubicBezTo>
                  <a:lnTo>
                    <a:pt x="9315" y="1573"/>
                  </a:lnTo>
                  <a:cubicBezTo>
                    <a:pt x="9216" y="1463"/>
                    <a:pt x="9106" y="1375"/>
                    <a:pt x="8974" y="1287"/>
                  </a:cubicBezTo>
                  <a:cubicBezTo>
                    <a:pt x="8897" y="1243"/>
                    <a:pt x="8831" y="1188"/>
                    <a:pt x="8765" y="1144"/>
                  </a:cubicBezTo>
                  <a:cubicBezTo>
                    <a:pt x="8732" y="1122"/>
                    <a:pt x="8699" y="1100"/>
                    <a:pt x="8655" y="1067"/>
                  </a:cubicBezTo>
                  <a:cubicBezTo>
                    <a:pt x="8622" y="1045"/>
                    <a:pt x="8578" y="1023"/>
                    <a:pt x="8545" y="990"/>
                  </a:cubicBezTo>
                  <a:cubicBezTo>
                    <a:pt x="8457" y="924"/>
                    <a:pt x="8369" y="869"/>
                    <a:pt x="8281" y="814"/>
                  </a:cubicBezTo>
                  <a:cubicBezTo>
                    <a:pt x="7896" y="583"/>
                    <a:pt x="7478" y="319"/>
                    <a:pt x="7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73"/>
            <p:cNvSpPr/>
            <p:nvPr/>
          </p:nvSpPr>
          <p:spPr>
            <a:xfrm flipH="1">
              <a:off x="1511606" y="2160725"/>
              <a:ext cx="747615" cy="1082159"/>
            </a:xfrm>
            <a:custGeom>
              <a:avLst/>
              <a:gdLst/>
              <a:ahLst/>
              <a:cxnLst/>
              <a:rect l="l" t="t" r="r" b="b"/>
              <a:pathLst>
                <a:path w="7864" h="11383" extrusionOk="0">
                  <a:moveTo>
                    <a:pt x="3748" y="1218"/>
                  </a:moveTo>
                  <a:cubicBezTo>
                    <a:pt x="3838" y="1218"/>
                    <a:pt x="3928" y="1246"/>
                    <a:pt x="4015" y="1298"/>
                  </a:cubicBezTo>
                  <a:cubicBezTo>
                    <a:pt x="4136" y="1375"/>
                    <a:pt x="4213" y="1474"/>
                    <a:pt x="4268" y="1595"/>
                  </a:cubicBezTo>
                  <a:cubicBezTo>
                    <a:pt x="4345" y="1738"/>
                    <a:pt x="4367" y="1903"/>
                    <a:pt x="4367" y="2101"/>
                  </a:cubicBezTo>
                  <a:cubicBezTo>
                    <a:pt x="4433" y="2046"/>
                    <a:pt x="4466" y="2013"/>
                    <a:pt x="4499" y="1980"/>
                  </a:cubicBezTo>
                  <a:cubicBezTo>
                    <a:pt x="4620" y="1881"/>
                    <a:pt x="4741" y="1771"/>
                    <a:pt x="4873" y="1672"/>
                  </a:cubicBezTo>
                  <a:cubicBezTo>
                    <a:pt x="4994" y="1584"/>
                    <a:pt x="5137" y="1518"/>
                    <a:pt x="5291" y="1474"/>
                  </a:cubicBezTo>
                  <a:cubicBezTo>
                    <a:pt x="5363" y="1455"/>
                    <a:pt x="5435" y="1446"/>
                    <a:pt x="5507" y="1446"/>
                  </a:cubicBezTo>
                  <a:cubicBezTo>
                    <a:pt x="5598" y="1446"/>
                    <a:pt x="5688" y="1461"/>
                    <a:pt x="5774" y="1485"/>
                  </a:cubicBezTo>
                  <a:cubicBezTo>
                    <a:pt x="6060" y="1573"/>
                    <a:pt x="6214" y="1793"/>
                    <a:pt x="6214" y="2090"/>
                  </a:cubicBezTo>
                  <a:cubicBezTo>
                    <a:pt x="6214" y="2211"/>
                    <a:pt x="6192" y="2321"/>
                    <a:pt x="6159" y="2420"/>
                  </a:cubicBezTo>
                  <a:cubicBezTo>
                    <a:pt x="6104" y="2563"/>
                    <a:pt x="6049" y="2684"/>
                    <a:pt x="5961" y="2805"/>
                  </a:cubicBezTo>
                  <a:cubicBezTo>
                    <a:pt x="5686" y="3146"/>
                    <a:pt x="5367" y="3432"/>
                    <a:pt x="4961" y="3597"/>
                  </a:cubicBezTo>
                  <a:cubicBezTo>
                    <a:pt x="4620" y="3740"/>
                    <a:pt x="4257" y="3861"/>
                    <a:pt x="3894" y="3993"/>
                  </a:cubicBezTo>
                  <a:cubicBezTo>
                    <a:pt x="3883" y="3960"/>
                    <a:pt x="3850" y="3938"/>
                    <a:pt x="3839" y="3905"/>
                  </a:cubicBezTo>
                  <a:cubicBezTo>
                    <a:pt x="3751" y="3674"/>
                    <a:pt x="3608" y="3454"/>
                    <a:pt x="3476" y="3245"/>
                  </a:cubicBezTo>
                  <a:cubicBezTo>
                    <a:pt x="3388" y="3102"/>
                    <a:pt x="3300" y="2959"/>
                    <a:pt x="3223" y="2816"/>
                  </a:cubicBezTo>
                  <a:cubicBezTo>
                    <a:pt x="3168" y="2695"/>
                    <a:pt x="3102" y="2574"/>
                    <a:pt x="3069" y="2453"/>
                  </a:cubicBezTo>
                  <a:cubicBezTo>
                    <a:pt x="2959" y="2068"/>
                    <a:pt x="3047" y="1738"/>
                    <a:pt x="3311" y="1441"/>
                  </a:cubicBezTo>
                  <a:cubicBezTo>
                    <a:pt x="3366" y="1375"/>
                    <a:pt x="3432" y="1331"/>
                    <a:pt x="3509" y="1287"/>
                  </a:cubicBezTo>
                  <a:cubicBezTo>
                    <a:pt x="3587" y="1241"/>
                    <a:pt x="3667" y="1218"/>
                    <a:pt x="3748" y="1218"/>
                  </a:cubicBezTo>
                  <a:close/>
                  <a:moveTo>
                    <a:pt x="2442" y="1"/>
                  </a:moveTo>
                  <a:cubicBezTo>
                    <a:pt x="2420" y="56"/>
                    <a:pt x="2398" y="100"/>
                    <a:pt x="2398" y="144"/>
                  </a:cubicBezTo>
                  <a:cubicBezTo>
                    <a:pt x="2288" y="606"/>
                    <a:pt x="2189" y="1067"/>
                    <a:pt x="2090" y="1529"/>
                  </a:cubicBezTo>
                  <a:cubicBezTo>
                    <a:pt x="2024" y="1848"/>
                    <a:pt x="1969" y="2167"/>
                    <a:pt x="1892" y="2486"/>
                  </a:cubicBezTo>
                  <a:cubicBezTo>
                    <a:pt x="1760" y="3069"/>
                    <a:pt x="1617" y="3641"/>
                    <a:pt x="1485" y="4213"/>
                  </a:cubicBezTo>
                  <a:cubicBezTo>
                    <a:pt x="1310" y="4971"/>
                    <a:pt x="1123" y="5719"/>
                    <a:pt x="914" y="6467"/>
                  </a:cubicBezTo>
                  <a:cubicBezTo>
                    <a:pt x="716" y="7193"/>
                    <a:pt x="507" y="7919"/>
                    <a:pt x="309" y="8655"/>
                  </a:cubicBezTo>
                  <a:cubicBezTo>
                    <a:pt x="177" y="9150"/>
                    <a:pt x="89" y="9645"/>
                    <a:pt x="1" y="10173"/>
                  </a:cubicBezTo>
                  <a:cubicBezTo>
                    <a:pt x="56" y="10195"/>
                    <a:pt x="100" y="10206"/>
                    <a:pt x="155" y="10228"/>
                  </a:cubicBezTo>
                  <a:cubicBezTo>
                    <a:pt x="243" y="10250"/>
                    <a:pt x="331" y="10261"/>
                    <a:pt x="430" y="10283"/>
                  </a:cubicBezTo>
                  <a:cubicBezTo>
                    <a:pt x="947" y="10415"/>
                    <a:pt x="1463" y="10558"/>
                    <a:pt x="1991" y="10679"/>
                  </a:cubicBezTo>
                  <a:cubicBezTo>
                    <a:pt x="2299" y="10756"/>
                    <a:pt x="2618" y="10800"/>
                    <a:pt x="2926" y="10877"/>
                  </a:cubicBezTo>
                  <a:cubicBezTo>
                    <a:pt x="3553" y="11031"/>
                    <a:pt x="4180" y="11196"/>
                    <a:pt x="4807" y="11350"/>
                  </a:cubicBezTo>
                  <a:cubicBezTo>
                    <a:pt x="4851" y="11361"/>
                    <a:pt x="4895" y="11372"/>
                    <a:pt x="4950" y="11383"/>
                  </a:cubicBezTo>
                  <a:cubicBezTo>
                    <a:pt x="4961" y="11328"/>
                    <a:pt x="4983" y="11295"/>
                    <a:pt x="4994" y="11251"/>
                  </a:cubicBezTo>
                  <a:cubicBezTo>
                    <a:pt x="5049" y="11075"/>
                    <a:pt x="5093" y="10899"/>
                    <a:pt x="5148" y="10734"/>
                  </a:cubicBezTo>
                  <a:cubicBezTo>
                    <a:pt x="5312" y="10151"/>
                    <a:pt x="5499" y="9579"/>
                    <a:pt x="5653" y="8996"/>
                  </a:cubicBezTo>
                  <a:cubicBezTo>
                    <a:pt x="5884" y="8117"/>
                    <a:pt x="6104" y="7226"/>
                    <a:pt x="6324" y="6335"/>
                  </a:cubicBezTo>
                  <a:cubicBezTo>
                    <a:pt x="6566" y="5345"/>
                    <a:pt x="6830" y="4367"/>
                    <a:pt x="7127" y="3399"/>
                  </a:cubicBezTo>
                  <a:cubicBezTo>
                    <a:pt x="7358" y="2662"/>
                    <a:pt x="7589" y="1936"/>
                    <a:pt x="7820" y="1199"/>
                  </a:cubicBezTo>
                  <a:cubicBezTo>
                    <a:pt x="7831" y="1155"/>
                    <a:pt x="7864" y="1100"/>
                    <a:pt x="7842" y="1045"/>
                  </a:cubicBezTo>
                  <a:cubicBezTo>
                    <a:pt x="7820" y="1034"/>
                    <a:pt x="7798" y="1023"/>
                    <a:pt x="7776" y="1023"/>
                  </a:cubicBezTo>
                  <a:cubicBezTo>
                    <a:pt x="7556" y="968"/>
                    <a:pt x="7336" y="924"/>
                    <a:pt x="7105" y="880"/>
                  </a:cubicBezTo>
                  <a:cubicBezTo>
                    <a:pt x="6742" y="814"/>
                    <a:pt x="6368" y="748"/>
                    <a:pt x="6005" y="672"/>
                  </a:cubicBezTo>
                  <a:cubicBezTo>
                    <a:pt x="5631" y="606"/>
                    <a:pt x="5258" y="518"/>
                    <a:pt x="4884" y="441"/>
                  </a:cubicBezTo>
                  <a:cubicBezTo>
                    <a:pt x="4180" y="309"/>
                    <a:pt x="3476" y="177"/>
                    <a:pt x="2772" y="56"/>
                  </a:cubicBezTo>
                  <a:cubicBezTo>
                    <a:pt x="2662" y="34"/>
                    <a:pt x="2552" y="23"/>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3"/>
            <p:cNvSpPr/>
            <p:nvPr/>
          </p:nvSpPr>
          <p:spPr>
            <a:xfrm flipH="1">
              <a:off x="1528338" y="2175365"/>
              <a:ext cx="716242" cy="1051833"/>
            </a:xfrm>
            <a:custGeom>
              <a:avLst/>
              <a:gdLst/>
              <a:ahLst/>
              <a:cxnLst/>
              <a:rect l="l" t="t" r="r" b="b"/>
              <a:pathLst>
                <a:path w="7534" h="11064" extrusionOk="0">
                  <a:moveTo>
                    <a:pt x="3608" y="924"/>
                  </a:moveTo>
                  <a:cubicBezTo>
                    <a:pt x="3718" y="936"/>
                    <a:pt x="3828" y="969"/>
                    <a:pt x="3938" y="1034"/>
                  </a:cubicBezTo>
                  <a:cubicBezTo>
                    <a:pt x="4059" y="1111"/>
                    <a:pt x="4169" y="1232"/>
                    <a:pt x="4246" y="1386"/>
                  </a:cubicBezTo>
                  <a:cubicBezTo>
                    <a:pt x="4279" y="1474"/>
                    <a:pt x="4312" y="1562"/>
                    <a:pt x="4334" y="1650"/>
                  </a:cubicBezTo>
                  <a:cubicBezTo>
                    <a:pt x="4334" y="1650"/>
                    <a:pt x="4345" y="1639"/>
                    <a:pt x="4345" y="1639"/>
                  </a:cubicBezTo>
                  <a:cubicBezTo>
                    <a:pt x="4433" y="1562"/>
                    <a:pt x="4532" y="1485"/>
                    <a:pt x="4631" y="1408"/>
                  </a:cubicBezTo>
                  <a:cubicBezTo>
                    <a:pt x="4752" y="1309"/>
                    <a:pt x="4906" y="1232"/>
                    <a:pt x="5093" y="1188"/>
                  </a:cubicBezTo>
                  <a:cubicBezTo>
                    <a:pt x="5173" y="1170"/>
                    <a:pt x="5254" y="1152"/>
                    <a:pt x="5335" y="1152"/>
                  </a:cubicBezTo>
                  <a:cubicBezTo>
                    <a:pt x="5353" y="1152"/>
                    <a:pt x="5371" y="1153"/>
                    <a:pt x="5389" y="1155"/>
                  </a:cubicBezTo>
                  <a:cubicBezTo>
                    <a:pt x="5488" y="1155"/>
                    <a:pt x="5576" y="1177"/>
                    <a:pt x="5664" y="1199"/>
                  </a:cubicBezTo>
                  <a:cubicBezTo>
                    <a:pt x="6005" y="1309"/>
                    <a:pt x="6203" y="1584"/>
                    <a:pt x="6203" y="1936"/>
                  </a:cubicBezTo>
                  <a:cubicBezTo>
                    <a:pt x="6203" y="2057"/>
                    <a:pt x="6181" y="2178"/>
                    <a:pt x="6137" y="2321"/>
                  </a:cubicBezTo>
                  <a:cubicBezTo>
                    <a:pt x="6082" y="2475"/>
                    <a:pt x="6005" y="2618"/>
                    <a:pt x="5917" y="2739"/>
                  </a:cubicBezTo>
                  <a:cubicBezTo>
                    <a:pt x="5609" y="3135"/>
                    <a:pt x="5257" y="3410"/>
                    <a:pt x="4862" y="3575"/>
                  </a:cubicBezTo>
                  <a:cubicBezTo>
                    <a:pt x="4620" y="3674"/>
                    <a:pt x="4367" y="3762"/>
                    <a:pt x="4125" y="3850"/>
                  </a:cubicBezTo>
                  <a:cubicBezTo>
                    <a:pt x="4015" y="3883"/>
                    <a:pt x="3905" y="3927"/>
                    <a:pt x="3795" y="3971"/>
                  </a:cubicBezTo>
                  <a:lnTo>
                    <a:pt x="3696" y="4004"/>
                  </a:lnTo>
                  <a:lnTo>
                    <a:pt x="3630" y="3916"/>
                  </a:lnTo>
                  <a:lnTo>
                    <a:pt x="3619" y="3894"/>
                  </a:lnTo>
                  <a:cubicBezTo>
                    <a:pt x="3597" y="3872"/>
                    <a:pt x="3575" y="3839"/>
                    <a:pt x="3553" y="3806"/>
                  </a:cubicBezTo>
                  <a:cubicBezTo>
                    <a:pt x="3476" y="3586"/>
                    <a:pt x="3355" y="3399"/>
                    <a:pt x="3234" y="3201"/>
                  </a:cubicBezTo>
                  <a:lnTo>
                    <a:pt x="3201" y="3168"/>
                  </a:lnTo>
                  <a:cubicBezTo>
                    <a:pt x="3113" y="3025"/>
                    <a:pt x="3025" y="2882"/>
                    <a:pt x="2948" y="2728"/>
                  </a:cubicBezTo>
                  <a:cubicBezTo>
                    <a:pt x="2893" y="2629"/>
                    <a:pt x="2827" y="2486"/>
                    <a:pt x="2783" y="2343"/>
                  </a:cubicBezTo>
                  <a:cubicBezTo>
                    <a:pt x="2662" y="1914"/>
                    <a:pt x="2761" y="1529"/>
                    <a:pt x="3058" y="1188"/>
                  </a:cubicBezTo>
                  <a:cubicBezTo>
                    <a:pt x="3113" y="1122"/>
                    <a:pt x="3190" y="1067"/>
                    <a:pt x="3289" y="1012"/>
                  </a:cubicBezTo>
                  <a:cubicBezTo>
                    <a:pt x="3385" y="948"/>
                    <a:pt x="3492" y="926"/>
                    <a:pt x="3608" y="924"/>
                  </a:cubicBezTo>
                  <a:close/>
                  <a:moveTo>
                    <a:pt x="2387" y="1"/>
                  </a:moveTo>
                  <a:cubicBezTo>
                    <a:pt x="2376" y="1"/>
                    <a:pt x="2376" y="23"/>
                    <a:pt x="2376" y="23"/>
                  </a:cubicBezTo>
                  <a:lnTo>
                    <a:pt x="2354" y="122"/>
                  </a:lnTo>
                  <a:cubicBezTo>
                    <a:pt x="2266" y="540"/>
                    <a:pt x="2167" y="968"/>
                    <a:pt x="2079" y="1397"/>
                  </a:cubicBezTo>
                  <a:cubicBezTo>
                    <a:pt x="2046" y="1529"/>
                    <a:pt x="2024" y="1661"/>
                    <a:pt x="1991" y="1804"/>
                  </a:cubicBezTo>
                  <a:cubicBezTo>
                    <a:pt x="1958" y="1980"/>
                    <a:pt x="1925" y="2178"/>
                    <a:pt x="1881" y="2365"/>
                  </a:cubicBezTo>
                  <a:cubicBezTo>
                    <a:pt x="1804" y="2695"/>
                    <a:pt x="1727" y="3036"/>
                    <a:pt x="1650" y="3355"/>
                  </a:cubicBezTo>
                  <a:cubicBezTo>
                    <a:pt x="1584" y="3597"/>
                    <a:pt x="1529" y="3839"/>
                    <a:pt x="1474" y="4092"/>
                  </a:cubicBezTo>
                  <a:cubicBezTo>
                    <a:pt x="1288" y="4905"/>
                    <a:pt x="1101" y="5642"/>
                    <a:pt x="903" y="6346"/>
                  </a:cubicBezTo>
                  <a:lnTo>
                    <a:pt x="859" y="6500"/>
                  </a:lnTo>
                  <a:cubicBezTo>
                    <a:pt x="672" y="7160"/>
                    <a:pt x="474" y="7853"/>
                    <a:pt x="298" y="8534"/>
                  </a:cubicBezTo>
                  <a:cubicBezTo>
                    <a:pt x="166" y="9029"/>
                    <a:pt x="67" y="9524"/>
                    <a:pt x="1" y="9920"/>
                  </a:cubicBezTo>
                  <a:cubicBezTo>
                    <a:pt x="12" y="9931"/>
                    <a:pt x="23" y="9931"/>
                    <a:pt x="34" y="9931"/>
                  </a:cubicBezTo>
                  <a:cubicBezTo>
                    <a:pt x="78" y="9942"/>
                    <a:pt x="122" y="9953"/>
                    <a:pt x="177" y="9964"/>
                  </a:cubicBezTo>
                  <a:cubicBezTo>
                    <a:pt x="221" y="9975"/>
                    <a:pt x="265" y="9986"/>
                    <a:pt x="309" y="9997"/>
                  </a:cubicBezTo>
                  <a:cubicBezTo>
                    <a:pt x="474" y="10041"/>
                    <a:pt x="650" y="10085"/>
                    <a:pt x="815" y="10129"/>
                  </a:cubicBezTo>
                  <a:cubicBezTo>
                    <a:pt x="1156" y="10217"/>
                    <a:pt x="1518" y="10305"/>
                    <a:pt x="1870" y="10393"/>
                  </a:cubicBezTo>
                  <a:cubicBezTo>
                    <a:pt x="2013" y="10426"/>
                    <a:pt x="2167" y="10459"/>
                    <a:pt x="2321" y="10481"/>
                  </a:cubicBezTo>
                  <a:cubicBezTo>
                    <a:pt x="2475" y="10514"/>
                    <a:pt x="2640" y="10547"/>
                    <a:pt x="2805" y="10591"/>
                  </a:cubicBezTo>
                  <a:cubicBezTo>
                    <a:pt x="3234" y="10701"/>
                    <a:pt x="3663" y="10811"/>
                    <a:pt x="4081" y="10910"/>
                  </a:cubicBezTo>
                  <a:cubicBezTo>
                    <a:pt x="4279" y="10965"/>
                    <a:pt x="4477" y="11009"/>
                    <a:pt x="4675" y="11064"/>
                  </a:cubicBezTo>
                  <a:lnTo>
                    <a:pt x="4675" y="11053"/>
                  </a:lnTo>
                  <a:lnTo>
                    <a:pt x="4697" y="11064"/>
                  </a:lnTo>
                  <a:cubicBezTo>
                    <a:pt x="4697" y="11053"/>
                    <a:pt x="4708" y="11053"/>
                    <a:pt x="4708" y="11042"/>
                  </a:cubicBezTo>
                  <a:cubicBezTo>
                    <a:pt x="4741" y="10943"/>
                    <a:pt x="4763" y="10844"/>
                    <a:pt x="4796" y="10734"/>
                  </a:cubicBezTo>
                  <a:cubicBezTo>
                    <a:pt x="4818" y="10668"/>
                    <a:pt x="4840" y="10602"/>
                    <a:pt x="4851" y="10536"/>
                  </a:cubicBezTo>
                  <a:cubicBezTo>
                    <a:pt x="4906" y="10349"/>
                    <a:pt x="4961" y="10173"/>
                    <a:pt x="5016" y="9986"/>
                  </a:cubicBezTo>
                  <a:cubicBezTo>
                    <a:pt x="5137" y="9601"/>
                    <a:pt x="5257" y="9194"/>
                    <a:pt x="5356" y="8798"/>
                  </a:cubicBezTo>
                  <a:cubicBezTo>
                    <a:pt x="5532" y="8160"/>
                    <a:pt x="5686" y="7512"/>
                    <a:pt x="5840" y="6885"/>
                  </a:cubicBezTo>
                  <a:lnTo>
                    <a:pt x="6027" y="6137"/>
                  </a:lnTo>
                  <a:cubicBezTo>
                    <a:pt x="6291" y="5092"/>
                    <a:pt x="6555" y="4136"/>
                    <a:pt x="6841" y="3201"/>
                  </a:cubicBezTo>
                  <a:cubicBezTo>
                    <a:pt x="6984" y="2750"/>
                    <a:pt x="7127" y="2299"/>
                    <a:pt x="7259" y="1859"/>
                  </a:cubicBezTo>
                  <a:cubicBezTo>
                    <a:pt x="7347" y="1573"/>
                    <a:pt x="7435" y="1287"/>
                    <a:pt x="7534" y="1001"/>
                  </a:cubicBezTo>
                  <a:cubicBezTo>
                    <a:pt x="7534" y="990"/>
                    <a:pt x="7534" y="979"/>
                    <a:pt x="7534" y="979"/>
                  </a:cubicBezTo>
                  <a:lnTo>
                    <a:pt x="7468" y="968"/>
                  </a:lnTo>
                  <a:cubicBezTo>
                    <a:pt x="7292" y="935"/>
                    <a:pt x="7105" y="891"/>
                    <a:pt x="6929" y="858"/>
                  </a:cubicBezTo>
                  <a:cubicBezTo>
                    <a:pt x="6764" y="825"/>
                    <a:pt x="6610" y="803"/>
                    <a:pt x="6445" y="770"/>
                  </a:cubicBezTo>
                  <a:cubicBezTo>
                    <a:pt x="6236" y="737"/>
                    <a:pt x="6027" y="693"/>
                    <a:pt x="5818" y="649"/>
                  </a:cubicBezTo>
                  <a:cubicBezTo>
                    <a:pt x="5642" y="616"/>
                    <a:pt x="5466" y="583"/>
                    <a:pt x="5301" y="551"/>
                  </a:cubicBezTo>
                  <a:cubicBezTo>
                    <a:pt x="5104" y="507"/>
                    <a:pt x="4906" y="463"/>
                    <a:pt x="4708" y="419"/>
                  </a:cubicBezTo>
                  <a:cubicBezTo>
                    <a:pt x="4103" y="309"/>
                    <a:pt x="3487" y="199"/>
                    <a:pt x="2904" y="89"/>
                  </a:cubicBezTo>
                  <a:lnTo>
                    <a:pt x="2596" y="34"/>
                  </a:lnTo>
                  <a:cubicBezTo>
                    <a:pt x="2530" y="23"/>
                    <a:pt x="2453" y="12"/>
                    <a:pt x="2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3"/>
            <p:cNvSpPr/>
            <p:nvPr/>
          </p:nvSpPr>
          <p:spPr>
            <a:xfrm flipH="1">
              <a:off x="1104904" y="2260071"/>
              <a:ext cx="672321" cy="1146045"/>
            </a:xfrm>
            <a:custGeom>
              <a:avLst/>
              <a:gdLst/>
              <a:ahLst/>
              <a:cxnLst/>
              <a:rect l="l" t="t" r="r" b="b"/>
              <a:pathLst>
                <a:path w="7072" h="12055" extrusionOk="0">
                  <a:moveTo>
                    <a:pt x="2915" y="0"/>
                  </a:moveTo>
                  <a:cubicBezTo>
                    <a:pt x="2893" y="55"/>
                    <a:pt x="2882" y="99"/>
                    <a:pt x="2860" y="143"/>
                  </a:cubicBezTo>
                  <a:cubicBezTo>
                    <a:pt x="2717" y="594"/>
                    <a:pt x="2585" y="1045"/>
                    <a:pt x="2442" y="1485"/>
                  </a:cubicBezTo>
                  <a:cubicBezTo>
                    <a:pt x="1925" y="3102"/>
                    <a:pt x="1485" y="4729"/>
                    <a:pt x="1100" y="6368"/>
                  </a:cubicBezTo>
                  <a:cubicBezTo>
                    <a:pt x="924" y="7105"/>
                    <a:pt x="737" y="7841"/>
                    <a:pt x="517" y="8567"/>
                  </a:cubicBezTo>
                  <a:cubicBezTo>
                    <a:pt x="352" y="9128"/>
                    <a:pt x="188" y="9689"/>
                    <a:pt x="23" y="10261"/>
                  </a:cubicBezTo>
                  <a:cubicBezTo>
                    <a:pt x="12" y="10294"/>
                    <a:pt x="1" y="10327"/>
                    <a:pt x="1" y="10360"/>
                  </a:cubicBezTo>
                  <a:cubicBezTo>
                    <a:pt x="12" y="10371"/>
                    <a:pt x="23" y="10382"/>
                    <a:pt x="34" y="10382"/>
                  </a:cubicBezTo>
                  <a:lnTo>
                    <a:pt x="1496" y="10954"/>
                  </a:lnTo>
                  <a:cubicBezTo>
                    <a:pt x="2035" y="11162"/>
                    <a:pt x="2563" y="11371"/>
                    <a:pt x="3102" y="11580"/>
                  </a:cubicBezTo>
                  <a:cubicBezTo>
                    <a:pt x="3454" y="11723"/>
                    <a:pt x="3806" y="11855"/>
                    <a:pt x="4168" y="11987"/>
                  </a:cubicBezTo>
                  <a:cubicBezTo>
                    <a:pt x="4227" y="12017"/>
                    <a:pt x="4286" y="12055"/>
                    <a:pt x="4369" y="12055"/>
                  </a:cubicBezTo>
                  <a:cubicBezTo>
                    <a:pt x="4379" y="12055"/>
                    <a:pt x="4389" y="12054"/>
                    <a:pt x="4399" y="12053"/>
                  </a:cubicBezTo>
                  <a:cubicBezTo>
                    <a:pt x="4410" y="11987"/>
                    <a:pt x="4432" y="11932"/>
                    <a:pt x="4443" y="11866"/>
                  </a:cubicBezTo>
                  <a:cubicBezTo>
                    <a:pt x="4542" y="11470"/>
                    <a:pt x="4619" y="11074"/>
                    <a:pt x="4729" y="10679"/>
                  </a:cubicBezTo>
                  <a:cubicBezTo>
                    <a:pt x="4938" y="9876"/>
                    <a:pt x="5147" y="9073"/>
                    <a:pt x="5367" y="8259"/>
                  </a:cubicBezTo>
                  <a:cubicBezTo>
                    <a:pt x="5653" y="7226"/>
                    <a:pt x="5939" y="6181"/>
                    <a:pt x="6225" y="5147"/>
                  </a:cubicBezTo>
                  <a:cubicBezTo>
                    <a:pt x="6467" y="4267"/>
                    <a:pt x="6720" y="3388"/>
                    <a:pt x="6962" y="2508"/>
                  </a:cubicBezTo>
                  <a:cubicBezTo>
                    <a:pt x="6995" y="2365"/>
                    <a:pt x="7028" y="2211"/>
                    <a:pt x="7072" y="2046"/>
                  </a:cubicBezTo>
                  <a:cubicBezTo>
                    <a:pt x="6951" y="1980"/>
                    <a:pt x="6852" y="1925"/>
                    <a:pt x="6764" y="1870"/>
                  </a:cubicBezTo>
                  <a:cubicBezTo>
                    <a:pt x="6060" y="1463"/>
                    <a:pt x="5312" y="1133"/>
                    <a:pt x="4575" y="814"/>
                  </a:cubicBezTo>
                  <a:cubicBezTo>
                    <a:pt x="4289" y="693"/>
                    <a:pt x="4004" y="572"/>
                    <a:pt x="3729" y="418"/>
                  </a:cubicBezTo>
                  <a:cubicBezTo>
                    <a:pt x="3498" y="297"/>
                    <a:pt x="3267" y="176"/>
                    <a:pt x="3036" y="55"/>
                  </a:cubicBezTo>
                  <a:cubicBezTo>
                    <a:pt x="3003" y="33"/>
                    <a:pt x="2959" y="22"/>
                    <a:pt x="29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3"/>
            <p:cNvSpPr/>
            <p:nvPr/>
          </p:nvSpPr>
          <p:spPr>
            <a:xfrm flipH="1">
              <a:off x="1120591" y="2277849"/>
              <a:ext cx="640949" cy="1112486"/>
            </a:xfrm>
            <a:custGeom>
              <a:avLst/>
              <a:gdLst/>
              <a:ahLst/>
              <a:cxnLst/>
              <a:rect l="l" t="t" r="r" b="b"/>
              <a:pathLst>
                <a:path w="6742" h="11702" extrusionOk="0">
                  <a:moveTo>
                    <a:pt x="2838" y="0"/>
                  </a:moveTo>
                  <a:cubicBezTo>
                    <a:pt x="2783" y="165"/>
                    <a:pt x="2728" y="341"/>
                    <a:pt x="2673" y="506"/>
                  </a:cubicBezTo>
                  <a:cubicBezTo>
                    <a:pt x="2585" y="781"/>
                    <a:pt x="2497" y="1067"/>
                    <a:pt x="2409" y="1342"/>
                  </a:cubicBezTo>
                  <a:cubicBezTo>
                    <a:pt x="1914" y="2882"/>
                    <a:pt x="1474" y="4476"/>
                    <a:pt x="1067" y="6214"/>
                  </a:cubicBezTo>
                  <a:cubicBezTo>
                    <a:pt x="924" y="6819"/>
                    <a:pt x="726" y="7621"/>
                    <a:pt x="495" y="8413"/>
                  </a:cubicBezTo>
                  <a:lnTo>
                    <a:pt x="319" y="9018"/>
                  </a:lnTo>
                  <a:cubicBezTo>
                    <a:pt x="209" y="9370"/>
                    <a:pt x="99" y="9733"/>
                    <a:pt x="1" y="10096"/>
                  </a:cubicBezTo>
                  <a:cubicBezTo>
                    <a:pt x="363" y="10239"/>
                    <a:pt x="726" y="10382"/>
                    <a:pt x="1089" y="10525"/>
                  </a:cubicBezTo>
                  <a:lnTo>
                    <a:pt x="1881" y="10833"/>
                  </a:lnTo>
                  <a:lnTo>
                    <a:pt x="2981" y="11261"/>
                  </a:lnTo>
                  <a:cubicBezTo>
                    <a:pt x="3300" y="11393"/>
                    <a:pt x="3641" y="11514"/>
                    <a:pt x="4047" y="11668"/>
                  </a:cubicBezTo>
                  <a:cubicBezTo>
                    <a:pt x="4069" y="11679"/>
                    <a:pt x="4080" y="11690"/>
                    <a:pt x="4091" y="11690"/>
                  </a:cubicBezTo>
                  <a:cubicBezTo>
                    <a:pt x="4113" y="11701"/>
                    <a:pt x="4113" y="11701"/>
                    <a:pt x="4124" y="11701"/>
                  </a:cubicBezTo>
                  <a:cubicBezTo>
                    <a:pt x="4135" y="11690"/>
                    <a:pt x="4135" y="11668"/>
                    <a:pt x="4146" y="11646"/>
                  </a:cubicBezTo>
                  <a:cubicBezTo>
                    <a:pt x="4179" y="11514"/>
                    <a:pt x="4201" y="11382"/>
                    <a:pt x="4234" y="11250"/>
                  </a:cubicBezTo>
                  <a:cubicBezTo>
                    <a:pt x="4289" y="10986"/>
                    <a:pt x="4355" y="10723"/>
                    <a:pt x="4421" y="10459"/>
                  </a:cubicBezTo>
                  <a:cubicBezTo>
                    <a:pt x="4630" y="9667"/>
                    <a:pt x="4850" y="8842"/>
                    <a:pt x="5070" y="8039"/>
                  </a:cubicBezTo>
                  <a:cubicBezTo>
                    <a:pt x="5279" y="7236"/>
                    <a:pt x="5510" y="6412"/>
                    <a:pt x="5730" y="5620"/>
                  </a:cubicBezTo>
                  <a:lnTo>
                    <a:pt x="5928" y="4916"/>
                  </a:lnTo>
                  <a:cubicBezTo>
                    <a:pt x="6038" y="4531"/>
                    <a:pt x="6148" y="4135"/>
                    <a:pt x="6247" y="3739"/>
                  </a:cubicBezTo>
                  <a:cubicBezTo>
                    <a:pt x="6390" y="3256"/>
                    <a:pt x="6522" y="2772"/>
                    <a:pt x="6654" y="2288"/>
                  </a:cubicBezTo>
                  <a:cubicBezTo>
                    <a:pt x="6676" y="2189"/>
                    <a:pt x="6709" y="2090"/>
                    <a:pt x="6731" y="1980"/>
                  </a:cubicBezTo>
                  <a:lnTo>
                    <a:pt x="6742" y="1925"/>
                  </a:lnTo>
                  <a:lnTo>
                    <a:pt x="6731" y="1925"/>
                  </a:lnTo>
                  <a:cubicBezTo>
                    <a:pt x="6654" y="1881"/>
                    <a:pt x="6588" y="1837"/>
                    <a:pt x="6522" y="1804"/>
                  </a:cubicBezTo>
                  <a:cubicBezTo>
                    <a:pt x="5829" y="1397"/>
                    <a:pt x="5103" y="1078"/>
                    <a:pt x="4355" y="759"/>
                  </a:cubicBezTo>
                  <a:cubicBezTo>
                    <a:pt x="4069" y="638"/>
                    <a:pt x="3784" y="506"/>
                    <a:pt x="3498" y="352"/>
                  </a:cubicBezTo>
                  <a:cubicBezTo>
                    <a:pt x="3311" y="253"/>
                    <a:pt x="3124" y="154"/>
                    <a:pt x="2948" y="66"/>
                  </a:cubicBezTo>
                  <a:lnTo>
                    <a:pt x="2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3"/>
            <p:cNvSpPr/>
            <p:nvPr/>
          </p:nvSpPr>
          <p:spPr>
            <a:xfrm flipH="1">
              <a:off x="1978865" y="1818764"/>
              <a:ext cx="491502" cy="1451308"/>
            </a:xfrm>
            <a:custGeom>
              <a:avLst/>
              <a:gdLst/>
              <a:ahLst/>
              <a:cxnLst/>
              <a:rect l="l" t="t" r="r" b="b"/>
              <a:pathLst>
                <a:path w="5170" h="15266" extrusionOk="0">
                  <a:moveTo>
                    <a:pt x="3424" y="1"/>
                  </a:moveTo>
                  <a:cubicBezTo>
                    <a:pt x="3409" y="1"/>
                    <a:pt x="3393" y="4"/>
                    <a:pt x="3377" y="13"/>
                  </a:cubicBezTo>
                  <a:cubicBezTo>
                    <a:pt x="3366" y="35"/>
                    <a:pt x="3355" y="57"/>
                    <a:pt x="3355" y="79"/>
                  </a:cubicBezTo>
                  <a:cubicBezTo>
                    <a:pt x="3300" y="409"/>
                    <a:pt x="3256" y="738"/>
                    <a:pt x="3201" y="1068"/>
                  </a:cubicBezTo>
                  <a:cubicBezTo>
                    <a:pt x="3146" y="1442"/>
                    <a:pt x="3091" y="1816"/>
                    <a:pt x="3036" y="2201"/>
                  </a:cubicBezTo>
                  <a:cubicBezTo>
                    <a:pt x="2981" y="2553"/>
                    <a:pt x="2926" y="2916"/>
                    <a:pt x="2871" y="3279"/>
                  </a:cubicBezTo>
                  <a:cubicBezTo>
                    <a:pt x="2816" y="3565"/>
                    <a:pt x="2761" y="3862"/>
                    <a:pt x="2706" y="4159"/>
                  </a:cubicBezTo>
                  <a:cubicBezTo>
                    <a:pt x="2695" y="4214"/>
                    <a:pt x="2684" y="4280"/>
                    <a:pt x="2684" y="4345"/>
                  </a:cubicBezTo>
                  <a:cubicBezTo>
                    <a:pt x="2651" y="4895"/>
                    <a:pt x="2596" y="5434"/>
                    <a:pt x="2519" y="5962"/>
                  </a:cubicBezTo>
                  <a:cubicBezTo>
                    <a:pt x="2486" y="6237"/>
                    <a:pt x="2442" y="6512"/>
                    <a:pt x="2354" y="6765"/>
                  </a:cubicBezTo>
                  <a:cubicBezTo>
                    <a:pt x="2288" y="6963"/>
                    <a:pt x="2222" y="7150"/>
                    <a:pt x="2145" y="7348"/>
                  </a:cubicBezTo>
                  <a:cubicBezTo>
                    <a:pt x="2013" y="7711"/>
                    <a:pt x="1903" y="8085"/>
                    <a:pt x="1749" y="8447"/>
                  </a:cubicBezTo>
                  <a:cubicBezTo>
                    <a:pt x="1562" y="8898"/>
                    <a:pt x="1342" y="9338"/>
                    <a:pt x="1111" y="9767"/>
                  </a:cubicBezTo>
                  <a:cubicBezTo>
                    <a:pt x="1078" y="9855"/>
                    <a:pt x="1045" y="9932"/>
                    <a:pt x="1023" y="10020"/>
                  </a:cubicBezTo>
                  <a:cubicBezTo>
                    <a:pt x="935" y="10383"/>
                    <a:pt x="847" y="10757"/>
                    <a:pt x="770" y="11120"/>
                  </a:cubicBezTo>
                  <a:cubicBezTo>
                    <a:pt x="693" y="11516"/>
                    <a:pt x="605" y="11901"/>
                    <a:pt x="550" y="12296"/>
                  </a:cubicBezTo>
                  <a:cubicBezTo>
                    <a:pt x="484" y="12802"/>
                    <a:pt x="374" y="13308"/>
                    <a:pt x="253" y="13803"/>
                  </a:cubicBezTo>
                  <a:cubicBezTo>
                    <a:pt x="187" y="14100"/>
                    <a:pt x="110" y="14397"/>
                    <a:pt x="33" y="14694"/>
                  </a:cubicBezTo>
                  <a:cubicBezTo>
                    <a:pt x="22" y="14738"/>
                    <a:pt x="0" y="14793"/>
                    <a:pt x="44" y="14848"/>
                  </a:cubicBezTo>
                  <a:cubicBezTo>
                    <a:pt x="638" y="14991"/>
                    <a:pt x="1221" y="15145"/>
                    <a:pt x="1826" y="15266"/>
                  </a:cubicBezTo>
                  <a:cubicBezTo>
                    <a:pt x="1848" y="15233"/>
                    <a:pt x="1859" y="15200"/>
                    <a:pt x="1859" y="15178"/>
                  </a:cubicBezTo>
                  <a:cubicBezTo>
                    <a:pt x="1914" y="14925"/>
                    <a:pt x="1958" y="14661"/>
                    <a:pt x="2002" y="14408"/>
                  </a:cubicBezTo>
                  <a:cubicBezTo>
                    <a:pt x="2068" y="14012"/>
                    <a:pt x="2134" y="13627"/>
                    <a:pt x="2200" y="13242"/>
                  </a:cubicBezTo>
                  <a:cubicBezTo>
                    <a:pt x="2321" y="12582"/>
                    <a:pt x="2497" y="11922"/>
                    <a:pt x="2684" y="11274"/>
                  </a:cubicBezTo>
                  <a:cubicBezTo>
                    <a:pt x="2915" y="10438"/>
                    <a:pt x="3146" y="9591"/>
                    <a:pt x="3377" y="8744"/>
                  </a:cubicBezTo>
                  <a:cubicBezTo>
                    <a:pt x="3509" y="8238"/>
                    <a:pt x="3619" y="7733"/>
                    <a:pt x="3739" y="7238"/>
                  </a:cubicBezTo>
                  <a:cubicBezTo>
                    <a:pt x="3849" y="6754"/>
                    <a:pt x="3970" y="6270"/>
                    <a:pt x="4069" y="5786"/>
                  </a:cubicBezTo>
                  <a:cubicBezTo>
                    <a:pt x="4245" y="4939"/>
                    <a:pt x="4410" y="4082"/>
                    <a:pt x="4630" y="3235"/>
                  </a:cubicBezTo>
                  <a:cubicBezTo>
                    <a:pt x="4850" y="2432"/>
                    <a:pt x="4993" y="1607"/>
                    <a:pt x="5169" y="771"/>
                  </a:cubicBezTo>
                  <a:cubicBezTo>
                    <a:pt x="5147" y="760"/>
                    <a:pt x="5125" y="749"/>
                    <a:pt x="5103" y="738"/>
                  </a:cubicBezTo>
                  <a:cubicBezTo>
                    <a:pt x="4784" y="606"/>
                    <a:pt x="4465" y="475"/>
                    <a:pt x="4157" y="343"/>
                  </a:cubicBezTo>
                  <a:cubicBezTo>
                    <a:pt x="3948" y="255"/>
                    <a:pt x="3750" y="145"/>
                    <a:pt x="3542" y="57"/>
                  </a:cubicBezTo>
                  <a:cubicBezTo>
                    <a:pt x="3509" y="32"/>
                    <a:pt x="3469" y="1"/>
                    <a:pt x="3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3"/>
            <p:cNvSpPr/>
            <p:nvPr/>
          </p:nvSpPr>
          <p:spPr>
            <a:xfrm flipH="1">
              <a:off x="1993506" y="1835591"/>
              <a:ext cx="461175" cy="1418795"/>
            </a:xfrm>
            <a:custGeom>
              <a:avLst/>
              <a:gdLst/>
              <a:ahLst/>
              <a:cxnLst/>
              <a:rect l="l" t="t" r="r" b="b"/>
              <a:pathLst>
                <a:path w="4851" h="14924" extrusionOk="0">
                  <a:moveTo>
                    <a:pt x="3311" y="1"/>
                  </a:moveTo>
                  <a:cubicBezTo>
                    <a:pt x="3267" y="309"/>
                    <a:pt x="3223" y="605"/>
                    <a:pt x="3179" y="913"/>
                  </a:cubicBezTo>
                  <a:lnTo>
                    <a:pt x="3102" y="1353"/>
                  </a:lnTo>
                  <a:cubicBezTo>
                    <a:pt x="3069" y="1584"/>
                    <a:pt x="3036" y="1815"/>
                    <a:pt x="3003" y="2046"/>
                  </a:cubicBezTo>
                  <a:lnTo>
                    <a:pt x="2970" y="2266"/>
                  </a:lnTo>
                  <a:cubicBezTo>
                    <a:pt x="2926" y="2541"/>
                    <a:pt x="2882" y="2838"/>
                    <a:pt x="2838" y="3124"/>
                  </a:cubicBezTo>
                  <a:cubicBezTo>
                    <a:pt x="2805" y="3311"/>
                    <a:pt x="2772" y="3498"/>
                    <a:pt x="2739" y="3685"/>
                  </a:cubicBezTo>
                  <a:cubicBezTo>
                    <a:pt x="2717" y="3795"/>
                    <a:pt x="2706" y="3894"/>
                    <a:pt x="2684" y="4004"/>
                  </a:cubicBezTo>
                  <a:lnTo>
                    <a:pt x="2684" y="4015"/>
                  </a:lnTo>
                  <a:cubicBezTo>
                    <a:pt x="2673" y="4070"/>
                    <a:pt x="2662" y="4125"/>
                    <a:pt x="2662" y="4179"/>
                  </a:cubicBezTo>
                  <a:cubicBezTo>
                    <a:pt x="2618" y="4773"/>
                    <a:pt x="2563" y="5301"/>
                    <a:pt x="2497" y="5807"/>
                  </a:cubicBezTo>
                  <a:lnTo>
                    <a:pt x="2486" y="5851"/>
                  </a:lnTo>
                  <a:cubicBezTo>
                    <a:pt x="2453" y="6115"/>
                    <a:pt x="2409" y="6379"/>
                    <a:pt x="2321" y="6643"/>
                  </a:cubicBezTo>
                  <a:cubicBezTo>
                    <a:pt x="2288" y="6709"/>
                    <a:pt x="2266" y="6786"/>
                    <a:pt x="2244" y="6863"/>
                  </a:cubicBezTo>
                  <a:cubicBezTo>
                    <a:pt x="2200" y="6973"/>
                    <a:pt x="2156" y="7094"/>
                    <a:pt x="2112" y="7215"/>
                  </a:cubicBezTo>
                  <a:cubicBezTo>
                    <a:pt x="2068" y="7347"/>
                    <a:pt x="2013" y="7490"/>
                    <a:pt x="1969" y="7622"/>
                  </a:cubicBezTo>
                  <a:cubicBezTo>
                    <a:pt x="1892" y="7853"/>
                    <a:pt x="1804" y="8094"/>
                    <a:pt x="1705" y="8325"/>
                  </a:cubicBezTo>
                  <a:cubicBezTo>
                    <a:pt x="1518" y="8776"/>
                    <a:pt x="1309" y="9227"/>
                    <a:pt x="1078" y="9667"/>
                  </a:cubicBezTo>
                  <a:cubicBezTo>
                    <a:pt x="1034" y="9733"/>
                    <a:pt x="1012" y="9799"/>
                    <a:pt x="990" y="9876"/>
                  </a:cubicBezTo>
                  <a:cubicBezTo>
                    <a:pt x="968" y="9997"/>
                    <a:pt x="935" y="10118"/>
                    <a:pt x="913" y="10239"/>
                  </a:cubicBezTo>
                  <a:cubicBezTo>
                    <a:pt x="858" y="10481"/>
                    <a:pt x="792" y="10723"/>
                    <a:pt x="748" y="10976"/>
                  </a:cubicBezTo>
                  <a:lnTo>
                    <a:pt x="715" y="11097"/>
                  </a:lnTo>
                  <a:cubicBezTo>
                    <a:pt x="649" y="11438"/>
                    <a:pt x="572" y="11789"/>
                    <a:pt x="528" y="12141"/>
                  </a:cubicBezTo>
                  <a:cubicBezTo>
                    <a:pt x="451" y="12636"/>
                    <a:pt x="352" y="13153"/>
                    <a:pt x="220" y="13659"/>
                  </a:cubicBezTo>
                  <a:cubicBezTo>
                    <a:pt x="154" y="13956"/>
                    <a:pt x="77" y="14253"/>
                    <a:pt x="11" y="14550"/>
                  </a:cubicBezTo>
                  <a:cubicBezTo>
                    <a:pt x="11" y="14550"/>
                    <a:pt x="0" y="14561"/>
                    <a:pt x="0" y="14561"/>
                  </a:cubicBezTo>
                  <a:cubicBezTo>
                    <a:pt x="187" y="14605"/>
                    <a:pt x="363" y="14649"/>
                    <a:pt x="539" y="14693"/>
                  </a:cubicBezTo>
                  <a:cubicBezTo>
                    <a:pt x="880" y="14770"/>
                    <a:pt x="1221" y="14858"/>
                    <a:pt x="1562" y="14924"/>
                  </a:cubicBezTo>
                  <a:cubicBezTo>
                    <a:pt x="1606" y="14682"/>
                    <a:pt x="1650" y="14440"/>
                    <a:pt x="1694" y="14198"/>
                  </a:cubicBezTo>
                  <a:cubicBezTo>
                    <a:pt x="1716" y="14055"/>
                    <a:pt x="1738" y="13923"/>
                    <a:pt x="1771" y="13780"/>
                  </a:cubicBezTo>
                  <a:cubicBezTo>
                    <a:pt x="1804" y="13538"/>
                    <a:pt x="1848" y="13285"/>
                    <a:pt x="1892" y="13032"/>
                  </a:cubicBezTo>
                  <a:cubicBezTo>
                    <a:pt x="2024" y="12361"/>
                    <a:pt x="2200" y="11691"/>
                    <a:pt x="2376" y="11064"/>
                  </a:cubicBezTo>
                  <a:cubicBezTo>
                    <a:pt x="2662" y="10052"/>
                    <a:pt x="2871" y="9271"/>
                    <a:pt x="3069" y="8534"/>
                  </a:cubicBezTo>
                  <a:cubicBezTo>
                    <a:pt x="3168" y="8160"/>
                    <a:pt x="3256" y="7776"/>
                    <a:pt x="3344" y="7402"/>
                  </a:cubicBezTo>
                  <a:cubicBezTo>
                    <a:pt x="3366" y="7281"/>
                    <a:pt x="3399" y="7149"/>
                    <a:pt x="3432" y="7028"/>
                  </a:cubicBezTo>
                  <a:cubicBezTo>
                    <a:pt x="3454" y="6907"/>
                    <a:pt x="3487" y="6786"/>
                    <a:pt x="3508" y="6676"/>
                  </a:cubicBezTo>
                  <a:cubicBezTo>
                    <a:pt x="3596" y="6313"/>
                    <a:pt x="3684" y="5950"/>
                    <a:pt x="3761" y="5576"/>
                  </a:cubicBezTo>
                  <a:cubicBezTo>
                    <a:pt x="3794" y="5411"/>
                    <a:pt x="3827" y="5246"/>
                    <a:pt x="3860" y="5081"/>
                  </a:cubicBezTo>
                  <a:cubicBezTo>
                    <a:pt x="4003" y="4399"/>
                    <a:pt x="4146" y="3707"/>
                    <a:pt x="4322" y="3025"/>
                  </a:cubicBezTo>
                  <a:cubicBezTo>
                    <a:pt x="4487" y="2431"/>
                    <a:pt x="4608" y="1826"/>
                    <a:pt x="4729" y="1232"/>
                  </a:cubicBezTo>
                  <a:cubicBezTo>
                    <a:pt x="4773" y="1045"/>
                    <a:pt x="4806" y="858"/>
                    <a:pt x="4850" y="671"/>
                  </a:cubicBezTo>
                  <a:cubicBezTo>
                    <a:pt x="4762" y="638"/>
                    <a:pt x="4674" y="605"/>
                    <a:pt x="4586" y="561"/>
                  </a:cubicBezTo>
                  <a:cubicBezTo>
                    <a:pt x="4366" y="473"/>
                    <a:pt x="4146" y="385"/>
                    <a:pt x="3937" y="298"/>
                  </a:cubicBezTo>
                  <a:cubicBezTo>
                    <a:pt x="3805" y="243"/>
                    <a:pt x="3684" y="177"/>
                    <a:pt x="3563" y="122"/>
                  </a:cubicBezTo>
                  <a:cubicBezTo>
                    <a:pt x="3487" y="78"/>
                    <a:pt x="3399" y="45"/>
                    <a:pt x="3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3"/>
            <p:cNvSpPr/>
            <p:nvPr/>
          </p:nvSpPr>
          <p:spPr>
            <a:xfrm flipH="1">
              <a:off x="1439449" y="1895199"/>
              <a:ext cx="584478" cy="353463"/>
            </a:xfrm>
            <a:custGeom>
              <a:avLst/>
              <a:gdLst/>
              <a:ahLst/>
              <a:cxnLst/>
              <a:rect l="l" t="t" r="r" b="b"/>
              <a:pathLst>
                <a:path w="6148" h="3718" extrusionOk="0">
                  <a:moveTo>
                    <a:pt x="671" y="0"/>
                  </a:moveTo>
                  <a:cubicBezTo>
                    <a:pt x="638" y="0"/>
                    <a:pt x="605" y="11"/>
                    <a:pt x="572" y="11"/>
                  </a:cubicBezTo>
                  <a:cubicBezTo>
                    <a:pt x="506" y="319"/>
                    <a:pt x="440" y="627"/>
                    <a:pt x="385" y="935"/>
                  </a:cubicBezTo>
                  <a:cubicBezTo>
                    <a:pt x="286" y="1474"/>
                    <a:pt x="154" y="2013"/>
                    <a:pt x="22" y="2552"/>
                  </a:cubicBezTo>
                  <a:cubicBezTo>
                    <a:pt x="11" y="2585"/>
                    <a:pt x="0" y="2629"/>
                    <a:pt x="0" y="2673"/>
                  </a:cubicBezTo>
                  <a:cubicBezTo>
                    <a:pt x="605" y="2805"/>
                    <a:pt x="1210" y="2882"/>
                    <a:pt x="1815" y="3003"/>
                  </a:cubicBezTo>
                  <a:cubicBezTo>
                    <a:pt x="2409" y="3124"/>
                    <a:pt x="3002" y="3256"/>
                    <a:pt x="3596" y="3377"/>
                  </a:cubicBezTo>
                  <a:cubicBezTo>
                    <a:pt x="4201" y="3498"/>
                    <a:pt x="4806" y="3574"/>
                    <a:pt x="5400" y="3717"/>
                  </a:cubicBezTo>
                  <a:cubicBezTo>
                    <a:pt x="5455" y="3673"/>
                    <a:pt x="5466" y="3618"/>
                    <a:pt x="5477" y="3552"/>
                  </a:cubicBezTo>
                  <a:cubicBezTo>
                    <a:pt x="5642" y="3025"/>
                    <a:pt x="5807" y="2486"/>
                    <a:pt x="5972" y="1947"/>
                  </a:cubicBezTo>
                  <a:cubicBezTo>
                    <a:pt x="6071" y="1650"/>
                    <a:pt x="6115" y="1331"/>
                    <a:pt x="6148" y="1001"/>
                  </a:cubicBezTo>
                  <a:cubicBezTo>
                    <a:pt x="6148" y="979"/>
                    <a:pt x="6148" y="957"/>
                    <a:pt x="6148" y="935"/>
                  </a:cubicBezTo>
                  <a:cubicBezTo>
                    <a:pt x="6027" y="891"/>
                    <a:pt x="5917" y="869"/>
                    <a:pt x="5796" y="847"/>
                  </a:cubicBezTo>
                  <a:cubicBezTo>
                    <a:pt x="5576" y="814"/>
                    <a:pt x="5345" y="770"/>
                    <a:pt x="5125" y="726"/>
                  </a:cubicBezTo>
                  <a:cubicBezTo>
                    <a:pt x="4828" y="671"/>
                    <a:pt x="4531" y="605"/>
                    <a:pt x="4234" y="550"/>
                  </a:cubicBezTo>
                  <a:cubicBezTo>
                    <a:pt x="3629" y="429"/>
                    <a:pt x="3013" y="319"/>
                    <a:pt x="2409" y="220"/>
                  </a:cubicBezTo>
                  <a:cubicBezTo>
                    <a:pt x="1837" y="110"/>
                    <a:pt x="1254" y="55"/>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3"/>
            <p:cNvSpPr/>
            <p:nvPr/>
          </p:nvSpPr>
          <p:spPr>
            <a:xfrm flipH="1">
              <a:off x="1453044" y="1908794"/>
              <a:ext cx="556243" cy="325228"/>
            </a:xfrm>
            <a:custGeom>
              <a:avLst/>
              <a:gdLst/>
              <a:ahLst/>
              <a:cxnLst/>
              <a:rect l="l" t="t" r="r" b="b"/>
              <a:pathLst>
                <a:path w="5851" h="3421" extrusionOk="0">
                  <a:moveTo>
                    <a:pt x="539" y="0"/>
                  </a:moveTo>
                  <a:cubicBezTo>
                    <a:pt x="528" y="66"/>
                    <a:pt x="506" y="121"/>
                    <a:pt x="495" y="187"/>
                  </a:cubicBezTo>
                  <a:cubicBezTo>
                    <a:pt x="451" y="407"/>
                    <a:pt x="407" y="605"/>
                    <a:pt x="363" y="814"/>
                  </a:cubicBezTo>
                  <a:cubicBezTo>
                    <a:pt x="253" y="1408"/>
                    <a:pt x="110" y="1980"/>
                    <a:pt x="0" y="2420"/>
                  </a:cubicBezTo>
                  <a:cubicBezTo>
                    <a:pt x="264" y="2475"/>
                    <a:pt x="528" y="2519"/>
                    <a:pt x="792" y="2563"/>
                  </a:cubicBezTo>
                  <a:cubicBezTo>
                    <a:pt x="1078" y="2618"/>
                    <a:pt x="1386" y="2662"/>
                    <a:pt x="1683" y="2728"/>
                  </a:cubicBezTo>
                  <a:cubicBezTo>
                    <a:pt x="1991" y="2783"/>
                    <a:pt x="2288" y="2849"/>
                    <a:pt x="2585" y="2915"/>
                  </a:cubicBezTo>
                  <a:cubicBezTo>
                    <a:pt x="2881" y="2970"/>
                    <a:pt x="3178" y="3036"/>
                    <a:pt x="3475" y="3091"/>
                  </a:cubicBezTo>
                  <a:cubicBezTo>
                    <a:pt x="3706" y="3135"/>
                    <a:pt x="3937" y="3179"/>
                    <a:pt x="4168" y="3223"/>
                  </a:cubicBezTo>
                  <a:cubicBezTo>
                    <a:pt x="4498" y="3278"/>
                    <a:pt x="4839" y="3344"/>
                    <a:pt x="5180" y="3420"/>
                  </a:cubicBezTo>
                  <a:lnTo>
                    <a:pt x="5180" y="3409"/>
                  </a:lnTo>
                  <a:cubicBezTo>
                    <a:pt x="5180" y="3398"/>
                    <a:pt x="5180" y="3387"/>
                    <a:pt x="5191" y="3376"/>
                  </a:cubicBezTo>
                  <a:lnTo>
                    <a:pt x="5356" y="2816"/>
                  </a:lnTo>
                  <a:cubicBezTo>
                    <a:pt x="5466" y="2475"/>
                    <a:pt x="5565" y="2112"/>
                    <a:pt x="5675" y="1771"/>
                  </a:cubicBezTo>
                  <a:cubicBezTo>
                    <a:pt x="5752" y="1518"/>
                    <a:pt x="5807" y="1232"/>
                    <a:pt x="5851" y="891"/>
                  </a:cubicBezTo>
                  <a:cubicBezTo>
                    <a:pt x="5796" y="880"/>
                    <a:pt x="5741" y="869"/>
                    <a:pt x="5686" y="858"/>
                  </a:cubicBezTo>
                  <a:cubicBezTo>
                    <a:pt x="5664" y="858"/>
                    <a:pt x="5642" y="847"/>
                    <a:pt x="5620" y="847"/>
                  </a:cubicBezTo>
                  <a:cubicBezTo>
                    <a:pt x="5521" y="825"/>
                    <a:pt x="5433" y="814"/>
                    <a:pt x="5345" y="792"/>
                  </a:cubicBezTo>
                  <a:cubicBezTo>
                    <a:pt x="5213" y="770"/>
                    <a:pt x="5081" y="748"/>
                    <a:pt x="4949" y="726"/>
                  </a:cubicBezTo>
                  <a:cubicBezTo>
                    <a:pt x="4817" y="704"/>
                    <a:pt x="4685" y="671"/>
                    <a:pt x="4553" y="638"/>
                  </a:cubicBezTo>
                  <a:cubicBezTo>
                    <a:pt x="4388" y="605"/>
                    <a:pt x="4223" y="572"/>
                    <a:pt x="4058" y="539"/>
                  </a:cubicBezTo>
                  <a:cubicBezTo>
                    <a:pt x="3486" y="429"/>
                    <a:pt x="2892" y="330"/>
                    <a:pt x="2233" y="209"/>
                  </a:cubicBezTo>
                  <a:cubicBezTo>
                    <a:pt x="1628" y="110"/>
                    <a:pt x="1045" y="44"/>
                    <a:pt x="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3"/>
            <p:cNvSpPr/>
            <p:nvPr/>
          </p:nvSpPr>
          <p:spPr>
            <a:xfrm flipH="1">
              <a:off x="2391841" y="2800533"/>
              <a:ext cx="1014281" cy="425620"/>
            </a:xfrm>
            <a:custGeom>
              <a:avLst/>
              <a:gdLst/>
              <a:ahLst/>
              <a:cxnLst/>
              <a:rect l="l" t="t" r="r" b="b"/>
              <a:pathLst>
                <a:path w="10669" h="4477" extrusionOk="0">
                  <a:moveTo>
                    <a:pt x="1" y="2112"/>
                  </a:moveTo>
                  <a:lnTo>
                    <a:pt x="1" y="2123"/>
                  </a:lnTo>
                  <a:cubicBezTo>
                    <a:pt x="1" y="2120"/>
                    <a:pt x="1" y="2116"/>
                    <a:pt x="2" y="2113"/>
                  </a:cubicBezTo>
                  <a:lnTo>
                    <a:pt x="2" y="2113"/>
                  </a:lnTo>
                  <a:cubicBezTo>
                    <a:pt x="1" y="2113"/>
                    <a:pt x="1" y="2112"/>
                    <a:pt x="1" y="2112"/>
                  </a:cubicBezTo>
                  <a:close/>
                  <a:moveTo>
                    <a:pt x="10668" y="1"/>
                  </a:moveTo>
                  <a:lnTo>
                    <a:pt x="10668" y="1"/>
                  </a:lnTo>
                  <a:cubicBezTo>
                    <a:pt x="10613" y="12"/>
                    <a:pt x="10602" y="45"/>
                    <a:pt x="10580" y="67"/>
                  </a:cubicBezTo>
                  <a:cubicBezTo>
                    <a:pt x="10426" y="309"/>
                    <a:pt x="10228" y="518"/>
                    <a:pt x="10019" y="716"/>
                  </a:cubicBezTo>
                  <a:cubicBezTo>
                    <a:pt x="9788" y="914"/>
                    <a:pt x="9547" y="1101"/>
                    <a:pt x="9316" y="1299"/>
                  </a:cubicBezTo>
                  <a:cubicBezTo>
                    <a:pt x="8667" y="1837"/>
                    <a:pt x="7930" y="2233"/>
                    <a:pt x="7160" y="2552"/>
                  </a:cubicBezTo>
                  <a:cubicBezTo>
                    <a:pt x="6874" y="2662"/>
                    <a:pt x="6577" y="2728"/>
                    <a:pt x="6269" y="2750"/>
                  </a:cubicBezTo>
                  <a:cubicBezTo>
                    <a:pt x="6093" y="2750"/>
                    <a:pt x="5917" y="2750"/>
                    <a:pt x="5742" y="2772"/>
                  </a:cubicBezTo>
                  <a:cubicBezTo>
                    <a:pt x="5681" y="2777"/>
                    <a:pt x="5621" y="2779"/>
                    <a:pt x="5561" y="2779"/>
                  </a:cubicBezTo>
                  <a:cubicBezTo>
                    <a:pt x="5346" y="2779"/>
                    <a:pt x="5131" y="2752"/>
                    <a:pt x="4917" y="2717"/>
                  </a:cubicBezTo>
                  <a:cubicBezTo>
                    <a:pt x="4642" y="2662"/>
                    <a:pt x="4367" y="2607"/>
                    <a:pt x="4103" y="2530"/>
                  </a:cubicBezTo>
                  <a:cubicBezTo>
                    <a:pt x="3674" y="2431"/>
                    <a:pt x="3267" y="2288"/>
                    <a:pt x="2871" y="2101"/>
                  </a:cubicBezTo>
                  <a:cubicBezTo>
                    <a:pt x="2838" y="2079"/>
                    <a:pt x="2794" y="2068"/>
                    <a:pt x="2761" y="2046"/>
                  </a:cubicBezTo>
                  <a:cubicBezTo>
                    <a:pt x="2189" y="1870"/>
                    <a:pt x="1695" y="1552"/>
                    <a:pt x="1178" y="1255"/>
                  </a:cubicBezTo>
                  <a:cubicBezTo>
                    <a:pt x="1178" y="1255"/>
                    <a:pt x="1178" y="1244"/>
                    <a:pt x="1167" y="1244"/>
                  </a:cubicBezTo>
                  <a:cubicBezTo>
                    <a:pt x="936" y="1090"/>
                    <a:pt x="705" y="936"/>
                    <a:pt x="474" y="771"/>
                  </a:cubicBezTo>
                  <a:cubicBezTo>
                    <a:pt x="430" y="749"/>
                    <a:pt x="386" y="727"/>
                    <a:pt x="331" y="694"/>
                  </a:cubicBezTo>
                  <a:cubicBezTo>
                    <a:pt x="244" y="889"/>
                    <a:pt x="19" y="1872"/>
                    <a:pt x="2" y="2113"/>
                  </a:cubicBezTo>
                  <a:lnTo>
                    <a:pt x="2" y="2113"/>
                  </a:lnTo>
                  <a:cubicBezTo>
                    <a:pt x="34" y="2124"/>
                    <a:pt x="67" y="2145"/>
                    <a:pt x="100" y="2156"/>
                  </a:cubicBezTo>
                  <a:cubicBezTo>
                    <a:pt x="815" y="2332"/>
                    <a:pt x="1530" y="2519"/>
                    <a:pt x="2244" y="2695"/>
                  </a:cubicBezTo>
                  <a:cubicBezTo>
                    <a:pt x="3234" y="2948"/>
                    <a:pt x="4224" y="3190"/>
                    <a:pt x="5214" y="3432"/>
                  </a:cubicBezTo>
                  <a:cubicBezTo>
                    <a:pt x="5884" y="3597"/>
                    <a:pt x="6555" y="3762"/>
                    <a:pt x="7226" y="3927"/>
                  </a:cubicBezTo>
                  <a:cubicBezTo>
                    <a:pt x="8018" y="4103"/>
                    <a:pt x="8821" y="4279"/>
                    <a:pt x="9613" y="4466"/>
                  </a:cubicBezTo>
                  <a:cubicBezTo>
                    <a:pt x="9645" y="4466"/>
                    <a:pt x="9689" y="4466"/>
                    <a:pt x="9733" y="4477"/>
                  </a:cubicBezTo>
                  <a:cubicBezTo>
                    <a:pt x="9744" y="4444"/>
                    <a:pt x="9755" y="4422"/>
                    <a:pt x="9766" y="4400"/>
                  </a:cubicBezTo>
                  <a:cubicBezTo>
                    <a:pt x="9777" y="4301"/>
                    <a:pt x="9799" y="4202"/>
                    <a:pt x="9821" y="4103"/>
                  </a:cubicBezTo>
                  <a:cubicBezTo>
                    <a:pt x="9876" y="3883"/>
                    <a:pt x="9942" y="3663"/>
                    <a:pt x="9997" y="3443"/>
                  </a:cubicBezTo>
                  <a:cubicBezTo>
                    <a:pt x="10096" y="3047"/>
                    <a:pt x="10184" y="2640"/>
                    <a:pt x="10250" y="2222"/>
                  </a:cubicBezTo>
                  <a:cubicBezTo>
                    <a:pt x="10272" y="2024"/>
                    <a:pt x="10294" y="1837"/>
                    <a:pt x="10338" y="1639"/>
                  </a:cubicBezTo>
                  <a:cubicBezTo>
                    <a:pt x="10437" y="1123"/>
                    <a:pt x="10547" y="617"/>
                    <a:pt x="10657" y="100"/>
                  </a:cubicBezTo>
                  <a:cubicBezTo>
                    <a:pt x="10668" y="67"/>
                    <a:pt x="10668" y="34"/>
                    <a:pt x="10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3"/>
            <p:cNvSpPr/>
            <p:nvPr/>
          </p:nvSpPr>
          <p:spPr>
            <a:xfrm flipH="1">
              <a:off x="2413802" y="2847592"/>
              <a:ext cx="977680" cy="363920"/>
            </a:xfrm>
            <a:custGeom>
              <a:avLst/>
              <a:gdLst/>
              <a:ahLst/>
              <a:cxnLst/>
              <a:rect l="l" t="t" r="r" b="b"/>
              <a:pathLst>
                <a:path w="10284" h="3828" extrusionOk="0">
                  <a:moveTo>
                    <a:pt x="10283" y="1"/>
                  </a:moveTo>
                  <a:lnTo>
                    <a:pt x="10283" y="1"/>
                  </a:lnTo>
                  <a:cubicBezTo>
                    <a:pt x="10173" y="122"/>
                    <a:pt x="10074" y="221"/>
                    <a:pt x="9953" y="331"/>
                  </a:cubicBezTo>
                  <a:cubicBezTo>
                    <a:pt x="9700" y="551"/>
                    <a:pt x="9448" y="760"/>
                    <a:pt x="9250" y="914"/>
                  </a:cubicBezTo>
                  <a:cubicBezTo>
                    <a:pt x="8645" y="1408"/>
                    <a:pt x="7930" y="1826"/>
                    <a:pt x="7061" y="2189"/>
                  </a:cubicBezTo>
                  <a:cubicBezTo>
                    <a:pt x="6753" y="2310"/>
                    <a:pt x="6434" y="2376"/>
                    <a:pt x="6126" y="2387"/>
                  </a:cubicBezTo>
                  <a:cubicBezTo>
                    <a:pt x="6082" y="2398"/>
                    <a:pt x="6038" y="2398"/>
                    <a:pt x="6005" y="2398"/>
                  </a:cubicBezTo>
                  <a:cubicBezTo>
                    <a:pt x="5873" y="2398"/>
                    <a:pt x="5730" y="2409"/>
                    <a:pt x="5599" y="2420"/>
                  </a:cubicBezTo>
                  <a:cubicBezTo>
                    <a:pt x="5540" y="2420"/>
                    <a:pt x="5476" y="2425"/>
                    <a:pt x="5411" y="2425"/>
                  </a:cubicBezTo>
                  <a:cubicBezTo>
                    <a:pt x="5379" y="2425"/>
                    <a:pt x="5346" y="2424"/>
                    <a:pt x="5313" y="2420"/>
                  </a:cubicBezTo>
                  <a:cubicBezTo>
                    <a:pt x="5115" y="2420"/>
                    <a:pt x="4917" y="2387"/>
                    <a:pt x="4741" y="2354"/>
                  </a:cubicBezTo>
                  <a:cubicBezTo>
                    <a:pt x="4455" y="2310"/>
                    <a:pt x="4180" y="2244"/>
                    <a:pt x="3916" y="2178"/>
                  </a:cubicBezTo>
                  <a:cubicBezTo>
                    <a:pt x="3443" y="2057"/>
                    <a:pt x="3025" y="1914"/>
                    <a:pt x="2662" y="1727"/>
                  </a:cubicBezTo>
                  <a:cubicBezTo>
                    <a:pt x="2629" y="1716"/>
                    <a:pt x="2607" y="1705"/>
                    <a:pt x="2563" y="1694"/>
                  </a:cubicBezTo>
                  <a:cubicBezTo>
                    <a:pt x="2068" y="1529"/>
                    <a:pt x="1629" y="1276"/>
                    <a:pt x="1200" y="1024"/>
                  </a:cubicBezTo>
                  <a:cubicBezTo>
                    <a:pt x="1123" y="980"/>
                    <a:pt x="1035" y="936"/>
                    <a:pt x="958" y="881"/>
                  </a:cubicBezTo>
                  <a:cubicBezTo>
                    <a:pt x="947" y="881"/>
                    <a:pt x="936" y="870"/>
                    <a:pt x="936" y="870"/>
                  </a:cubicBezTo>
                  <a:lnTo>
                    <a:pt x="771" y="760"/>
                  </a:lnTo>
                  <a:cubicBezTo>
                    <a:pt x="595" y="639"/>
                    <a:pt x="430" y="529"/>
                    <a:pt x="254" y="408"/>
                  </a:cubicBezTo>
                  <a:cubicBezTo>
                    <a:pt x="166" y="705"/>
                    <a:pt x="34" y="1276"/>
                    <a:pt x="1" y="1529"/>
                  </a:cubicBezTo>
                  <a:lnTo>
                    <a:pt x="430" y="1639"/>
                  </a:lnTo>
                  <a:cubicBezTo>
                    <a:pt x="980" y="1782"/>
                    <a:pt x="1563" y="1925"/>
                    <a:pt x="2123" y="2068"/>
                  </a:cubicBezTo>
                  <a:cubicBezTo>
                    <a:pt x="3113" y="2321"/>
                    <a:pt x="4092" y="2563"/>
                    <a:pt x="5093" y="2805"/>
                  </a:cubicBezTo>
                  <a:lnTo>
                    <a:pt x="5478" y="2904"/>
                  </a:lnTo>
                  <a:cubicBezTo>
                    <a:pt x="6016" y="3036"/>
                    <a:pt x="6555" y="3168"/>
                    <a:pt x="7105" y="3289"/>
                  </a:cubicBezTo>
                  <a:cubicBezTo>
                    <a:pt x="7688" y="3432"/>
                    <a:pt x="8282" y="3564"/>
                    <a:pt x="8865" y="3696"/>
                  </a:cubicBezTo>
                  <a:cubicBezTo>
                    <a:pt x="9074" y="3740"/>
                    <a:pt x="9272" y="3784"/>
                    <a:pt x="9481" y="3828"/>
                  </a:cubicBezTo>
                  <a:cubicBezTo>
                    <a:pt x="9491" y="3806"/>
                    <a:pt x="9491" y="3795"/>
                    <a:pt x="9491" y="3773"/>
                  </a:cubicBezTo>
                  <a:cubicBezTo>
                    <a:pt x="9502" y="3707"/>
                    <a:pt x="9513" y="3641"/>
                    <a:pt x="9535" y="3575"/>
                  </a:cubicBezTo>
                  <a:cubicBezTo>
                    <a:pt x="9557" y="3476"/>
                    <a:pt x="9590" y="3377"/>
                    <a:pt x="9612" y="3267"/>
                  </a:cubicBezTo>
                  <a:cubicBezTo>
                    <a:pt x="9645" y="3157"/>
                    <a:pt x="9678" y="3036"/>
                    <a:pt x="9700" y="2926"/>
                  </a:cubicBezTo>
                  <a:cubicBezTo>
                    <a:pt x="9799" y="2541"/>
                    <a:pt x="9898" y="2123"/>
                    <a:pt x="9953" y="1716"/>
                  </a:cubicBezTo>
                  <a:lnTo>
                    <a:pt x="9964" y="1628"/>
                  </a:lnTo>
                  <a:cubicBezTo>
                    <a:pt x="9986" y="1463"/>
                    <a:pt x="10019" y="1287"/>
                    <a:pt x="10052" y="1122"/>
                  </a:cubicBezTo>
                  <a:cubicBezTo>
                    <a:pt x="10118" y="782"/>
                    <a:pt x="10184" y="430"/>
                    <a:pt x="10261" y="100"/>
                  </a:cubicBezTo>
                  <a:cubicBezTo>
                    <a:pt x="10261" y="67"/>
                    <a:pt x="10272" y="34"/>
                    <a:pt x="10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3"/>
            <p:cNvSpPr/>
            <p:nvPr/>
          </p:nvSpPr>
          <p:spPr>
            <a:xfrm flipH="1">
              <a:off x="2713837" y="1494772"/>
              <a:ext cx="908660" cy="1276288"/>
            </a:xfrm>
            <a:custGeom>
              <a:avLst/>
              <a:gdLst/>
              <a:ahLst/>
              <a:cxnLst/>
              <a:rect l="l" t="t" r="r" b="b"/>
              <a:pathLst>
                <a:path w="9558" h="13425" extrusionOk="0">
                  <a:moveTo>
                    <a:pt x="6412" y="1"/>
                  </a:moveTo>
                  <a:cubicBezTo>
                    <a:pt x="6445" y="45"/>
                    <a:pt x="6478" y="67"/>
                    <a:pt x="6522" y="78"/>
                  </a:cubicBezTo>
                  <a:cubicBezTo>
                    <a:pt x="6742" y="198"/>
                    <a:pt x="6962" y="319"/>
                    <a:pt x="7160" y="462"/>
                  </a:cubicBezTo>
                  <a:cubicBezTo>
                    <a:pt x="7347" y="594"/>
                    <a:pt x="7512" y="748"/>
                    <a:pt x="7666" y="924"/>
                  </a:cubicBezTo>
                  <a:cubicBezTo>
                    <a:pt x="7842" y="1133"/>
                    <a:pt x="7996" y="1353"/>
                    <a:pt x="8138" y="1595"/>
                  </a:cubicBezTo>
                  <a:cubicBezTo>
                    <a:pt x="8325" y="1925"/>
                    <a:pt x="8479" y="2277"/>
                    <a:pt x="8611" y="2640"/>
                  </a:cubicBezTo>
                  <a:cubicBezTo>
                    <a:pt x="8721" y="2948"/>
                    <a:pt x="8798" y="3278"/>
                    <a:pt x="8842" y="3608"/>
                  </a:cubicBezTo>
                  <a:cubicBezTo>
                    <a:pt x="8897" y="3970"/>
                    <a:pt x="8886" y="4344"/>
                    <a:pt x="8875" y="4718"/>
                  </a:cubicBezTo>
                  <a:cubicBezTo>
                    <a:pt x="8864" y="5290"/>
                    <a:pt x="8765" y="5851"/>
                    <a:pt x="8578" y="6401"/>
                  </a:cubicBezTo>
                  <a:cubicBezTo>
                    <a:pt x="8402" y="6918"/>
                    <a:pt x="8193" y="7424"/>
                    <a:pt x="7941" y="7918"/>
                  </a:cubicBezTo>
                  <a:cubicBezTo>
                    <a:pt x="7501" y="8776"/>
                    <a:pt x="6951" y="9568"/>
                    <a:pt x="6335" y="10316"/>
                  </a:cubicBezTo>
                  <a:cubicBezTo>
                    <a:pt x="6214" y="10470"/>
                    <a:pt x="6071" y="10613"/>
                    <a:pt x="5928" y="10745"/>
                  </a:cubicBezTo>
                  <a:cubicBezTo>
                    <a:pt x="5565" y="11097"/>
                    <a:pt x="5158" y="11405"/>
                    <a:pt x="4718" y="11668"/>
                  </a:cubicBezTo>
                  <a:cubicBezTo>
                    <a:pt x="4092" y="12031"/>
                    <a:pt x="3443" y="12383"/>
                    <a:pt x="2739" y="12592"/>
                  </a:cubicBezTo>
                  <a:cubicBezTo>
                    <a:pt x="2354" y="12713"/>
                    <a:pt x="1958" y="12801"/>
                    <a:pt x="1562" y="12812"/>
                  </a:cubicBezTo>
                  <a:cubicBezTo>
                    <a:pt x="1502" y="12816"/>
                    <a:pt x="1440" y="12819"/>
                    <a:pt x="1378" y="12819"/>
                  </a:cubicBezTo>
                  <a:cubicBezTo>
                    <a:pt x="1271" y="12819"/>
                    <a:pt x="1165" y="12811"/>
                    <a:pt x="1067" y="12790"/>
                  </a:cubicBezTo>
                  <a:cubicBezTo>
                    <a:pt x="726" y="12735"/>
                    <a:pt x="396" y="12636"/>
                    <a:pt x="89" y="12504"/>
                  </a:cubicBezTo>
                  <a:cubicBezTo>
                    <a:pt x="56" y="12493"/>
                    <a:pt x="34" y="12482"/>
                    <a:pt x="1" y="12482"/>
                  </a:cubicBezTo>
                  <a:cubicBezTo>
                    <a:pt x="1" y="12493"/>
                    <a:pt x="1" y="12504"/>
                    <a:pt x="1" y="12504"/>
                  </a:cubicBezTo>
                  <a:cubicBezTo>
                    <a:pt x="188" y="12746"/>
                    <a:pt x="418" y="12944"/>
                    <a:pt x="704" y="13065"/>
                  </a:cubicBezTo>
                  <a:cubicBezTo>
                    <a:pt x="946" y="13175"/>
                    <a:pt x="1199" y="13241"/>
                    <a:pt x="1452" y="13307"/>
                  </a:cubicBezTo>
                  <a:cubicBezTo>
                    <a:pt x="1769" y="13386"/>
                    <a:pt x="2083" y="13425"/>
                    <a:pt x="2397" y="13425"/>
                  </a:cubicBezTo>
                  <a:cubicBezTo>
                    <a:pt x="2649" y="13425"/>
                    <a:pt x="2902" y="13400"/>
                    <a:pt x="3157" y="13351"/>
                  </a:cubicBezTo>
                  <a:cubicBezTo>
                    <a:pt x="3872" y="13219"/>
                    <a:pt x="4542" y="12955"/>
                    <a:pt x="5136" y="12526"/>
                  </a:cubicBezTo>
                  <a:cubicBezTo>
                    <a:pt x="5653" y="12152"/>
                    <a:pt x="6159" y="11767"/>
                    <a:pt x="6654" y="11350"/>
                  </a:cubicBezTo>
                  <a:cubicBezTo>
                    <a:pt x="7325" y="10789"/>
                    <a:pt x="7864" y="10129"/>
                    <a:pt x="8259" y="9337"/>
                  </a:cubicBezTo>
                  <a:cubicBezTo>
                    <a:pt x="8391" y="9084"/>
                    <a:pt x="8512" y="8831"/>
                    <a:pt x="8633" y="8567"/>
                  </a:cubicBezTo>
                  <a:cubicBezTo>
                    <a:pt x="8842" y="8127"/>
                    <a:pt x="9007" y="7677"/>
                    <a:pt x="9128" y="7204"/>
                  </a:cubicBezTo>
                  <a:cubicBezTo>
                    <a:pt x="9183" y="6951"/>
                    <a:pt x="9249" y="6687"/>
                    <a:pt x="9315" y="6423"/>
                  </a:cubicBezTo>
                  <a:cubicBezTo>
                    <a:pt x="9392" y="6115"/>
                    <a:pt x="9469" y="5796"/>
                    <a:pt x="9502" y="5477"/>
                  </a:cubicBezTo>
                  <a:cubicBezTo>
                    <a:pt x="9557" y="4960"/>
                    <a:pt x="9557" y="4454"/>
                    <a:pt x="9480" y="3948"/>
                  </a:cubicBezTo>
                  <a:cubicBezTo>
                    <a:pt x="9447" y="3729"/>
                    <a:pt x="9392" y="3520"/>
                    <a:pt x="9359" y="3311"/>
                  </a:cubicBezTo>
                  <a:cubicBezTo>
                    <a:pt x="9304" y="3036"/>
                    <a:pt x="9227" y="2772"/>
                    <a:pt x="9128" y="2508"/>
                  </a:cubicBezTo>
                  <a:cubicBezTo>
                    <a:pt x="8919" y="1958"/>
                    <a:pt x="8611" y="1452"/>
                    <a:pt x="8215" y="1012"/>
                  </a:cubicBezTo>
                  <a:cubicBezTo>
                    <a:pt x="8083" y="869"/>
                    <a:pt x="7930" y="726"/>
                    <a:pt x="7787" y="583"/>
                  </a:cubicBezTo>
                  <a:cubicBezTo>
                    <a:pt x="7666" y="462"/>
                    <a:pt x="7523" y="385"/>
                    <a:pt x="7369" y="319"/>
                  </a:cubicBezTo>
                  <a:cubicBezTo>
                    <a:pt x="7226" y="264"/>
                    <a:pt x="7072" y="198"/>
                    <a:pt x="6918" y="143"/>
                  </a:cubicBezTo>
                  <a:cubicBezTo>
                    <a:pt x="6786" y="100"/>
                    <a:pt x="6643" y="56"/>
                    <a:pt x="6500" y="12"/>
                  </a:cubicBezTo>
                  <a:cubicBezTo>
                    <a:pt x="6467" y="1"/>
                    <a:pt x="6445" y="1"/>
                    <a:pt x="6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3"/>
            <p:cNvSpPr/>
            <p:nvPr/>
          </p:nvSpPr>
          <p:spPr>
            <a:xfrm flipH="1">
              <a:off x="1037976" y="1987225"/>
              <a:ext cx="459083" cy="454805"/>
            </a:xfrm>
            <a:custGeom>
              <a:avLst/>
              <a:gdLst/>
              <a:ahLst/>
              <a:cxnLst/>
              <a:rect l="l" t="t" r="r" b="b"/>
              <a:pathLst>
                <a:path w="4829" h="4784" extrusionOk="0">
                  <a:moveTo>
                    <a:pt x="749" y="0"/>
                  </a:moveTo>
                  <a:cubicBezTo>
                    <a:pt x="705" y="66"/>
                    <a:pt x="705" y="132"/>
                    <a:pt x="705" y="187"/>
                  </a:cubicBezTo>
                  <a:cubicBezTo>
                    <a:pt x="672" y="473"/>
                    <a:pt x="606" y="759"/>
                    <a:pt x="529" y="1045"/>
                  </a:cubicBezTo>
                  <a:cubicBezTo>
                    <a:pt x="441" y="1331"/>
                    <a:pt x="353" y="1606"/>
                    <a:pt x="265" y="1892"/>
                  </a:cubicBezTo>
                  <a:cubicBezTo>
                    <a:pt x="177" y="2178"/>
                    <a:pt x="89" y="2453"/>
                    <a:pt x="1" y="2749"/>
                  </a:cubicBezTo>
                  <a:cubicBezTo>
                    <a:pt x="45" y="2782"/>
                    <a:pt x="89" y="2804"/>
                    <a:pt x="122" y="2815"/>
                  </a:cubicBezTo>
                  <a:cubicBezTo>
                    <a:pt x="397" y="2969"/>
                    <a:pt x="661" y="3112"/>
                    <a:pt x="947" y="3255"/>
                  </a:cubicBezTo>
                  <a:cubicBezTo>
                    <a:pt x="1123" y="3343"/>
                    <a:pt x="1298" y="3431"/>
                    <a:pt x="1485" y="3508"/>
                  </a:cubicBezTo>
                  <a:cubicBezTo>
                    <a:pt x="2013" y="3717"/>
                    <a:pt x="2519" y="3959"/>
                    <a:pt x="3025" y="4201"/>
                  </a:cubicBezTo>
                  <a:cubicBezTo>
                    <a:pt x="3355" y="4355"/>
                    <a:pt x="3674" y="4542"/>
                    <a:pt x="3993" y="4718"/>
                  </a:cubicBezTo>
                  <a:cubicBezTo>
                    <a:pt x="4048" y="4740"/>
                    <a:pt x="4092" y="4762"/>
                    <a:pt x="4136" y="4784"/>
                  </a:cubicBezTo>
                  <a:cubicBezTo>
                    <a:pt x="4147" y="4762"/>
                    <a:pt x="4158" y="4762"/>
                    <a:pt x="4158" y="4751"/>
                  </a:cubicBezTo>
                  <a:cubicBezTo>
                    <a:pt x="4389" y="3904"/>
                    <a:pt x="4609" y="3068"/>
                    <a:pt x="4829" y="2222"/>
                  </a:cubicBezTo>
                  <a:cubicBezTo>
                    <a:pt x="4829" y="2222"/>
                    <a:pt x="4829" y="2211"/>
                    <a:pt x="4818" y="2211"/>
                  </a:cubicBezTo>
                  <a:cubicBezTo>
                    <a:pt x="4818" y="2200"/>
                    <a:pt x="4818" y="2200"/>
                    <a:pt x="4818" y="2178"/>
                  </a:cubicBezTo>
                  <a:cubicBezTo>
                    <a:pt x="4774" y="2156"/>
                    <a:pt x="4730" y="2134"/>
                    <a:pt x="4686" y="2101"/>
                  </a:cubicBezTo>
                  <a:cubicBezTo>
                    <a:pt x="4147" y="1782"/>
                    <a:pt x="3608" y="1474"/>
                    <a:pt x="3069" y="1155"/>
                  </a:cubicBezTo>
                  <a:cubicBezTo>
                    <a:pt x="2343" y="726"/>
                    <a:pt x="1595" y="385"/>
                    <a:pt x="837" y="22"/>
                  </a:cubicBezTo>
                  <a:cubicBezTo>
                    <a:pt x="804" y="11"/>
                    <a:pt x="771" y="11"/>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3"/>
            <p:cNvSpPr/>
            <p:nvPr/>
          </p:nvSpPr>
          <p:spPr>
            <a:xfrm flipH="1">
              <a:off x="1052617" y="2005003"/>
              <a:ext cx="428757" cy="419250"/>
            </a:xfrm>
            <a:custGeom>
              <a:avLst/>
              <a:gdLst/>
              <a:ahLst/>
              <a:cxnLst/>
              <a:rect l="l" t="t" r="r" b="b"/>
              <a:pathLst>
                <a:path w="4510" h="4410" extrusionOk="0">
                  <a:moveTo>
                    <a:pt x="683" y="0"/>
                  </a:moveTo>
                  <a:cubicBezTo>
                    <a:pt x="672" y="0"/>
                    <a:pt x="672" y="11"/>
                    <a:pt x="672" y="11"/>
                  </a:cubicBezTo>
                  <a:cubicBezTo>
                    <a:pt x="650" y="319"/>
                    <a:pt x="584" y="616"/>
                    <a:pt x="496" y="902"/>
                  </a:cubicBezTo>
                  <a:cubicBezTo>
                    <a:pt x="441" y="1078"/>
                    <a:pt x="386" y="1265"/>
                    <a:pt x="320" y="1452"/>
                  </a:cubicBezTo>
                  <a:lnTo>
                    <a:pt x="232" y="1749"/>
                  </a:lnTo>
                  <a:lnTo>
                    <a:pt x="1" y="2496"/>
                  </a:lnTo>
                  <a:cubicBezTo>
                    <a:pt x="12" y="2496"/>
                    <a:pt x="23" y="2507"/>
                    <a:pt x="23" y="2507"/>
                  </a:cubicBezTo>
                  <a:cubicBezTo>
                    <a:pt x="100" y="2540"/>
                    <a:pt x="166" y="2584"/>
                    <a:pt x="243" y="2617"/>
                  </a:cubicBezTo>
                  <a:cubicBezTo>
                    <a:pt x="441" y="2727"/>
                    <a:pt x="639" y="2837"/>
                    <a:pt x="848" y="2936"/>
                  </a:cubicBezTo>
                  <a:cubicBezTo>
                    <a:pt x="1012" y="3024"/>
                    <a:pt x="1199" y="3112"/>
                    <a:pt x="1386" y="3189"/>
                  </a:cubicBezTo>
                  <a:cubicBezTo>
                    <a:pt x="1903" y="3409"/>
                    <a:pt x="2431" y="3651"/>
                    <a:pt x="2915" y="3882"/>
                  </a:cubicBezTo>
                  <a:cubicBezTo>
                    <a:pt x="3146" y="3992"/>
                    <a:pt x="3377" y="4124"/>
                    <a:pt x="3597" y="4245"/>
                  </a:cubicBezTo>
                  <a:cubicBezTo>
                    <a:pt x="3696" y="4300"/>
                    <a:pt x="3795" y="4355"/>
                    <a:pt x="3894" y="4410"/>
                  </a:cubicBezTo>
                  <a:lnTo>
                    <a:pt x="4510" y="2079"/>
                  </a:lnTo>
                  <a:cubicBezTo>
                    <a:pt x="4488" y="2068"/>
                    <a:pt x="4477" y="2046"/>
                    <a:pt x="4455" y="2046"/>
                  </a:cubicBezTo>
                  <a:cubicBezTo>
                    <a:pt x="4169" y="1870"/>
                    <a:pt x="2838" y="1089"/>
                    <a:pt x="2838" y="1089"/>
                  </a:cubicBezTo>
                  <a:cubicBezTo>
                    <a:pt x="2211" y="726"/>
                    <a:pt x="1540" y="407"/>
                    <a:pt x="903" y="110"/>
                  </a:cubicBezTo>
                  <a:cubicBezTo>
                    <a:pt x="826" y="66"/>
                    <a:pt x="749" y="33"/>
                    <a:pt x="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3"/>
            <p:cNvSpPr/>
            <p:nvPr/>
          </p:nvSpPr>
          <p:spPr>
            <a:xfrm flipH="1">
              <a:off x="2160826" y="1459217"/>
              <a:ext cx="676504" cy="340914"/>
            </a:xfrm>
            <a:custGeom>
              <a:avLst/>
              <a:gdLst/>
              <a:ahLst/>
              <a:cxnLst/>
              <a:rect l="l" t="t" r="r" b="b"/>
              <a:pathLst>
                <a:path w="7116" h="3586" extrusionOk="0">
                  <a:moveTo>
                    <a:pt x="1694" y="1"/>
                  </a:moveTo>
                  <a:cubicBezTo>
                    <a:pt x="1573" y="1"/>
                    <a:pt x="1452" y="34"/>
                    <a:pt x="1353" y="100"/>
                  </a:cubicBezTo>
                  <a:cubicBezTo>
                    <a:pt x="1309" y="133"/>
                    <a:pt x="1265" y="155"/>
                    <a:pt x="1221" y="188"/>
                  </a:cubicBezTo>
                  <a:cubicBezTo>
                    <a:pt x="957" y="364"/>
                    <a:pt x="693" y="539"/>
                    <a:pt x="429" y="715"/>
                  </a:cubicBezTo>
                  <a:cubicBezTo>
                    <a:pt x="308" y="792"/>
                    <a:pt x="176" y="869"/>
                    <a:pt x="55" y="957"/>
                  </a:cubicBezTo>
                  <a:cubicBezTo>
                    <a:pt x="33" y="968"/>
                    <a:pt x="0" y="990"/>
                    <a:pt x="11" y="1034"/>
                  </a:cubicBezTo>
                  <a:cubicBezTo>
                    <a:pt x="154" y="1111"/>
                    <a:pt x="297" y="1199"/>
                    <a:pt x="440" y="1287"/>
                  </a:cubicBezTo>
                  <a:cubicBezTo>
                    <a:pt x="473" y="1265"/>
                    <a:pt x="517" y="1243"/>
                    <a:pt x="539" y="1210"/>
                  </a:cubicBezTo>
                  <a:cubicBezTo>
                    <a:pt x="781" y="1034"/>
                    <a:pt x="1012" y="847"/>
                    <a:pt x="1243" y="660"/>
                  </a:cubicBezTo>
                  <a:cubicBezTo>
                    <a:pt x="1298" y="605"/>
                    <a:pt x="1354" y="581"/>
                    <a:pt x="1428" y="581"/>
                  </a:cubicBezTo>
                  <a:cubicBezTo>
                    <a:pt x="1443" y="581"/>
                    <a:pt x="1458" y="582"/>
                    <a:pt x="1474" y="583"/>
                  </a:cubicBezTo>
                  <a:cubicBezTo>
                    <a:pt x="1705" y="616"/>
                    <a:pt x="1936" y="638"/>
                    <a:pt x="2167" y="660"/>
                  </a:cubicBezTo>
                  <a:cubicBezTo>
                    <a:pt x="2431" y="682"/>
                    <a:pt x="2695" y="704"/>
                    <a:pt x="2970" y="737"/>
                  </a:cubicBezTo>
                  <a:cubicBezTo>
                    <a:pt x="3399" y="781"/>
                    <a:pt x="3827" y="825"/>
                    <a:pt x="4267" y="891"/>
                  </a:cubicBezTo>
                  <a:cubicBezTo>
                    <a:pt x="4597" y="924"/>
                    <a:pt x="4927" y="990"/>
                    <a:pt x="5257" y="1045"/>
                  </a:cubicBezTo>
                  <a:cubicBezTo>
                    <a:pt x="5466" y="1067"/>
                    <a:pt x="5598" y="1188"/>
                    <a:pt x="5675" y="1386"/>
                  </a:cubicBezTo>
                  <a:cubicBezTo>
                    <a:pt x="5730" y="1540"/>
                    <a:pt x="5796" y="1694"/>
                    <a:pt x="5840" y="1859"/>
                  </a:cubicBezTo>
                  <a:cubicBezTo>
                    <a:pt x="5906" y="2101"/>
                    <a:pt x="5972" y="2332"/>
                    <a:pt x="6060" y="2574"/>
                  </a:cubicBezTo>
                  <a:cubicBezTo>
                    <a:pt x="6071" y="2607"/>
                    <a:pt x="6093" y="2640"/>
                    <a:pt x="6093" y="2673"/>
                  </a:cubicBezTo>
                  <a:cubicBezTo>
                    <a:pt x="6115" y="2728"/>
                    <a:pt x="6093" y="2783"/>
                    <a:pt x="6038" y="2805"/>
                  </a:cubicBezTo>
                  <a:cubicBezTo>
                    <a:pt x="6005" y="2827"/>
                    <a:pt x="5972" y="2838"/>
                    <a:pt x="5939" y="2838"/>
                  </a:cubicBezTo>
                  <a:cubicBezTo>
                    <a:pt x="5900" y="2843"/>
                    <a:pt x="5865" y="2846"/>
                    <a:pt x="5829" y="2846"/>
                  </a:cubicBezTo>
                  <a:cubicBezTo>
                    <a:pt x="5793" y="2846"/>
                    <a:pt x="5757" y="2843"/>
                    <a:pt x="5719" y="2838"/>
                  </a:cubicBezTo>
                  <a:cubicBezTo>
                    <a:pt x="5433" y="2805"/>
                    <a:pt x="5136" y="2772"/>
                    <a:pt x="4850" y="2728"/>
                  </a:cubicBezTo>
                  <a:cubicBezTo>
                    <a:pt x="4487" y="2662"/>
                    <a:pt x="4124" y="2585"/>
                    <a:pt x="3761" y="2519"/>
                  </a:cubicBezTo>
                  <a:cubicBezTo>
                    <a:pt x="3498" y="2464"/>
                    <a:pt x="3234" y="2398"/>
                    <a:pt x="2959" y="2365"/>
                  </a:cubicBezTo>
                  <a:cubicBezTo>
                    <a:pt x="2717" y="2332"/>
                    <a:pt x="2486" y="2277"/>
                    <a:pt x="2255" y="2244"/>
                  </a:cubicBezTo>
                  <a:cubicBezTo>
                    <a:pt x="2157" y="2234"/>
                    <a:pt x="2059" y="2198"/>
                    <a:pt x="1953" y="2198"/>
                  </a:cubicBezTo>
                  <a:cubicBezTo>
                    <a:pt x="1940" y="2198"/>
                    <a:pt x="1927" y="2199"/>
                    <a:pt x="1914" y="2200"/>
                  </a:cubicBezTo>
                  <a:lnTo>
                    <a:pt x="1903" y="2200"/>
                  </a:lnTo>
                  <a:cubicBezTo>
                    <a:pt x="1925" y="2233"/>
                    <a:pt x="1936" y="2244"/>
                    <a:pt x="1947" y="2255"/>
                  </a:cubicBezTo>
                  <a:cubicBezTo>
                    <a:pt x="2079" y="2343"/>
                    <a:pt x="2211" y="2442"/>
                    <a:pt x="2343" y="2530"/>
                  </a:cubicBezTo>
                  <a:cubicBezTo>
                    <a:pt x="2475" y="2629"/>
                    <a:pt x="2618" y="2728"/>
                    <a:pt x="2750" y="2816"/>
                  </a:cubicBezTo>
                  <a:cubicBezTo>
                    <a:pt x="2937" y="2926"/>
                    <a:pt x="3157" y="2970"/>
                    <a:pt x="3366" y="3003"/>
                  </a:cubicBezTo>
                  <a:cubicBezTo>
                    <a:pt x="3739" y="3058"/>
                    <a:pt x="4102" y="3113"/>
                    <a:pt x="4476" y="3168"/>
                  </a:cubicBezTo>
                  <a:cubicBezTo>
                    <a:pt x="4894" y="3234"/>
                    <a:pt x="5301" y="3300"/>
                    <a:pt x="5719" y="3366"/>
                  </a:cubicBezTo>
                  <a:cubicBezTo>
                    <a:pt x="6104" y="3432"/>
                    <a:pt x="6489" y="3487"/>
                    <a:pt x="6885" y="3553"/>
                  </a:cubicBezTo>
                  <a:cubicBezTo>
                    <a:pt x="6962" y="3564"/>
                    <a:pt x="7028" y="3575"/>
                    <a:pt x="7116" y="3586"/>
                  </a:cubicBezTo>
                  <a:cubicBezTo>
                    <a:pt x="7116" y="3542"/>
                    <a:pt x="7116" y="3520"/>
                    <a:pt x="7105" y="3487"/>
                  </a:cubicBezTo>
                  <a:cubicBezTo>
                    <a:pt x="6973" y="3080"/>
                    <a:pt x="6841" y="2662"/>
                    <a:pt x="6709" y="2244"/>
                  </a:cubicBezTo>
                  <a:cubicBezTo>
                    <a:pt x="6621" y="1958"/>
                    <a:pt x="6522" y="1672"/>
                    <a:pt x="6423" y="1386"/>
                  </a:cubicBezTo>
                  <a:cubicBezTo>
                    <a:pt x="6357" y="1144"/>
                    <a:pt x="6291" y="913"/>
                    <a:pt x="6225" y="682"/>
                  </a:cubicBezTo>
                  <a:cubicBezTo>
                    <a:pt x="6148" y="419"/>
                    <a:pt x="6159" y="463"/>
                    <a:pt x="5928" y="419"/>
                  </a:cubicBezTo>
                  <a:cubicBezTo>
                    <a:pt x="5708" y="375"/>
                    <a:pt x="5477" y="353"/>
                    <a:pt x="5257" y="331"/>
                  </a:cubicBezTo>
                  <a:cubicBezTo>
                    <a:pt x="4883" y="276"/>
                    <a:pt x="4509" y="210"/>
                    <a:pt x="4135" y="177"/>
                  </a:cubicBezTo>
                  <a:cubicBezTo>
                    <a:pt x="3959" y="166"/>
                    <a:pt x="3783" y="155"/>
                    <a:pt x="3608" y="133"/>
                  </a:cubicBezTo>
                  <a:cubicBezTo>
                    <a:pt x="3333" y="89"/>
                    <a:pt x="3069" y="89"/>
                    <a:pt x="2805" y="67"/>
                  </a:cubicBezTo>
                  <a:cubicBezTo>
                    <a:pt x="2541" y="56"/>
                    <a:pt x="2288" y="34"/>
                    <a:pt x="2035" y="23"/>
                  </a:cubicBezTo>
                  <a:cubicBezTo>
                    <a:pt x="1925" y="12"/>
                    <a:pt x="1804" y="12"/>
                    <a:pt x="1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3"/>
            <p:cNvSpPr/>
            <p:nvPr/>
          </p:nvSpPr>
          <p:spPr>
            <a:xfrm flipH="1">
              <a:off x="2178603" y="1472811"/>
              <a:ext cx="635720" cy="310587"/>
            </a:xfrm>
            <a:custGeom>
              <a:avLst/>
              <a:gdLst/>
              <a:ahLst/>
              <a:cxnLst/>
              <a:rect l="l" t="t" r="r" b="b"/>
              <a:pathLst>
                <a:path w="6687" h="3267" extrusionOk="0">
                  <a:moveTo>
                    <a:pt x="1452" y="1"/>
                  </a:moveTo>
                  <a:cubicBezTo>
                    <a:pt x="1353" y="1"/>
                    <a:pt x="1265" y="23"/>
                    <a:pt x="1188" y="78"/>
                  </a:cubicBezTo>
                  <a:cubicBezTo>
                    <a:pt x="1144" y="111"/>
                    <a:pt x="1100" y="133"/>
                    <a:pt x="1056" y="166"/>
                  </a:cubicBezTo>
                  <a:lnTo>
                    <a:pt x="803" y="331"/>
                  </a:lnTo>
                  <a:cubicBezTo>
                    <a:pt x="627" y="451"/>
                    <a:pt x="451" y="572"/>
                    <a:pt x="264" y="693"/>
                  </a:cubicBezTo>
                  <a:cubicBezTo>
                    <a:pt x="198" y="737"/>
                    <a:pt x="121" y="781"/>
                    <a:pt x="55" y="825"/>
                  </a:cubicBezTo>
                  <a:cubicBezTo>
                    <a:pt x="33" y="836"/>
                    <a:pt x="22" y="847"/>
                    <a:pt x="0" y="858"/>
                  </a:cubicBezTo>
                  <a:lnTo>
                    <a:pt x="198" y="979"/>
                  </a:lnTo>
                  <a:cubicBezTo>
                    <a:pt x="198" y="968"/>
                    <a:pt x="220" y="957"/>
                    <a:pt x="220" y="957"/>
                  </a:cubicBezTo>
                  <a:lnTo>
                    <a:pt x="363" y="847"/>
                  </a:lnTo>
                  <a:cubicBezTo>
                    <a:pt x="539" y="704"/>
                    <a:pt x="726" y="550"/>
                    <a:pt x="913" y="407"/>
                  </a:cubicBezTo>
                  <a:cubicBezTo>
                    <a:pt x="1001" y="331"/>
                    <a:pt x="1089" y="298"/>
                    <a:pt x="1199" y="298"/>
                  </a:cubicBezTo>
                  <a:lnTo>
                    <a:pt x="1243" y="309"/>
                  </a:lnTo>
                  <a:cubicBezTo>
                    <a:pt x="1419" y="331"/>
                    <a:pt x="1606" y="342"/>
                    <a:pt x="1782" y="363"/>
                  </a:cubicBezTo>
                  <a:lnTo>
                    <a:pt x="1936" y="374"/>
                  </a:lnTo>
                  <a:cubicBezTo>
                    <a:pt x="2035" y="385"/>
                    <a:pt x="2134" y="396"/>
                    <a:pt x="2222" y="407"/>
                  </a:cubicBezTo>
                  <a:cubicBezTo>
                    <a:pt x="2398" y="418"/>
                    <a:pt x="2574" y="429"/>
                    <a:pt x="2739" y="451"/>
                  </a:cubicBezTo>
                  <a:lnTo>
                    <a:pt x="2904" y="473"/>
                  </a:lnTo>
                  <a:cubicBezTo>
                    <a:pt x="3278" y="517"/>
                    <a:pt x="3662" y="550"/>
                    <a:pt x="4036" y="605"/>
                  </a:cubicBezTo>
                  <a:cubicBezTo>
                    <a:pt x="4234" y="627"/>
                    <a:pt x="4432" y="660"/>
                    <a:pt x="4619" y="693"/>
                  </a:cubicBezTo>
                  <a:cubicBezTo>
                    <a:pt x="4751" y="715"/>
                    <a:pt x="4894" y="737"/>
                    <a:pt x="5026" y="759"/>
                  </a:cubicBezTo>
                  <a:cubicBezTo>
                    <a:pt x="5290" y="803"/>
                    <a:pt x="5466" y="946"/>
                    <a:pt x="5565" y="1188"/>
                  </a:cubicBezTo>
                  <a:lnTo>
                    <a:pt x="5565" y="1210"/>
                  </a:lnTo>
                  <a:cubicBezTo>
                    <a:pt x="5631" y="1364"/>
                    <a:pt x="5686" y="1518"/>
                    <a:pt x="5730" y="1683"/>
                  </a:cubicBezTo>
                  <a:cubicBezTo>
                    <a:pt x="5807" y="1958"/>
                    <a:pt x="5873" y="2178"/>
                    <a:pt x="5950" y="2376"/>
                  </a:cubicBezTo>
                  <a:cubicBezTo>
                    <a:pt x="5961" y="2420"/>
                    <a:pt x="5983" y="2453"/>
                    <a:pt x="5994" y="2497"/>
                  </a:cubicBezTo>
                  <a:cubicBezTo>
                    <a:pt x="6016" y="2618"/>
                    <a:pt x="5972" y="2728"/>
                    <a:pt x="5862" y="2794"/>
                  </a:cubicBezTo>
                  <a:cubicBezTo>
                    <a:pt x="5807" y="2816"/>
                    <a:pt x="5752" y="2838"/>
                    <a:pt x="5697" y="2838"/>
                  </a:cubicBezTo>
                  <a:cubicBezTo>
                    <a:pt x="5675" y="2838"/>
                    <a:pt x="5643" y="2843"/>
                    <a:pt x="5605" y="2843"/>
                  </a:cubicBezTo>
                  <a:cubicBezTo>
                    <a:pt x="5586" y="2843"/>
                    <a:pt x="5565" y="2842"/>
                    <a:pt x="5543" y="2838"/>
                  </a:cubicBezTo>
                  <a:lnTo>
                    <a:pt x="5466" y="2838"/>
                  </a:lnTo>
                  <a:cubicBezTo>
                    <a:pt x="5400" y="2827"/>
                    <a:pt x="5345" y="2816"/>
                    <a:pt x="5290" y="2816"/>
                  </a:cubicBezTo>
                  <a:cubicBezTo>
                    <a:pt x="5059" y="2783"/>
                    <a:pt x="4817" y="2761"/>
                    <a:pt x="4586" y="2717"/>
                  </a:cubicBezTo>
                  <a:cubicBezTo>
                    <a:pt x="4223" y="2662"/>
                    <a:pt x="3871" y="2585"/>
                    <a:pt x="3519" y="2519"/>
                  </a:cubicBezTo>
                  <a:lnTo>
                    <a:pt x="3497" y="2508"/>
                  </a:lnTo>
                  <a:cubicBezTo>
                    <a:pt x="3431" y="2497"/>
                    <a:pt x="3377" y="2486"/>
                    <a:pt x="3311" y="2475"/>
                  </a:cubicBezTo>
                  <a:cubicBezTo>
                    <a:pt x="3113" y="2431"/>
                    <a:pt x="2904" y="2387"/>
                    <a:pt x="2695" y="2365"/>
                  </a:cubicBezTo>
                  <a:cubicBezTo>
                    <a:pt x="2552" y="2343"/>
                    <a:pt x="2409" y="2321"/>
                    <a:pt x="2277" y="2299"/>
                  </a:cubicBezTo>
                  <a:cubicBezTo>
                    <a:pt x="2244" y="2288"/>
                    <a:pt x="2211" y="2277"/>
                    <a:pt x="2178" y="2277"/>
                  </a:cubicBezTo>
                  <a:cubicBezTo>
                    <a:pt x="2310" y="2365"/>
                    <a:pt x="2453" y="2464"/>
                    <a:pt x="2585" y="2552"/>
                  </a:cubicBezTo>
                  <a:cubicBezTo>
                    <a:pt x="2750" y="2651"/>
                    <a:pt x="2959" y="2684"/>
                    <a:pt x="3146" y="2717"/>
                  </a:cubicBezTo>
                  <a:cubicBezTo>
                    <a:pt x="3486" y="2772"/>
                    <a:pt x="3827" y="2816"/>
                    <a:pt x="4157" y="2871"/>
                  </a:cubicBezTo>
                  <a:lnTo>
                    <a:pt x="5499" y="3080"/>
                  </a:lnTo>
                  <a:lnTo>
                    <a:pt x="5488" y="3080"/>
                  </a:lnTo>
                  <a:lnTo>
                    <a:pt x="6687" y="3267"/>
                  </a:lnTo>
                  <a:cubicBezTo>
                    <a:pt x="6577" y="2904"/>
                    <a:pt x="6456" y="2519"/>
                    <a:pt x="6335" y="2145"/>
                  </a:cubicBezTo>
                  <a:cubicBezTo>
                    <a:pt x="6291" y="2024"/>
                    <a:pt x="6258" y="1903"/>
                    <a:pt x="6214" y="1793"/>
                  </a:cubicBezTo>
                  <a:cubicBezTo>
                    <a:pt x="6159" y="1628"/>
                    <a:pt x="6104" y="1452"/>
                    <a:pt x="6049" y="1276"/>
                  </a:cubicBezTo>
                  <a:cubicBezTo>
                    <a:pt x="5994" y="1100"/>
                    <a:pt x="5939" y="924"/>
                    <a:pt x="5895" y="748"/>
                  </a:cubicBezTo>
                  <a:cubicBezTo>
                    <a:pt x="5873" y="682"/>
                    <a:pt x="5862" y="627"/>
                    <a:pt x="5851" y="572"/>
                  </a:cubicBezTo>
                  <a:cubicBezTo>
                    <a:pt x="5829" y="517"/>
                    <a:pt x="5818" y="462"/>
                    <a:pt x="5807" y="440"/>
                  </a:cubicBezTo>
                  <a:cubicBezTo>
                    <a:pt x="5785" y="429"/>
                    <a:pt x="5763" y="429"/>
                    <a:pt x="5741" y="429"/>
                  </a:cubicBezTo>
                  <a:cubicBezTo>
                    <a:pt x="5719" y="418"/>
                    <a:pt x="5697" y="418"/>
                    <a:pt x="5664" y="418"/>
                  </a:cubicBezTo>
                  <a:cubicBezTo>
                    <a:pt x="5510" y="385"/>
                    <a:pt x="5356" y="363"/>
                    <a:pt x="5202" y="353"/>
                  </a:cubicBezTo>
                  <a:cubicBezTo>
                    <a:pt x="5136" y="342"/>
                    <a:pt x="5059" y="331"/>
                    <a:pt x="4993" y="320"/>
                  </a:cubicBezTo>
                  <a:cubicBezTo>
                    <a:pt x="4861" y="309"/>
                    <a:pt x="4729" y="287"/>
                    <a:pt x="4608" y="265"/>
                  </a:cubicBezTo>
                  <a:cubicBezTo>
                    <a:pt x="4366" y="232"/>
                    <a:pt x="4124" y="199"/>
                    <a:pt x="3882" y="177"/>
                  </a:cubicBezTo>
                  <a:lnTo>
                    <a:pt x="3772" y="166"/>
                  </a:lnTo>
                  <a:cubicBezTo>
                    <a:pt x="3629" y="155"/>
                    <a:pt x="3486" y="144"/>
                    <a:pt x="3344" y="133"/>
                  </a:cubicBezTo>
                  <a:cubicBezTo>
                    <a:pt x="3113" y="100"/>
                    <a:pt x="2871" y="89"/>
                    <a:pt x="2640" y="78"/>
                  </a:cubicBezTo>
                  <a:lnTo>
                    <a:pt x="2552" y="67"/>
                  </a:lnTo>
                  <a:cubicBezTo>
                    <a:pt x="2387" y="67"/>
                    <a:pt x="2222" y="45"/>
                    <a:pt x="2057" y="34"/>
                  </a:cubicBezTo>
                  <a:cubicBezTo>
                    <a:pt x="1969" y="34"/>
                    <a:pt x="1870" y="23"/>
                    <a:pt x="1782" y="23"/>
                  </a:cubicBezTo>
                  <a:lnTo>
                    <a:pt x="1749" y="23"/>
                  </a:lnTo>
                  <a:cubicBezTo>
                    <a:pt x="1672" y="12"/>
                    <a:pt x="1595" y="12"/>
                    <a:pt x="1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3"/>
            <p:cNvSpPr/>
            <p:nvPr/>
          </p:nvSpPr>
          <p:spPr>
            <a:xfrm flipH="1">
              <a:off x="1795954" y="3139261"/>
              <a:ext cx="487319" cy="264669"/>
            </a:xfrm>
            <a:custGeom>
              <a:avLst/>
              <a:gdLst/>
              <a:ahLst/>
              <a:cxnLst/>
              <a:rect l="l" t="t" r="r" b="b"/>
              <a:pathLst>
                <a:path w="5126" h="2784" extrusionOk="0">
                  <a:moveTo>
                    <a:pt x="254" y="1"/>
                  </a:moveTo>
                  <a:cubicBezTo>
                    <a:pt x="243" y="23"/>
                    <a:pt x="232" y="34"/>
                    <a:pt x="232" y="56"/>
                  </a:cubicBezTo>
                  <a:cubicBezTo>
                    <a:pt x="155" y="463"/>
                    <a:pt x="78" y="881"/>
                    <a:pt x="12" y="1288"/>
                  </a:cubicBezTo>
                  <a:cubicBezTo>
                    <a:pt x="2" y="1319"/>
                    <a:pt x="1" y="1350"/>
                    <a:pt x="1" y="1409"/>
                  </a:cubicBezTo>
                  <a:lnTo>
                    <a:pt x="1" y="1409"/>
                  </a:lnTo>
                  <a:cubicBezTo>
                    <a:pt x="1" y="1409"/>
                    <a:pt x="1" y="1409"/>
                    <a:pt x="1" y="1409"/>
                  </a:cubicBezTo>
                  <a:lnTo>
                    <a:pt x="1" y="1420"/>
                  </a:lnTo>
                  <a:cubicBezTo>
                    <a:pt x="1" y="1416"/>
                    <a:pt x="1" y="1412"/>
                    <a:pt x="1" y="1409"/>
                  </a:cubicBezTo>
                  <a:lnTo>
                    <a:pt x="1" y="1409"/>
                  </a:lnTo>
                  <a:cubicBezTo>
                    <a:pt x="177" y="1453"/>
                    <a:pt x="342" y="1486"/>
                    <a:pt x="496" y="1519"/>
                  </a:cubicBezTo>
                  <a:cubicBezTo>
                    <a:pt x="1244" y="1706"/>
                    <a:pt x="1980" y="1892"/>
                    <a:pt x="2706" y="2123"/>
                  </a:cubicBezTo>
                  <a:cubicBezTo>
                    <a:pt x="3344" y="2332"/>
                    <a:pt x="3982" y="2541"/>
                    <a:pt x="4631" y="2750"/>
                  </a:cubicBezTo>
                  <a:cubicBezTo>
                    <a:pt x="4664" y="2761"/>
                    <a:pt x="4708" y="2772"/>
                    <a:pt x="4752" y="2783"/>
                  </a:cubicBezTo>
                  <a:cubicBezTo>
                    <a:pt x="4774" y="2728"/>
                    <a:pt x="4785" y="2684"/>
                    <a:pt x="4796" y="2640"/>
                  </a:cubicBezTo>
                  <a:cubicBezTo>
                    <a:pt x="4873" y="2354"/>
                    <a:pt x="4939" y="2068"/>
                    <a:pt x="5005" y="1794"/>
                  </a:cubicBezTo>
                  <a:cubicBezTo>
                    <a:pt x="5049" y="1629"/>
                    <a:pt x="5082" y="1464"/>
                    <a:pt x="5115" y="1299"/>
                  </a:cubicBezTo>
                  <a:cubicBezTo>
                    <a:pt x="5126" y="1266"/>
                    <a:pt x="5126" y="1233"/>
                    <a:pt x="5126" y="1189"/>
                  </a:cubicBezTo>
                  <a:cubicBezTo>
                    <a:pt x="5082" y="1178"/>
                    <a:pt x="5049" y="1167"/>
                    <a:pt x="5016" y="1156"/>
                  </a:cubicBezTo>
                  <a:cubicBezTo>
                    <a:pt x="4741" y="1090"/>
                    <a:pt x="4466" y="1013"/>
                    <a:pt x="4202" y="947"/>
                  </a:cubicBezTo>
                  <a:cubicBezTo>
                    <a:pt x="3795" y="848"/>
                    <a:pt x="3399" y="749"/>
                    <a:pt x="3003" y="661"/>
                  </a:cubicBezTo>
                  <a:cubicBezTo>
                    <a:pt x="2772" y="606"/>
                    <a:pt x="2541" y="573"/>
                    <a:pt x="2321" y="518"/>
                  </a:cubicBezTo>
                  <a:cubicBezTo>
                    <a:pt x="1629" y="353"/>
                    <a:pt x="947" y="177"/>
                    <a:pt x="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3"/>
            <p:cNvSpPr/>
            <p:nvPr/>
          </p:nvSpPr>
          <p:spPr>
            <a:xfrm flipH="1">
              <a:off x="1810595" y="3155993"/>
              <a:ext cx="459083" cy="232251"/>
            </a:xfrm>
            <a:custGeom>
              <a:avLst/>
              <a:gdLst/>
              <a:ahLst/>
              <a:cxnLst/>
              <a:rect l="l" t="t" r="r" b="b"/>
              <a:pathLst>
                <a:path w="4829" h="2443" extrusionOk="0">
                  <a:moveTo>
                    <a:pt x="199" y="1"/>
                  </a:moveTo>
                  <a:cubicBezTo>
                    <a:pt x="133" y="375"/>
                    <a:pt x="67" y="749"/>
                    <a:pt x="1" y="1123"/>
                  </a:cubicBezTo>
                  <a:cubicBezTo>
                    <a:pt x="23" y="1134"/>
                    <a:pt x="34" y="1134"/>
                    <a:pt x="56" y="1134"/>
                  </a:cubicBezTo>
                  <a:cubicBezTo>
                    <a:pt x="166" y="1156"/>
                    <a:pt x="276" y="1178"/>
                    <a:pt x="386" y="1211"/>
                  </a:cubicBezTo>
                  <a:cubicBezTo>
                    <a:pt x="1101" y="1387"/>
                    <a:pt x="1859" y="1574"/>
                    <a:pt x="2607" y="1815"/>
                  </a:cubicBezTo>
                  <a:cubicBezTo>
                    <a:pt x="2992" y="1936"/>
                    <a:pt x="3366" y="2068"/>
                    <a:pt x="3751" y="2189"/>
                  </a:cubicBezTo>
                  <a:cubicBezTo>
                    <a:pt x="4004" y="2277"/>
                    <a:pt x="4257" y="2354"/>
                    <a:pt x="4510" y="2442"/>
                  </a:cubicBezTo>
                  <a:cubicBezTo>
                    <a:pt x="4510" y="2442"/>
                    <a:pt x="4510" y="2431"/>
                    <a:pt x="4510" y="2431"/>
                  </a:cubicBezTo>
                  <a:cubicBezTo>
                    <a:pt x="4587" y="2145"/>
                    <a:pt x="4653" y="1870"/>
                    <a:pt x="4719" y="1585"/>
                  </a:cubicBezTo>
                  <a:cubicBezTo>
                    <a:pt x="4752" y="1442"/>
                    <a:pt x="4785" y="1288"/>
                    <a:pt x="4829" y="1123"/>
                  </a:cubicBezTo>
                  <a:cubicBezTo>
                    <a:pt x="4752" y="1101"/>
                    <a:pt x="4675" y="1079"/>
                    <a:pt x="4598" y="1057"/>
                  </a:cubicBezTo>
                  <a:cubicBezTo>
                    <a:pt x="4411" y="1013"/>
                    <a:pt x="4213" y="958"/>
                    <a:pt x="4015" y="914"/>
                  </a:cubicBezTo>
                  <a:cubicBezTo>
                    <a:pt x="3608" y="804"/>
                    <a:pt x="3201" y="716"/>
                    <a:pt x="2816" y="628"/>
                  </a:cubicBezTo>
                  <a:cubicBezTo>
                    <a:pt x="2717" y="606"/>
                    <a:pt x="2618" y="584"/>
                    <a:pt x="2519" y="562"/>
                  </a:cubicBezTo>
                  <a:cubicBezTo>
                    <a:pt x="2398" y="540"/>
                    <a:pt x="2266" y="507"/>
                    <a:pt x="2134" y="474"/>
                  </a:cubicBezTo>
                  <a:cubicBezTo>
                    <a:pt x="1639" y="353"/>
                    <a:pt x="1134" y="232"/>
                    <a:pt x="650" y="111"/>
                  </a:cubicBezTo>
                  <a:lnTo>
                    <a:pt x="1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3"/>
            <p:cNvSpPr/>
            <p:nvPr/>
          </p:nvSpPr>
          <p:spPr>
            <a:xfrm flipH="1">
              <a:off x="2335371" y="1781213"/>
              <a:ext cx="876242" cy="1209741"/>
            </a:xfrm>
            <a:custGeom>
              <a:avLst/>
              <a:gdLst/>
              <a:ahLst/>
              <a:cxnLst/>
              <a:rect l="l" t="t" r="r" b="b"/>
              <a:pathLst>
                <a:path w="9217" h="12725" extrusionOk="0">
                  <a:moveTo>
                    <a:pt x="7281" y="1"/>
                  </a:moveTo>
                  <a:cubicBezTo>
                    <a:pt x="7281" y="1"/>
                    <a:pt x="7281" y="12"/>
                    <a:pt x="7270" y="12"/>
                  </a:cubicBezTo>
                  <a:cubicBezTo>
                    <a:pt x="7303" y="56"/>
                    <a:pt x="7336" y="89"/>
                    <a:pt x="7369" y="133"/>
                  </a:cubicBezTo>
                  <a:cubicBezTo>
                    <a:pt x="7830" y="650"/>
                    <a:pt x="8160" y="1243"/>
                    <a:pt x="8391" y="1903"/>
                  </a:cubicBezTo>
                  <a:cubicBezTo>
                    <a:pt x="8512" y="2255"/>
                    <a:pt x="8589" y="2607"/>
                    <a:pt x="8644" y="2981"/>
                  </a:cubicBezTo>
                  <a:cubicBezTo>
                    <a:pt x="8699" y="3388"/>
                    <a:pt x="8732" y="3806"/>
                    <a:pt x="8743" y="4224"/>
                  </a:cubicBezTo>
                  <a:cubicBezTo>
                    <a:pt x="8754" y="4740"/>
                    <a:pt x="8655" y="5246"/>
                    <a:pt x="8534" y="5741"/>
                  </a:cubicBezTo>
                  <a:cubicBezTo>
                    <a:pt x="8391" y="6357"/>
                    <a:pt x="8160" y="6940"/>
                    <a:pt x="7885" y="7501"/>
                  </a:cubicBezTo>
                  <a:cubicBezTo>
                    <a:pt x="7468" y="8381"/>
                    <a:pt x="6940" y="9194"/>
                    <a:pt x="6313" y="9942"/>
                  </a:cubicBezTo>
                  <a:cubicBezTo>
                    <a:pt x="6115" y="10173"/>
                    <a:pt x="5906" y="10404"/>
                    <a:pt x="5675" y="10591"/>
                  </a:cubicBezTo>
                  <a:cubicBezTo>
                    <a:pt x="5169" y="11009"/>
                    <a:pt x="4619" y="11350"/>
                    <a:pt x="4025" y="11636"/>
                  </a:cubicBezTo>
                  <a:cubicBezTo>
                    <a:pt x="3575" y="11856"/>
                    <a:pt x="3091" y="12010"/>
                    <a:pt x="2596" y="12142"/>
                  </a:cubicBezTo>
                  <a:cubicBezTo>
                    <a:pt x="2077" y="12266"/>
                    <a:pt x="1548" y="12351"/>
                    <a:pt x="1019" y="12351"/>
                  </a:cubicBezTo>
                  <a:cubicBezTo>
                    <a:pt x="988" y="12351"/>
                    <a:pt x="956" y="12351"/>
                    <a:pt x="924" y="12350"/>
                  </a:cubicBezTo>
                  <a:cubicBezTo>
                    <a:pt x="638" y="12350"/>
                    <a:pt x="363" y="12328"/>
                    <a:pt x="77" y="12306"/>
                  </a:cubicBezTo>
                  <a:cubicBezTo>
                    <a:pt x="70" y="12306"/>
                    <a:pt x="62" y="12305"/>
                    <a:pt x="53" y="12305"/>
                  </a:cubicBezTo>
                  <a:cubicBezTo>
                    <a:pt x="35" y="12305"/>
                    <a:pt x="15" y="12310"/>
                    <a:pt x="0" y="12339"/>
                  </a:cubicBezTo>
                  <a:cubicBezTo>
                    <a:pt x="22" y="12350"/>
                    <a:pt x="44" y="12372"/>
                    <a:pt x="77" y="12394"/>
                  </a:cubicBezTo>
                  <a:cubicBezTo>
                    <a:pt x="253" y="12471"/>
                    <a:pt x="429" y="12548"/>
                    <a:pt x="605" y="12625"/>
                  </a:cubicBezTo>
                  <a:cubicBezTo>
                    <a:pt x="748" y="12691"/>
                    <a:pt x="891" y="12713"/>
                    <a:pt x="1056" y="12724"/>
                  </a:cubicBezTo>
                  <a:cubicBezTo>
                    <a:pt x="1287" y="12724"/>
                    <a:pt x="1518" y="12713"/>
                    <a:pt x="1749" y="12669"/>
                  </a:cubicBezTo>
                  <a:cubicBezTo>
                    <a:pt x="2244" y="12570"/>
                    <a:pt x="2739" y="12471"/>
                    <a:pt x="3223" y="12339"/>
                  </a:cubicBezTo>
                  <a:cubicBezTo>
                    <a:pt x="3399" y="12296"/>
                    <a:pt x="3564" y="12252"/>
                    <a:pt x="3729" y="12208"/>
                  </a:cubicBezTo>
                  <a:cubicBezTo>
                    <a:pt x="4003" y="12120"/>
                    <a:pt x="4267" y="11988"/>
                    <a:pt x="4531" y="11867"/>
                  </a:cubicBezTo>
                  <a:cubicBezTo>
                    <a:pt x="4960" y="11669"/>
                    <a:pt x="5356" y="11416"/>
                    <a:pt x="5719" y="11108"/>
                  </a:cubicBezTo>
                  <a:cubicBezTo>
                    <a:pt x="5972" y="10899"/>
                    <a:pt x="6214" y="10679"/>
                    <a:pt x="6456" y="10448"/>
                  </a:cubicBezTo>
                  <a:cubicBezTo>
                    <a:pt x="7105" y="9832"/>
                    <a:pt x="7621" y="9106"/>
                    <a:pt x="8006" y="8282"/>
                  </a:cubicBezTo>
                  <a:cubicBezTo>
                    <a:pt x="8127" y="8029"/>
                    <a:pt x="8248" y="7765"/>
                    <a:pt x="8380" y="7512"/>
                  </a:cubicBezTo>
                  <a:cubicBezTo>
                    <a:pt x="8622" y="7039"/>
                    <a:pt x="8776" y="6544"/>
                    <a:pt x="8875" y="6027"/>
                  </a:cubicBezTo>
                  <a:cubicBezTo>
                    <a:pt x="8919" y="5774"/>
                    <a:pt x="8963" y="5532"/>
                    <a:pt x="9029" y="5290"/>
                  </a:cubicBezTo>
                  <a:cubicBezTo>
                    <a:pt x="9183" y="4686"/>
                    <a:pt x="9216" y="4070"/>
                    <a:pt x="9139" y="3443"/>
                  </a:cubicBezTo>
                  <a:cubicBezTo>
                    <a:pt x="9095" y="3146"/>
                    <a:pt x="9040" y="2860"/>
                    <a:pt x="8985" y="2563"/>
                  </a:cubicBezTo>
                  <a:cubicBezTo>
                    <a:pt x="8930" y="2299"/>
                    <a:pt x="8853" y="2046"/>
                    <a:pt x="8710" y="1815"/>
                  </a:cubicBezTo>
                  <a:cubicBezTo>
                    <a:pt x="8578" y="1617"/>
                    <a:pt x="8479" y="1419"/>
                    <a:pt x="8380" y="1210"/>
                  </a:cubicBezTo>
                  <a:cubicBezTo>
                    <a:pt x="8303" y="1023"/>
                    <a:pt x="8182" y="848"/>
                    <a:pt x="8028" y="705"/>
                  </a:cubicBezTo>
                  <a:cubicBezTo>
                    <a:pt x="7808" y="485"/>
                    <a:pt x="7589" y="276"/>
                    <a:pt x="7358" y="56"/>
                  </a:cubicBezTo>
                  <a:cubicBezTo>
                    <a:pt x="7336" y="34"/>
                    <a:pt x="7314" y="23"/>
                    <a:pt x="7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73"/>
            <p:cNvSpPr/>
            <p:nvPr/>
          </p:nvSpPr>
          <p:spPr>
            <a:xfrm flipH="1">
              <a:off x="1364155" y="3257431"/>
              <a:ext cx="455946" cy="248318"/>
            </a:xfrm>
            <a:custGeom>
              <a:avLst/>
              <a:gdLst/>
              <a:ahLst/>
              <a:cxnLst/>
              <a:rect l="l" t="t" r="r" b="b"/>
              <a:pathLst>
                <a:path w="4796" h="2612" extrusionOk="0">
                  <a:moveTo>
                    <a:pt x="419" y="1"/>
                  </a:moveTo>
                  <a:cubicBezTo>
                    <a:pt x="353" y="166"/>
                    <a:pt x="34" y="1364"/>
                    <a:pt x="1" y="1584"/>
                  </a:cubicBezTo>
                  <a:cubicBezTo>
                    <a:pt x="56" y="1617"/>
                    <a:pt x="122" y="1628"/>
                    <a:pt x="188" y="1650"/>
                  </a:cubicBezTo>
                  <a:cubicBezTo>
                    <a:pt x="770" y="1837"/>
                    <a:pt x="1364" y="1980"/>
                    <a:pt x="1958" y="2134"/>
                  </a:cubicBezTo>
                  <a:cubicBezTo>
                    <a:pt x="2662" y="2299"/>
                    <a:pt x="3366" y="2453"/>
                    <a:pt x="4070" y="2596"/>
                  </a:cubicBezTo>
                  <a:cubicBezTo>
                    <a:pt x="4108" y="2606"/>
                    <a:pt x="4145" y="2611"/>
                    <a:pt x="4181" y="2611"/>
                  </a:cubicBezTo>
                  <a:cubicBezTo>
                    <a:pt x="4300" y="2611"/>
                    <a:pt x="4408" y="2557"/>
                    <a:pt x="4510" y="2464"/>
                  </a:cubicBezTo>
                  <a:cubicBezTo>
                    <a:pt x="4575" y="2387"/>
                    <a:pt x="4630" y="2299"/>
                    <a:pt x="4663" y="2200"/>
                  </a:cubicBezTo>
                  <a:cubicBezTo>
                    <a:pt x="4696" y="2068"/>
                    <a:pt x="4740" y="1936"/>
                    <a:pt x="4784" y="1793"/>
                  </a:cubicBezTo>
                  <a:cubicBezTo>
                    <a:pt x="4784" y="1760"/>
                    <a:pt x="4795" y="1727"/>
                    <a:pt x="4795" y="1683"/>
                  </a:cubicBezTo>
                  <a:cubicBezTo>
                    <a:pt x="4663" y="1639"/>
                    <a:pt x="4532" y="1584"/>
                    <a:pt x="4411" y="1540"/>
                  </a:cubicBezTo>
                  <a:cubicBezTo>
                    <a:pt x="3960" y="1364"/>
                    <a:pt x="3498" y="1188"/>
                    <a:pt x="3047" y="1012"/>
                  </a:cubicBezTo>
                  <a:cubicBezTo>
                    <a:pt x="2607" y="836"/>
                    <a:pt x="2178" y="671"/>
                    <a:pt x="1749" y="507"/>
                  </a:cubicBezTo>
                  <a:lnTo>
                    <a:pt x="606" y="56"/>
                  </a:lnTo>
                  <a:cubicBezTo>
                    <a:pt x="540" y="23"/>
                    <a:pt x="485"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73"/>
            <p:cNvSpPr/>
            <p:nvPr/>
          </p:nvSpPr>
          <p:spPr>
            <a:xfrm flipH="1">
              <a:off x="1378795" y="3273117"/>
              <a:ext cx="425620" cy="219607"/>
            </a:xfrm>
            <a:custGeom>
              <a:avLst/>
              <a:gdLst/>
              <a:ahLst/>
              <a:cxnLst/>
              <a:rect l="l" t="t" r="r" b="b"/>
              <a:pathLst>
                <a:path w="4477" h="2310" extrusionOk="0">
                  <a:moveTo>
                    <a:pt x="342" y="1"/>
                  </a:moveTo>
                  <a:cubicBezTo>
                    <a:pt x="254" y="287"/>
                    <a:pt x="56" y="1034"/>
                    <a:pt x="1" y="1331"/>
                  </a:cubicBezTo>
                  <a:cubicBezTo>
                    <a:pt x="1" y="1331"/>
                    <a:pt x="12" y="1331"/>
                    <a:pt x="23" y="1342"/>
                  </a:cubicBezTo>
                  <a:cubicBezTo>
                    <a:pt x="34" y="1342"/>
                    <a:pt x="45" y="1342"/>
                    <a:pt x="56" y="1353"/>
                  </a:cubicBezTo>
                  <a:cubicBezTo>
                    <a:pt x="660" y="1540"/>
                    <a:pt x="1287" y="1694"/>
                    <a:pt x="1826" y="1826"/>
                  </a:cubicBezTo>
                  <a:cubicBezTo>
                    <a:pt x="2431" y="1980"/>
                    <a:pt x="3102" y="2123"/>
                    <a:pt x="3927" y="2299"/>
                  </a:cubicBezTo>
                  <a:cubicBezTo>
                    <a:pt x="3949" y="2299"/>
                    <a:pt x="3971" y="2310"/>
                    <a:pt x="3993" y="2310"/>
                  </a:cubicBezTo>
                  <a:lnTo>
                    <a:pt x="3993" y="2299"/>
                  </a:lnTo>
                  <a:cubicBezTo>
                    <a:pt x="4004" y="2300"/>
                    <a:pt x="4015" y="2301"/>
                    <a:pt x="4026" y="2301"/>
                  </a:cubicBezTo>
                  <a:cubicBezTo>
                    <a:pt x="4102" y="2301"/>
                    <a:pt x="4178" y="2267"/>
                    <a:pt x="4246" y="2200"/>
                  </a:cubicBezTo>
                  <a:cubicBezTo>
                    <a:pt x="4301" y="2145"/>
                    <a:pt x="4334" y="2079"/>
                    <a:pt x="4356" y="2002"/>
                  </a:cubicBezTo>
                  <a:lnTo>
                    <a:pt x="4378" y="1947"/>
                  </a:lnTo>
                  <a:cubicBezTo>
                    <a:pt x="4410" y="1837"/>
                    <a:pt x="4443" y="1727"/>
                    <a:pt x="4476" y="1606"/>
                  </a:cubicBezTo>
                  <a:lnTo>
                    <a:pt x="4454" y="1606"/>
                  </a:lnTo>
                  <a:cubicBezTo>
                    <a:pt x="4367" y="1573"/>
                    <a:pt x="4279" y="1540"/>
                    <a:pt x="4191" y="1507"/>
                  </a:cubicBezTo>
                  <a:cubicBezTo>
                    <a:pt x="3740" y="1331"/>
                    <a:pt x="3289" y="1155"/>
                    <a:pt x="2827" y="968"/>
                  </a:cubicBezTo>
                  <a:cubicBezTo>
                    <a:pt x="2497" y="847"/>
                    <a:pt x="2167" y="715"/>
                    <a:pt x="1837" y="583"/>
                  </a:cubicBezTo>
                  <a:lnTo>
                    <a:pt x="1199" y="331"/>
                  </a:lnTo>
                  <a:cubicBezTo>
                    <a:pt x="924" y="232"/>
                    <a:pt x="660" y="122"/>
                    <a:pt x="386" y="12"/>
                  </a:cubicBezTo>
                  <a:cubicBezTo>
                    <a:pt x="375" y="12"/>
                    <a:pt x="364" y="12"/>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3"/>
            <p:cNvSpPr/>
            <p:nvPr/>
          </p:nvSpPr>
          <p:spPr>
            <a:xfrm flipH="1">
              <a:off x="2788090" y="1483934"/>
              <a:ext cx="1025683" cy="1218860"/>
            </a:xfrm>
            <a:custGeom>
              <a:avLst/>
              <a:gdLst/>
              <a:ahLst/>
              <a:cxnLst/>
              <a:rect l="l" t="t" r="r" b="b"/>
              <a:pathLst>
                <a:path w="10789" h="12821" extrusionOk="0">
                  <a:moveTo>
                    <a:pt x="7228" y="234"/>
                  </a:moveTo>
                  <a:cubicBezTo>
                    <a:pt x="7521" y="234"/>
                    <a:pt x="7797" y="298"/>
                    <a:pt x="8072" y="400"/>
                  </a:cubicBezTo>
                  <a:cubicBezTo>
                    <a:pt x="8424" y="543"/>
                    <a:pt x="8743" y="730"/>
                    <a:pt x="9051" y="950"/>
                  </a:cubicBezTo>
                  <a:cubicBezTo>
                    <a:pt x="9337" y="1170"/>
                    <a:pt x="9557" y="1445"/>
                    <a:pt x="9744" y="1742"/>
                  </a:cubicBezTo>
                  <a:cubicBezTo>
                    <a:pt x="10139" y="2369"/>
                    <a:pt x="10425" y="3040"/>
                    <a:pt x="10535" y="3777"/>
                  </a:cubicBezTo>
                  <a:cubicBezTo>
                    <a:pt x="10568" y="3986"/>
                    <a:pt x="10590" y="4194"/>
                    <a:pt x="10590" y="4403"/>
                  </a:cubicBezTo>
                  <a:cubicBezTo>
                    <a:pt x="10612" y="5151"/>
                    <a:pt x="10513" y="5899"/>
                    <a:pt x="10271" y="6614"/>
                  </a:cubicBezTo>
                  <a:cubicBezTo>
                    <a:pt x="9931" y="7571"/>
                    <a:pt x="9480" y="8461"/>
                    <a:pt x="8897" y="9275"/>
                  </a:cubicBezTo>
                  <a:cubicBezTo>
                    <a:pt x="8754" y="9473"/>
                    <a:pt x="8611" y="9671"/>
                    <a:pt x="8468" y="9869"/>
                  </a:cubicBezTo>
                  <a:cubicBezTo>
                    <a:pt x="7929" y="10595"/>
                    <a:pt x="7258" y="11178"/>
                    <a:pt x="6477" y="11607"/>
                  </a:cubicBezTo>
                  <a:cubicBezTo>
                    <a:pt x="6181" y="11771"/>
                    <a:pt x="5895" y="11925"/>
                    <a:pt x="5587" y="12079"/>
                  </a:cubicBezTo>
                  <a:cubicBezTo>
                    <a:pt x="5444" y="12145"/>
                    <a:pt x="5301" y="12211"/>
                    <a:pt x="5147" y="12266"/>
                  </a:cubicBezTo>
                  <a:cubicBezTo>
                    <a:pt x="4773" y="12398"/>
                    <a:pt x="4388" y="12519"/>
                    <a:pt x="3992" y="12574"/>
                  </a:cubicBezTo>
                  <a:cubicBezTo>
                    <a:pt x="3838" y="12596"/>
                    <a:pt x="3684" y="12607"/>
                    <a:pt x="3530" y="12607"/>
                  </a:cubicBezTo>
                  <a:cubicBezTo>
                    <a:pt x="3501" y="12609"/>
                    <a:pt x="3471" y="12610"/>
                    <a:pt x="3442" y="12610"/>
                  </a:cubicBezTo>
                  <a:cubicBezTo>
                    <a:pt x="3167" y="12610"/>
                    <a:pt x="2908" y="12523"/>
                    <a:pt x="2639" y="12453"/>
                  </a:cubicBezTo>
                  <a:cubicBezTo>
                    <a:pt x="2145" y="12321"/>
                    <a:pt x="1749" y="12046"/>
                    <a:pt x="1397" y="11683"/>
                  </a:cubicBezTo>
                  <a:cubicBezTo>
                    <a:pt x="1199" y="11486"/>
                    <a:pt x="1023" y="11266"/>
                    <a:pt x="869" y="11035"/>
                  </a:cubicBezTo>
                  <a:cubicBezTo>
                    <a:pt x="605" y="10650"/>
                    <a:pt x="462" y="10221"/>
                    <a:pt x="352" y="9781"/>
                  </a:cubicBezTo>
                  <a:cubicBezTo>
                    <a:pt x="253" y="9385"/>
                    <a:pt x="187" y="8989"/>
                    <a:pt x="154" y="8582"/>
                  </a:cubicBezTo>
                  <a:cubicBezTo>
                    <a:pt x="143" y="8362"/>
                    <a:pt x="143" y="8131"/>
                    <a:pt x="143" y="7911"/>
                  </a:cubicBezTo>
                  <a:cubicBezTo>
                    <a:pt x="176" y="7164"/>
                    <a:pt x="319" y="6449"/>
                    <a:pt x="616" y="5767"/>
                  </a:cubicBezTo>
                  <a:cubicBezTo>
                    <a:pt x="968" y="4942"/>
                    <a:pt x="1386" y="4150"/>
                    <a:pt x="1892" y="3392"/>
                  </a:cubicBezTo>
                  <a:cubicBezTo>
                    <a:pt x="2090" y="3095"/>
                    <a:pt x="2310" y="2809"/>
                    <a:pt x="2540" y="2545"/>
                  </a:cubicBezTo>
                  <a:cubicBezTo>
                    <a:pt x="2815" y="2226"/>
                    <a:pt x="3123" y="1951"/>
                    <a:pt x="3475" y="1720"/>
                  </a:cubicBezTo>
                  <a:cubicBezTo>
                    <a:pt x="3684" y="1577"/>
                    <a:pt x="3871" y="1412"/>
                    <a:pt x="4091" y="1280"/>
                  </a:cubicBezTo>
                  <a:cubicBezTo>
                    <a:pt x="4564" y="972"/>
                    <a:pt x="5048" y="686"/>
                    <a:pt x="5576" y="477"/>
                  </a:cubicBezTo>
                  <a:cubicBezTo>
                    <a:pt x="5840" y="378"/>
                    <a:pt x="6126" y="334"/>
                    <a:pt x="6400" y="290"/>
                  </a:cubicBezTo>
                  <a:cubicBezTo>
                    <a:pt x="6653" y="257"/>
                    <a:pt x="6906" y="236"/>
                    <a:pt x="7159" y="236"/>
                  </a:cubicBezTo>
                  <a:cubicBezTo>
                    <a:pt x="7182" y="235"/>
                    <a:pt x="7205" y="234"/>
                    <a:pt x="7228" y="234"/>
                  </a:cubicBezTo>
                  <a:close/>
                  <a:moveTo>
                    <a:pt x="7305" y="0"/>
                  </a:moveTo>
                  <a:cubicBezTo>
                    <a:pt x="6837" y="0"/>
                    <a:pt x="6377" y="64"/>
                    <a:pt x="5917" y="170"/>
                  </a:cubicBezTo>
                  <a:cubicBezTo>
                    <a:pt x="5796" y="203"/>
                    <a:pt x="5675" y="246"/>
                    <a:pt x="5554" y="301"/>
                  </a:cubicBezTo>
                  <a:cubicBezTo>
                    <a:pt x="4982" y="532"/>
                    <a:pt x="4465" y="840"/>
                    <a:pt x="3970" y="1192"/>
                  </a:cubicBezTo>
                  <a:cubicBezTo>
                    <a:pt x="3761" y="1346"/>
                    <a:pt x="3541" y="1489"/>
                    <a:pt x="3332" y="1632"/>
                  </a:cubicBezTo>
                  <a:cubicBezTo>
                    <a:pt x="3013" y="1852"/>
                    <a:pt x="2738" y="2116"/>
                    <a:pt x="2485" y="2402"/>
                  </a:cubicBezTo>
                  <a:cubicBezTo>
                    <a:pt x="2244" y="2688"/>
                    <a:pt x="2024" y="2985"/>
                    <a:pt x="1815" y="3304"/>
                  </a:cubicBezTo>
                  <a:cubicBezTo>
                    <a:pt x="1287" y="4095"/>
                    <a:pt x="847" y="4920"/>
                    <a:pt x="484" y="5789"/>
                  </a:cubicBezTo>
                  <a:cubicBezTo>
                    <a:pt x="187" y="6482"/>
                    <a:pt x="33" y="7208"/>
                    <a:pt x="0" y="7988"/>
                  </a:cubicBezTo>
                  <a:lnTo>
                    <a:pt x="0" y="7988"/>
                  </a:lnTo>
                  <a:cubicBezTo>
                    <a:pt x="0" y="7985"/>
                    <a:pt x="0" y="7981"/>
                    <a:pt x="0" y="7977"/>
                  </a:cubicBezTo>
                  <a:lnTo>
                    <a:pt x="0" y="7988"/>
                  </a:lnTo>
                  <a:cubicBezTo>
                    <a:pt x="0" y="7988"/>
                    <a:pt x="0" y="7988"/>
                    <a:pt x="0" y="7988"/>
                  </a:cubicBezTo>
                  <a:lnTo>
                    <a:pt x="0" y="7988"/>
                  </a:lnTo>
                  <a:cubicBezTo>
                    <a:pt x="0" y="8173"/>
                    <a:pt x="0" y="8377"/>
                    <a:pt x="11" y="8582"/>
                  </a:cubicBezTo>
                  <a:cubicBezTo>
                    <a:pt x="44" y="9055"/>
                    <a:pt x="121" y="9517"/>
                    <a:pt x="231" y="9979"/>
                  </a:cubicBezTo>
                  <a:cubicBezTo>
                    <a:pt x="341" y="10419"/>
                    <a:pt x="495" y="10848"/>
                    <a:pt x="759" y="11222"/>
                  </a:cubicBezTo>
                  <a:cubicBezTo>
                    <a:pt x="924" y="11453"/>
                    <a:pt x="1089" y="11661"/>
                    <a:pt x="1276" y="11859"/>
                  </a:cubicBezTo>
                  <a:cubicBezTo>
                    <a:pt x="1639" y="12233"/>
                    <a:pt x="2057" y="12530"/>
                    <a:pt x="2573" y="12662"/>
                  </a:cubicBezTo>
                  <a:cubicBezTo>
                    <a:pt x="2628" y="12673"/>
                    <a:pt x="2694" y="12695"/>
                    <a:pt x="2760" y="12717"/>
                  </a:cubicBezTo>
                  <a:cubicBezTo>
                    <a:pt x="2970" y="12765"/>
                    <a:pt x="3171" y="12821"/>
                    <a:pt x="3385" y="12821"/>
                  </a:cubicBezTo>
                  <a:cubicBezTo>
                    <a:pt x="3418" y="12821"/>
                    <a:pt x="3452" y="12819"/>
                    <a:pt x="3486" y="12816"/>
                  </a:cubicBezTo>
                  <a:cubicBezTo>
                    <a:pt x="3673" y="12805"/>
                    <a:pt x="3860" y="12794"/>
                    <a:pt x="4047" y="12761"/>
                  </a:cubicBezTo>
                  <a:cubicBezTo>
                    <a:pt x="4553" y="12662"/>
                    <a:pt x="5048" y="12519"/>
                    <a:pt x="5510" y="12288"/>
                  </a:cubicBezTo>
                  <a:cubicBezTo>
                    <a:pt x="5862" y="12123"/>
                    <a:pt x="6203" y="11936"/>
                    <a:pt x="6543" y="11749"/>
                  </a:cubicBezTo>
                  <a:cubicBezTo>
                    <a:pt x="6840" y="11585"/>
                    <a:pt x="7126" y="11409"/>
                    <a:pt x="7390" y="11189"/>
                  </a:cubicBezTo>
                  <a:cubicBezTo>
                    <a:pt x="7830" y="10837"/>
                    <a:pt x="8226" y="10441"/>
                    <a:pt x="8556" y="9990"/>
                  </a:cubicBezTo>
                  <a:cubicBezTo>
                    <a:pt x="8655" y="9847"/>
                    <a:pt x="8754" y="9715"/>
                    <a:pt x="8853" y="9583"/>
                  </a:cubicBezTo>
                  <a:cubicBezTo>
                    <a:pt x="9502" y="8703"/>
                    <a:pt x="10019" y="7758"/>
                    <a:pt x="10392" y="6724"/>
                  </a:cubicBezTo>
                  <a:cubicBezTo>
                    <a:pt x="10612" y="6130"/>
                    <a:pt x="10744" y="5514"/>
                    <a:pt x="10777" y="4876"/>
                  </a:cubicBezTo>
                  <a:cubicBezTo>
                    <a:pt x="10788" y="4458"/>
                    <a:pt x="10788" y="4030"/>
                    <a:pt x="10722" y="3612"/>
                  </a:cubicBezTo>
                  <a:cubicBezTo>
                    <a:pt x="10601" y="2853"/>
                    <a:pt x="10304" y="2171"/>
                    <a:pt x="9898" y="1533"/>
                  </a:cubicBezTo>
                  <a:cubicBezTo>
                    <a:pt x="9744" y="1280"/>
                    <a:pt x="9557" y="1038"/>
                    <a:pt x="9326" y="840"/>
                  </a:cubicBezTo>
                  <a:cubicBezTo>
                    <a:pt x="8941" y="510"/>
                    <a:pt x="8501" y="268"/>
                    <a:pt x="8006" y="104"/>
                  </a:cubicBezTo>
                  <a:cubicBezTo>
                    <a:pt x="7949" y="87"/>
                    <a:pt x="7886" y="59"/>
                    <a:pt x="7821" y="59"/>
                  </a:cubicBezTo>
                  <a:cubicBezTo>
                    <a:pt x="7798" y="59"/>
                    <a:pt x="7776" y="62"/>
                    <a:pt x="7753" y="71"/>
                  </a:cubicBezTo>
                  <a:cubicBezTo>
                    <a:pt x="7731" y="71"/>
                    <a:pt x="7709" y="60"/>
                    <a:pt x="7698" y="49"/>
                  </a:cubicBezTo>
                  <a:cubicBezTo>
                    <a:pt x="7643" y="5"/>
                    <a:pt x="7577" y="5"/>
                    <a:pt x="7511" y="5"/>
                  </a:cubicBezTo>
                  <a:cubicBezTo>
                    <a:pt x="7442" y="2"/>
                    <a:pt x="7373" y="0"/>
                    <a:pt x="7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3"/>
            <p:cNvSpPr/>
            <p:nvPr/>
          </p:nvSpPr>
          <p:spPr>
            <a:xfrm flipH="1">
              <a:off x="3391386" y="2756707"/>
              <a:ext cx="382744" cy="241378"/>
            </a:xfrm>
            <a:custGeom>
              <a:avLst/>
              <a:gdLst/>
              <a:ahLst/>
              <a:cxnLst/>
              <a:rect l="l" t="t" r="r" b="b"/>
              <a:pathLst>
                <a:path w="4026" h="2539" extrusionOk="0">
                  <a:moveTo>
                    <a:pt x="265" y="0"/>
                  </a:moveTo>
                  <a:cubicBezTo>
                    <a:pt x="254" y="44"/>
                    <a:pt x="232" y="77"/>
                    <a:pt x="232" y="99"/>
                  </a:cubicBezTo>
                  <a:cubicBezTo>
                    <a:pt x="166" y="374"/>
                    <a:pt x="100" y="649"/>
                    <a:pt x="45" y="924"/>
                  </a:cubicBezTo>
                  <a:cubicBezTo>
                    <a:pt x="23" y="1012"/>
                    <a:pt x="23" y="1111"/>
                    <a:pt x="12" y="1199"/>
                  </a:cubicBezTo>
                  <a:cubicBezTo>
                    <a:pt x="1" y="1386"/>
                    <a:pt x="78" y="1529"/>
                    <a:pt x="243" y="1617"/>
                  </a:cubicBezTo>
                  <a:cubicBezTo>
                    <a:pt x="419" y="1705"/>
                    <a:pt x="595" y="1771"/>
                    <a:pt x="782" y="1815"/>
                  </a:cubicBezTo>
                  <a:cubicBezTo>
                    <a:pt x="1123" y="1903"/>
                    <a:pt x="1475" y="1980"/>
                    <a:pt x="1816" y="2067"/>
                  </a:cubicBezTo>
                  <a:cubicBezTo>
                    <a:pt x="2398" y="2210"/>
                    <a:pt x="2981" y="2364"/>
                    <a:pt x="3564" y="2518"/>
                  </a:cubicBezTo>
                  <a:cubicBezTo>
                    <a:pt x="3602" y="2526"/>
                    <a:pt x="3640" y="2539"/>
                    <a:pt x="3681" y="2539"/>
                  </a:cubicBezTo>
                  <a:cubicBezTo>
                    <a:pt x="3700" y="2539"/>
                    <a:pt x="3720" y="2536"/>
                    <a:pt x="3740" y="2529"/>
                  </a:cubicBezTo>
                  <a:cubicBezTo>
                    <a:pt x="3740" y="2518"/>
                    <a:pt x="3751" y="2507"/>
                    <a:pt x="3751" y="2496"/>
                  </a:cubicBezTo>
                  <a:cubicBezTo>
                    <a:pt x="3839" y="2133"/>
                    <a:pt x="3927" y="1760"/>
                    <a:pt x="4015" y="1386"/>
                  </a:cubicBezTo>
                  <a:cubicBezTo>
                    <a:pt x="4015" y="1364"/>
                    <a:pt x="4015" y="1353"/>
                    <a:pt x="4026" y="1331"/>
                  </a:cubicBezTo>
                  <a:cubicBezTo>
                    <a:pt x="4026" y="1298"/>
                    <a:pt x="4004" y="1265"/>
                    <a:pt x="3971" y="1243"/>
                  </a:cubicBezTo>
                  <a:cubicBezTo>
                    <a:pt x="3916" y="1221"/>
                    <a:pt x="3861" y="1210"/>
                    <a:pt x="3806" y="1188"/>
                  </a:cubicBezTo>
                  <a:cubicBezTo>
                    <a:pt x="3300" y="979"/>
                    <a:pt x="2783" y="803"/>
                    <a:pt x="2255" y="627"/>
                  </a:cubicBezTo>
                  <a:cubicBezTo>
                    <a:pt x="1739" y="462"/>
                    <a:pt x="1211" y="308"/>
                    <a:pt x="694" y="143"/>
                  </a:cubicBezTo>
                  <a:cubicBezTo>
                    <a:pt x="551" y="99"/>
                    <a:pt x="419" y="55"/>
                    <a:pt x="265" y="11"/>
                  </a:cubicBezTo>
                  <a:lnTo>
                    <a:pt x="2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3"/>
            <p:cNvSpPr/>
            <p:nvPr/>
          </p:nvSpPr>
          <p:spPr>
            <a:xfrm flipH="1">
              <a:off x="3406027" y="2774390"/>
              <a:ext cx="354509" cy="210290"/>
            </a:xfrm>
            <a:custGeom>
              <a:avLst/>
              <a:gdLst/>
              <a:ahLst/>
              <a:cxnLst/>
              <a:rect l="l" t="t" r="r" b="b"/>
              <a:pathLst>
                <a:path w="3729" h="2212" extrusionOk="0">
                  <a:moveTo>
                    <a:pt x="210" y="1"/>
                  </a:moveTo>
                  <a:lnTo>
                    <a:pt x="188" y="89"/>
                  </a:lnTo>
                  <a:cubicBezTo>
                    <a:pt x="144" y="309"/>
                    <a:pt x="89" y="540"/>
                    <a:pt x="45" y="771"/>
                  </a:cubicBezTo>
                  <a:cubicBezTo>
                    <a:pt x="23" y="848"/>
                    <a:pt x="12" y="936"/>
                    <a:pt x="12" y="1024"/>
                  </a:cubicBezTo>
                  <a:cubicBezTo>
                    <a:pt x="1" y="1156"/>
                    <a:pt x="56" y="1244"/>
                    <a:pt x="166" y="1310"/>
                  </a:cubicBezTo>
                  <a:cubicBezTo>
                    <a:pt x="331" y="1398"/>
                    <a:pt x="496" y="1464"/>
                    <a:pt x="661" y="1497"/>
                  </a:cubicBezTo>
                  <a:cubicBezTo>
                    <a:pt x="793" y="1530"/>
                    <a:pt x="914" y="1563"/>
                    <a:pt x="1035" y="1585"/>
                  </a:cubicBezTo>
                  <a:cubicBezTo>
                    <a:pt x="1255" y="1640"/>
                    <a:pt x="1486" y="1695"/>
                    <a:pt x="1706" y="1750"/>
                  </a:cubicBezTo>
                  <a:cubicBezTo>
                    <a:pt x="2123" y="1849"/>
                    <a:pt x="2541" y="1958"/>
                    <a:pt x="2948" y="2068"/>
                  </a:cubicBezTo>
                  <a:lnTo>
                    <a:pt x="3454" y="2200"/>
                  </a:lnTo>
                  <a:lnTo>
                    <a:pt x="3487" y="2200"/>
                  </a:lnTo>
                  <a:lnTo>
                    <a:pt x="3498" y="2211"/>
                  </a:lnTo>
                  <a:cubicBezTo>
                    <a:pt x="3575" y="1870"/>
                    <a:pt x="3652" y="1519"/>
                    <a:pt x="3729" y="1178"/>
                  </a:cubicBezTo>
                  <a:cubicBezTo>
                    <a:pt x="3718" y="1178"/>
                    <a:pt x="3707" y="1178"/>
                    <a:pt x="3696" y="1167"/>
                  </a:cubicBezTo>
                  <a:cubicBezTo>
                    <a:pt x="3663" y="1156"/>
                    <a:pt x="3641" y="1145"/>
                    <a:pt x="3608" y="1134"/>
                  </a:cubicBezTo>
                  <a:cubicBezTo>
                    <a:pt x="3113" y="936"/>
                    <a:pt x="2618" y="771"/>
                    <a:pt x="2068" y="584"/>
                  </a:cubicBezTo>
                  <a:cubicBezTo>
                    <a:pt x="1728" y="463"/>
                    <a:pt x="1365" y="353"/>
                    <a:pt x="1013" y="254"/>
                  </a:cubicBezTo>
                  <a:cubicBezTo>
                    <a:pt x="848" y="199"/>
                    <a:pt x="672" y="144"/>
                    <a:pt x="507" y="100"/>
                  </a:cubicBezTo>
                  <a:cubicBezTo>
                    <a:pt x="419" y="67"/>
                    <a:pt x="320" y="34"/>
                    <a:pt x="2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73"/>
            <p:cNvSpPr/>
            <p:nvPr/>
          </p:nvSpPr>
          <p:spPr>
            <a:xfrm flipH="1">
              <a:off x="2268538" y="1525859"/>
              <a:ext cx="515459" cy="193939"/>
            </a:xfrm>
            <a:custGeom>
              <a:avLst/>
              <a:gdLst/>
              <a:ahLst/>
              <a:cxnLst/>
              <a:rect l="l" t="t" r="r" b="b"/>
              <a:pathLst>
                <a:path w="5422" h="2040" extrusionOk="0">
                  <a:moveTo>
                    <a:pt x="4178" y="564"/>
                  </a:moveTo>
                  <a:cubicBezTo>
                    <a:pt x="4421" y="564"/>
                    <a:pt x="4646" y="674"/>
                    <a:pt x="4784" y="828"/>
                  </a:cubicBezTo>
                  <a:cubicBezTo>
                    <a:pt x="5048" y="1136"/>
                    <a:pt x="4949" y="1554"/>
                    <a:pt x="4586" y="1719"/>
                  </a:cubicBezTo>
                  <a:cubicBezTo>
                    <a:pt x="4476" y="1774"/>
                    <a:pt x="4366" y="1785"/>
                    <a:pt x="4201" y="1785"/>
                  </a:cubicBezTo>
                  <a:cubicBezTo>
                    <a:pt x="4014" y="1774"/>
                    <a:pt x="3827" y="1697"/>
                    <a:pt x="3673" y="1532"/>
                  </a:cubicBezTo>
                  <a:cubicBezTo>
                    <a:pt x="3398" y="1235"/>
                    <a:pt x="3486" y="795"/>
                    <a:pt x="3860" y="630"/>
                  </a:cubicBezTo>
                  <a:cubicBezTo>
                    <a:pt x="3966" y="584"/>
                    <a:pt x="4074" y="564"/>
                    <a:pt x="4178" y="564"/>
                  </a:cubicBezTo>
                  <a:close/>
                  <a:moveTo>
                    <a:pt x="886" y="1"/>
                  </a:moveTo>
                  <a:cubicBezTo>
                    <a:pt x="828" y="1"/>
                    <a:pt x="781" y="22"/>
                    <a:pt x="726" y="58"/>
                  </a:cubicBezTo>
                  <a:cubicBezTo>
                    <a:pt x="506" y="234"/>
                    <a:pt x="286" y="410"/>
                    <a:pt x="66" y="586"/>
                  </a:cubicBezTo>
                  <a:cubicBezTo>
                    <a:pt x="44" y="608"/>
                    <a:pt x="22" y="630"/>
                    <a:pt x="0" y="663"/>
                  </a:cubicBezTo>
                  <a:cubicBezTo>
                    <a:pt x="22" y="685"/>
                    <a:pt x="33" y="696"/>
                    <a:pt x="55" y="707"/>
                  </a:cubicBezTo>
                  <a:cubicBezTo>
                    <a:pt x="352" y="894"/>
                    <a:pt x="649" y="1092"/>
                    <a:pt x="946" y="1290"/>
                  </a:cubicBezTo>
                  <a:cubicBezTo>
                    <a:pt x="1001" y="1323"/>
                    <a:pt x="1067" y="1345"/>
                    <a:pt x="1133" y="1356"/>
                  </a:cubicBezTo>
                  <a:cubicBezTo>
                    <a:pt x="1331" y="1378"/>
                    <a:pt x="1529" y="1411"/>
                    <a:pt x="1738" y="1444"/>
                  </a:cubicBezTo>
                  <a:cubicBezTo>
                    <a:pt x="1903" y="1466"/>
                    <a:pt x="2079" y="1499"/>
                    <a:pt x="2244" y="1532"/>
                  </a:cubicBezTo>
                  <a:cubicBezTo>
                    <a:pt x="2453" y="1565"/>
                    <a:pt x="2673" y="1587"/>
                    <a:pt x="2882" y="1631"/>
                  </a:cubicBezTo>
                  <a:cubicBezTo>
                    <a:pt x="3310" y="1730"/>
                    <a:pt x="3728" y="1818"/>
                    <a:pt x="4157" y="1895"/>
                  </a:cubicBezTo>
                  <a:cubicBezTo>
                    <a:pt x="4509" y="1950"/>
                    <a:pt x="4861" y="1994"/>
                    <a:pt x="5202" y="2038"/>
                  </a:cubicBezTo>
                  <a:cubicBezTo>
                    <a:pt x="5233" y="2038"/>
                    <a:pt x="5262" y="2040"/>
                    <a:pt x="5290" y="2040"/>
                  </a:cubicBezTo>
                  <a:cubicBezTo>
                    <a:pt x="5333" y="2040"/>
                    <a:pt x="5376" y="2036"/>
                    <a:pt x="5422" y="2016"/>
                  </a:cubicBezTo>
                  <a:cubicBezTo>
                    <a:pt x="5422" y="1983"/>
                    <a:pt x="5411" y="1950"/>
                    <a:pt x="5400" y="1928"/>
                  </a:cubicBezTo>
                  <a:cubicBezTo>
                    <a:pt x="5301" y="1664"/>
                    <a:pt x="5235" y="1400"/>
                    <a:pt x="5158" y="1125"/>
                  </a:cubicBezTo>
                  <a:cubicBezTo>
                    <a:pt x="5114" y="982"/>
                    <a:pt x="5059" y="828"/>
                    <a:pt x="4993" y="685"/>
                  </a:cubicBezTo>
                  <a:cubicBezTo>
                    <a:pt x="4949" y="564"/>
                    <a:pt x="4850" y="476"/>
                    <a:pt x="4707" y="454"/>
                  </a:cubicBezTo>
                  <a:cubicBezTo>
                    <a:pt x="4619" y="443"/>
                    <a:pt x="4542" y="432"/>
                    <a:pt x="4454" y="410"/>
                  </a:cubicBezTo>
                  <a:cubicBezTo>
                    <a:pt x="4047" y="322"/>
                    <a:pt x="3618" y="289"/>
                    <a:pt x="3200" y="234"/>
                  </a:cubicBezTo>
                  <a:cubicBezTo>
                    <a:pt x="2805" y="190"/>
                    <a:pt x="2409" y="146"/>
                    <a:pt x="2013" y="113"/>
                  </a:cubicBezTo>
                  <a:cubicBezTo>
                    <a:pt x="1650" y="69"/>
                    <a:pt x="1287" y="36"/>
                    <a:pt x="924" y="3"/>
                  </a:cubicBezTo>
                  <a:cubicBezTo>
                    <a:pt x="911" y="2"/>
                    <a:pt x="898" y="1"/>
                    <a:pt x="88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73"/>
            <p:cNvSpPr/>
            <p:nvPr/>
          </p:nvSpPr>
          <p:spPr>
            <a:xfrm flipH="1">
              <a:off x="1824189" y="1517779"/>
              <a:ext cx="410979" cy="381128"/>
            </a:xfrm>
            <a:custGeom>
              <a:avLst/>
              <a:gdLst/>
              <a:ahLst/>
              <a:cxnLst/>
              <a:rect l="l" t="t" r="r" b="b"/>
              <a:pathLst>
                <a:path w="4323" h="4009" extrusionOk="0">
                  <a:moveTo>
                    <a:pt x="12" y="0"/>
                  </a:moveTo>
                  <a:lnTo>
                    <a:pt x="12" y="0"/>
                  </a:lnTo>
                  <a:cubicBezTo>
                    <a:pt x="1" y="55"/>
                    <a:pt x="23" y="99"/>
                    <a:pt x="34" y="143"/>
                  </a:cubicBezTo>
                  <a:cubicBezTo>
                    <a:pt x="78" y="297"/>
                    <a:pt x="122" y="451"/>
                    <a:pt x="166" y="605"/>
                  </a:cubicBezTo>
                  <a:cubicBezTo>
                    <a:pt x="221" y="792"/>
                    <a:pt x="276" y="979"/>
                    <a:pt x="331" y="1155"/>
                  </a:cubicBezTo>
                  <a:cubicBezTo>
                    <a:pt x="419" y="1419"/>
                    <a:pt x="507" y="1672"/>
                    <a:pt x="595" y="1936"/>
                  </a:cubicBezTo>
                  <a:cubicBezTo>
                    <a:pt x="705" y="2266"/>
                    <a:pt x="804" y="2596"/>
                    <a:pt x="903" y="2926"/>
                  </a:cubicBezTo>
                  <a:cubicBezTo>
                    <a:pt x="914" y="2959"/>
                    <a:pt x="936" y="3003"/>
                    <a:pt x="947" y="3036"/>
                  </a:cubicBezTo>
                  <a:cubicBezTo>
                    <a:pt x="1057" y="3091"/>
                    <a:pt x="1167" y="3146"/>
                    <a:pt x="1276" y="3201"/>
                  </a:cubicBezTo>
                  <a:cubicBezTo>
                    <a:pt x="1705" y="3410"/>
                    <a:pt x="2156" y="3597"/>
                    <a:pt x="2596" y="3772"/>
                  </a:cubicBezTo>
                  <a:cubicBezTo>
                    <a:pt x="2717" y="3827"/>
                    <a:pt x="2838" y="3860"/>
                    <a:pt x="2959" y="3871"/>
                  </a:cubicBezTo>
                  <a:cubicBezTo>
                    <a:pt x="3212" y="3893"/>
                    <a:pt x="3454" y="3915"/>
                    <a:pt x="3696" y="3948"/>
                  </a:cubicBezTo>
                  <a:cubicBezTo>
                    <a:pt x="3861" y="3959"/>
                    <a:pt x="4037" y="3981"/>
                    <a:pt x="4202" y="4003"/>
                  </a:cubicBezTo>
                  <a:cubicBezTo>
                    <a:pt x="4213" y="4007"/>
                    <a:pt x="4222" y="4008"/>
                    <a:pt x="4233" y="4008"/>
                  </a:cubicBezTo>
                  <a:cubicBezTo>
                    <a:pt x="4254" y="4008"/>
                    <a:pt x="4279" y="4003"/>
                    <a:pt x="4323" y="4003"/>
                  </a:cubicBezTo>
                  <a:cubicBezTo>
                    <a:pt x="4268" y="3959"/>
                    <a:pt x="4246" y="3926"/>
                    <a:pt x="4213" y="3904"/>
                  </a:cubicBezTo>
                  <a:cubicBezTo>
                    <a:pt x="4026" y="3728"/>
                    <a:pt x="3839" y="3564"/>
                    <a:pt x="3652" y="3388"/>
                  </a:cubicBezTo>
                  <a:cubicBezTo>
                    <a:pt x="3135" y="2904"/>
                    <a:pt x="2640" y="2420"/>
                    <a:pt x="2123" y="1947"/>
                  </a:cubicBezTo>
                  <a:cubicBezTo>
                    <a:pt x="1892" y="1760"/>
                    <a:pt x="1683" y="1540"/>
                    <a:pt x="1474" y="1331"/>
                  </a:cubicBezTo>
                  <a:cubicBezTo>
                    <a:pt x="1178" y="1056"/>
                    <a:pt x="892" y="759"/>
                    <a:pt x="606" y="484"/>
                  </a:cubicBezTo>
                  <a:cubicBezTo>
                    <a:pt x="452" y="330"/>
                    <a:pt x="287" y="176"/>
                    <a:pt x="100" y="55"/>
                  </a:cubicBezTo>
                  <a:cubicBezTo>
                    <a:pt x="78" y="33"/>
                    <a:pt x="45" y="22"/>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73"/>
            <p:cNvSpPr/>
            <p:nvPr/>
          </p:nvSpPr>
          <p:spPr>
            <a:xfrm flipH="1">
              <a:off x="1861836" y="1549151"/>
              <a:ext cx="351371" cy="332548"/>
            </a:xfrm>
            <a:custGeom>
              <a:avLst/>
              <a:gdLst/>
              <a:ahLst/>
              <a:cxnLst/>
              <a:rect l="l" t="t" r="r" b="b"/>
              <a:pathLst>
                <a:path w="3696" h="3498" extrusionOk="0">
                  <a:moveTo>
                    <a:pt x="1" y="0"/>
                  </a:moveTo>
                  <a:lnTo>
                    <a:pt x="1" y="0"/>
                  </a:lnTo>
                  <a:cubicBezTo>
                    <a:pt x="34" y="77"/>
                    <a:pt x="56" y="165"/>
                    <a:pt x="78" y="242"/>
                  </a:cubicBezTo>
                  <a:lnTo>
                    <a:pt x="111" y="352"/>
                  </a:lnTo>
                  <a:cubicBezTo>
                    <a:pt x="155" y="495"/>
                    <a:pt x="188" y="638"/>
                    <a:pt x="243" y="781"/>
                  </a:cubicBezTo>
                  <a:cubicBezTo>
                    <a:pt x="276" y="902"/>
                    <a:pt x="320" y="1034"/>
                    <a:pt x="364" y="1155"/>
                  </a:cubicBezTo>
                  <a:cubicBezTo>
                    <a:pt x="408" y="1287"/>
                    <a:pt x="452" y="1430"/>
                    <a:pt x="496" y="1562"/>
                  </a:cubicBezTo>
                  <a:cubicBezTo>
                    <a:pt x="573" y="1771"/>
                    <a:pt x="639" y="1991"/>
                    <a:pt x="705" y="2200"/>
                  </a:cubicBezTo>
                  <a:lnTo>
                    <a:pt x="815" y="2552"/>
                  </a:lnTo>
                  <a:cubicBezTo>
                    <a:pt x="815" y="2574"/>
                    <a:pt x="826" y="2585"/>
                    <a:pt x="837" y="2607"/>
                  </a:cubicBezTo>
                  <a:lnTo>
                    <a:pt x="892" y="2629"/>
                  </a:lnTo>
                  <a:cubicBezTo>
                    <a:pt x="958" y="2673"/>
                    <a:pt x="1034" y="2706"/>
                    <a:pt x="1100" y="2739"/>
                  </a:cubicBezTo>
                  <a:cubicBezTo>
                    <a:pt x="1540" y="2948"/>
                    <a:pt x="1991" y="3146"/>
                    <a:pt x="2420" y="3311"/>
                  </a:cubicBezTo>
                  <a:cubicBezTo>
                    <a:pt x="2530" y="3355"/>
                    <a:pt x="2640" y="3387"/>
                    <a:pt x="2750" y="3398"/>
                  </a:cubicBezTo>
                  <a:cubicBezTo>
                    <a:pt x="2981" y="3420"/>
                    <a:pt x="3223" y="3442"/>
                    <a:pt x="3454" y="3475"/>
                  </a:cubicBezTo>
                  <a:lnTo>
                    <a:pt x="3476" y="3475"/>
                  </a:lnTo>
                  <a:cubicBezTo>
                    <a:pt x="3553" y="3486"/>
                    <a:pt x="3619" y="3486"/>
                    <a:pt x="3696" y="3497"/>
                  </a:cubicBezTo>
                  <a:cubicBezTo>
                    <a:pt x="3575" y="3387"/>
                    <a:pt x="3443" y="3267"/>
                    <a:pt x="3322" y="3157"/>
                  </a:cubicBezTo>
                  <a:cubicBezTo>
                    <a:pt x="3168" y="3014"/>
                    <a:pt x="3025" y="2871"/>
                    <a:pt x="2871" y="2728"/>
                  </a:cubicBezTo>
                  <a:cubicBezTo>
                    <a:pt x="2519" y="2398"/>
                    <a:pt x="2167" y="2057"/>
                    <a:pt x="1793" y="1727"/>
                  </a:cubicBezTo>
                  <a:cubicBezTo>
                    <a:pt x="1606" y="1562"/>
                    <a:pt x="1430" y="1386"/>
                    <a:pt x="1254" y="1221"/>
                  </a:cubicBezTo>
                  <a:lnTo>
                    <a:pt x="1144" y="1111"/>
                  </a:lnTo>
                  <a:cubicBezTo>
                    <a:pt x="958" y="924"/>
                    <a:pt x="771" y="737"/>
                    <a:pt x="584" y="550"/>
                  </a:cubicBezTo>
                  <a:cubicBezTo>
                    <a:pt x="485" y="451"/>
                    <a:pt x="386" y="352"/>
                    <a:pt x="276" y="253"/>
                  </a:cubicBezTo>
                  <a:cubicBezTo>
                    <a:pt x="188" y="154"/>
                    <a:pt x="100" y="77"/>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3"/>
            <p:cNvSpPr/>
            <p:nvPr/>
          </p:nvSpPr>
          <p:spPr>
            <a:xfrm flipH="1">
              <a:off x="2159780" y="1756115"/>
              <a:ext cx="356600" cy="407842"/>
            </a:xfrm>
            <a:custGeom>
              <a:avLst/>
              <a:gdLst/>
              <a:ahLst/>
              <a:cxnLst/>
              <a:rect l="l" t="t" r="r" b="b"/>
              <a:pathLst>
                <a:path w="3751" h="4290" extrusionOk="0">
                  <a:moveTo>
                    <a:pt x="1" y="1"/>
                  </a:moveTo>
                  <a:lnTo>
                    <a:pt x="1" y="1"/>
                  </a:lnTo>
                  <a:cubicBezTo>
                    <a:pt x="23" y="34"/>
                    <a:pt x="56" y="45"/>
                    <a:pt x="78" y="67"/>
                  </a:cubicBezTo>
                  <a:cubicBezTo>
                    <a:pt x="374" y="232"/>
                    <a:pt x="660" y="397"/>
                    <a:pt x="957" y="562"/>
                  </a:cubicBezTo>
                  <a:cubicBezTo>
                    <a:pt x="1331" y="771"/>
                    <a:pt x="1661" y="1046"/>
                    <a:pt x="1936" y="1375"/>
                  </a:cubicBezTo>
                  <a:cubicBezTo>
                    <a:pt x="2266" y="1793"/>
                    <a:pt x="2519" y="2255"/>
                    <a:pt x="2695" y="2750"/>
                  </a:cubicBezTo>
                  <a:cubicBezTo>
                    <a:pt x="2805" y="3069"/>
                    <a:pt x="2915" y="3388"/>
                    <a:pt x="3025" y="3707"/>
                  </a:cubicBezTo>
                  <a:cubicBezTo>
                    <a:pt x="3069" y="3817"/>
                    <a:pt x="3080" y="3927"/>
                    <a:pt x="3113" y="4037"/>
                  </a:cubicBezTo>
                  <a:cubicBezTo>
                    <a:pt x="3124" y="4125"/>
                    <a:pt x="3135" y="4202"/>
                    <a:pt x="3146" y="4290"/>
                  </a:cubicBezTo>
                  <a:cubicBezTo>
                    <a:pt x="3168" y="4279"/>
                    <a:pt x="3179" y="4268"/>
                    <a:pt x="3179" y="4268"/>
                  </a:cubicBezTo>
                  <a:cubicBezTo>
                    <a:pt x="3388" y="3047"/>
                    <a:pt x="3553" y="1826"/>
                    <a:pt x="3751" y="584"/>
                  </a:cubicBezTo>
                  <a:cubicBezTo>
                    <a:pt x="3113" y="441"/>
                    <a:pt x="2486" y="375"/>
                    <a:pt x="1859" y="276"/>
                  </a:cubicBezTo>
                  <a:cubicBezTo>
                    <a:pt x="1243" y="177"/>
                    <a:pt x="627" y="7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3"/>
            <p:cNvSpPr/>
            <p:nvPr/>
          </p:nvSpPr>
          <p:spPr>
            <a:xfrm flipH="1">
              <a:off x="2175466" y="1778075"/>
              <a:ext cx="278169" cy="322090"/>
            </a:xfrm>
            <a:custGeom>
              <a:avLst/>
              <a:gdLst/>
              <a:ahLst/>
              <a:cxnLst/>
              <a:rect l="l" t="t" r="r" b="b"/>
              <a:pathLst>
                <a:path w="2926" h="3388" extrusionOk="0">
                  <a:moveTo>
                    <a:pt x="0" y="1"/>
                  </a:moveTo>
                  <a:cubicBezTo>
                    <a:pt x="121" y="67"/>
                    <a:pt x="242" y="133"/>
                    <a:pt x="363" y="199"/>
                  </a:cubicBezTo>
                  <a:cubicBezTo>
                    <a:pt x="759" y="430"/>
                    <a:pt x="1100" y="716"/>
                    <a:pt x="1386" y="1056"/>
                  </a:cubicBezTo>
                  <a:cubicBezTo>
                    <a:pt x="1716" y="1474"/>
                    <a:pt x="1980" y="1947"/>
                    <a:pt x="2167" y="2475"/>
                  </a:cubicBezTo>
                  <a:lnTo>
                    <a:pt x="2222" y="2651"/>
                  </a:lnTo>
                  <a:cubicBezTo>
                    <a:pt x="2310" y="2893"/>
                    <a:pt x="2398" y="3135"/>
                    <a:pt x="2486" y="3388"/>
                  </a:cubicBezTo>
                  <a:cubicBezTo>
                    <a:pt x="2563" y="2849"/>
                    <a:pt x="2651" y="2310"/>
                    <a:pt x="2728" y="1793"/>
                  </a:cubicBezTo>
                  <a:cubicBezTo>
                    <a:pt x="2794" y="1353"/>
                    <a:pt x="2860" y="903"/>
                    <a:pt x="2926" y="463"/>
                  </a:cubicBezTo>
                  <a:cubicBezTo>
                    <a:pt x="2541" y="386"/>
                    <a:pt x="2156" y="331"/>
                    <a:pt x="1793" y="276"/>
                  </a:cubicBezTo>
                  <a:cubicBezTo>
                    <a:pt x="1584" y="243"/>
                    <a:pt x="1386" y="210"/>
                    <a:pt x="1177" y="177"/>
                  </a:cubicBezTo>
                  <a:cubicBezTo>
                    <a:pt x="803" y="122"/>
                    <a:pt x="396" y="5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3"/>
            <p:cNvSpPr/>
            <p:nvPr/>
          </p:nvSpPr>
          <p:spPr>
            <a:xfrm flipH="1">
              <a:off x="1158237" y="1786441"/>
              <a:ext cx="402613" cy="184147"/>
            </a:xfrm>
            <a:custGeom>
              <a:avLst/>
              <a:gdLst/>
              <a:ahLst/>
              <a:cxnLst/>
              <a:rect l="l" t="t" r="r" b="b"/>
              <a:pathLst>
                <a:path w="4235" h="1937" extrusionOk="0">
                  <a:moveTo>
                    <a:pt x="903" y="1"/>
                  </a:moveTo>
                  <a:cubicBezTo>
                    <a:pt x="785" y="1"/>
                    <a:pt x="668" y="15"/>
                    <a:pt x="551" y="45"/>
                  </a:cubicBezTo>
                  <a:cubicBezTo>
                    <a:pt x="419" y="78"/>
                    <a:pt x="309" y="144"/>
                    <a:pt x="221" y="243"/>
                  </a:cubicBezTo>
                  <a:cubicBezTo>
                    <a:pt x="67" y="408"/>
                    <a:pt x="34" y="617"/>
                    <a:pt x="1" y="837"/>
                  </a:cubicBezTo>
                  <a:cubicBezTo>
                    <a:pt x="1475" y="880"/>
                    <a:pt x="2849" y="1232"/>
                    <a:pt x="4147" y="1936"/>
                  </a:cubicBezTo>
                  <a:cubicBezTo>
                    <a:pt x="4191" y="1771"/>
                    <a:pt x="4224" y="1606"/>
                    <a:pt x="4235" y="1452"/>
                  </a:cubicBezTo>
                  <a:cubicBezTo>
                    <a:pt x="4235" y="1287"/>
                    <a:pt x="4191" y="1133"/>
                    <a:pt x="4059" y="1023"/>
                  </a:cubicBezTo>
                  <a:cubicBezTo>
                    <a:pt x="3894" y="880"/>
                    <a:pt x="3718" y="771"/>
                    <a:pt x="3531" y="683"/>
                  </a:cubicBezTo>
                  <a:cubicBezTo>
                    <a:pt x="2750" y="309"/>
                    <a:pt x="1936" y="100"/>
                    <a:pt x="1079" y="12"/>
                  </a:cubicBezTo>
                  <a:cubicBezTo>
                    <a:pt x="1020" y="4"/>
                    <a:pt x="961" y="1"/>
                    <a:pt x="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3"/>
            <p:cNvSpPr/>
            <p:nvPr/>
          </p:nvSpPr>
          <p:spPr>
            <a:xfrm flipH="1">
              <a:off x="1171834" y="1800036"/>
              <a:ext cx="373330" cy="150682"/>
            </a:xfrm>
            <a:custGeom>
              <a:avLst/>
              <a:gdLst/>
              <a:ahLst/>
              <a:cxnLst/>
              <a:rect l="l" t="t" r="r" b="b"/>
              <a:pathLst>
                <a:path w="3927" h="1585" extrusionOk="0">
                  <a:moveTo>
                    <a:pt x="804" y="1"/>
                  </a:moveTo>
                  <a:cubicBezTo>
                    <a:pt x="672" y="1"/>
                    <a:pt x="540" y="12"/>
                    <a:pt x="419" y="45"/>
                  </a:cubicBezTo>
                  <a:cubicBezTo>
                    <a:pt x="309" y="67"/>
                    <a:pt x="221" y="122"/>
                    <a:pt x="155" y="199"/>
                  </a:cubicBezTo>
                  <a:cubicBezTo>
                    <a:pt x="67" y="298"/>
                    <a:pt x="34" y="419"/>
                    <a:pt x="1" y="562"/>
                  </a:cubicBezTo>
                  <a:cubicBezTo>
                    <a:pt x="1398" y="617"/>
                    <a:pt x="2673" y="957"/>
                    <a:pt x="3883" y="1584"/>
                  </a:cubicBezTo>
                  <a:cubicBezTo>
                    <a:pt x="3905" y="1485"/>
                    <a:pt x="3927" y="1386"/>
                    <a:pt x="3927" y="1298"/>
                  </a:cubicBezTo>
                  <a:cubicBezTo>
                    <a:pt x="3927" y="1166"/>
                    <a:pt x="3894" y="1067"/>
                    <a:pt x="3795" y="990"/>
                  </a:cubicBezTo>
                  <a:cubicBezTo>
                    <a:pt x="3652" y="858"/>
                    <a:pt x="3498" y="759"/>
                    <a:pt x="3300" y="672"/>
                  </a:cubicBezTo>
                  <a:cubicBezTo>
                    <a:pt x="2563" y="320"/>
                    <a:pt x="1760" y="89"/>
                    <a:pt x="903" y="12"/>
                  </a:cubicBezTo>
                  <a:cubicBezTo>
                    <a:pt x="870" y="1"/>
                    <a:pt x="837" y="1"/>
                    <a:pt x="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3"/>
            <p:cNvSpPr/>
            <p:nvPr/>
          </p:nvSpPr>
          <p:spPr>
            <a:xfrm flipH="1">
              <a:off x="3386158" y="2605073"/>
              <a:ext cx="361829" cy="260391"/>
            </a:xfrm>
            <a:custGeom>
              <a:avLst/>
              <a:gdLst/>
              <a:ahLst/>
              <a:cxnLst/>
              <a:rect l="l" t="t" r="r" b="b"/>
              <a:pathLst>
                <a:path w="3806" h="2739" extrusionOk="0">
                  <a:moveTo>
                    <a:pt x="353" y="0"/>
                  </a:moveTo>
                  <a:cubicBezTo>
                    <a:pt x="232" y="506"/>
                    <a:pt x="122" y="990"/>
                    <a:pt x="1" y="1474"/>
                  </a:cubicBezTo>
                  <a:cubicBezTo>
                    <a:pt x="34" y="1485"/>
                    <a:pt x="56" y="1507"/>
                    <a:pt x="89" y="1507"/>
                  </a:cubicBezTo>
                  <a:cubicBezTo>
                    <a:pt x="210" y="1551"/>
                    <a:pt x="320" y="1595"/>
                    <a:pt x="441" y="1628"/>
                  </a:cubicBezTo>
                  <a:cubicBezTo>
                    <a:pt x="903" y="1771"/>
                    <a:pt x="1365" y="1914"/>
                    <a:pt x="1826" y="2057"/>
                  </a:cubicBezTo>
                  <a:cubicBezTo>
                    <a:pt x="2398" y="2255"/>
                    <a:pt x="2981" y="2442"/>
                    <a:pt x="3542" y="2673"/>
                  </a:cubicBezTo>
                  <a:cubicBezTo>
                    <a:pt x="3608" y="2695"/>
                    <a:pt x="3685" y="2717"/>
                    <a:pt x="3762" y="2739"/>
                  </a:cubicBezTo>
                  <a:cubicBezTo>
                    <a:pt x="3773" y="2739"/>
                    <a:pt x="3795" y="2717"/>
                    <a:pt x="3806" y="2706"/>
                  </a:cubicBezTo>
                  <a:cubicBezTo>
                    <a:pt x="3806" y="2695"/>
                    <a:pt x="3806" y="2673"/>
                    <a:pt x="3795" y="2673"/>
                  </a:cubicBezTo>
                  <a:cubicBezTo>
                    <a:pt x="3762" y="2640"/>
                    <a:pt x="3718" y="2607"/>
                    <a:pt x="3685" y="2585"/>
                  </a:cubicBezTo>
                  <a:cubicBezTo>
                    <a:pt x="3322" y="2376"/>
                    <a:pt x="2959" y="2167"/>
                    <a:pt x="2596" y="1969"/>
                  </a:cubicBezTo>
                  <a:cubicBezTo>
                    <a:pt x="2266" y="1782"/>
                    <a:pt x="1969" y="1562"/>
                    <a:pt x="1683" y="1342"/>
                  </a:cubicBezTo>
                  <a:cubicBezTo>
                    <a:pt x="1596" y="1287"/>
                    <a:pt x="1519" y="1210"/>
                    <a:pt x="1453" y="1144"/>
                  </a:cubicBezTo>
                  <a:cubicBezTo>
                    <a:pt x="1156" y="836"/>
                    <a:pt x="870" y="528"/>
                    <a:pt x="573" y="220"/>
                  </a:cubicBezTo>
                  <a:cubicBezTo>
                    <a:pt x="518" y="154"/>
                    <a:pt x="441" y="88"/>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3"/>
            <p:cNvSpPr/>
            <p:nvPr/>
          </p:nvSpPr>
          <p:spPr>
            <a:xfrm flipH="1">
              <a:off x="3483317" y="2631217"/>
              <a:ext cx="248983" cy="186143"/>
            </a:xfrm>
            <a:custGeom>
              <a:avLst/>
              <a:gdLst/>
              <a:ahLst/>
              <a:cxnLst/>
              <a:rect l="l" t="t" r="r" b="b"/>
              <a:pathLst>
                <a:path w="2619" h="1958" extrusionOk="0">
                  <a:moveTo>
                    <a:pt x="276" y="0"/>
                  </a:moveTo>
                  <a:lnTo>
                    <a:pt x="1" y="1111"/>
                  </a:lnTo>
                  <a:lnTo>
                    <a:pt x="23" y="1122"/>
                  </a:lnTo>
                  <a:cubicBezTo>
                    <a:pt x="122" y="1155"/>
                    <a:pt x="221" y="1188"/>
                    <a:pt x="320" y="1221"/>
                  </a:cubicBezTo>
                  <a:cubicBezTo>
                    <a:pt x="485" y="1276"/>
                    <a:pt x="639" y="1320"/>
                    <a:pt x="804" y="1375"/>
                  </a:cubicBezTo>
                  <a:cubicBezTo>
                    <a:pt x="1101" y="1463"/>
                    <a:pt x="1409" y="1551"/>
                    <a:pt x="1705" y="1650"/>
                  </a:cubicBezTo>
                  <a:cubicBezTo>
                    <a:pt x="2013" y="1749"/>
                    <a:pt x="2321" y="1859"/>
                    <a:pt x="2618" y="1958"/>
                  </a:cubicBezTo>
                  <a:cubicBezTo>
                    <a:pt x="2530" y="1914"/>
                    <a:pt x="2442" y="1859"/>
                    <a:pt x="2354" y="1815"/>
                  </a:cubicBezTo>
                  <a:cubicBezTo>
                    <a:pt x="2035" y="1628"/>
                    <a:pt x="1727" y="1408"/>
                    <a:pt x="1442" y="1188"/>
                  </a:cubicBezTo>
                  <a:lnTo>
                    <a:pt x="1431" y="1177"/>
                  </a:lnTo>
                  <a:cubicBezTo>
                    <a:pt x="1354" y="1122"/>
                    <a:pt x="1277" y="1056"/>
                    <a:pt x="1189" y="957"/>
                  </a:cubicBezTo>
                  <a:cubicBezTo>
                    <a:pt x="991" y="759"/>
                    <a:pt x="804" y="561"/>
                    <a:pt x="606" y="352"/>
                  </a:cubicBezTo>
                  <a:cubicBezTo>
                    <a:pt x="507" y="253"/>
                    <a:pt x="408" y="143"/>
                    <a:pt x="309" y="44"/>
                  </a:cubicBezTo>
                  <a:cubicBezTo>
                    <a:pt x="298" y="33"/>
                    <a:pt x="287" y="11"/>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3"/>
            <p:cNvSpPr/>
            <p:nvPr/>
          </p:nvSpPr>
          <p:spPr>
            <a:xfrm flipH="1">
              <a:off x="1135231" y="1929043"/>
              <a:ext cx="466309" cy="190992"/>
            </a:xfrm>
            <a:custGeom>
              <a:avLst/>
              <a:gdLst/>
              <a:ahLst/>
              <a:cxnLst/>
              <a:rect l="l" t="t" r="r" b="b"/>
              <a:pathLst>
                <a:path w="4905" h="2009" extrusionOk="0">
                  <a:moveTo>
                    <a:pt x="703" y="0"/>
                  </a:moveTo>
                  <a:cubicBezTo>
                    <a:pt x="630" y="0"/>
                    <a:pt x="557" y="3"/>
                    <a:pt x="484" y="7"/>
                  </a:cubicBezTo>
                  <a:cubicBezTo>
                    <a:pt x="363" y="7"/>
                    <a:pt x="242" y="40"/>
                    <a:pt x="110" y="62"/>
                  </a:cubicBezTo>
                  <a:cubicBezTo>
                    <a:pt x="77" y="62"/>
                    <a:pt x="44" y="84"/>
                    <a:pt x="0" y="106"/>
                  </a:cubicBezTo>
                  <a:cubicBezTo>
                    <a:pt x="55" y="128"/>
                    <a:pt x="99" y="139"/>
                    <a:pt x="132" y="150"/>
                  </a:cubicBezTo>
                  <a:cubicBezTo>
                    <a:pt x="297" y="183"/>
                    <a:pt x="462" y="216"/>
                    <a:pt x="627" y="249"/>
                  </a:cubicBezTo>
                  <a:cubicBezTo>
                    <a:pt x="957" y="315"/>
                    <a:pt x="1287" y="370"/>
                    <a:pt x="1628" y="436"/>
                  </a:cubicBezTo>
                  <a:cubicBezTo>
                    <a:pt x="1782" y="469"/>
                    <a:pt x="1936" y="513"/>
                    <a:pt x="2079" y="579"/>
                  </a:cubicBezTo>
                  <a:cubicBezTo>
                    <a:pt x="2573" y="821"/>
                    <a:pt x="3068" y="1052"/>
                    <a:pt x="3563" y="1305"/>
                  </a:cubicBezTo>
                  <a:cubicBezTo>
                    <a:pt x="3937" y="1503"/>
                    <a:pt x="4311" y="1723"/>
                    <a:pt x="4685" y="1932"/>
                  </a:cubicBezTo>
                  <a:cubicBezTo>
                    <a:pt x="4729" y="1965"/>
                    <a:pt x="4773" y="2009"/>
                    <a:pt x="4861" y="2009"/>
                  </a:cubicBezTo>
                  <a:cubicBezTo>
                    <a:pt x="4905" y="1932"/>
                    <a:pt x="4883" y="1855"/>
                    <a:pt x="4872" y="1778"/>
                  </a:cubicBezTo>
                  <a:cubicBezTo>
                    <a:pt x="4839" y="1646"/>
                    <a:pt x="4773" y="1547"/>
                    <a:pt x="4696" y="1437"/>
                  </a:cubicBezTo>
                  <a:cubicBezTo>
                    <a:pt x="4575" y="1294"/>
                    <a:pt x="4432" y="1162"/>
                    <a:pt x="4278" y="1052"/>
                  </a:cubicBezTo>
                  <a:cubicBezTo>
                    <a:pt x="4014" y="876"/>
                    <a:pt x="3728" y="722"/>
                    <a:pt x="3431" y="601"/>
                  </a:cubicBezTo>
                  <a:cubicBezTo>
                    <a:pt x="3134" y="491"/>
                    <a:pt x="2837" y="392"/>
                    <a:pt x="2529" y="315"/>
                  </a:cubicBezTo>
                  <a:cubicBezTo>
                    <a:pt x="2189" y="238"/>
                    <a:pt x="1848" y="139"/>
                    <a:pt x="1507" y="73"/>
                  </a:cubicBezTo>
                  <a:cubicBezTo>
                    <a:pt x="1239" y="30"/>
                    <a:pt x="971" y="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3"/>
            <p:cNvSpPr/>
            <p:nvPr/>
          </p:nvSpPr>
          <p:spPr>
            <a:xfrm flipH="1">
              <a:off x="1151963" y="1942258"/>
              <a:ext cx="373332" cy="157908"/>
            </a:xfrm>
            <a:custGeom>
              <a:avLst/>
              <a:gdLst/>
              <a:ahLst/>
              <a:cxnLst/>
              <a:rect l="l" t="t" r="r" b="b"/>
              <a:pathLst>
                <a:path w="3927" h="1661" extrusionOk="0">
                  <a:moveTo>
                    <a:pt x="1" y="0"/>
                  </a:moveTo>
                  <a:cubicBezTo>
                    <a:pt x="265" y="55"/>
                    <a:pt x="540" y="99"/>
                    <a:pt x="848" y="154"/>
                  </a:cubicBezTo>
                  <a:cubicBezTo>
                    <a:pt x="1024" y="187"/>
                    <a:pt x="1189" y="242"/>
                    <a:pt x="1343" y="319"/>
                  </a:cubicBezTo>
                  <a:cubicBezTo>
                    <a:pt x="1529" y="407"/>
                    <a:pt x="1727" y="506"/>
                    <a:pt x="1903" y="594"/>
                  </a:cubicBezTo>
                  <a:cubicBezTo>
                    <a:pt x="2211" y="737"/>
                    <a:pt x="2519" y="880"/>
                    <a:pt x="2827" y="1045"/>
                  </a:cubicBezTo>
                  <a:cubicBezTo>
                    <a:pt x="3080" y="1177"/>
                    <a:pt x="3333" y="1320"/>
                    <a:pt x="3575" y="1463"/>
                  </a:cubicBezTo>
                  <a:cubicBezTo>
                    <a:pt x="3696" y="1529"/>
                    <a:pt x="3806" y="1595"/>
                    <a:pt x="3927" y="1661"/>
                  </a:cubicBezTo>
                  <a:cubicBezTo>
                    <a:pt x="3905" y="1573"/>
                    <a:pt x="3861" y="1485"/>
                    <a:pt x="3784" y="1386"/>
                  </a:cubicBezTo>
                  <a:cubicBezTo>
                    <a:pt x="3685" y="1254"/>
                    <a:pt x="3553" y="1144"/>
                    <a:pt x="3399" y="1034"/>
                  </a:cubicBezTo>
                  <a:cubicBezTo>
                    <a:pt x="3146" y="858"/>
                    <a:pt x="2871" y="715"/>
                    <a:pt x="2574" y="594"/>
                  </a:cubicBezTo>
                  <a:cubicBezTo>
                    <a:pt x="2288" y="484"/>
                    <a:pt x="1991" y="385"/>
                    <a:pt x="1694" y="319"/>
                  </a:cubicBezTo>
                  <a:cubicBezTo>
                    <a:pt x="1584" y="286"/>
                    <a:pt x="1474" y="264"/>
                    <a:pt x="1365" y="231"/>
                  </a:cubicBezTo>
                  <a:cubicBezTo>
                    <a:pt x="1134" y="176"/>
                    <a:pt x="903" y="121"/>
                    <a:pt x="672" y="77"/>
                  </a:cubicBezTo>
                  <a:cubicBezTo>
                    <a:pt x="452" y="33"/>
                    <a:pt x="232" y="11"/>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3"/>
            <p:cNvSpPr/>
            <p:nvPr/>
          </p:nvSpPr>
          <p:spPr>
            <a:xfrm flipH="1">
              <a:off x="2594716" y="2878965"/>
              <a:ext cx="168365" cy="117219"/>
            </a:xfrm>
            <a:custGeom>
              <a:avLst/>
              <a:gdLst/>
              <a:ahLst/>
              <a:cxnLst/>
              <a:rect l="l" t="t" r="r" b="b"/>
              <a:pathLst>
                <a:path w="1771" h="1233" extrusionOk="0">
                  <a:moveTo>
                    <a:pt x="605" y="1"/>
                  </a:moveTo>
                  <a:cubicBezTo>
                    <a:pt x="418" y="122"/>
                    <a:pt x="220" y="232"/>
                    <a:pt x="0" y="364"/>
                  </a:cubicBezTo>
                  <a:cubicBezTo>
                    <a:pt x="198" y="540"/>
                    <a:pt x="396" y="661"/>
                    <a:pt x="583" y="803"/>
                  </a:cubicBezTo>
                  <a:cubicBezTo>
                    <a:pt x="781" y="957"/>
                    <a:pt x="968" y="1111"/>
                    <a:pt x="1166" y="1232"/>
                  </a:cubicBezTo>
                  <a:cubicBezTo>
                    <a:pt x="1386" y="1144"/>
                    <a:pt x="1661" y="979"/>
                    <a:pt x="1771" y="880"/>
                  </a:cubicBezTo>
                  <a:cubicBezTo>
                    <a:pt x="1573" y="672"/>
                    <a:pt x="814" y="100"/>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3"/>
            <p:cNvSpPr/>
            <p:nvPr/>
          </p:nvSpPr>
          <p:spPr>
            <a:xfrm flipH="1">
              <a:off x="2481775" y="2789030"/>
              <a:ext cx="156957" cy="127676"/>
            </a:xfrm>
            <a:custGeom>
              <a:avLst/>
              <a:gdLst/>
              <a:ahLst/>
              <a:cxnLst/>
              <a:rect l="l" t="t" r="r" b="b"/>
              <a:pathLst>
                <a:path w="1651" h="1343" extrusionOk="0">
                  <a:moveTo>
                    <a:pt x="463" y="1"/>
                  </a:moveTo>
                  <a:cubicBezTo>
                    <a:pt x="331" y="89"/>
                    <a:pt x="89" y="309"/>
                    <a:pt x="1" y="419"/>
                  </a:cubicBezTo>
                  <a:cubicBezTo>
                    <a:pt x="386" y="727"/>
                    <a:pt x="760" y="1046"/>
                    <a:pt x="1167" y="1343"/>
                  </a:cubicBezTo>
                  <a:cubicBezTo>
                    <a:pt x="1332" y="1211"/>
                    <a:pt x="1497" y="1090"/>
                    <a:pt x="1650" y="936"/>
                  </a:cubicBezTo>
                  <a:cubicBezTo>
                    <a:pt x="1255" y="606"/>
                    <a:pt x="859" y="298"/>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3"/>
            <p:cNvSpPr/>
            <p:nvPr/>
          </p:nvSpPr>
          <p:spPr>
            <a:xfrm flipH="1">
              <a:off x="2390795" y="2688733"/>
              <a:ext cx="149637" cy="131764"/>
            </a:xfrm>
            <a:custGeom>
              <a:avLst/>
              <a:gdLst/>
              <a:ahLst/>
              <a:cxnLst/>
              <a:rect l="l" t="t" r="r" b="b"/>
              <a:pathLst>
                <a:path w="1574" h="1386" extrusionOk="0">
                  <a:moveTo>
                    <a:pt x="353" y="0"/>
                  </a:moveTo>
                  <a:cubicBezTo>
                    <a:pt x="243" y="99"/>
                    <a:pt x="67" y="341"/>
                    <a:pt x="1" y="462"/>
                  </a:cubicBezTo>
                  <a:cubicBezTo>
                    <a:pt x="408" y="770"/>
                    <a:pt x="814" y="1078"/>
                    <a:pt x="1221" y="1386"/>
                  </a:cubicBezTo>
                  <a:cubicBezTo>
                    <a:pt x="1331" y="1276"/>
                    <a:pt x="1474" y="1089"/>
                    <a:pt x="1573" y="869"/>
                  </a:cubicBezTo>
                  <a:cubicBezTo>
                    <a:pt x="1562" y="858"/>
                    <a:pt x="1551" y="836"/>
                    <a:pt x="1529" y="825"/>
                  </a:cubicBezTo>
                  <a:cubicBezTo>
                    <a:pt x="1144" y="539"/>
                    <a:pt x="748" y="264"/>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3"/>
            <p:cNvSpPr/>
            <p:nvPr/>
          </p:nvSpPr>
          <p:spPr>
            <a:xfrm flipH="1">
              <a:off x="2430533" y="2739975"/>
              <a:ext cx="155912" cy="129673"/>
            </a:xfrm>
            <a:custGeom>
              <a:avLst/>
              <a:gdLst/>
              <a:ahLst/>
              <a:cxnLst/>
              <a:rect l="l" t="t" r="r" b="b"/>
              <a:pathLst>
                <a:path w="1640" h="1364" extrusionOk="0">
                  <a:moveTo>
                    <a:pt x="397" y="0"/>
                  </a:moveTo>
                  <a:cubicBezTo>
                    <a:pt x="254" y="132"/>
                    <a:pt x="122" y="264"/>
                    <a:pt x="12" y="407"/>
                  </a:cubicBezTo>
                  <a:lnTo>
                    <a:pt x="1" y="407"/>
                  </a:lnTo>
                  <a:cubicBezTo>
                    <a:pt x="12" y="418"/>
                    <a:pt x="12" y="429"/>
                    <a:pt x="12" y="429"/>
                  </a:cubicBezTo>
                  <a:cubicBezTo>
                    <a:pt x="34" y="451"/>
                    <a:pt x="45" y="473"/>
                    <a:pt x="67" y="484"/>
                  </a:cubicBezTo>
                  <a:cubicBezTo>
                    <a:pt x="430" y="781"/>
                    <a:pt x="804" y="1067"/>
                    <a:pt x="1166" y="1353"/>
                  </a:cubicBezTo>
                  <a:cubicBezTo>
                    <a:pt x="1166" y="1364"/>
                    <a:pt x="1177" y="1364"/>
                    <a:pt x="1188" y="1364"/>
                  </a:cubicBezTo>
                  <a:lnTo>
                    <a:pt x="1221" y="1364"/>
                  </a:lnTo>
                  <a:cubicBezTo>
                    <a:pt x="1353" y="1243"/>
                    <a:pt x="1496" y="1111"/>
                    <a:pt x="1639" y="946"/>
                  </a:cubicBezTo>
                  <a:cubicBezTo>
                    <a:pt x="1232" y="616"/>
                    <a:pt x="826" y="308"/>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3"/>
            <p:cNvSpPr/>
            <p:nvPr/>
          </p:nvSpPr>
          <p:spPr>
            <a:xfrm flipH="1">
              <a:off x="2538245" y="2835043"/>
              <a:ext cx="154771" cy="121402"/>
            </a:xfrm>
            <a:custGeom>
              <a:avLst/>
              <a:gdLst/>
              <a:ahLst/>
              <a:cxnLst/>
              <a:rect l="l" t="t" r="r" b="b"/>
              <a:pathLst>
                <a:path w="1628" h="1277" extrusionOk="0">
                  <a:moveTo>
                    <a:pt x="473" y="1"/>
                  </a:moveTo>
                  <a:cubicBezTo>
                    <a:pt x="385" y="67"/>
                    <a:pt x="308" y="133"/>
                    <a:pt x="231" y="199"/>
                  </a:cubicBezTo>
                  <a:cubicBezTo>
                    <a:pt x="154" y="265"/>
                    <a:pt x="66" y="309"/>
                    <a:pt x="0" y="386"/>
                  </a:cubicBezTo>
                  <a:cubicBezTo>
                    <a:pt x="22" y="397"/>
                    <a:pt x="22" y="408"/>
                    <a:pt x="33" y="419"/>
                  </a:cubicBezTo>
                  <a:cubicBezTo>
                    <a:pt x="374" y="661"/>
                    <a:pt x="715" y="914"/>
                    <a:pt x="1034" y="1189"/>
                  </a:cubicBezTo>
                  <a:cubicBezTo>
                    <a:pt x="1078" y="1221"/>
                    <a:pt x="1122" y="1243"/>
                    <a:pt x="1166" y="1276"/>
                  </a:cubicBezTo>
                  <a:cubicBezTo>
                    <a:pt x="1342" y="1178"/>
                    <a:pt x="1518" y="1035"/>
                    <a:pt x="1628" y="925"/>
                  </a:cubicBezTo>
                  <a:cubicBezTo>
                    <a:pt x="1243" y="617"/>
                    <a:pt x="869" y="309"/>
                    <a:pt x="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73"/>
            <p:cNvSpPr/>
            <p:nvPr/>
          </p:nvSpPr>
          <p:spPr>
            <a:xfrm flipH="1">
              <a:off x="2333279" y="2570563"/>
              <a:ext cx="130814" cy="138134"/>
            </a:xfrm>
            <a:custGeom>
              <a:avLst/>
              <a:gdLst/>
              <a:ahLst/>
              <a:cxnLst/>
              <a:rect l="l" t="t" r="r" b="b"/>
              <a:pathLst>
                <a:path w="1376" h="1453" extrusionOk="0">
                  <a:moveTo>
                    <a:pt x="286" y="1"/>
                  </a:moveTo>
                  <a:cubicBezTo>
                    <a:pt x="286" y="1"/>
                    <a:pt x="275" y="1"/>
                    <a:pt x="253" y="12"/>
                  </a:cubicBezTo>
                  <a:cubicBezTo>
                    <a:pt x="176" y="166"/>
                    <a:pt x="88" y="330"/>
                    <a:pt x="0" y="506"/>
                  </a:cubicBezTo>
                  <a:cubicBezTo>
                    <a:pt x="363" y="814"/>
                    <a:pt x="704" y="1122"/>
                    <a:pt x="1067" y="1419"/>
                  </a:cubicBezTo>
                  <a:cubicBezTo>
                    <a:pt x="1089" y="1430"/>
                    <a:pt x="1111" y="1430"/>
                    <a:pt x="1144" y="1452"/>
                  </a:cubicBezTo>
                  <a:cubicBezTo>
                    <a:pt x="1221" y="1287"/>
                    <a:pt x="1298" y="1122"/>
                    <a:pt x="1375" y="968"/>
                  </a:cubicBezTo>
                  <a:cubicBezTo>
                    <a:pt x="1364" y="946"/>
                    <a:pt x="1364" y="935"/>
                    <a:pt x="1353" y="935"/>
                  </a:cubicBezTo>
                  <a:cubicBezTo>
                    <a:pt x="1034" y="649"/>
                    <a:pt x="715" y="374"/>
                    <a:pt x="407" y="89"/>
                  </a:cubicBezTo>
                  <a:cubicBezTo>
                    <a:pt x="374" y="67"/>
                    <a:pt x="341" y="34"/>
                    <a:pt x="308" y="12"/>
                  </a:cubicBezTo>
                  <a:cubicBezTo>
                    <a:pt x="308" y="12"/>
                    <a:pt x="297"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3"/>
            <p:cNvSpPr/>
            <p:nvPr/>
          </p:nvSpPr>
          <p:spPr>
            <a:xfrm flipH="1">
              <a:off x="2360468" y="2631217"/>
              <a:ext cx="140225" cy="129768"/>
            </a:xfrm>
            <a:custGeom>
              <a:avLst/>
              <a:gdLst/>
              <a:ahLst/>
              <a:cxnLst/>
              <a:rect l="l" t="t" r="r" b="b"/>
              <a:pathLst>
                <a:path w="1475" h="1365" extrusionOk="0">
                  <a:moveTo>
                    <a:pt x="330" y="0"/>
                  </a:moveTo>
                  <a:cubicBezTo>
                    <a:pt x="198" y="154"/>
                    <a:pt x="45" y="396"/>
                    <a:pt x="1" y="506"/>
                  </a:cubicBezTo>
                  <a:cubicBezTo>
                    <a:pt x="67" y="561"/>
                    <a:pt x="132" y="605"/>
                    <a:pt x="198" y="649"/>
                  </a:cubicBezTo>
                  <a:cubicBezTo>
                    <a:pt x="275" y="704"/>
                    <a:pt x="341" y="748"/>
                    <a:pt x="407" y="792"/>
                  </a:cubicBezTo>
                  <a:cubicBezTo>
                    <a:pt x="473" y="847"/>
                    <a:pt x="539" y="891"/>
                    <a:pt x="616" y="935"/>
                  </a:cubicBezTo>
                  <a:cubicBezTo>
                    <a:pt x="682" y="990"/>
                    <a:pt x="748" y="1034"/>
                    <a:pt x="814" y="1078"/>
                  </a:cubicBezTo>
                  <a:cubicBezTo>
                    <a:pt x="880" y="1133"/>
                    <a:pt x="946" y="1188"/>
                    <a:pt x="1023" y="1232"/>
                  </a:cubicBezTo>
                  <a:cubicBezTo>
                    <a:pt x="1089" y="1276"/>
                    <a:pt x="1144" y="1331"/>
                    <a:pt x="1243" y="1364"/>
                  </a:cubicBezTo>
                  <a:cubicBezTo>
                    <a:pt x="1320" y="1221"/>
                    <a:pt x="1386" y="1078"/>
                    <a:pt x="1474" y="935"/>
                  </a:cubicBezTo>
                  <a:lnTo>
                    <a:pt x="1463" y="935"/>
                  </a:lnTo>
                  <a:cubicBezTo>
                    <a:pt x="1089" y="616"/>
                    <a:pt x="726" y="308"/>
                    <a:pt x="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3"/>
            <p:cNvSpPr/>
            <p:nvPr/>
          </p:nvSpPr>
          <p:spPr>
            <a:xfrm flipH="1">
              <a:off x="2309226" y="2518276"/>
              <a:ext cx="123493" cy="130814"/>
            </a:xfrm>
            <a:custGeom>
              <a:avLst/>
              <a:gdLst/>
              <a:ahLst/>
              <a:cxnLst/>
              <a:rect l="l" t="t" r="r" b="b"/>
              <a:pathLst>
                <a:path w="1299" h="1376" extrusionOk="0">
                  <a:moveTo>
                    <a:pt x="198" y="1"/>
                  </a:moveTo>
                  <a:cubicBezTo>
                    <a:pt x="121" y="133"/>
                    <a:pt x="44" y="276"/>
                    <a:pt x="0" y="408"/>
                  </a:cubicBezTo>
                  <a:cubicBezTo>
                    <a:pt x="11" y="430"/>
                    <a:pt x="11" y="430"/>
                    <a:pt x="11" y="441"/>
                  </a:cubicBezTo>
                  <a:cubicBezTo>
                    <a:pt x="352" y="738"/>
                    <a:pt x="704" y="1045"/>
                    <a:pt x="1045" y="1342"/>
                  </a:cubicBezTo>
                  <a:cubicBezTo>
                    <a:pt x="1056" y="1364"/>
                    <a:pt x="1078" y="1364"/>
                    <a:pt x="1111" y="1375"/>
                  </a:cubicBezTo>
                  <a:cubicBezTo>
                    <a:pt x="1144" y="1287"/>
                    <a:pt x="1188" y="1210"/>
                    <a:pt x="1210" y="1133"/>
                  </a:cubicBezTo>
                  <a:cubicBezTo>
                    <a:pt x="1243" y="1056"/>
                    <a:pt x="1298" y="979"/>
                    <a:pt x="1298" y="891"/>
                  </a:cubicBezTo>
                  <a:cubicBezTo>
                    <a:pt x="968" y="573"/>
                    <a:pt x="352" y="78"/>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73"/>
            <p:cNvSpPr/>
            <p:nvPr/>
          </p:nvSpPr>
          <p:spPr>
            <a:xfrm flipH="1">
              <a:off x="2663735" y="2918703"/>
              <a:ext cx="154771" cy="105716"/>
            </a:xfrm>
            <a:custGeom>
              <a:avLst/>
              <a:gdLst/>
              <a:ahLst/>
              <a:cxnLst/>
              <a:rect l="l" t="t" r="r" b="b"/>
              <a:pathLst>
                <a:path w="1628" h="1112" extrusionOk="0">
                  <a:moveTo>
                    <a:pt x="462" y="1"/>
                  </a:moveTo>
                  <a:cubicBezTo>
                    <a:pt x="308" y="78"/>
                    <a:pt x="143" y="122"/>
                    <a:pt x="0" y="221"/>
                  </a:cubicBezTo>
                  <a:cubicBezTo>
                    <a:pt x="385" y="517"/>
                    <a:pt x="770" y="814"/>
                    <a:pt x="1144" y="1111"/>
                  </a:cubicBezTo>
                  <a:cubicBezTo>
                    <a:pt x="1309" y="1045"/>
                    <a:pt x="1474" y="979"/>
                    <a:pt x="1628" y="880"/>
                  </a:cubicBezTo>
                  <a:cubicBezTo>
                    <a:pt x="1507" y="770"/>
                    <a:pt x="1364" y="682"/>
                    <a:pt x="1243" y="583"/>
                  </a:cubicBezTo>
                  <a:cubicBezTo>
                    <a:pt x="1111" y="484"/>
                    <a:pt x="979" y="385"/>
                    <a:pt x="847" y="287"/>
                  </a:cubicBezTo>
                  <a:cubicBezTo>
                    <a:pt x="715" y="188"/>
                    <a:pt x="594" y="100"/>
                    <a:pt x="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73"/>
            <p:cNvSpPr/>
            <p:nvPr/>
          </p:nvSpPr>
          <p:spPr>
            <a:xfrm flipH="1">
              <a:off x="2286315" y="2464943"/>
              <a:ext cx="122353" cy="125585"/>
            </a:xfrm>
            <a:custGeom>
              <a:avLst/>
              <a:gdLst/>
              <a:ahLst/>
              <a:cxnLst/>
              <a:rect l="l" t="t" r="r" b="b"/>
              <a:pathLst>
                <a:path w="1287" h="1321" extrusionOk="0">
                  <a:moveTo>
                    <a:pt x="209" y="1"/>
                  </a:moveTo>
                  <a:cubicBezTo>
                    <a:pt x="143" y="155"/>
                    <a:pt x="77" y="287"/>
                    <a:pt x="0" y="430"/>
                  </a:cubicBezTo>
                  <a:lnTo>
                    <a:pt x="0" y="441"/>
                  </a:lnTo>
                  <a:cubicBezTo>
                    <a:pt x="363" y="727"/>
                    <a:pt x="693" y="1013"/>
                    <a:pt x="1034" y="1299"/>
                  </a:cubicBezTo>
                  <a:cubicBezTo>
                    <a:pt x="1045" y="1310"/>
                    <a:pt x="1067" y="1310"/>
                    <a:pt x="1078" y="1320"/>
                  </a:cubicBezTo>
                  <a:lnTo>
                    <a:pt x="1111" y="1320"/>
                  </a:lnTo>
                  <a:cubicBezTo>
                    <a:pt x="1166" y="1167"/>
                    <a:pt x="1221" y="1002"/>
                    <a:pt x="1287" y="837"/>
                  </a:cubicBezTo>
                  <a:cubicBezTo>
                    <a:pt x="924" y="551"/>
                    <a:pt x="583" y="276"/>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3"/>
            <p:cNvSpPr/>
            <p:nvPr/>
          </p:nvSpPr>
          <p:spPr>
            <a:xfrm flipH="1">
              <a:off x="2239256" y="2311313"/>
              <a:ext cx="118170" cy="106666"/>
            </a:xfrm>
            <a:custGeom>
              <a:avLst/>
              <a:gdLst/>
              <a:ahLst/>
              <a:cxnLst/>
              <a:rect l="l" t="t" r="r" b="b"/>
              <a:pathLst>
                <a:path w="1243" h="1122" extrusionOk="0">
                  <a:moveTo>
                    <a:pt x="77" y="0"/>
                  </a:moveTo>
                  <a:cubicBezTo>
                    <a:pt x="55" y="143"/>
                    <a:pt x="33" y="275"/>
                    <a:pt x="0" y="429"/>
                  </a:cubicBezTo>
                  <a:cubicBezTo>
                    <a:pt x="22" y="440"/>
                    <a:pt x="33" y="451"/>
                    <a:pt x="44" y="462"/>
                  </a:cubicBezTo>
                  <a:cubicBezTo>
                    <a:pt x="396" y="682"/>
                    <a:pt x="748" y="891"/>
                    <a:pt x="1089" y="1111"/>
                  </a:cubicBezTo>
                  <a:cubicBezTo>
                    <a:pt x="1111" y="1122"/>
                    <a:pt x="1133" y="1122"/>
                    <a:pt x="1166" y="1122"/>
                  </a:cubicBezTo>
                  <a:cubicBezTo>
                    <a:pt x="1199" y="935"/>
                    <a:pt x="1243" y="770"/>
                    <a:pt x="1243" y="594"/>
                  </a:cubicBezTo>
                  <a:cubicBezTo>
                    <a:pt x="1012" y="429"/>
                    <a:pt x="275" y="55"/>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3"/>
            <p:cNvSpPr/>
            <p:nvPr/>
          </p:nvSpPr>
          <p:spPr>
            <a:xfrm flipH="1">
              <a:off x="2267492" y="2414747"/>
              <a:ext cx="116078" cy="117219"/>
            </a:xfrm>
            <a:custGeom>
              <a:avLst/>
              <a:gdLst/>
              <a:ahLst/>
              <a:cxnLst/>
              <a:rect l="l" t="t" r="r" b="b"/>
              <a:pathLst>
                <a:path w="1221" h="1233" extrusionOk="0">
                  <a:moveTo>
                    <a:pt x="143" y="1"/>
                  </a:moveTo>
                  <a:cubicBezTo>
                    <a:pt x="88" y="100"/>
                    <a:pt x="22" y="287"/>
                    <a:pt x="0" y="430"/>
                  </a:cubicBezTo>
                  <a:cubicBezTo>
                    <a:pt x="341" y="694"/>
                    <a:pt x="693" y="958"/>
                    <a:pt x="1045" y="1233"/>
                  </a:cubicBezTo>
                  <a:cubicBezTo>
                    <a:pt x="1122" y="1112"/>
                    <a:pt x="1210" y="859"/>
                    <a:pt x="1221" y="727"/>
                  </a:cubicBezTo>
                  <a:cubicBezTo>
                    <a:pt x="1100" y="628"/>
                    <a:pt x="264" y="67"/>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3"/>
            <p:cNvSpPr/>
            <p:nvPr/>
          </p:nvSpPr>
          <p:spPr>
            <a:xfrm flipH="1">
              <a:off x="2231936" y="2252751"/>
              <a:ext cx="113987" cy="100962"/>
            </a:xfrm>
            <a:custGeom>
              <a:avLst/>
              <a:gdLst/>
              <a:ahLst/>
              <a:cxnLst/>
              <a:rect l="l" t="t" r="r" b="b"/>
              <a:pathLst>
                <a:path w="1199" h="1062" extrusionOk="0">
                  <a:moveTo>
                    <a:pt x="110" y="0"/>
                  </a:moveTo>
                  <a:cubicBezTo>
                    <a:pt x="66" y="154"/>
                    <a:pt x="33" y="319"/>
                    <a:pt x="0" y="473"/>
                  </a:cubicBezTo>
                  <a:cubicBezTo>
                    <a:pt x="374" y="671"/>
                    <a:pt x="737" y="869"/>
                    <a:pt x="1111" y="1056"/>
                  </a:cubicBezTo>
                  <a:cubicBezTo>
                    <a:pt x="1114" y="1060"/>
                    <a:pt x="1118" y="1061"/>
                    <a:pt x="1122" y="1061"/>
                  </a:cubicBezTo>
                  <a:cubicBezTo>
                    <a:pt x="1130" y="1061"/>
                    <a:pt x="1140" y="1056"/>
                    <a:pt x="1155" y="1056"/>
                  </a:cubicBezTo>
                  <a:cubicBezTo>
                    <a:pt x="1166" y="902"/>
                    <a:pt x="1188" y="759"/>
                    <a:pt x="1199" y="605"/>
                  </a:cubicBezTo>
                  <a:cubicBezTo>
                    <a:pt x="990" y="462"/>
                    <a:pt x="253" y="44"/>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73"/>
            <p:cNvSpPr/>
            <p:nvPr/>
          </p:nvSpPr>
          <p:spPr>
            <a:xfrm flipH="1">
              <a:off x="2723248" y="2943801"/>
              <a:ext cx="149637" cy="98776"/>
            </a:xfrm>
            <a:custGeom>
              <a:avLst/>
              <a:gdLst/>
              <a:ahLst/>
              <a:cxnLst/>
              <a:rect l="l" t="t" r="r" b="b"/>
              <a:pathLst>
                <a:path w="1574" h="1039" extrusionOk="0">
                  <a:moveTo>
                    <a:pt x="429" y="1"/>
                  </a:moveTo>
                  <a:cubicBezTo>
                    <a:pt x="297" y="45"/>
                    <a:pt x="166" y="88"/>
                    <a:pt x="1" y="143"/>
                  </a:cubicBezTo>
                  <a:cubicBezTo>
                    <a:pt x="45" y="187"/>
                    <a:pt x="67" y="209"/>
                    <a:pt x="89" y="231"/>
                  </a:cubicBezTo>
                  <a:cubicBezTo>
                    <a:pt x="396" y="473"/>
                    <a:pt x="715" y="715"/>
                    <a:pt x="1023" y="957"/>
                  </a:cubicBezTo>
                  <a:cubicBezTo>
                    <a:pt x="1056" y="979"/>
                    <a:pt x="1089" y="1012"/>
                    <a:pt x="1122" y="1023"/>
                  </a:cubicBezTo>
                  <a:cubicBezTo>
                    <a:pt x="1146" y="1031"/>
                    <a:pt x="1169" y="1039"/>
                    <a:pt x="1188" y="1039"/>
                  </a:cubicBezTo>
                  <a:cubicBezTo>
                    <a:pt x="1196" y="1039"/>
                    <a:pt x="1204" y="1037"/>
                    <a:pt x="1210" y="1034"/>
                  </a:cubicBezTo>
                  <a:cubicBezTo>
                    <a:pt x="1331" y="1001"/>
                    <a:pt x="1463" y="968"/>
                    <a:pt x="1573" y="902"/>
                  </a:cubicBezTo>
                  <a:cubicBezTo>
                    <a:pt x="1474" y="792"/>
                    <a:pt x="660" y="143"/>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3"/>
            <p:cNvSpPr/>
            <p:nvPr/>
          </p:nvSpPr>
          <p:spPr>
            <a:xfrm flipH="1">
              <a:off x="2249714" y="2365692"/>
              <a:ext cx="118170" cy="106666"/>
            </a:xfrm>
            <a:custGeom>
              <a:avLst/>
              <a:gdLst/>
              <a:ahLst/>
              <a:cxnLst/>
              <a:rect l="l" t="t" r="r" b="b"/>
              <a:pathLst>
                <a:path w="1243" h="1122" extrusionOk="0">
                  <a:moveTo>
                    <a:pt x="99" y="0"/>
                  </a:moveTo>
                  <a:cubicBezTo>
                    <a:pt x="44" y="121"/>
                    <a:pt x="22" y="253"/>
                    <a:pt x="0" y="385"/>
                  </a:cubicBezTo>
                  <a:cubicBezTo>
                    <a:pt x="121" y="473"/>
                    <a:pt x="242" y="561"/>
                    <a:pt x="363" y="638"/>
                  </a:cubicBezTo>
                  <a:cubicBezTo>
                    <a:pt x="495" y="726"/>
                    <a:pt x="616" y="814"/>
                    <a:pt x="737" y="891"/>
                  </a:cubicBezTo>
                  <a:cubicBezTo>
                    <a:pt x="869" y="957"/>
                    <a:pt x="968" y="1067"/>
                    <a:pt x="1122" y="1122"/>
                  </a:cubicBezTo>
                  <a:cubicBezTo>
                    <a:pt x="1144" y="1045"/>
                    <a:pt x="1177" y="968"/>
                    <a:pt x="1199" y="902"/>
                  </a:cubicBezTo>
                  <a:cubicBezTo>
                    <a:pt x="1221" y="836"/>
                    <a:pt x="1232" y="770"/>
                    <a:pt x="1243" y="715"/>
                  </a:cubicBezTo>
                  <a:cubicBezTo>
                    <a:pt x="1144" y="627"/>
                    <a:pt x="220" y="55"/>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3"/>
            <p:cNvSpPr/>
            <p:nvPr/>
          </p:nvSpPr>
          <p:spPr>
            <a:xfrm flipH="1">
              <a:off x="2226707" y="2195234"/>
              <a:ext cx="106666" cy="99441"/>
            </a:xfrm>
            <a:custGeom>
              <a:avLst/>
              <a:gdLst/>
              <a:ahLst/>
              <a:cxnLst/>
              <a:rect l="l" t="t" r="r" b="b"/>
              <a:pathLst>
                <a:path w="1122" h="1046" extrusionOk="0">
                  <a:moveTo>
                    <a:pt x="44" y="1"/>
                  </a:moveTo>
                  <a:cubicBezTo>
                    <a:pt x="22" y="166"/>
                    <a:pt x="11" y="320"/>
                    <a:pt x="0" y="462"/>
                  </a:cubicBezTo>
                  <a:cubicBezTo>
                    <a:pt x="517" y="781"/>
                    <a:pt x="946" y="1023"/>
                    <a:pt x="1067" y="1045"/>
                  </a:cubicBezTo>
                  <a:cubicBezTo>
                    <a:pt x="1122" y="880"/>
                    <a:pt x="1089" y="715"/>
                    <a:pt x="1067" y="528"/>
                  </a:cubicBezTo>
                  <a:cubicBezTo>
                    <a:pt x="1056" y="528"/>
                    <a:pt x="1045" y="517"/>
                    <a:pt x="1034" y="506"/>
                  </a:cubicBezTo>
                  <a:cubicBezTo>
                    <a:pt x="726" y="342"/>
                    <a:pt x="418" y="177"/>
                    <a:pt x="110" y="12"/>
                  </a:cubicBezTo>
                  <a:cubicBezTo>
                    <a:pt x="88" y="12"/>
                    <a:pt x="66" y="12"/>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3"/>
            <p:cNvSpPr/>
            <p:nvPr/>
          </p:nvSpPr>
          <p:spPr>
            <a:xfrm flipH="1">
              <a:off x="2224616" y="2141426"/>
              <a:ext cx="104575" cy="92596"/>
            </a:xfrm>
            <a:custGeom>
              <a:avLst/>
              <a:gdLst/>
              <a:ahLst/>
              <a:cxnLst/>
              <a:rect l="l" t="t" r="r" b="b"/>
              <a:pathLst>
                <a:path w="1100" h="974" extrusionOk="0">
                  <a:moveTo>
                    <a:pt x="33" y="1"/>
                  </a:moveTo>
                  <a:cubicBezTo>
                    <a:pt x="25" y="1"/>
                    <a:pt x="15" y="6"/>
                    <a:pt x="0" y="6"/>
                  </a:cubicBezTo>
                  <a:cubicBezTo>
                    <a:pt x="0" y="138"/>
                    <a:pt x="0" y="281"/>
                    <a:pt x="0" y="424"/>
                  </a:cubicBezTo>
                  <a:cubicBezTo>
                    <a:pt x="363" y="611"/>
                    <a:pt x="693" y="820"/>
                    <a:pt x="1056" y="973"/>
                  </a:cubicBezTo>
                  <a:cubicBezTo>
                    <a:pt x="1067" y="940"/>
                    <a:pt x="1089" y="919"/>
                    <a:pt x="1089" y="886"/>
                  </a:cubicBezTo>
                  <a:cubicBezTo>
                    <a:pt x="1100" y="754"/>
                    <a:pt x="1089" y="633"/>
                    <a:pt x="1078" y="501"/>
                  </a:cubicBezTo>
                  <a:cubicBezTo>
                    <a:pt x="726" y="336"/>
                    <a:pt x="385" y="171"/>
                    <a:pt x="44" y="6"/>
                  </a:cubicBezTo>
                  <a:cubicBezTo>
                    <a:pt x="40" y="2"/>
                    <a:pt x="37"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3"/>
            <p:cNvSpPr/>
            <p:nvPr/>
          </p:nvSpPr>
          <p:spPr>
            <a:xfrm flipH="1">
              <a:off x="1683013" y="1870006"/>
              <a:ext cx="103624" cy="52478"/>
            </a:xfrm>
            <a:custGeom>
              <a:avLst/>
              <a:gdLst/>
              <a:ahLst/>
              <a:cxnLst/>
              <a:rect l="l" t="t" r="r" b="b"/>
              <a:pathLst>
                <a:path w="1090" h="552" extrusionOk="0">
                  <a:moveTo>
                    <a:pt x="206" y="0"/>
                  </a:moveTo>
                  <a:cubicBezTo>
                    <a:pt x="185" y="0"/>
                    <a:pt x="164" y="1"/>
                    <a:pt x="144" y="1"/>
                  </a:cubicBezTo>
                  <a:cubicBezTo>
                    <a:pt x="34" y="12"/>
                    <a:pt x="12" y="34"/>
                    <a:pt x="1" y="133"/>
                  </a:cubicBezTo>
                  <a:cubicBezTo>
                    <a:pt x="1" y="210"/>
                    <a:pt x="1" y="276"/>
                    <a:pt x="1" y="375"/>
                  </a:cubicBezTo>
                  <a:cubicBezTo>
                    <a:pt x="188" y="408"/>
                    <a:pt x="352" y="441"/>
                    <a:pt x="517" y="463"/>
                  </a:cubicBezTo>
                  <a:cubicBezTo>
                    <a:pt x="693" y="496"/>
                    <a:pt x="858" y="540"/>
                    <a:pt x="1034" y="551"/>
                  </a:cubicBezTo>
                  <a:cubicBezTo>
                    <a:pt x="1067" y="474"/>
                    <a:pt x="1067" y="408"/>
                    <a:pt x="1078" y="331"/>
                  </a:cubicBezTo>
                  <a:cubicBezTo>
                    <a:pt x="1089" y="254"/>
                    <a:pt x="1056" y="210"/>
                    <a:pt x="990" y="177"/>
                  </a:cubicBezTo>
                  <a:cubicBezTo>
                    <a:pt x="946" y="155"/>
                    <a:pt x="902" y="133"/>
                    <a:pt x="858" y="122"/>
                  </a:cubicBezTo>
                  <a:cubicBezTo>
                    <a:pt x="647" y="52"/>
                    <a:pt x="427"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3"/>
            <p:cNvSpPr/>
            <p:nvPr/>
          </p:nvSpPr>
          <p:spPr>
            <a:xfrm flipH="1">
              <a:off x="2235073" y="2042270"/>
              <a:ext cx="107712" cy="89269"/>
            </a:xfrm>
            <a:custGeom>
              <a:avLst/>
              <a:gdLst/>
              <a:ahLst/>
              <a:cxnLst/>
              <a:rect l="l" t="t" r="r" b="b"/>
              <a:pathLst>
                <a:path w="1133" h="939" extrusionOk="0">
                  <a:moveTo>
                    <a:pt x="42" y="1"/>
                  </a:moveTo>
                  <a:cubicBezTo>
                    <a:pt x="28" y="1"/>
                    <a:pt x="14" y="7"/>
                    <a:pt x="0" y="26"/>
                  </a:cubicBezTo>
                  <a:cubicBezTo>
                    <a:pt x="22" y="147"/>
                    <a:pt x="44" y="268"/>
                    <a:pt x="66" y="400"/>
                  </a:cubicBezTo>
                  <a:cubicBezTo>
                    <a:pt x="418" y="576"/>
                    <a:pt x="770" y="752"/>
                    <a:pt x="1133" y="939"/>
                  </a:cubicBezTo>
                  <a:cubicBezTo>
                    <a:pt x="1133" y="895"/>
                    <a:pt x="1133" y="851"/>
                    <a:pt x="1122" y="829"/>
                  </a:cubicBezTo>
                  <a:cubicBezTo>
                    <a:pt x="1100" y="730"/>
                    <a:pt x="1056" y="631"/>
                    <a:pt x="1034" y="532"/>
                  </a:cubicBezTo>
                  <a:cubicBezTo>
                    <a:pt x="1012" y="466"/>
                    <a:pt x="968" y="422"/>
                    <a:pt x="902" y="400"/>
                  </a:cubicBezTo>
                  <a:cubicBezTo>
                    <a:pt x="638" y="279"/>
                    <a:pt x="374" y="147"/>
                    <a:pt x="99" y="26"/>
                  </a:cubicBezTo>
                  <a:cubicBezTo>
                    <a:pt x="80" y="13"/>
                    <a:pt x="61" y="1"/>
                    <a:pt x="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3"/>
            <p:cNvSpPr/>
            <p:nvPr/>
          </p:nvSpPr>
          <p:spPr>
            <a:xfrm flipH="1">
              <a:off x="2780764" y="2961579"/>
              <a:ext cx="136042" cy="89554"/>
            </a:xfrm>
            <a:custGeom>
              <a:avLst/>
              <a:gdLst/>
              <a:ahLst/>
              <a:cxnLst/>
              <a:rect l="l" t="t" r="r" b="b"/>
              <a:pathLst>
                <a:path w="1431" h="942" extrusionOk="0">
                  <a:moveTo>
                    <a:pt x="309" y="0"/>
                  </a:moveTo>
                  <a:cubicBezTo>
                    <a:pt x="210" y="22"/>
                    <a:pt x="100" y="22"/>
                    <a:pt x="1" y="88"/>
                  </a:cubicBezTo>
                  <a:cubicBezTo>
                    <a:pt x="45" y="132"/>
                    <a:pt x="78" y="154"/>
                    <a:pt x="122" y="187"/>
                  </a:cubicBezTo>
                  <a:cubicBezTo>
                    <a:pt x="397" y="407"/>
                    <a:pt x="693" y="616"/>
                    <a:pt x="968" y="836"/>
                  </a:cubicBezTo>
                  <a:cubicBezTo>
                    <a:pt x="1049" y="901"/>
                    <a:pt x="1129" y="941"/>
                    <a:pt x="1223" y="941"/>
                  </a:cubicBezTo>
                  <a:cubicBezTo>
                    <a:pt x="1257" y="941"/>
                    <a:pt x="1293" y="936"/>
                    <a:pt x="1331" y="924"/>
                  </a:cubicBezTo>
                  <a:cubicBezTo>
                    <a:pt x="1364" y="913"/>
                    <a:pt x="1397" y="913"/>
                    <a:pt x="1430" y="913"/>
                  </a:cubicBezTo>
                  <a:cubicBezTo>
                    <a:pt x="1430" y="891"/>
                    <a:pt x="1430" y="880"/>
                    <a:pt x="1430" y="880"/>
                  </a:cubicBezTo>
                  <a:cubicBezTo>
                    <a:pt x="1089" y="616"/>
                    <a:pt x="759" y="341"/>
                    <a:pt x="430" y="77"/>
                  </a:cubicBezTo>
                  <a:cubicBezTo>
                    <a:pt x="397" y="55"/>
                    <a:pt x="375" y="33"/>
                    <a:pt x="342" y="11"/>
                  </a:cubicBezTo>
                  <a:cubicBezTo>
                    <a:pt x="342" y="11"/>
                    <a:pt x="331"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3"/>
            <p:cNvSpPr/>
            <p:nvPr/>
          </p:nvSpPr>
          <p:spPr>
            <a:xfrm flipH="1">
              <a:off x="2828869" y="2973082"/>
              <a:ext cx="130814" cy="81663"/>
            </a:xfrm>
            <a:custGeom>
              <a:avLst/>
              <a:gdLst/>
              <a:ahLst/>
              <a:cxnLst/>
              <a:rect l="l" t="t" r="r" b="b"/>
              <a:pathLst>
                <a:path w="1376" h="859" extrusionOk="0">
                  <a:moveTo>
                    <a:pt x="254" y="0"/>
                  </a:moveTo>
                  <a:cubicBezTo>
                    <a:pt x="210" y="11"/>
                    <a:pt x="166" y="11"/>
                    <a:pt x="122" y="33"/>
                  </a:cubicBezTo>
                  <a:cubicBezTo>
                    <a:pt x="78" y="44"/>
                    <a:pt x="23" y="33"/>
                    <a:pt x="1" y="88"/>
                  </a:cubicBezTo>
                  <a:cubicBezTo>
                    <a:pt x="12" y="99"/>
                    <a:pt x="12" y="110"/>
                    <a:pt x="23" y="121"/>
                  </a:cubicBezTo>
                  <a:cubicBezTo>
                    <a:pt x="320" y="363"/>
                    <a:pt x="639" y="605"/>
                    <a:pt x="969" y="814"/>
                  </a:cubicBezTo>
                  <a:cubicBezTo>
                    <a:pt x="1002" y="836"/>
                    <a:pt x="1046" y="858"/>
                    <a:pt x="1079" y="858"/>
                  </a:cubicBezTo>
                  <a:cubicBezTo>
                    <a:pt x="1166" y="858"/>
                    <a:pt x="1254" y="847"/>
                    <a:pt x="1375" y="836"/>
                  </a:cubicBezTo>
                  <a:cubicBezTo>
                    <a:pt x="1232" y="682"/>
                    <a:pt x="430" y="88"/>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3"/>
            <p:cNvSpPr/>
            <p:nvPr/>
          </p:nvSpPr>
          <p:spPr>
            <a:xfrm flipH="1">
              <a:off x="2227753" y="2093797"/>
              <a:ext cx="105621" cy="80618"/>
            </a:xfrm>
            <a:custGeom>
              <a:avLst/>
              <a:gdLst/>
              <a:ahLst/>
              <a:cxnLst/>
              <a:rect l="l" t="t" r="r" b="b"/>
              <a:pathLst>
                <a:path w="1111" h="848" extrusionOk="0">
                  <a:moveTo>
                    <a:pt x="0" y="1"/>
                  </a:moveTo>
                  <a:cubicBezTo>
                    <a:pt x="0" y="133"/>
                    <a:pt x="11" y="243"/>
                    <a:pt x="44" y="353"/>
                  </a:cubicBezTo>
                  <a:cubicBezTo>
                    <a:pt x="385" y="529"/>
                    <a:pt x="726" y="694"/>
                    <a:pt x="1067" y="848"/>
                  </a:cubicBezTo>
                  <a:lnTo>
                    <a:pt x="1089" y="848"/>
                  </a:lnTo>
                  <a:cubicBezTo>
                    <a:pt x="1100" y="848"/>
                    <a:pt x="1100" y="848"/>
                    <a:pt x="1111" y="826"/>
                  </a:cubicBezTo>
                  <a:cubicBezTo>
                    <a:pt x="1111" y="749"/>
                    <a:pt x="1100" y="650"/>
                    <a:pt x="1089" y="562"/>
                  </a:cubicBezTo>
                  <a:cubicBezTo>
                    <a:pt x="737" y="364"/>
                    <a:pt x="374" y="17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3"/>
            <p:cNvSpPr/>
            <p:nvPr/>
          </p:nvSpPr>
          <p:spPr>
            <a:xfrm flipH="1">
              <a:off x="2254943" y="1999774"/>
              <a:ext cx="98300" cy="67974"/>
            </a:xfrm>
            <a:custGeom>
              <a:avLst/>
              <a:gdLst/>
              <a:ahLst/>
              <a:cxnLst/>
              <a:rect l="l" t="t" r="r" b="b"/>
              <a:pathLst>
                <a:path w="1034" h="715" extrusionOk="0">
                  <a:moveTo>
                    <a:pt x="0" y="0"/>
                  </a:moveTo>
                  <a:cubicBezTo>
                    <a:pt x="33" y="110"/>
                    <a:pt x="55" y="198"/>
                    <a:pt x="77" y="286"/>
                  </a:cubicBezTo>
                  <a:cubicBezTo>
                    <a:pt x="396" y="429"/>
                    <a:pt x="693" y="572"/>
                    <a:pt x="1001" y="715"/>
                  </a:cubicBezTo>
                  <a:lnTo>
                    <a:pt x="1023" y="715"/>
                  </a:lnTo>
                  <a:cubicBezTo>
                    <a:pt x="1023" y="704"/>
                    <a:pt x="1023" y="704"/>
                    <a:pt x="1034" y="693"/>
                  </a:cubicBezTo>
                  <a:cubicBezTo>
                    <a:pt x="1023" y="649"/>
                    <a:pt x="1001" y="594"/>
                    <a:pt x="990" y="550"/>
                  </a:cubicBezTo>
                  <a:cubicBezTo>
                    <a:pt x="968" y="462"/>
                    <a:pt x="924" y="407"/>
                    <a:pt x="836" y="363"/>
                  </a:cubicBezTo>
                  <a:cubicBezTo>
                    <a:pt x="583" y="253"/>
                    <a:pt x="319" y="121"/>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3"/>
            <p:cNvSpPr/>
            <p:nvPr/>
          </p:nvSpPr>
          <p:spPr>
            <a:xfrm flipH="1">
              <a:off x="1217750" y="1939121"/>
              <a:ext cx="53428" cy="59703"/>
            </a:xfrm>
            <a:custGeom>
              <a:avLst/>
              <a:gdLst/>
              <a:ahLst/>
              <a:cxnLst/>
              <a:rect l="l" t="t" r="r" b="b"/>
              <a:pathLst>
                <a:path w="562" h="628" extrusionOk="0">
                  <a:moveTo>
                    <a:pt x="88" y="0"/>
                  </a:moveTo>
                  <a:cubicBezTo>
                    <a:pt x="44" y="132"/>
                    <a:pt x="22" y="264"/>
                    <a:pt x="0" y="407"/>
                  </a:cubicBezTo>
                  <a:cubicBezTo>
                    <a:pt x="165" y="484"/>
                    <a:pt x="308" y="550"/>
                    <a:pt x="473" y="627"/>
                  </a:cubicBezTo>
                  <a:cubicBezTo>
                    <a:pt x="517" y="473"/>
                    <a:pt x="561" y="330"/>
                    <a:pt x="561" y="187"/>
                  </a:cubicBezTo>
                  <a:cubicBezTo>
                    <a:pt x="374" y="77"/>
                    <a:pt x="231" y="22"/>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3"/>
            <p:cNvSpPr/>
            <p:nvPr/>
          </p:nvSpPr>
          <p:spPr>
            <a:xfrm flipH="1">
              <a:off x="2271675" y="1954902"/>
              <a:ext cx="98300" cy="65882"/>
            </a:xfrm>
            <a:custGeom>
              <a:avLst/>
              <a:gdLst/>
              <a:ahLst/>
              <a:cxnLst/>
              <a:rect l="l" t="t" r="r" b="b"/>
              <a:pathLst>
                <a:path w="1034" h="693" extrusionOk="0">
                  <a:moveTo>
                    <a:pt x="28" y="1"/>
                  </a:moveTo>
                  <a:cubicBezTo>
                    <a:pt x="20" y="1"/>
                    <a:pt x="10" y="3"/>
                    <a:pt x="0" y="10"/>
                  </a:cubicBezTo>
                  <a:cubicBezTo>
                    <a:pt x="11" y="21"/>
                    <a:pt x="11" y="21"/>
                    <a:pt x="11" y="32"/>
                  </a:cubicBezTo>
                  <a:cubicBezTo>
                    <a:pt x="44" y="120"/>
                    <a:pt x="88" y="208"/>
                    <a:pt x="132" y="296"/>
                  </a:cubicBezTo>
                  <a:cubicBezTo>
                    <a:pt x="517" y="494"/>
                    <a:pt x="913" y="670"/>
                    <a:pt x="1034" y="692"/>
                  </a:cubicBezTo>
                  <a:cubicBezTo>
                    <a:pt x="1012" y="571"/>
                    <a:pt x="979" y="461"/>
                    <a:pt x="847" y="406"/>
                  </a:cubicBezTo>
                  <a:cubicBezTo>
                    <a:pt x="594" y="285"/>
                    <a:pt x="341" y="153"/>
                    <a:pt x="88" y="21"/>
                  </a:cubicBezTo>
                  <a:cubicBezTo>
                    <a:pt x="65" y="14"/>
                    <a:pt x="48"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3"/>
            <p:cNvSpPr/>
            <p:nvPr/>
          </p:nvSpPr>
          <p:spPr>
            <a:xfrm flipH="1">
              <a:off x="1483370" y="1878182"/>
              <a:ext cx="53428" cy="44302"/>
            </a:xfrm>
            <a:custGeom>
              <a:avLst/>
              <a:gdLst/>
              <a:ahLst/>
              <a:cxnLst/>
              <a:rect l="l" t="t" r="r" b="b"/>
              <a:pathLst>
                <a:path w="562" h="466" extrusionOk="0">
                  <a:moveTo>
                    <a:pt x="130" y="1"/>
                  </a:moveTo>
                  <a:cubicBezTo>
                    <a:pt x="98" y="1"/>
                    <a:pt x="66" y="1"/>
                    <a:pt x="34" y="3"/>
                  </a:cubicBezTo>
                  <a:cubicBezTo>
                    <a:pt x="23" y="146"/>
                    <a:pt x="12" y="278"/>
                    <a:pt x="1" y="421"/>
                  </a:cubicBezTo>
                  <a:cubicBezTo>
                    <a:pt x="60" y="441"/>
                    <a:pt x="112" y="445"/>
                    <a:pt x="162" y="445"/>
                  </a:cubicBezTo>
                  <a:cubicBezTo>
                    <a:pt x="196" y="445"/>
                    <a:pt x="230" y="443"/>
                    <a:pt x="265" y="443"/>
                  </a:cubicBezTo>
                  <a:cubicBezTo>
                    <a:pt x="313" y="450"/>
                    <a:pt x="361" y="466"/>
                    <a:pt x="411" y="466"/>
                  </a:cubicBezTo>
                  <a:cubicBezTo>
                    <a:pt x="442" y="466"/>
                    <a:pt x="474" y="460"/>
                    <a:pt x="507" y="443"/>
                  </a:cubicBezTo>
                  <a:cubicBezTo>
                    <a:pt x="518" y="377"/>
                    <a:pt x="529" y="311"/>
                    <a:pt x="540" y="256"/>
                  </a:cubicBezTo>
                  <a:cubicBezTo>
                    <a:pt x="551" y="179"/>
                    <a:pt x="562" y="113"/>
                    <a:pt x="540" y="36"/>
                  </a:cubicBezTo>
                  <a:cubicBezTo>
                    <a:pt x="405" y="19"/>
                    <a:pt x="270"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3"/>
            <p:cNvSpPr/>
            <p:nvPr/>
          </p:nvSpPr>
          <p:spPr>
            <a:xfrm flipH="1">
              <a:off x="2888476" y="2983159"/>
              <a:ext cx="107807" cy="71016"/>
            </a:xfrm>
            <a:custGeom>
              <a:avLst/>
              <a:gdLst/>
              <a:ahLst/>
              <a:cxnLst/>
              <a:rect l="l" t="t" r="r" b="b"/>
              <a:pathLst>
                <a:path w="1134" h="747" extrusionOk="0">
                  <a:moveTo>
                    <a:pt x="177" y="0"/>
                  </a:moveTo>
                  <a:cubicBezTo>
                    <a:pt x="166" y="0"/>
                    <a:pt x="155" y="2"/>
                    <a:pt x="144" y="4"/>
                  </a:cubicBezTo>
                  <a:cubicBezTo>
                    <a:pt x="89" y="15"/>
                    <a:pt x="45" y="26"/>
                    <a:pt x="1" y="37"/>
                  </a:cubicBezTo>
                  <a:cubicBezTo>
                    <a:pt x="12" y="59"/>
                    <a:pt x="12" y="70"/>
                    <a:pt x="12" y="81"/>
                  </a:cubicBezTo>
                  <a:cubicBezTo>
                    <a:pt x="276" y="312"/>
                    <a:pt x="562" y="499"/>
                    <a:pt x="848" y="686"/>
                  </a:cubicBezTo>
                  <a:cubicBezTo>
                    <a:pt x="914" y="730"/>
                    <a:pt x="1002" y="730"/>
                    <a:pt x="1090" y="741"/>
                  </a:cubicBezTo>
                  <a:cubicBezTo>
                    <a:pt x="1095" y="741"/>
                    <a:pt x="1106" y="747"/>
                    <a:pt x="1116" y="747"/>
                  </a:cubicBezTo>
                  <a:cubicBezTo>
                    <a:pt x="1125" y="747"/>
                    <a:pt x="1134" y="741"/>
                    <a:pt x="1134" y="719"/>
                  </a:cubicBezTo>
                  <a:cubicBezTo>
                    <a:pt x="1134" y="719"/>
                    <a:pt x="1134" y="708"/>
                    <a:pt x="1134" y="708"/>
                  </a:cubicBezTo>
                  <a:cubicBezTo>
                    <a:pt x="848" y="477"/>
                    <a:pt x="562" y="257"/>
                    <a:pt x="276" y="37"/>
                  </a:cubicBezTo>
                  <a:cubicBezTo>
                    <a:pt x="243" y="13"/>
                    <a:pt x="210"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3"/>
            <p:cNvSpPr/>
            <p:nvPr/>
          </p:nvSpPr>
          <p:spPr>
            <a:xfrm flipH="1">
              <a:off x="1378795" y="1894153"/>
              <a:ext cx="49245" cy="47154"/>
            </a:xfrm>
            <a:custGeom>
              <a:avLst/>
              <a:gdLst/>
              <a:ahLst/>
              <a:cxnLst/>
              <a:rect l="l" t="t" r="r" b="b"/>
              <a:pathLst>
                <a:path w="518" h="496" extrusionOk="0">
                  <a:moveTo>
                    <a:pt x="67" y="0"/>
                  </a:moveTo>
                  <a:cubicBezTo>
                    <a:pt x="12" y="132"/>
                    <a:pt x="1" y="253"/>
                    <a:pt x="1" y="396"/>
                  </a:cubicBezTo>
                  <a:cubicBezTo>
                    <a:pt x="155" y="429"/>
                    <a:pt x="298" y="462"/>
                    <a:pt x="451" y="495"/>
                  </a:cubicBezTo>
                  <a:cubicBezTo>
                    <a:pt x="506" y="341"/>
                    <a:pt x="517" y="264"/>
                    <a:pt x="506" y="88"/>
                  </a:cubicBezTo>
                  <a:cubicBezTo>
                    <a:pt x="364" y="55"/>
                    <a:pt x="221" y="11"/>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3"/>
            <p:cNvSpPr/>
            <p:nvPr/>
          </p:nvSpPr>
          <p:spPr>
            <a:xfrm flipH="1">
              <a:off x="1324416" y="1906702"/>
              <a:ext cx="48199" cy="47154"/>
            </a:xfrm>
            <a:custGeom>
              <a:avLst/>
              <a:gdLst/>
              <a:ahLst/>
              <a:cxnLst/>
              <a:rect l="l" t="t" r="r" b="b"/>
              <a:pathLst>
                <a:path w="507" h="496" extrusionOk="0">
                  <a:moveTo>
                    <a:pt x="55" y="0"/>
                  </a:moveTo>
                  <a:cubicBezTo>
                    <a:pt x="44" y="110"/>
                    <a:pt x="22" y="209"/>
                    <a:pt x="0" y="297"/>
                  </a:cubicBezTo>
                  <a:cubicBezTo>
                    <a:pt x="0" y="330"/>
                    <a:pt x="0" y="363"/>
                    <a:pt x="0" y="396"/>
                  </a:cubicBezTo>
                  <a:cubicBezTo>
                    <a:pt x="143" y="429"/>
                    <a:pt x="286" y="495"/>
                    <a:pt x="440" y="495"/>
                  </a:cubicBezTo>
                  <a:cubicBezTo>
                    <a:pt x="473" y="363"/>
                    <a:pt x="506" y="242"/>
                    <a:pt x="506" y="110"/>
                  </a:cubicBezTo>
                  <a:cubicBezTo>
                    <a:pt x="352" y="66"/>
                    <a:pt x="220" y="11"/>
                    <a:pt x="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3"/>
            <p:cNvSpPr/>
            <p:nvPr/>
          </p:nvSpPr>
          <p:spPr>
            <a:xfrm flipH="1">
              <a:off x="1274220" y="1921343"/>
              <a:ext cx="46108" cy="51337"/>
            </a:xfrm>
            <a:custGeom>
              <a:avLst/>
              <a:gdLst/>
              <a:ahLst/>
              <a:cxnLst/>
              <a:rect l="l" t="t" r="r" b="b"/>
              <a:pathLst>
                <a:path w="485" h="540" extrusionOk="0">
                  <a:moveTo>
                    <a:pt x="77" y="0"/>
                  </a:moveTo>
                  <a:cubicBezTo>
                    <a:pt x="44" y="132"/>
                    <a:pt x="11" y="264"/>
                    <a:pt x="0" y="407"/>
                  </a:cubicBezTo>
                  <a:cubicBezTo>
                    <a:pt x="66" y="429"/>
                    <a:pt x="132" y="462"/>
                    <a:pt x="187" y="473"/>
                  </a:cubicBezTo>
                  <a:cubicBezTo>
                    <a:pt x="253" y="495"/>
                    <a:pt x="319" y="539"/>
                    <a:pt x="407" y="539"/>
                  </a:cubicBezTo>
                  <a:cubicBezTo>
                    <a:pt x="440" y="396"/>
                    <a:pt x="484" y="264"/>
                    <a:pt x="484" y="121"/>
                  </a:cubicBezTo>
                  <a:cubicBezTo>
                    <a:pt x="341" y="66"/>
                    <a:pt x="220" y="11"/>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3"/>
            <p:cNvSpPr/>
            <p:nvPr/>
          </p:nvSpPr>
          <p:spPr>
            <a:xfrm flipH="1">
              <a:off x="1173924" y="1964029"/>
              <a:ext cx="41830" cy="59893"/>
            </a:xfrm>
            <a:custGeom>
              <a:avLst/>
              <a:gdLst/>
              <a:ahLst/>
              <a:cxnLst/>
              <a:rect l="l" t="t" r="r" b="b"/>
              <a:pathLst>
                <a:path w="440" h="630" extrusionOk="0">
                  <a:moveTo>
                    <a:pt x="108" y="1"/>
                  </a:moveTo>
                  <a:cubicBezTo>
                    <a:pt x="102" y="1"/>
                    <a:pt x="95" y="1"/>
                    <a:pt x="88" y="2"/>
                  </a:cubicBezTo>
                  <a:cubicBezTo>
                    <a:pt x="55" y="145"/>
                    <a:pt x="22" y="288"/>
                    <a:pt x="0" y="431"/>
                  </a:cubicBezTo>
                  <a:cubicBezTo>
                    <a:pt x="110" y="497"/>
                    <a:pt x="209" y="563"/>
                    <a:pt x="330" y="629"/>
                  </a:cubicBezTo>
                  <a:cubicBezTo>
                    <a:pt x="374" y="475"/>
                    <a:pt x="429" y="332"/>
                    <a:pt x="440" y="178"/>
                  </a:cubicBezTo>
                  <a:cubicBezTo>
                    <a:pt x="385" y="134"/>
                    <a:pt x="330" y="101"/>
                    <a:pt x="275" y="68"/>
                  </a:cubicBezTo>
                  <a:cubicBezTo>
                    <a:pt x="225" y="48"/>
                    <a:pt x="175"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3"/>
            <p:cNvSpPr/>
            <p:nvPr/>
          </p:nvSpPr>
          <p:spPr>
            <a:xfrm flipH="1">
              <a:off x="1433174" y="1883981"/>
              <a:ext cx="45062" cy="44967"/>
            </a:xfrm>
            <a:custGeom>
              <a:avLst/>
              <a:gdLst/>
              <a:ahLst/>
              <a:cxnLst/>
              <a:rect l="l" t="t" r="r" b="b"/>
              <a:pathLst>
                <a:path w="474" h="473" extrusionOk="0">
                  <a:moveTo>
                    <a:pt x="128" y="0"/>
                  </a:moveTo>
                  <a:cubicBezTo>
                    <a:pt x="104" y="0"/>
                    <a:pt x="80" y="3"/>
                    <a:pt x="56" y="8"/>
                  </a:cubicBezTo>
                  <a:cubicBezTo>
                    <a:pt x="45" y="85"/>
                    <a:pt x="34" y="140"/>
                    <a:pt x="34" y="206"/>
                  </a:cubicBezTo>
                  <a:cubicBezTo>
                    <a:pt x="23" y="283"/>
                    <a:pt x="1" y="349"/>
                    <a:pt x="23" y="426"/>
                  </a:cubicBezTo>
                  <a:cubicBezTo>
                    <a:pt x="130" y="436"/>
                    <a:pt x="238" y="472"/>
                    <a:pt x="346" y="472"/>
                  </a:cubicBezTo>
                  <a:cubicBezTo>
                    <a:pt x="359" y="472"/>
                    <a:pt x="372" y="472"/>
                    <a:pt x="386" y="470"/>
                  </a:cubicBezTo>
                  <a:cubicBezTo>
                    <a:pt x="397" y="437"/>
                    <a:pt x="408" y="415"/>
                    <a:pt x="419" y="393"/>
                  </a:cubicBezTo>
                  <a:cubicBezTo>
                    <a:pt x="430" y="294"/>
                    <a:pt x="452" y="195"/>
                    <a:pt x="474" y="74"/>
                  </a:cubicBezTo>
                  <a:cubicBezTo>
                    <a:pt x="346" y="56"/>
                    <a:pt x="241"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3"/>
            <p:cNvSpPr/>
            <p:nvPr/>
          </p:nvSpPr>
          <p:spPr>
            <a:xfrm flipH="1">
              <a:off x="2942855" y="2989814"/>
              <a:ext cx="90029" cy="56565"/>
            </a:xfrm>
            <a:custGeom>
              <a:avLst/>
              <a:gdLst/>
              <a:ahLst/>
              <a:cxnLst/>
              <a:rect l="l" t="t" r="r" b="b"/>
              <a:pathLst>
                <a:path w="947" h="595" extrusionOk="0">
                  <a:moveTo>
                    <a:pt x="199" y="0"/>
                  </a:moveTo>
                  <a:cubicBezTo>
                    <a:pt x="133" y="33"/>
                    <a:pt x="56" y="11"/>
                    <a:pt x="1" y="66"/>
                  </a:cubicBezTo>
                  <a:cubicBezTo>
                    <a:pt x="177" y="220"/>
                    <a:pt x="353" y="363"/>
                    <a:pt x="540" y="495"/>
                  </a:cubicBezTo>
                  <a:cubicBezTo>
                    <a:pt x="551" y="517"/>
                    <a:pt x="573" y="528"/>
                    <a:pt x="595" y="528"/>
                  </a:cubicBezTo>
                  <a:cubicBezTo>
                    <a:pt x="705" y="550"/>
                    <a:pt x="815" y="572"/>
                    <a:pt x="925" y="594"/>
                  </a:cubicBezTo>
                  <a:cubicBezTo>
                    <a:pt x="936" y="583"/>
                    <a:pt x="936" y="583"/>
                    <a:pt x="947" y="561"/>
                  </a:cubicBezTo>
                  <a:cubicBezTo>
                    <a:pt x="694" y="374"/>
                    <a:pt x="441" y="187"/>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3"/>
            <p:cNvSpPr/>
            <p:nvPr/>
          </p:nvSpPr>
          <p:spPr>
            <a:xfrm flipH="1">
              <a:off x="1139414" y="1990362"/>
              <a:ext cx="36696" cy="62745"/>
            </a:xfrm>
            <a:custGeom>
              <a:avLst/>
              <a:gdLst/>
              <a:ahLst/>
              <a:cxnLst/>
              <a:rect l="l" t="t" r="r" b="b"/>
              <a:pathLst>
                <a:path w="386" h="660" extrusionOk="0">
                  <a:moveTo>
                    <a:pt x="122" y="0"/>
                  </a:moveTo>
                  <a:cubicBezTo>
                    <a:pt x="89" y="143"/>
                    <a:pt x="45" y="286"/>
                    <a:pt x="1" y="440"/>
                  </a:cubicBezTo>
                  <a:cubicBezTo>
                    <a:pt x="100" y="506"/>
                    <a:pt x="155" y="605"/>
                    <a:pt x="265" y="660"/>
                  </a:cubicBezTo>
                  <a:cubicBezTo>
                    <a:pt x="331" y="495"/>
                    <a:pt x="364" y="341"/>
                    <a:pt x="386" y="165"/>
                  </a:cubicBezTo>
                  <a:cubicBezTo>
                    <a:pt x="287" y="77"/>
                    <a:pt x="199" y="22"/>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3"/>
            <p:cNvSpPr/>
            <p:nvPr/>
          </p:nvSpPr>
          <p:spPr>
            <a:xfrm flipH="1">
              <a:off x="1545069" y="1877517"/>
              <a:ext cx="35555" cy="43921"/>
            </a:xfrm>
            <a:custGeom>
              <a:avLst/>
              <a:gdLst/>
              <a:ahLst/>
              <a:cxnLst/>
              <a:rect l="l" t="t" r="r" b="b"/>
              <a:pathLst>
                <a:path w="374" h="462" extrusionOk="0">
                  <a:moveTo>
                    <a:pt x="227" y="1"/>
                  </a:moveTo>
                  <a:cubicBezTo>
                    <a:pt x="168" y="1"/>
                    <a:pt x="110" y="8"/>
                    <a:pt x="55" y="32"/>
                  </a:cubicBezTo>
                  <a:cubicBezTo>
                    <a:pt x="33" y="175"/>
                    <a:pt x="11" y="307"/>
                    <a:pt x="0" y="461"/>
                  </a:cubicBezTo>
                  <a:cubicBezTo>
                    <a:pt x="121" y="461"/>
                    <a:pt x="220" y="461"/>
                    <a:pt x="352" y="428"/>
                  </a:cubicBezTo>
                  <a:cubicBezTo>
                    <a:pt x="363" y="318"/>
                    <a:pt x="374" y="208"/>
                    <a:pt x="374" y="98"/>
                  </a:cubicBezTo>
                  <a:cubicBezTo>
                    <a:pt x="374" y="76"/>
                    <a:pt x="374" y="43"/>
                    <a:pt x="374" y="10"/>
                  </a:cubicBezTo>
                  <a:cubicBezTo>
                    <a:pt x="325" y="6"/>
                    <a:pt x="276"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3"/>
            <p:cNvSpPr/>
            <p:nvPr/>
          </p:nvSpPr>
          <p:spPr>
            <a:xfrm flipH="1">
              <a:off x="2307135" y="1891016"/>
              <a:ext cx="96304" cy="55520"/>
            </a:xfrm>
            <a:custGeom>
              <a:avLst/>
              <a:gdLst/>
              <a:ahLst/>
              <a:cxnLst/>
              <a:rect l="l" t="t" r="r" b="b"/>
              <a:pathLst>
                <a:path w="1013" h="584" extrusionOk="0">
                  <a:moveTo>
                    <a:pt x="0" y="0"/>
                  </a:moveTo>
                  <a:cubicBezTo>
                    <a:pt x="0" y="88"/>
                    <a:pt x="33" y="132"/>
                    <a:pt x="99" y="165"/>
                  </a:cubicBezTo>
                  <a:cubicBezTo>
                    <a:pt x="374" y="286"/>
                    <a:pt x="649" y="418"/>
                    <a:pt x="924" y="550"/>
                  </a:cubicBezTo>
                  <a:cubicBezTo>
                    <a:pt x="946" y="561"/>
                    <a:pt x="979" y="572"/>
                    <a:pt x="1012" y="583"/>
                  </a:cubicBezTo>
                  <a:cubicBezTo>
                    <a:pt x="979" y="451"/>
                    <a:pt x="913" y="374"/>
                    <a:pt x="814" y="330"/>
                  </a:cubicBezTo>
                  <a:cubicBezTo>
                    <a:pt x="583" y="231"/>
                    <a:pt x="352" y="132"/>
                    <a:pt x="121" y="33"/>
                  </a:cubicBezTo>
                  <a:cubicBezTo>
                    <a:pt x="88" y="11"/>
                    <a:pt x="44" y="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3"/>
            <p:cNvSpPr/>
            <p:nvPr/>
          </p:nvSpPr>
          <p:spPr>
            <a:xfrm flipH="1">
              <a:off x="2288407" y="1921343"/>
              <a:ext cx="100392" cy="58657"/>
            </a:xfrm>
            <a:custGeom>
              <a:avLst/>
              <a:gdLst/>
              <a:ahLst/>
              <a:cxnLst/>
              <a:rect l="l" t="t" r="r" b="b"/>
              <a:pathLst>
                <a:path w="1056" h="617" extrusionOk="0">
                  <a:moveTo>
                    <a:pt x="0" y="0"/>
                  </a:moveTo>
                  <a:cubicBezTo>
                    <a:pt x="11" y="99"/>
                    <a:pt x="66" y="154"/>
                    <a:pt x="143" y="187"/>
                  </a:cubicBezTo>
                  <a:cubicBezTo>
                    <a:pt x="418" y="319"/>
                    <a:pt x="693" y="462"/>
                    <a:pt x="968" y="594"/>
                  </a:cubicBezTo>
                  <a:cubicBezTo>
                    <a:pt x="1001" y="605"/>
                    <a:pt x="1023" y="605"/>
                    <a:pt x="1056" y="616"/>
                  </a:cubicBezTo>
                  <a:cubicBezTo>
                    <a:pt x="1034" y="495"/>
                    <a:pt x="968" y="440"/>
                    <a:pt x="869" y="396"/>
                  </a:cubicBezTo>
                  <a:cubicBezTo>
                    <a:pt x="605" y="275"/>
                    <a:pt x="330" y="143"/>
                    <a:pt x="66" y="22"/>
                  </a:cubicBezTo>
                  <a:cubicBezTo>
                    <a:pt x="44" y="11"/>
                    <a:pt x="33" y="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3"/>
            <p:cNvSpPr/>
            <p:nvPr/>
          </p:nvSpPr>
          <p:spPr>
            <a:xfrm flipH="1">
              <a:off x="2333279" y="1857552"/>
              <a:ext cx="90029" cy="48199"/>
            </a:xfrm>
            <a:custGeom>
              <a:avLst/>
              <a:gdLst/>
              <a:ahLst/>
              <a:cxnLst/>
              <a:rect l="l" t="t" r="r" b="b"/>
              <a:pathLst>
                <a:path w="947" h="507" extrusionOk="0">
                  <a:moveTo>
                    <a:pt x="0" y="1"/>
                  </a:moveTo>
                  <a:cubicBezTo>
                    <a:pt x="66" y="154"/>
                    <a:pt x="66" y="154"/>
                    <a:pt x="176" y="209"/>
                  </a:cubicBezTo>
                  <a:cubicBezTo>
                    <a:pt x="418" y="308"/>
                    <a:pt x="660" y="407"/>
                    <a:pt x="902" y="506"/>
                  </a:cubicBezTo>
                  <a:cubicBezTo>
                    <a:pt x="913" y="506"/>
                    <a:pt x="924" y="506"/>
                    <a:pt x="946" y="495"/>
                  </a:cubicBezTo>
                  <a:cubicBezTo>
                    <a:pt x="891" y="396"/>
                    <a:pt x="814" y="330"/>
                    <a:pt x="726" y="297"/>
                  </a:cubicBezTo>
                  <a:cubicBezTo>
                    <a:pt x="495" y="198"/>
                    <a:pt x="275" y="100"/>
                    <a:pt x="44" y="12"/>
                  </a:cubicBezTo>
                  <a:cubicBezTo>
                    <a:pt x="33" y="1"/>
                    <a:pt x="1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3"/>
            <p:cNvSpPr/>
            <p:nvPr/>
          </p:nvSpPr>
          <p:spPr>
            <a:xfrm flipH="1">
              <a:off x="1586804" y="1881604"/>
              <a:ext cx="26239" cy="49245"/>
            </a:xfrm>
            <a:custGeom>
              <a:avLst/>
              <a:gdLst/>
              <a:ahLst/>
              <a:cxnLst/>
              <a:rect l="l" t="t" r="r" b="b"/>
              <a:pathLst>
                <a:path w="276" h="518" extrusionOk="0">
                  <a:moveTo>
                    <a:pt x="253" y="0"/>
                  </a:moveTo>
                  <a:cubicBezTo>
                    <a:pt x="176" y="0"/>
                    <a:pt x="110" y="11"/>
                    <a:pt x="33" y="66"/>
                  </a:cubicBezTo>
                  <a:cubicBezTo>
                    <a:pt x="33" y="209"/>
                    <a:pt x="0" y="352"/>
                    <a:pt x="33" y="517"/>
                  </a:cubicBezTo>
                  <a:cubicBezTo>
                    <a:pt x="99" y="495"/>
                    <a:pt x="154" y="484"/>
                    <a:pt x="220" y="462"/>
                  </a:cubicBezTo>
                  <a:cubicBezTo>
                    <a:pt x="242" y="319"/>
                    <a:pt x="253" y="187"/>
                    <a:pt x="275" y="55"/>
                  </a:cubicBezTo>
                  <a:cubicBezTo>
                    <a:pt x="275" y="44"/>
                    <a:pt x="264" y="22"/>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3"/>
            <p:cNvSpPr/>
            <p:nvPr/>
          </p:nvSpPr>
          <p:spPr>
            <a:xfrm flipH="1">
              <a:off x="1115362" y="2017552"/>
              <a:ext cx="26239" cy="58562"/>
            </a:xfrm>
            <a:custGeom>
              <a:avLst/>
              <a:gdLst/>
              <a:ahLst/>
              <a:cxnLst/>
              <a:rect l="l" t="t" r="r" b="b"/>
              <a:pathLst>
                <a:path w="276" h="616" extrusionOk="0">
                  <a:moveTo>
                    <a:pt x="122" y="0"/>
                  </a:moveTo>
                  <a:cubicBezTo>
                    <a:pt x="89" y="176"/>
                    <a:pt x="45" y="341"/>
                    <a:pt x="12" y="506"/>
                  </a:cubicBezTo>
                  <a:cubicBezTo>
                    <a:pt x="1" y="550"/>
                    <a:pt x="12" y="594"/>
                    <a:pt x="78" y="616"/>
                  </a:cubicBezTo>
                  <a:cubicBezTo>
                    <a:pt x="166" y="506"/>
                    <a:pt x="221" y="385"/>
                    <a:pt x="254" y="242"/>
                  </a:cubicBezTo>
                  <a:cubicBezTo>
                    <a:pt x="276" y="132"/>
                    <a:pt x="232" y="66"/>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3"/>
            <p:cNvSpPr/>
            <p:nvPr/>
          </p:nvSpPr>
          <p:spPr>
            <a:xfrm flipH="1">
              <a:off x="2369880" y="1825134"/>
              <a:ext cx="84801" cy="40879"/>
            </a:xfrm>
            <a:custGeom>
              <a:avLst/>
              <a:gdLst/>
              <a:ahLst/>
              <a:cxnLst/>
              <a:rect l="l" t="t" r="r" b="b"/>
              <a:pathLst>
                <a:path w="892" h="430" extrusionOk="0">
                  <a:moveTo>
                    <a:pt x="0" y="1"/>
                  </a:moveTo>
                  <a:cubicBezTo>
                    <a:pt x="66" y="89"/>
                    <a:pt x="121" y="122"/>
                    <a:pt x="187" y="155"/>
                  </a:cubicBezTo>
                  <a:cubicBezTo>
                    <a:pt x="385" y="232"/>
                    <a:pt x="594" y="320"/>
                    <a:pt x="792" y="397"/>
                  </a:cubicBezTo>
                  <a:cubicBezTo>
                    <a:pt x="825" y="408"/>
                    <a:pt x="847" y="419"/>
                    <a:pt x="891" y="430"/>
                  </a:cubicBezTo>
                  <a:cubicBezTo>
                    <a:pt x="781" y="287"/>
                    <a:pt x="616" y="21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3"/>
            <p:cNvSpPr/>
            <p:nvPr/>
          </p:nvSpPr>
          <p:spPr>
            <a:xfrm flipH="1">
              <a:off x="1101767" y="2046833"/>
              <a:ext cx="29376" cy="53333"/>
            </a:xfrm>
            <a:custGeom>
              <a:avLst/>
              <a:gdLst/>
              <a:ahLst/>
              <a:cxnLst/>
              <a:rect l="l" t="t" r="r" b="b"/>
              <a:pathLst>
                <a:path w="309" h="561" extrusionOk="0">
                  <a:moveTo>
                    <a:pt x="265" y="0"/>
                  </a:moveTo>
                  <a:cubicBezTo>
                    <a:pt x="177" y="154"/>
                    <a:pt x="100" y="286"/>
                    <a:pt x="23" y="418"/>
                  </a:cubicBezTo>
                  <a:cubicBezTo>
                    <a:pt x="1" y="473"/>
                    <a:pt x="1" y="528"/>
                    <a:pt x="45" y="561"/>
                  </a:cubicBezTo>
                  <a:cubicBezTo>
                    <a:pt x="177" y="462"/>
                    <a:pt x="287" y="264"/>
                    <a:pt x="298" y="121"/>
                  </a:cubicBezTo>
                  <a:cubicBezTo>
                    <a:pt x="309" y="77"/>
                    <a:pt x="287" y="44"/>
                    <a:pt x="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3"/>
            <p:cNvSpPr/>
            <p:nvPr/>
          </p:nvSpPr>
          <p:spPr>
            <a:xfrm flipH="1">
              <a:off x="2429488" y="1779121"/>
              <a:ext cx="69114" cy="46108"/>
            </a:xfrm>
            <a:custGeom>
              <a:avLst/>
              <a:gdLst/>
              <a:ahLst/>
              <a:cxnLst/>
              <a:rect l="l" t="t" r="r" b="b"/>
              <a:pathLst>
                <a:path w="727" h="485" extrusionOk="0">
                  <a:moveTo>
                    <a:pt x="23" y="1"/>
                  </a:moveTo>
                  <a:lnTo>
                    <a:pt x="23" y="1"/>
                  </a:lnTo>
                  <a:cubicBezTo>
                    <a:pt x="12" y="34"/>
                    <a:pt x="1" y="56"/>
                    <a:pt x="34" y="89"/>
                  </a:cubicBezTo>
                  <a:cubicBezTo>
                    <a:pt x="121" y="177"/>
                    <a:pt x="209" y="265"/>
                    <a:pt x="341" y="309"/>
                  </a:cubicBezTo>
                  <a:cubicBezTo>
                    <a:pt x="440" y="342"/>
                    <a:pt x="528" y="375"/>
                    <a:pt x="616" y="419"/>
                  </a:cubicBezTo>
                  <a:cubicBezTo>
                    <a:pt x="649" y="430"/>
                    <a:pt x="682" y="463"/>
                    <a:pt x="715" y="485"/>
                  </a:cubicBezTo>
                  <a:cubicBezTo>
                    <a:pt x="726" y="463"/>
                    <a:pt x="726" y="452"/>
                    <a:pt x="726" y="430"/>
                  </a:cubicBezTo>
                  <a:cubicBezTo>
                    <a:pt x="638" y="375"/>
                    <a:pt x="550" y="320"/>
                    <a:pt x="462" y="265"/>
                  </a:cubicBezTo>
                  <a:cubicBezTo>
                    <a:pt x="308" y="177"/>
                    <a:pt x="165" y="89"/>
                    <a:pt x="23" y="12"/>
                  </a:cubicBez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3"/>
            <p:cNvSpPr/>
            <p:nvPr/>
          </p:nvSpPr>
          <p:spPr>
            <a:xfrm flipH="1">
              <a:off x="1620268" y="1892347"/>
              <a:ext cx="14736" cy="42115"/>
            </a:xfrm>
            <a:custGeom>
              <a:avLst/>
              <a:gdLst/>
              <a:ahLst/>
              <a:cxnLst/>
              <a:rect l="l" t="t" r="r" b="b"/>
              <a:pathLst>
                <a:path w="155" h="443" extrusionOk="0">
                  <a:moveTo>
                    <a:pt x="103" y="0"/>
                  </a:moveTo>
                  <a:cubicBezTo>
                    <a:pt x="65" y="0"/>
                    <a:pt x="33" y="23"/>
                    <a:pt x="0" y="63"/>
                  </a:cubicBezTo>
                  <a:cubicBezTo>
                    <a:pt x="11" y="173"/>
                    <a:pt x="22" y="283"/>
                    <a:pt x="33" y="404"/>
                  </a:cubicBezTo>
                  <a:cubicBezTo>
                    <a:pt x="33" y="426"/>
                    <a:pt x="47" y="443"/>
                    <a:pt x="75" y="443"/>
                  </a:cubicBezTo>
                  <a:cubicBezTo>
                    <a:pt x="90" y="443"/>
                    <a:pt x="109" y="438"/>
                    <a:pt x="132" y="426"/>
                  </a:cubicBezTo>
                  <a:cubicBezTo>
                    <a:pt x="132" y="294"/>
                    <a:pt x="154" y="151"/>
                    <a:pt x="143" y="8"/>
                  </a:cubicBezTo>
                  <a:cubicBezTo>
                    <a:pt x="129" y="3"/>
                    <a:pt x="115"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3"/>
            <p:cNvSpPr/>
            <p:nvPr/>
          </p:nvSpPr>
          <p:spPr>
            <a:xfrm flipH="1">
              <a:off x="3009783" y="2997324"/>
              <a:ext cx="49150" cy="34415"/>
            </a:xfrm>
            <a:custGeom>
              <a:avLst/>
              <a:gdLst/>
              <a:ahLst/>
              <a:cxnLst/>
              <a:rect l="l" t="t" r="r" b="b"/>
              <a:pathLst>
                <a:path w="517" h="362" extrusionOk="0">
                  <a:moveTo>
                    <a:pt x="85" y="0"/>
                  </a:moveTo>
                  <a:cubicBezTo>
                    <a:pt x="60" y="0"/>
                    <a:pt x="32" y="12"/>
                    <a:pt x="0" y="31"/>
                  </a:cubicBezTo>
                  <a:cubicBezTo>
                    <a:pt x="121" y="130"/>
                    <a:pt x="231" y="218"/>
                    <a:pt x="341" y="306"/>
                  </a:cubicBezTo>
                  <a:cubicBezTo>
                    <a:pt x="363" y="317"/>
                    <a:pt x="374" y="328"/>
                    <a:pt x="407" y="339"/>
                  </a:cubicBezTo>
                  <a:cubicBezTo>
                    <a:pt x="427" y="349"/>
                    <a:pt x="464" y="359"/>
                    <a:pt x="495" y="361"/>
                  </a:cubicBezTo>
                  <a:lnTo>
                    <a:pt x="495" y="361"/>
                  </a:lnTo>
                  <a:cubicBezTo>
                    <a:pt x="506" y="350"/>
                    <a:pt x="506" y="339"/>
                    <a:pt x="517" y="328"/>
                  </a:cubicBezTo>
                  <a:cubicBezTo>
                    <a:pt x="385" y="229"/>
                    <a:pt x="264" y="119"/>
                    <a:pt x="132" y="20"/>
                  </a:cubicBezTo>
                  <a:cubicBezTo>
                    <a:pt x="118" y="7"/>
                    <a:pt x="102" y="0"/>
                    <a:pt x="85" y="0"/>
                  </a:cubicBezTo>
                  <a:close/>
                  <a:moveTo>
                    <a:pt x="495" y="361"/>
                  </a:moveTo>
                  <a:lnTo>
                    <a:pt x="495" y="361"/>
                  </a:lnTo>
                  <a:cubicBezTo>
                    <a:pt x="495" y="361"/>
                    <a:pt x="495" y="361"/>
                    <a:pt x="495" y="361"/>
                  </a:cubicBezTo>
                  <a:lnTo>
                    <a:pt x="506" y="361"/>
                  </a:lnTo>
                  <a:cubicBezTo>
                    <a:pt x="502" y="361"/>
                    <a:pt x="499" y="361"/>
                    <a:pt x="495" y="3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3"/>
            <p:cNvSpPr/>
            <p:nvPr/>
          </p:nvSpPr>
          <p:spPr>
            <a:xfrm flipH="1">
              <a:off x="1643275" y="1904611"/>
              <a:ext cx="21010" cy="26144"/>
            </a:xfrm>
            <a:custGeom>
              <a:avLst/>
              <a:gdLst/>
              <a:ahLst/>
              <a:cxnLst/>
              <a:rect l="l" t="t" r="r" b="b"/>
              <a:pathLst>
                <a:path w="221" h="275" extrusionOk="0">
                  <a:moveTo>
                    <a:pt x="198" y="0"/>
                  </a:moveTo>
                  <a:cubicBezTo>
                    <a:pt x="44" y="77"/>
                    <a:pt x="0" y="110"/>
                    <a:pt x="0" y="242"/>
                  </a:cubicBezTo>
                  <a:cubicBezTo>
                    <a:pt x="51" y="242"/>
                    <a:pt x="102" y="275"/>
                    <a:pt x="163" y="275"/>
                  </a:cubicBezTo>
                  <a:cubicBezTo>
                    <a:pt x="181" y="275"/>
                    <a:pt x="200" y="272"/>
                    <a:pt x="220" y="264"/>
                  </a:cubicBezTo>
                  <a:cubicBezTo>
                    <a:pt x="220" y="176"/>
                    <a:pt x="220" y="88"/>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3"/>
            <p:cNvSpPr/>
            <p:nvPr/>
          </p:nvSpPr>
          <p:spPr>
            <a:xfrm flipH="1">
              <a:off x="3057792" y="3000652"/>
              <a:ext cx="39834" cy="16447"/>
            </a:xfrm>
            <a:custGeom>
              <a:avLst/>
              <a:gdLst/>
              <a:ahLst/>
              <a:cxnLst/>
              <a:rect l="l" t="t" r="r" b="b"/>
              <a:pathLst>
                <a:path w="419" h="173" extrusionOk="0">
                  <a:moveTo>
                    <a:pt x="137" y="1"/>
                  </a:moveTo>
                  <a:cubicBezTo>
                    <a:pt x="96" y="1"/>
                    <a:pt x="51" y="10"/>
                    <a:pt x="0" y="29"/>
                  </a:cubicBezTo>
                  <a:cubicBezTo>
                    <a:pt x="66" y="73"/>
                    <a:pt x="132" y="95"/>
                    <a:pt x="198" y="117"/>
                  </a:cubicBezTo>
                  <a:cubicBezTo>
                    <a:pt x="264" y="139"/>
                    <a:pt x="330" y="172"/>
                    <a:pt x="418" y="172"/>
                  </a:cubicBezTo>
                  <a:cubicBezTo>
                    <a:pt x="336" y="74"/>
                    <a:pt x="255"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3"/>
            <p:cNvSpPr/>
            <p:nvPr/>
          </p:nvSpPr>
          <p:spPr>
            <a:xfrm flipH="1">
              <a:off x="1099675" y="2084385"/>
              <a:ext cx="12644" cy="18919"/>
            </a:xfrm>
            <a:custGeom>
              <a:avLst/>
              <a:gdLst/>
              <a:ahLst/>
              <a:cxnLst/>
              <a:rect l="l" t="t" r="r" b="b"/>
              <a:pathLst>
                <a:path w="133" h="199" extrusionOk="0">
                  <a:moveTo>
                    <a:pt x="133" y="1"/>
                  </a:moveTo>
                  <a:lnTo>
                    <a:pt x="133" y="1"/>
                  </a:lnTo>
                  <a:cubicBezTo>
                    <a:pt x="89" y="67"/>
                    <a:pt x="45" y="133"/>
                    <a:pt x="1" y="199"/>
                  </a:cubicBezTo>
                  <a:cubicBezTo>
                    <a:pt x="89" y="133"/>
                    <a:pt x="133" y="78"/>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3"/>
            <p:cNvSpPr/>
            <p:nvPr/>
          </p:nvSpPr>
          <p:spPr>
            <a:xfrm flipH="1">
              <a:off x="3530376" y="2756707"/>
              <a:ext cx="4278" cy="3232"/>
            </a:xfrm>
            <a:custGeom>
              <a:avLst/>
              <a:gdLst/>
              <a:ahLst/>
              <a:cxnLst/>
              <a:rect l="l" t="t" r="r" b="b"/>
              <a:pathLst>
                <a:path w="45" h="34" extrusionOk="0">
                  <a:moveTo>
                    <a:pt x="11" y="0"/>
                  </a:moveTo>
                  <a:cubicBezTo>
                    <a:pt x="11" y="11"/>
                    <a:pt x="0" y="11"/>
                    <a:pt x="0" y="11"/>
                  </a:cubicBezTo>
                  <a:cubicBezTo>
                    <a:pt x="11" y="22"/>
                    <a:pt x="22" y="22"/>
                    <a:pt x="22" y="33"/>
                  </a:cubicBezTo>
                  <a:cubicBezTo>
                    <a:pt x="26" y="33"/>
                    <a:pt x="30" y="32"/>
                    <a:pt x="33" y="30"/>
                  </a:cubicBezTo>
                  <a:lnTo>
                    <a:pt x="33" y="30"/>
                  </a:lnTo>
                  <a:cubicBezTo>
                    <a:pt x="33" y="31"/>
                    <a:pt x="33" y="32"/>
                    <a:pt x="33" y="33"/>
                  </a:cubicBezTo>
                  <a:lnTo>
                    <a:pt x="44" y="22"/>
                  </a:lnTo>
                  <a:lnTo>
                    <a:pt x="44" y="22"/>
                  </a:lnTo>
                  <a:cubicBezTo>
                    <a:pt x="44" y="22"/>
                    <a:pt x="39" y="27"/>
                    <a:pt x="33" y="30"/>
                  </a:cubicBezTo>
                  <a:lnTo>
                    <a:pt x="33" y="30"/>
                  </a:lnTo>
                  <a:cubicBezTo>
                    <a:pt x="31" y="20"/>
                    <a:pt x="21" y="10"/>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3"/>
            <p:cNvSpPr/>
            <p:nvPr/>
          </p:nvSpPr>
          <p:spPr>
            <a:xfrm flipH="1">
              <a:off x="2425305" y="1821997"/>
              <a:ext cx="5324" cy="3232"/>
            </a:xfrm>
            <a:custGeom>
              <a:avLst/>
              <a:gdLst/>
              <a:ahLst/>
              <a:cxnLst/>
              <a:rect l="l" t="t" r="r" b="b"/>
              <a:pathLst>
                <a:path w="56" h="34" extrusionOk="0">
                  <a:moveTo>
                    <a:pt x="55" y="1"/>
                  </a:moveTo>
                  <a:cubicBezTo>
                    <a:pt x="33" y="12"/>
                    <a:pt x="22" y="23"/>
                    <a:pt x="0" y="34"/>
                  </a:cubicBezTo>
                  <a:cubicBezTo>
                    <a:pt x="22" y="23"/>
                    <a:pt x="44" y="23"/>
                    <a:pt x="55" y="23"/>
                  </a:cubicBezTo>
                  <a:cubicBezTo>
                    <a:pt x="55" y="12"/>
                    <a:pt x="55" y="12"/>
                    <a:pt x="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3"/>
            <p:cNvSpPr/>
            <p:nvPr/>
          </p:nvSpPr>
          <p:spPr>
            <a:xfrm flipH="1">
              <a:off x="2496415" y="1779121"/>
              <a:ext cx="4278" cy="3232"/>
            </a:xfrm>
            <a:custGeom>
              <a:avLst/>
              <a:gdLst/>
              <a:ahLst/>
              <a:cxnLst/>
              <a:rect l="l" t="t" r="r" b="b"/>
              <a:pathLst>
                <a:path w="45" h="34" extrusionOk="0">
                  <a:moveTo>
                    <a:pt x="45" y="1"/>
                  </a:moveTo>
                  <a:cubicBezTo>
                    <a:pt x="45" y="4"/>
                    <a:pt x="43" y="8"/>
                    <a:pt x="41" y="12"/>
                  </a:cubicBezTo>
                  <a:lnTo>
                    <a:pt x="45" y="12"/>
                  </a:lnTo>
                  <a:lnTo>
                    <a:pt x="45" y="1"/>
                  </a:lnTo>
                  <a:close/>
                  <a:moveTo>
                    <a:pt x="1" y="12"/>
                  </a:moveTo>
                  <a:cubicBezTo>
                    <a:pt x="12" y="23"/>
                    <a:pt x="23" y="34"/>
                    <a:pt x="23" y="34"/>
                  </a:cubicBezTo>
                  <a:cubicBezTo>
                    <a:pt x="30" y="26"/>
                    <a:pt x="37" y="19"/>
                    <a:pt x="41" y="1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3"/>
            <p:cNvSpPr/>
            <p:nvPr/>
          </p:nvSpPr>
          <p:spPr>
            <a:xfrm flipH="1">
              <a:off x="2490142" y="1797469"/>
              <a:ext cx="100486" cy="371714"/>
            </a:xfrm>
            <a:custGeom>
              <a:avLst/>
              <a:gdLst/>
              <a:ahLst/>
              <a:cxnLst/>
              <a:rect l="l" t="t" r="r" b="b"/>
              <a:pathLst>
                <a:path w="1057" h="3910" extrusionOk="0">
                  <a:moveTo>
                    <a:pt x="71" y="1"/>
                  </a:moveTo>
                  <a:cubicBezTo>
                    <a:pt x="55" y="1"/>
                    <a:pt x="30" y="6"/>
                    <a:pt x="1" y="6"/>
                  </a:cubicBezTo>
                  <a:cubicBezTo>
                    <a:pt x="23" y="50"/>
                    <a:pt x="23" y="72"/>
                    <a:pt x="34" y="83"/>
                  </a:cubicBezTo>
                  <a:cubicBezTo>
                    <a:pt x="155" y="314"/>
                    <a:pt x="276" y="534"/>
                    <a:pt x="397" y="764"/>
                  </a:cubicBezTo>
                  <a:cubicBezTo>
                    <a:pt x="430" y="830"/>
                    <a:pt x="452" y="896"/>
                    <a:pt x="474" y="962"/>
                  </a:cubicBezTo>
                  <a:cubicBezTo>
                    <a:pt x="815" y="1864"/>
                    <a:pt x="991" y="2799"/>
                    <a:pt x="914" y="3767"/>
                  </a:cubicBezTo>
                  <a:cubicBezTo>
                    <a:pt x="903" y="3800"/>
                    <a:pt x="903" y="3833"/>
                    <a:pt x="914" y="3866"/>
                  </a:cubicBezTo>
                  <a:cubicBezTo>
                    <a:pt x="914" y="3888"/>
                    <a:pt x="936" y="3910"/>
                    <a:pt x="947" y="3910"/>
                  </a:cubicBezTo>
                  <a:cubicBezTo>
                    <a:pt x="969" y="3910"/>
                    <a:pt x="991" y="3888"/>
                    <a:pt x="1002" y="3877"/>
                  </a:cubicBezTo>
                  <a:cubicBezTo>
                    <a:pt x="1013" y="3800"/>
                    <a:pt x="1024" y="3723"/>
                    <a:pt x="1024" y="3646"/>
                  </a:cubicBezTo>
                  <a:cubicBezTo>
                    <a:pt x="1057" y="3041"/>
                    <a:pt x="1002" y="2447"/>
                    <a:pt x="870" y="1853"/>
                  </a:cubicBezTo>
                  <a:cubicBezTo>
                    <a:pt x="727" y="1248"/>
                    <a:pt x="496" y="677"/>
                    <a:pt x="188" y="138"/>
                  </a:cubicBezTo>
                  <a:cubicBezTo>
                    <a:pt x="155" y="94"/>
                    <a:pt x="133" y="50"/>
                    <a:pt x="89" y="6"/>
                  </a:cubicBezTo>
                  <a:cubicBezTo>
                    <a:pt x="85" y="2"/>
                    <a:pt x="79"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3"/>
            <p:cNvSpPr/>
            <p:nvPr/>
          </p:nvSpPr>
          <p:spPr>
            <a:xfrm flipH="1">
              <a:off x="2663735" y="2582067"/>
              <a:ext cx="267712" cy="240522"/>
            </a:xfrm>
            <a:custGeom>
              <a:avLst/>
              <a:gdLst/>
              <a:ahLst/>
              <a:cxnLst/>
              <a:rect l="l" t="t" r="r" b="b"/>
              <a:pathLst>
                <a:path w="2816" h="2530" extrusionOk="0">
                  <a:moveTo>
                    <a:pt x="2739" y="1"/>
                  </a:moveTo>
                  <a:cubicBezTo>
                    <a:pt x="2706" y="45"/>
                    <a:pt x="2673" y="88"/>
                    <a:pt x="2651" y="132"/>
                  </a:cubicBezTo>
                  <a:cubicBezTo>
                    <a:pt x="2354" y="627"/>
                    <a:pt x="2002" y="1056"/>
                    <a:pt x="1551" y="1419"/>
                  </a:cubicBezTo>
                  <a:cubicBezTo>
                    <a:pt x="1078" y="1793"/>
                    <a:pt x="584" y="2134"/>
                    <a:pt x="56" y="2420"/>
                  </a:cubicBezTo>
                  <a:cubicBezTo>
                    <a:pt x="45" y="2431"/>
                    <a:pt x="23" y="2431"/>
                    <a:pt x="23" y="2442"/>
                  </a:cubicBezTo>
                  <a:cubicBezTo>
                    <a:pt x="12" y="2464"/>
                    <a:pt x="1" y="2486"/>
                    <a:pt x="1" y="2497"/>
                  </a:cubicBezTo>
                  <a:cubicBezTo>
                    <a:pt x="12" y="2519"/>
                    <a:pt x="45" y="2530"/>
                    <a:pt x="67" y="2530"/>
                  </a:cubicBezTo>
                  <a:cubicBezTo>
                    <a:pt x="111" y="2519"/>
                    <a:pt x="155" y="2497"/>
                    <a:pt x="199" y="2475"/>
                  </a:cubicBezTo>
                  <a:cubicBezTo>
                    <a:pt x="320" y="2398"/>
                    <a:pt x="441" y="2321"/>
                    <a:pt x="562" y="2244"/>
                  </a:cubicBezTo>
                  <a:cubicBezTo>
                    <a:pt x="957" y="1991"/>
                    <a:pt x="1342" y="1727"/>
                    <a:pt x="1705" y="1430"/>
                  </a:cubicBezTo>
                  <a:cubicBezTo>
                    <a:pt x="2145" y="1067"/>
                    <a:pt x="2486" y="627"/>
                    <a:pt x="2761" y="154"/>
                  </a:cubicBezTo>
                  <a:cubicBezTo>
                    <a:pt x="2783" y="110"/>
                    <a:pt x="2794" y="78"/>
                    <a:pt x="2816" y="45"/>
                  </a:cubicBezTo>
                  <a:cubicBezTo>
                    <a:pt x="2805" y="23"/>
                    <a:pt x="2805" y="12"/>
                    <a:pt x="2794" y="12"/>
                  </a:cubicBezTo>
                  <a:cubicBezTo>
                    <a:pt x="2772" y="1"/>
                    <a:pt x="2750"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3"/>
            <p:cNvSpPr/>
            <p:nvPr/>
          </p:nvSpPr>
          <p:spPr>
            <a:xfrm flipH="1">
              <a:off x="3023378" y="2842363"/>
              <a:ext cx="183006" cy="36696"/>
            </a:xfrm>
            <a:custGeom>
              <a:avLst/>
              <a:gdLst/>
              <a:ahLst/>
              <a:cxnLst/>
              <a:rect l="l" t="t" r="r" b="b"/>
              <a:pathLst>
                <a:path w="1925" h="386" extrusionOk="0">
                  <a:moveTo>
                    <a:pt x="1853" y="1"/>
                  </a:moveTo>
                  <a:cubicBezTo>
                    <a:pt x="1826" y="1"/>
                    <a:pt x="1798" y="16"/>
                    <a:pt x="1771" y="23"/>
                  </a:cubicBezTo>
                  <a:cubicBezTo>
                    <a:pt x="1273" y="179"/>
                    <a:pt x="755" y="266"/>
                    <a:pt x="236" y="266"/>
                  </a:cubicBezTo>
                  <a:cubicBezTo>
                    <a:pt x="205" y="266"/>
                    <a:pt x="174" y="265"/>
                    <a:pt x="143" y="265"/>
                  </a:cubicBezTo>
                  <a:lnTo>
                    <a:pt x="33" y="265"/>
                  </a:lnTo>
                  <a:cubicBezTo>
                    <a:pt x="22" y="265"/>
                    <a:pt x="0" y="298"/>
                    <a:pt x="0" y="309"/>
                  </a:cubicBezTo>
                  <a:cubicBezTo>
                    <a:pt x="0" y="320"/>
                    <a:pt x="22" y="353"/>
                    <a:pt x="33" y="353"/>
                  </a:cubicBezTo>
                  <a:cubicBezTo>
                    <a:pt x="110" y="364"/>
                    <a:pt x="187" y="364"/>
                    <a:pt x="264" y="375"/>
                  </a:cubicBezTo>
                  <a:cubicBezTo>
                    <a:pt x="264" y="375"/>
                    <a:pt x="264" y="386"/>
                    <a:pt x="264" y="386"/>
                  </a:cubicBezTo>
                  <a:cubicBezTo>
                    <a:pt x="495" y="364"/>
                    <a:pt x="726" y="342"/>
                    <a:pt x="957" y="320"/>
                  </a:cubicBezTo>
                  <a:cubicBezTo>
                    <a:pt x="1243" y="287"/>
                    <a:pt x="1529" y="221"/>
                    <a:pt x="1804" y="122"/>
                  </a:cubicBezTo>
                  <a:cubicBezTo>
                    <a:pt x="1881" y="89"/>
                    <a:pt x="1925" y="45"/>
                    <a:pt x="1903" y="23"/>
                  </a:cubicBezTo>
                  <a:cubicBezTo>
                    <a:pt x="1886" y="6"/>
                    <a:pt x="1870" y="1"/>
                    <a:pt x="1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3"/>
            <p:cNvSpPr/>
            <p:nvPr/>
          </p:nvSpPr>
          <p:spPr>
            <a:xfrm flipH="1">
              <a:off x="2518376" y="2246476"/>
              <a:ext cx="42971" cy="128722"/>
            </a:xfrm>
            <a:custGeom>
              <a:avLst/>
              <a:gdLst/>
              <a:ahLst/>
              <a:cxnLst/>
              <a:rect l="l" t="t" r="r" b="b"/>
              <a:pathLst>
                <a:path w="452" h="1354" extrusionOk="0">
                  <a:moveTo>
                    <a:pt x="408" y="0"/>
                  </a:moveTo>
                  <a:cubicBezTo>
                    <a:pt x="386" y="0"/>
                    <a:pt x="364" y="11"/>
                    <a:pt x="353" y="22"/>
                  </a:cubicBezTo>
                  <a:cubicBezTo>
                    <a:pt x="342" y="33"/>
                    <a:pt x="342" y="55"/>
                    <a:pt x="331" y="88"/>
                  </a:cubicBezTo>
                  <a:cubicBezTo>
                    <a:pt x="320" y="187"/>
                    <a:pt x="298" y="286"/>
                    <a:pt x="276" y="385"/>
                  </a:cubicBezTo>
                  <a:cubicBezTo>
                    <a:pt x="232" y="649"/>
                    <a:pt x="133" y="891"/>
                    <a:pt x="45" y="1155"/>
                  </a:cubicBezTo>
                  <a:cubicBezTo>
                    <a:pt x="34" y="1199"/>
                    <a:pt x="23" y="1243"/>
                    <a:pt x="12" y="1287"/>
                  </a:cubicBezTo>
                  <a:cubicBezTo>
                    <a:pt x="1" y="1320"/>
                    <a:pt x="1" y="1353"/>
                    <a:pt x="45" y="1353"/>
                  </a:cubicBezTo>
                  <a:cubicBezTo>
                    <a:pt x="56" y="1353"/>
                    <a:pt x="89" y="1342"/>
                    <a:pt x="100" y="1320"/>
                  </a:cubicBezTo>
                  <a:cubicBezTo>
                    <a:pt x="111" y="1309"/>
                    <a:pt x="122" y="1276"/>
                    <a:pt x="122" y="1254"/>
                  </a:cubicBezTo>
                  <a:cubicBezTo>
                    <a:pt x="188" y="1067"/>
                    <a:pt x="265" y="880"/>
                    <a:pt x="320" y="682"/>
                  </a:cubicBezTo>
                  <a:cubicBezTo>
                    <a:pt x="375" y="484"/>
                    <a:pt x="408" y="286"/>
                    <a:pt x="452" y="99"/>
                  </a:cubicBezTo>
                  <a:cubicBezTo>
                    <a:pt x="441" y="66"/>
                    <a:pt x="441" y="44"/>
                    <a:pt x="430" y="22"/>
                  </a:cubicBezTo>
                  <a:cubicBezTo>
                    <a:pt x="430" y="11"/>
                    <a:pt x="408"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3"/>
            <p:cNvSpPr/>
            <p:nvPr/>
          </p:nvSpPr>
          <p:spPr>
            <a:xfrm flipH="1">
              <a:off x="2608311" y="2479393"/>
              <a:ext cx="10553" cy="11979"/>
            </a:xfrm>
            <a:custGeom>
              <a:avLst/>
              <a:gdLst/>
              <a:ahLst/>
              <a:cxnLst/>
              <a:rect l="l" t="t" r="r" b="b"/>
              <a:pathLst>
                <a:path w="111" h="126" extrusionOk="0">
                  <a:moveTo>
                    <a:pt x="54" y="1"/>
                  </a:moveTo>
                  <a:cubicBezTo>
                    <a:pt x="26" y="1"/>
                    <a:pt x="1" y="31"/>
                    <a:pt x="1" y="69"/>
                  </a:cubicBezTo>
                  <a:cubicBezTo>
                    <a:pt x="12" y="91"/>
                    <a:pt x="23" y="113"/>
                    <a:pt x="45" y="124"/>
                  </a:cubicBezTo>
                  <a:cubicBezTo>
                    <a:pt x="48" y="125"/>
                    <a:pt x="51" y="126"/>
                    <a:pt x="54" y="126"/>
                  </a:cubicBezTo>
                  <a:cubicBezTo>
                    <a:pt x="75" y="126"/>
                    <a:pt x="101" y="95"/>
                    <a:pt x="111" y="47"/>
                  </a:cubicBezTo>
                  <a:cubicBezTo>
                    <a:pt x="100" y="36"/>
                    <a:pt x="89" y="14"/>
                    <a:pt x="67" y="3"/>
                  </a:cubicBezTo>
                  <a:cubicBezTo>
                    <a:pt x="62" y="1"/>
                    <a:pt x="58"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3"/>
            <p:cNvSpPr/>
            <p:nvPr/>
          </p:nvSpPr>
          <p:spPr>
            <a:xfrm flipH="1">
              <a:off x="1668374" y="2276518"/>
              <a:ext cx="309540" cy="262767"/>
            </a:xfrm>
            <a:custGeom>
              <a:avLst/>
              <a:gdLst/>
              <a:ahLst/>
              <a:cxnLst/>
              <a:rect l="l" t="t" r="r" b="b"/>
              <a:pathLst>
                <a:path w="3256" h="2764" extrusionOk="0">
                  <a:moveTo>
                    <a:pt x="782" y="113"/>
                  </a:moveTo>
                  <a:cubicBezTo>
                    <a:pt x="848" y="113"/>
                    <a:pt x="913" y="133"/>
                    <a:pt x="979" y="168"/>
                  </a:cubicBezTo>
                  <a:cubicBezTo>
                    <a:pt x="1078" y="223"/>
                    <a:pt x="1144" y="300"/>
                    <a:pt x="1199" y="399"/>
                  </a:cubicBezTo>
                  <a:cubicBezTo>
                    <a:pt x="1309" y="597"/>
                    <a:pt x="1320" y="817"/>
                    <a:pt x="1265" y="1037"/>
                  </a:cubicBezTo>
                  <a:cubicBezTo>
                    <a:pt x="1265" y="1081"/>
                    <a:pt x="1254" y="1114"/>
                    <a:pt x="1243" y="1158"/>
                  </a:cubicBezTo>
                  <a:cubicBezTo>
                    <a:pt x="1243" y="1169"/>
                    <a:pt x="1254" y="1180"/>
                    <a:pt x="1265" y="1202"/>
                  </a:cubicBezTo>
                  <a:cubicBezTo>
                    <a:pt x="1287" y="1202"/>
                    <a:pt x="1309" y="1202"/>
                    <a:pt x="1320" y="1191"/>
                  </a:cubicBezTo>
                  <a:cubicBezTo>
                    <a:pt x="1353" y="1158"/>
                    <a:pt x="1364" y="1136"/>
                    <a:pt x="1386" y="1103"/>
                  </a:cubicBezTo>
                  <a:cubicBezTo>
                    <a:pt x="1562" y="872"/>
                    <a:pt x="1771" y="674"/>
                    <a:pt x="2013" y="520"/>
                  </a:cubicBezTo>
                  <a:cubicBezTo>
                    <a:pt x="2112" y="454"/>
                    <a:pt x="2222" y="410"/>
                    <a:pt x="2332" y="377"/>
                  </a:cubicBezTo>
                  <a:cubicBezTo>
                    <a:pt x="2408" y="355"/>
                    <a:pt x="2483" y="344"/>
                    <a:pt x="2557" y="344"/>
                  </a:cubicBezTo>
                  <a:cubicBezTo>
                    <a:pt x="2631" y="344"/>
                    <a:pt x="2705" y="355"/>
                    <a:pt x="2782" y="377"/>
                  </a:cubicBezTo>
                  <a:cubicBezTo>
                    <a:pt x="3013" y="443"/>
                    <a:pt x="3145" y="619"/>
                    <a:pt x="3145" y="861"/>
                  </a:cubicBezTo>
                  <a:cubicBezTo>
                    <a:pt x="3156" y="971"/>
                    <a:pt x="3123" y="1081"/>
                    <a:pt x="3090" y="1180"/>
                  </a:cubicBezTo>
                  <a:cubicBezTo>
                    <a:pt x="3046" y="1312"/>
                    <a:pt x="2980" y="1433"/>
                    <a:pt x="2903" y="1543"/>
                  </a:cubicBezTo>
                  <a:cubicBezTo>
                    <a:pt x="2639" y="1873"/>
                    <a:pt x="2332" y="2137"/>
                    <a:pt x="1936" y="2291"/>
                  </a:cubicBezTo>
                  <a:cubicBezTo>
                    <a:pt x="1628" y="2412"/>
                    <a:pt x="1309" y="2522"/>
                    <a:pt x="990" y="2632"/>
                  </a:cubicBezTo>
                  <a:cubicBezTo>
                    <a:pt x="979" y="2610"/>
                    <a:pt x="957" y="2599"/>
                    <a:pt x="946" y="2577"/>
                  </a:cubicBezTo>
                  <a:cubicBezTo>
                    <a:pt x="869" y="2379"/>
                    <a:pt x="759" y="2203"/>
                    <a:pt x="649" y="2027"/>
                  </a:cubicBezTo>
                  <a:cubicBezTo>
                    <a:pt x="550" y="1884"/>
                    <a:pt x="462" y="1741"/>
                    <a:pt x="385" y="1587"/>
                  </a:cubicBezTo>
                  <a:cubicBezTo>
                    <a:pt x="319" y="1466"/>
                    <a:pt x="253" y="1334"/>
                    <a:pt x="220" y="1213"/>
                  </a:cubicBezTo>
                  <a:cubicBezTo>
                    <a:pt x="121" y="872"/>
                    <a:pt x="198" y="575"/>
                    <a:pt x="429" y="311"/>
                  </a:cubicBezTo>
                  <a:cubicBezTo>
                    <a:pt x="473" y="245"/>
                    <a:pt x="550" y="201"/>
                    <a:pt x="616" y="157"/>
                  </a:cubicBezTo>
                  <a:cubicBezTo>
                    <a:pt x="671" y="127"/>
                    <a:pt x="727" y="113"/>
                    <a:pt x="782" y="113"/>
                  </a:cubicBezTo>
                  <a:close/>
                  <a:moveTo>
                    <a:pt x="789" y="0"/>
                  </a:moveTo>
                  <a:cubicBezTo>
                    <a:pt x="708" y="0"/>
                    <a:pt x="628" y="23"/>
                    <a:pt x="550" y="69"/>
                  </a:cubicBezTo>
                  <a:cubicBezTo>
                    <a:pt x="473" y="113"/>
                    <a:pt x="407" y="157"/>
                    <a:pt x="352" y="223"/>
                  </a:cubicBezTo>
                  <a:cubicBezTo>
                    <a:pt x="88" y="509"/>
                    <a:pt x="0" y="850"/>
                    <a:pt x="110" y="1235"/>
                  </a:cubicBezTo>
                  <a:cubicBezTo>
                    <a:pt x="143" y="1356"/>
                    <a:pt x="198" y="1477"/>
                    <a:pt x="264" y="1598"/>
                  </a:cubicBezTo>
                  <a:cubicBezTo>
                    <a:pt x="341" y="1741"/>
                    <a:pt x="429" y="1884"/>
                    <a:pt x="517" y="2027"/>
                  </a:cubicBezTo>
                  <a:cubicBezTo>
                    <a:pt x="649" y="2236"/>
                    <a:pt x="792" y="2445"/>
                    <a:pt x="880" y="2687"/>
                  </a:cubicBezTo>
                  <a:cubicBezTo>
                    <a:pt x="891" y="2709"/>
                    <a:pt x="924" y="2742"/>
                    <a:pt x="935" y="2764"/>
                  </a:cubicBezTo>
                  <a:cubicBezTo>
                    <a:pt x="1298" y="2632"/>
                    <a:pt x="1661" y="2522"/>
                    <a:pt x="2002" y="2379"/>
                  </a:cubicBezTo>
                  <a:cubicBezTo>
                    <a:pt x="2408" y="2214"/>
                    <a:pt x="2727" y="1928"/>
                    <a:pt x="3002" y="1587"/>
                  </a:cubicBezTo>
                  <a:cubicBezTo>
                    <a:pt x="3090" y="1466"/>
                    <a:pt x="3145" y="1345"/>
                    <a:pt x="3200" y="1202"/>
                  </a:cubicBezTo>
                  <a:cubicBezTo>
                    <a:pt x="3233" y="1092"/>
                    <a:pt x="3255" y="993"/>
                    <a:pt x="3255" y="872"/>
                  </a:cubicBezTo>
                  <a:cubicBezTo>
                    <a:pt x="3255" y="575"/>
                    <a:pt x="3101" y="355"/>
                    <a:pt x="2815" y="267"/>
                  </a:cubicBezTo>
                  <a:cubicBezTo>
                    <a:pt x="2729" y="243"/>
                    <a:pt x="2639" y="228"/>
                    <a:pt x="2548" y="228"/>
                  </a:cubicBezTo>
                  <a:cubicBezTo>
                    <a:pt x="2476" y="228"/>
                    <a:pt x="2404" y="237"/>
                    <a:pt x="2332" y="256"/>
                  </a:cubicBezTo>
                  <a:cubicBezTo>
                    <a:pt x="2178" y="300"/>
                    <a:pt x="2035" y="355"/>
                    <a:pt x="1914" y="454"/>
                  </a:cubicBezTo>
                  <a:cubicBezTo>
                    <a:pt x="1782" y="553"/>
                    <a:pt x="1661" y="663"/>
                    <a:pt x="1540" y="762"/>
                  </a:cubicBezTo>
                  <a:cubicBezTo>
                    <a:pt x="1507" y="795"/>
                    <a:pt x="1474" y="828"/>
                    <a:pt x="1408" y="883"/>
                  </a:cubicBezTo>
                  <a:cubicBezTo>
                    <a:pt x="1408" y="685"/>
                    <a:pt x="1386" y="520"/>
                    <a:pt x="1309" y="377"/>
                  </a:cubicBezTo>
                  <a:cubicBezTo>
                    <a:pt x="1254" y="256"/>
                    <a:pt x="1166" y="157"/>
                    <a:pt x="1056" y="80"/>
                  </a:cubicBezTo>
                  <a:cubicBezTo>
                    <a:pt x="969" y="28"/>
                    <a:pt x="879"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3"/>
            <p:cNvSpPr/>
            <p:nvPr/>
          </p:nvSpPr>
          <p:spPr>
            <a:xfrm flipH="1">
              <a:off x="2804817" y="1506180"/>
              <a:ext cx="995362" cy="1176657"/>
            </a:xfrm>
            <a:custGeom>
              <a:avLst/>
              <a:gdLst/>
              <a:ahLst/>
              <a:cxnLst/>
              <a:rect l="l" t="t" r="r" b="b"/>
              <a:pathLst>
                <a:path w="10470" h="12377" extrusionOk="0">
                  <a:moveTo>
                    <a:pt x="7712" y="909"/>
                  </a:moveTo>
                  <a:cubicBezTo>
                    <a:pt x="7773" y="909"/>
                    <a:pt x="7834" y="911"/>
                    <a:pt x="7896" y="914"/>
                  </a:cubicBezTo>
                  <a:cubicBezTo>
                    <a:pt x="8369" y="914"/>
                    <a:pt x="8776" y="1079"/>
                    <a:pt x="9150" y="1365"/>
                  </a:cubicBezTo>
                  <a:cubicBezTo>
                    <a:pt x="9381" y="1541"/>
                    <a:pt x="9557" y="1761"/>
                    <a:pt x="9711" y="2003"/>
                  </a:cubicBezTo>
                  <a:cubicBezTo>
                    <a:pt x="10018" y="2487"/>
                    <a:pt x="10205" y="3004"/>
                    <a:pt x="10293" y="3565"/>
                  </a:cubicBezTo>
                  <a:cubicBezTo>
                    <a:pt x="10348" y="3927"/>
                    <a:pt x="10348" y="4290"/>
                    <a:pt x="10337" y="4653"/>
                  </a:cubicBezTo>
                  <a:cubicBezTo>
                    <a:pt x="10315" y="5258"/>
                    <a:pt x="10205" y="5841"/>
                    <a:pt x="10007" y="6402"/>
                  </a:cubicBezTo>
                  <a:cubicBezTo>
                    <a:pt x="9645" y="7414"/>
                    <a:pt x="9139" y="8348"/>
                    <a:pt x="8501" y="9217"/>
                  </a:cubicBezTo>
                  <a:cubicBezTo>
                    <a:pt x="8424" y="9316"/>
                    <a:pt x="8358" y="9415"/>
                    <a:pt x="8281" y="9514"/>
                  </a:cubicBezTo>
                  <a:cubicBezTo>
                    <a:pt x="7764" y="10218"/>
                    <a:pt x="7137" y="10790"/>
                    <a:pt x="6389" y="11219"/>
                  </a:cubicBezTo>
                  <a:cubicBezTo>
                    <a:pt x="5939" y="11482"/>
                    <a:pt x="5477" y="11735"/>
                    <a:pt x="4993" y="11922"/>
                  </a:cubicBezTo>
                  <a:cubicBezTo>
                    <a:pt x="4751" y="12010"/>
                    <a:pt x="4520" y="12098"/>
                    <a:pt x="4267" y="12142"/>
                  </a:cubicBezTo>
                  <a:cubicBezTo>
                    <a:pt x="4179" y="12153"/>
                    <a:pt x="4091" y="12175"/>
                    <a:pt x="4003" y="12175"/>
                  </a:cubicBezTo>
                  <a:cubicBezTo>
                    <a:pt x="3772" y="12175"/>
                    <a:pt x="3530" y="12175"/>
                    <a:pt x="3288" y="12153"/>
                  </a:cubicBezTo>
                  <a:cubicBezTo>
                    <a:pt x="3112" y="12153"/>
                    <a:pt x="2947" y="12076"/>
                    <a:pt x="2793" y="11977"/>
                  </a:cubicBezTo>
                  <a:cubicBezTo>
                    <a:pt x="2496" y="11779"/>
                    <a:pt x="2221" y="11559"/>
                    <a:pt x="1980" y="11296"/>
                  </a:cubicBezTo>
                  <a:cubicBezTo>
                    <a:pt x="1749" y="11043"/>
                    <a:pt x="1573" y="10746"/>
                    <a:pt x="1463" y="10416"/>
                  </a:cubicBezTo>
                  <a:cubicBezTo>
                    <a:pt x="1331" y="9998"/>
                    <a:pt x="1232" y="9569"/>
                    <a:pt x="1177" y="9140"/>
                  </a:cubicBezTo>
                  <a:cubicBezTo>
                    <a:pt x="1089" y="8590"/>
                    <a:pt x="1045" y="8029"/>
                    <a:pt x="1067" y="7403"/>
                  </a:cubicBezTo>
                  <a:cubicBezTo>
                    <a:pt x="1056" y="6853"/>
                    <a:pt x="1243" y="6270"/>
                    <a:pt x="1430" y="5687"/>
                  </a:cubicBezTo>
                  <a:cubicBezTo>
                    <a:pt x="1672" y="4983"/>
                    <a:pt x="2046" y="4345"/>
                    <a:pt x="2496" y="3763"/>
                  </a:cubicBezTo>
                  <a:cubicBezTo>
                    <a:pt x="2804" y="3367"/>
                    <a:pt x="3112" y="2982"/>
                    <a:pt x="3464" y="2641"/>
                  </a:cubicBezTo>
                  <a:cubicBezTo>
                    <a:pt x="3794" y="2322"/>
                    <a:pt x="4146" y="2058"/>
                    <a:pt x="4531" y="1827"/>
                  </a:cubicBezTo>
                  <a:cubicBezTo>
                    <a:pt x="5092" y="1508"/>
                    <a:pt x="5675" y="1255"/>
                    <a:pt x="6290" y="1079"/>
                  </a:cubicBezTo>
                  <a:cubicBezTo>
                    <a:pt x="6631" y="980"/>
                    <a:pt x="6983" y="925"/>
                    <a:pt x="7346" y="914"/>
                  </a:cubicBezTo>
                  <a:cubicBezTo>
                    <a:pt x="7471" y="914"/>
                    <a:pt x="7591" y="909"/>
                    <a:pt x="7712" y="909"/>
                  </a:cubicBezTo>
                  <a:close/>
                  <a:moveTo>
                    <a:pt x="7094" y="110"/>
                  </a:moveTo>
                  <a:cubicBezTo>
                    <a:pt x="7377" y="110"/>
                    <a:pt x="7642" y="174"/>
                    <a:pt x="7907" y="276"/>
                  </a:cubicBezTo>
                  <a:cubicBezTo>
                    <a:pt x="8237" y="408"/>
                    <a:pt x="8545" y="584"/>
                    <a:pt x="8831" y="804"/>
                  </a:cubicBezTo>
                  <a:cubicBezTo>
                    <a:pt x="9029" y="947"/>
                    <a:pt x="9194" y="1123"/>
                    <a:pt x="9337" y="1310"/>
                  </a:cubicBezTo>
                  <a:cubicBezTo>
                    <a:pt x="9337" y="1321"/>
                    <a:pt x="9348" y="1343"/>
                    <a:pt x="9359" y="1387"/>
                  </a:cubicBezTo>
                  <a:cubicBezTo>
                    <a:pt x="9293" y="1343"/>
                    <a:pt x="9249" y="1310"/>
                    <a:pt x="9216" y="1277"/>
                  </a:cubicBezTo>
                  <a:cubicBezTo>
                    <a:pt x="9029" y="1123"/>
                    <a:pt x="8831" y="1024"/>
                    <a:pt x="8611" y="925"/>
                  </a:cubicBezTo>
                  <a:cubicBezTo>
                    <a:pt x="8446" y="848"/>
                    <a:pt x="8259" y="826"/>
                    <a:pt x="8072" y="815"/>
                  </a:cubicBezTo>
                  <a:cubicBezTo>
                    <a:pt x="7905" y="802"/>
                    <a:pt x="7738" y="795"/>
                    <a:pt x="7570" y="795"/>
                  </a:cubicBezTo>
                  <a:cubicBezTo>
                    <a:pt x="7185" y="795"/>
                    <a:pt x="6798" y="833"/>
                    <a:pt x="6422" y="925"/>
                  </a:cubicBezTo>
                  <a:cubicBezTo>
                    <a:pt x="5884" y="1068"/>
                    <a:pt x="5367" y="1255"/>
                    <a:pt x="4872" y="1519"/>
                  </a:cubicBezTo>
                  <a:cubicBezTo>
                    <a:pt x="4685" y="1618"/>
                    <a:pt x="4509" y="1717"/>
                    <a:pt x="4333" y="1827"/>
                  </a:cubicBezTo>
                  <a:cubicBezTo>
                    <a:pt x="4058" y="1981"/>
                    <a:pt x="3805" y="2179"/>
                    <a:pt x="3574" y="2388"/>
                  </a:cubicBezTo>
                  <a:cubicBezTo>
                    <a:pt x="3112" y="2817"/>
                    <a:pt x="2716" y="3290"/>
                    <a:pt x="2342" y="3785"/>
                  </a:cubicBezTo>
                  <a:cubicBezTo>
                    <a:pt x="2221" y="3949"/>
                    <a:pt x="2112" y="4114"/>
                    <a:pt x="1991" y="4290"/>
                  </a:cubicBezTo>
                  <a:cubicBezTo>
                    <a:pt x="1650" y="4796"/>
                    <a:pt x="1430" y="5357"/>
                    <a:pt x="1232" y="5940"/>
                  </a:cubicBezTo>
                  <a:cubicBezTo>
                    <a:pt x="1144" y="6237"/>
                    <a:pt x="1045" y="6523"/>
                    <a:pt x="1001" y="6842"/>
                  </a:cubicBezTo>
                  <a:cubicBezTo>
                    <a:pt x="990" y="6919"/>
                    <a:pt x="979" y="6996"/>
                    <a:pt x="979" y="7073"/>
                  </a:cubicBezTo>
                  <a:cubicBezTo>
                    <a:pt x="913" y="8139"/>
                    <a:pt x="1001" y="9195"/>
                    <a:pt x="1287" y="10240"/>
                  </a:cubicBezTo>
                  <a:cubicBezTo>
                    <a:pt x="1386" y="10603"/>
                    <a:pt x="1551" y="10933"/>
                    <a:pt x="1782" y="11230"/>
                  </a:cubicBezTo>
                  <a:cubicBezTo>
                    <a:pt x="1958" y="11449"/>
                    <a:pt x="2156" y="11636"/>
                    <a:pt x="2386" y="11812"/>
                  </a:cubicBezTo>
                  <a:cubicBezTo>
                    <a:pt x="2562" y="11955"/>
                    <a:pt x="2749" y="12098"/>
                    <a:pt x="2958" y="12197"/>
                  </a:cubicBezTo>
                  <a:cubicBezTo>
                    <a:pt x="2980" y="12197"/>
                    <a:pt x="2980" y="12219"/>
                    <a:pt x="2991" y="12230"/>
                  </a:cubicBezTo>
                  <a:lnTo>
                    <a:pt x="3057" y="12230"/>
                  </a:lnTo>
                  <a:lnTo>
                    <a:pt x="3057" y="12241"/>
                  </a:lnTo>
                  <a:cubicBezTo>
                    <a:pt x="3035" y="12241"/>
                    <a:pt x="3013" y="12241"/>
                    <a:pt x="2991" y="12230"/>
                  </a:cubicBezTo>
                  <a:cubicBezTo>
                    <a:pt x="2727" y="12186"/>
                    <a:pt x="2463" y="12109"/>
                    <a:pt x="2210" y="12010"/>
                  </a:cubicBezTo>
                  <a:cubicBezTo>
                    <a:pt x="2002" y="11933"/>
                    <a:pt x="1826" y="11812"/>
                    <a:pt x="1661" y="11669"/>
                  </a:cubicBezTo>
                  <a:cubicBezTo>
                    <a:pt x="979" y="11109"/>
                    <a:pt x="517" y="10416"/>
                    <a:pt x="319" y="9547"/>
                  </a:cubicBezTo>
                  <a:cubicBezTo>
                    <a:pt x="231" y="9151"/>
                    <a:pt x="154" y="8744"/>
                    <a:pt x="121" y="8337"/>
                  </a:cubicBezTo>
                  <a:cubicBezTo>
                    <a:pt x="88" y="7798"/>
                    <a:pt x="110" y="7271"/>
                    <a:pt x="220" y="6743"/>
                  </a:cubicBezTo>
                  <a:cubicBezTo>
                    <a:pt x="319" y="6204"/>
                    <a:pt x="506" y="5698"/>
                    <a:pt x="737" y="5192"/>
                  </a:cubicBezTo>
                  <a:cubicBezTo>
                    <a:pt x="1056" y="4510"/>
                    <a:pt x="1419" y="3850"/>
                    <a:pt x="1837" y="3224"/>
                  </a:cubicBezTo>
                  <a:cubicBezTo>
                    <a:pt x="2035" y="2927"/>
                    <a:pt x="2254" y="2630"/>
                    <a:pt x="2496" y="2355"/>
                  </a:cubicBezTo>
                  <a:cubicBezTo>
                    <a:pt x="2716" y="2102"/>
                    <a:pt x="2969" y="1871"/>
                    <a:pt x="3244" y="1673"/>
                  </a:cubicBezTo>
                  <a:cubicBezTo>
                    <a:pt x="3508" y="1497"/>
                    <a:pt x="3750" y="1299"/>
                    <a:pt x="4025" y="1123"/>
                  </a:cubicBezTo>
                  <a:cubicBezTo>
                    <a:pt x="4476" y="837"/>
                    <a:pt x="4938" y="562"/>
                    <a:pt x="5433" y="364"/>
                  </a:cubicBezTo>
                  <a:cubicBezTo>
                    <a:pt x="5697" y="254"/>
                    <a:pt x="5983" y="210"/>
                    <a:pt x="6268" y="166"/>
                  </a:cubicBezTo>
                  <a:cubicBezTo>
                    <a:pt x="6521" y="133"/>
                    <a:pt x="6774" y="111"/>
                    <a:pt x="7027" y="111"/>
                  </a:cubicBezTo>
                  <a:cubicBezTo>
                    <a:pt x="7050" y="111"/>
                    <a:pt x="7072" y="110"/>
                    <a:pt x="7094" y="110"/>
                  </a:cubicBezTo>
                  <a:close/>
                  <a:moveTo>
                    <a:pt x="7096" y="0"/>
                  </a:moveTo>
                  <a:cubicBezTo>
                    <a:pt x="7069" y="0"/>
                    <a:pt x="7043" y="1"/>
                    <a:pt x="7016" y="2"/>
                  </a:cubicBezTo>
                  <a:cubicBezTo>
                    <a:pt x="6763" y="2"/>
                    <a:pt x="6510" y="23"/>
                    <a:pt x="6257" y="56"/>
                  </a:cubicBezTo>
                  <a:cubicBezTo>
                    <a:pt x="5983" y="100"/>
                    <a:pt x="5708" y="144"/>
                    <a:pt x="5444" y="243"/>
                  </a:cubicBezTo>
                  <a:cubicBezTo>
                    <a:pt x="4905" y="452"/>
                    <a:pt x="4421" y="738"/>
                    <a:pt x="3948" y="1046"/>
                  </a:cubicBezTo>
                  <a:cubicBezTo>
                    <a:pt x="3739" y="1178"/>
                    <a:pt x="3541" y="1343"/>
                    <a:pt x="3332" y="1475"/>
                  </a:cubicBezTo>
                  <a:cubicBezTo>
                    <a:pt x="2991" y="1717"/>
                    <a:pt x="2672" y="1981"/>
                    <a:pt x="2397" y="2311"/>
                  </a:cubicBezTo>
                  <a:cubicBezTo>
                    <a:pt x="2167" y="2575"/>
                    <a:pt x="1947" y="2861"/>
                    <a:pt x="1749" y="3158"/>
                  </a:cubicBezTo>
                  <a:cubicBezTo>
                    <a:pt x="1243" y="3905"/>
                    <a:pt x="825" y="4708"/>
                    <a:pt x="473" y="5533"/>
                  </a:cubicBezTo>
                  <a:cubicBezTo>
                    <a:pt x="176" y="6215"/>
                    <a:pt x="33" y="6930"/>
                    <a:pt x="0" y="7677"/>
                  </a:cubicBezTo>
                  <a:cubicBezTo>
                    <a:pt x="0" y="7897"/>
                    <a:pt x="0" y="8117"/>
                    <a:pt x="11" y="8348"/>
                  </a:cubicBezTo>
                  <a:cubicBezTo>
                    <a:pt x="44" y="8755"/>
                    <a:pt x="110" y="9151"/>
                    <a:pt x="209" y="9547"/>
                  </a:cubicBezTo>
                  <a:cubicBezTo>
                    <a:pt x="319" y="9987"/>
                    <a:pt x="462" y="10416"/>
                    <a:pt x="726" y="10790"/>
                  </a:cubicBezTo>
                  <a:cubicBezTo>
                    <a:pt x="880" y="11021"/>
                    <a:pt x="1056" y="11241"/>
                    <a:pt x="1254" y="11449"/>
                  </a:cubicBezTo>
                  <a:cubicBezTo>
                    <a:pt x="1606" y="11812"/>
                    <a:pt x="2002" y="12087"/>
                    <a:pt x="2496" y="12219"/>
                  </a:cubicBezTo>
                  <a:cubicBezTo>
                    <a:pt x="2765" y="12289"/>
                    <a:pt x="3024" y="12376"/>
                    <a:pt x="3299" y="12376"/>
                  </a:cubicBezTo>
                  <a:cubicBezTo>
                    <a:pt x="3328" y="12376"/>
                    <a:pt x="3358" y="12375"/>
                    <a:pt x="3387" y="12373"/>
                  </a:cubicBezTo>
                  <a:cubicBezTo>
                    <a:pt x="3541" y="12373"/>
                    <a:pt x="3695" y="12362"/>
                    <a:pt x="3849" y="12340"/>
                  </a:cubicBezTo>
                  <a:cubicBezTo>
                    <a:pt x="4256" y="12285"/>
                    <a:pt x="4630" y="12164"/>
                    <a:pt x="5004" y="12032"/>
                  </a:cubicBezTo>
                  <a:cubicBezTo>
                    <a:pt x="5158" y="11977"/>
                    <a:pt x="5312" y="11911"/>
                    <a:pt x="5455" y="11845"/>
                  </a:cubicBezTo>
                  <a:cubicBezTo>
                    <a:pt x="5752" y="11691"/>
                    <a:pt x="6049" y="11537"/>
                    <a:pt x="6334" y="11373"/>
                  </a:cubicBezTo>
                  <a:cubicBezTo>
                    <a:pt x="7126" y="10933"/>
                    <a:pt x="7786" y="10361"/>
                    <a:pt x="8325" y="9635"/>
                  </a:cubicBezTo>
                  <a:cubicBezTo>
                    <a:pt x="8468" y="9437"/>
                    <a:pt x="8622" y="9239"/>
                    <a:pt x="8754" y="9041"/>
                  </a:cubicBezTo>
                  <a:cubicBezTo>
                    <a:pt x="9337" y="8216"/>
                    <a:pt x="9799" y="7326"/>
                    <a:pt x="10128" y="6380"/>
                  </a:cubicBezTo>
                  <a:cubicBezTo>
                    <a:pt x="10381" y="5665"/>
                    <a:pt x="10469" y="4917"/>
                    <a:pt x="10447" y="4158"/>
                  </a:cubicBezTo>
                  <a:cubicBezTo>
                    <a:pt x="10447" y="3949"/>
                    <a:pt x="10425" y="3741"/>
                    <a:pt x="10392" y="3543"/>
                  </a:cubicBezTo>
                  <a:cubicBezTo>
                    <a:pt x="10282" y="2806"/>
                    <a:pt x="9996" y="2135"/>
                    <a:pt x="9601" y="1508"/>
                  </a:cubicBezTo>
                  <a:cubicBezTo>
                    <a:pt x="9414" y="1211"/>
                    <a:pt x="9194" y="936"/>
                    <a:pt x="8908" y="716"/>
                  </a:cubicBezTo>
                  <a:cubicBezTo>
                    <a:pt x="8600" y="496"/>
                    <a:pt x="8281" y="309"/>
                    <a:pt x="7929" y="166"/>
                  </a:cubicBezTo>
                  <a:cubicBezTo>
                    <a:pt x="7667" y="56"/>
                    <a:pt x="7386" y="0"/>
                    <a:pt x="7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3"/>
            <p:cNvSpPr/>
            <p:nvPr/>
          </p:nvSpPr>
          <p:spPr>
            <a:xfrm flipH="1">
              <a:off x="2304093" y="1579383"/>
              <a:ext cx="156862" cy="116173"/>
            </a:xfrm>
            <a:custGeom>
              <a:avLst/>
              <a:gdLst/>
              <a:ahLst/>
              <a:cxnLst/>
              <a:rect l="l" t="t" r="r" b="b"/>
              <a:pathLst>
                <a:path w="1650" h="1222" extrusionOk="0">
                  <a:moveTo>
                    <a:pt x="790" y="111"/>
                  </a:moveTo>
                  <a:cubicBezTo>
                    <a:pt x="963" y="111"/>
                    <a:pt x="1125" y="177"/>
                    <a:pt x="1265" y="309"/>
                  </a:cubicBezTo>
                  <a:cubicBezTo>
                    <a:pt x="1342" y="375"/>
                    <a:pt x="1397" y="474"/>
                    <a:pt x="1419" y="584"/>
                  </a:cubicBezTo>
                  <a:cubicBezTo>
                    <a:pt x="1441" y="749"/>
                    <a:pt x="1386" y="881"/>
                    <a:pt x="1254" y="991"/>
                  </a:cubicBezTo>
                  <a:cubicBezTo>
                    <a:pt x="1145" y="1070"/>
                    <a:pt x="1028" y="1114"/>
                    <a:pt x="893" y="1114"/>
                  </a:cubicBezTo>
                  <a:cubicBezTo>
                    <a:pt x="878" y="1114"/>
                    <a:pt x="863" y="1113"/>
                    <a:pt x="847" y="1112"/>
                  </a:cubicBezTo>
                  <a:cubicBezTo>
                    <a:pt x="682" y="1112"/>
                    <a:pt x="528" y="1057"/>
                    <a:pt x="396" y="936"/>
                  </a:cubicBezTo>
                  <a:cubicBezTo>
                    <a:pt x="110" y="672"/>
                    <a:pt x="198" y="265"/>
                    <a:pt x="572" y="144"/>
                  </a:cubicBezTo>
                  <a:cubicBezTo>
                    <a:pt x="646" y="122"/>
                    <a:pt x="719" y="111"/>
                    <a:pt x="790" y="111"/>
                  </a:cubicBezTo>
                  <a:close/>
                  <a:moveTo>
                    <a:pt x="780" y="1"/>
                  </a:moveTo>
                  <a:cubicBezTo>
                    <a:pt x="676" y="1"/>
                    <a:pt x="568" y="21"/>
                    <a:pt x="462" y="67"/>
                  </a:cubicBezTo>
                  <a:cubicBezTo>
                    <a:pt x="88" y="232"/>
                    <a:pt x="0" y="672"/>
                    <a:pt x="275" y="969"/>
                  </a:cubicBezTo>
                  <a:cubicBezTo>
                    <a:pt x="429" y="1134"/>
                    <a:pt x="616" y="1211"/>
                    <a:pt x="803" y="1222"/>
                  </a:cubicBezTo>
                  <a:cubicBezTo>
                    <a:pt x="968" y="1222"/>
                    <a:pt x="1078" y="1211"/>
                    <a:pt x="1188" y="1156"/>
                  </a:cubicBezTo>
                  <a:cubicBezTo>
                    <a:pt x="1551" y="991"/>
                    <a:pt x="1650" y="573"/>
                    <a:pt x="1386" y="265"/>
                  </a:cubicBezTo>
                  <a:cubicBezTo>
                    <a:pt x="1248" y="111"/>
                    <a:pt x="1023"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3"/>
            <p:cNvSpPr/>
            <p:nvPr/>
          </p:nvSpPr>
          <p:spPr>
            <a:xfrm flipH="1">
              <a:off x="1677784" y="2286120"/>
              <a:ext cx="288627" cy="240617"/>
            </a:xfrm>
            <a:custGeom>
              <a:avLst/>
              <a:gdLst/>
              <a:ahLst/>
              <a:cxnLst/>
              <a:rect l="l" t="t" r="r" b="b"/>
              <a:pathLst>
                <a:path w="3036" h="2531" extrusionOk="0">
                  <a:moveTo>
                    <a:pt x="661" y="1"/>
                  </a:moveTo>
                  <a:cubicBezTo>
                    <a:pt x="606" y="1"/>
                    <a:pt x="550" y="15"/>
                    <a:pt x="495" y="45"/>
                  </a:cubicBezTo>
                  <a:cubicBezTo>
                    <a:pt x="429" y="89"/>
                    <a:pt x="352" y="144"/>
                    <a:pt x="308" y="199"/>
                  </a:cubicBezTo>
                  <a:cubicBezTo>
                    <a:pt x="77" y="463"/>
                    <a:pt x="0" y="771"/>
                    <a:pt x="99" y="1101"/>
                  </a:cubicBezTo>
                  <a:cubicBezTo>
                    <a:pt x="132" y="1233"/>
                    <a:pt x="198" y="1354"/>
                    <a:pt x="264" y="1475"/>
                  </a:cubicBezTo>
                  <a:cubicBezTo>
                    <a:pt x="341" y="1629"/>
                    <a:pt x="440" y="1772"/>
                    <a:pt x="528" y="1926"/>
                  </a:cubicBezTo>
                  <a:cubicBezTo>
                    <a:pt x="638" y="2102"/>
                    <a:pt x="748" y="2278"/>
                    <a:pt x="825" y="2476"/>
                  </a:cubicBezTo>
                  <a:cubicBezTo>
                    <a:pt x="836" y="2487"/>
                    <a:pt x="858" y="2509"/>
                    <a:pt x="869" y="2531"/>
                  </a:cubicBezTo>
                  <a:cubicBezTo>
                    <a:pt x="1188" y="2410"/>
                    <a:pt x="1507" y="2311"/>
                    <a:pt x="1815" y="2190"/>
                  </a:cubicBezTo>
                  <a:cubicBezTo>
                    <a:pt x="2211" y="2025"/>
                    <a:pt x="2518" y="1761"/>
                    <a:pt x="2782" y="1431"/>
                  </a:cubicBezTo>
                  <a:cubicBezTo>
                    <a:pt x="2859" y="1321"/>
                    <a:pt x="2925" y="1200"/>
                    <a:pt x="2969" y="1068"/>
                  </a:cubicBezTo>
                  <a:cubicBezTo>
                    <a:pt x="3002" y="969"/>
                    <a:pt x="3035" y="870"/>
                    <a:pt x="3024" y="760"/>
                  </a:cubicBezTo>
                  <a:cubicBezTo>
                    <a:pt x="3024" y="518"/>
                    <a:pt x="2892" y="342"/>
                    <a:pt x="2661" y="265"/>
                  </a:cubicBezTo>
                  <a:cubicBezTo>
                    <a:pt x="2584" y="243"/>
                    <a:pt x="2510" y="232"/>
                    <a:pt x="2437" y="232"/>
                  </a:cubicBezTo>
                  <a:cubicBezTo>
                    <a:pt x="2364" y="232"/>
                    <a:pt x="2293" y="243"/>
                    <a:pt x="2222" y="265"/>
                  </a:cubicBezTo>
                  <a:cubicBezTo>
                    <a:pt x="2101" y="298"/>
                    <a:pt x="1991" y="342"/>
                    <a:pt x="1892" y="408"/>
                  </a:cubicBezTo>
                  <a:cubicBezTo>
                    <a:pt x="1650" y="573"/>
                    <a:pt x="1441" y="760"/>
                    <a:pt x="1265" y="991"/>
                  </a:cubicBezTo>
                  <a:cubicBezTo>
                    <a:pt x="1254" y="1024"/>
                    <a:pt x="1232" y="1057"/>
                    <a:pt x="1199" y="1079"/>
                  </a:cubicBezTo>
                  <a:cubicBezTo>
                    <a:pt x="1188" y="1090"/>
                    <a:pt x="1166" y="1090"/>
                    <a:pt x="1144" y="1101"/>
                  </a:cubicBezTo>
                  <a:lnTo>
                    <a:pt x="1144" y="1090"/>
                  </a:lnTo>
                  <a:cubicBezTo>
                    <a:pt x="1133" y="1068"/>
                    <a:pt x="1122" y="1057"/>
                    <a:pt x="1122" y="1057"/>
                  </a:cubicBezTo>
                  <a:cubicBezTo>
                    <a:pt x="1133" y="1013"/>
                    <a:pt x="1144" y="969"/>
                    <a:pt x="1144" y="936"/>
                  </a:cubicBezTo>
                  <a:cubicBezTo>
                    <a:pt x="1199" y="705"/>
                    <a:pt x="1188" y="496"/>
                    <a:pt x="1078" y="287"/>
                  </a:cubicBezTo>
                  <a:cubicBezTo>
                    <a:pt x="1023" y="188"/>
                    <a:pt x="957" y="111"/>
                    <a:pt x="858" y="56"/>
                  </a:cubicBezTo>
                  <a:cubicBezTo>
                    <a:pt x="792" y="21"/>
                    <a:pt x="727" y="1"/>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3"/>
            <p:cNvSpPr/>
            <p:nvPr/>
          </p:nvSpPr>
          <p:spPr>
            <a:xfrm flipH="1">
              <a:off x="2816320" y="1592597"/>
              <a:ext cx="884608" cy="1071131"/>
            </a:xfrm>
            <a:custGeom>
              <a:avLst/>
              <a:gdLst/>
              <a:ahLst/>
              <a:cxnLst/>
              <a:rect l="l" t="t" r="r" b="b"/>
              <a:pathLst>
                <a:path w="9305" h="11267" extrusionOk="0">
                  <a:moveTo>
                    <a:pt x="6145" y="819"/>
                  </a:moveTo>
                  <a:cubicBezTo>
                    <a:pt x="6831" y="819"/>
                    <a:pt x="7411" y="1093"/>
                    <a:pt x="7853" y="1622"/>
                  </a:cubicBezTo>
                  <a:cubicBezTo>
                    <a:pt x="8348" y="2205"/>
                    <a:pt x="8645" y="2887"/>
                    <a:pt x="8766" y="3634"/>
                  </a:cubicBezTo>
                  <a:cubicBezTo>
                    <a:pt x="8810" y="3920"/>
                    <a:pt x="8821" y="4206"/>
                    <a:pt x="8810" y="4481"/>
                  </a:cubicBezTo>
                  <a:cubicBezTo>
                    <a:pt x="8799" y="5009"/>
                    <a:pt x="8678" y="5504"/>
                    <a:pt x="8524" y="5999"/>
                  </a:cubicBezTo>
                  <a:cubicBezTo>
                    <a:pt x="8282" y="6735"/>
                    <a:pt x="7941" y="7428"/>
                    <a:pt x="7501" y="8077"/>
                  </a:cubicBezTo>
                  <a:cubicBezTo>
                    <a:pt x="7160" y="8572"/>
                    <a:pt x="6742" y="9012"/>
                    <a:pt x="6280" y="9397"/>
                  </a:cubicBezTo>
                  <a:cubicBezTo>
                    <a:pt x="6060" y="9573"/>
                    <a:pt x="5818" y="9705"/>
                    <a:pt x="5576" y="9826"/>
                  </a:cubicBezTo>
                  <a:cubicBezTo>
                    <a:pt x="5356" y="9947"/>
                    <a:pt x="5125" y="10046"/>
                    <a:pt x="4906" y="10156"/>
                  </a:cubicBezTo>
                  <a:cubicBezTo>
                    <a:pt x="4664" y="10266"/>
                    <a:pt x="4411" y="10343"/>
                    <a:pt x="4169" y="10420"/>
                  </a:cubicBezTo>
                  <a:cubicBezTo>
                    <a:pt x="3990" y="10474"/>
                    <a:pt x="3814" y="10497"/>
                    <a:pt x="3639" y="10497"/>
                  </a:cubicBezTo>
                  <a:cubicBezTo>
                    <a:pt x="3426" y="10497"/>
                    <a:pt x="3214" y="10463"/>
                    <a:pt x="3003" y="10409"/>
                  </a:cubicBezTo>
                  <a:cubicBezTo>
                    <a:pt x="2673" y="10310"/>
                    <a:pt x="2354" y="10189"/>
                    <a:pt x="2057" y="10035"/>
                  </a:cubicBezTo>
                  <a:cubicBezTo>
                    <a:pt x="1815" y="9925"/>
                    <a:pt x="1617" y="9760"/>
                    <a:pt x="1463" y="9551"/>
                  </a:cubicBezTo>
                  <a:cubicBezTo>
                    <a:pt x="1210" y="9210"/>
                    <a:pt x="1046" y="8836"/>
                    <a:pt x="936" y="8429"/>
                  </a:cubicBezTo>
                  <a:cubicBezTo>
                    <a:pt x="782" y="7901"/>
                    <a:pt x="727" y="7362"/>
                    <a:pt x="771" y="6823"/>
                  </a:cubicBezTo>
                  <a:cubicBezTo>
                    <a:pt x="793" y="6538"/>
                    <a:pt x="848" y="6263"/>
                    <a:pt x="914" y="5999"/>
                  </a:cubicBezTo>
                  <a:cubicBezTo>
                    <a:pt x="1013" y="5658"/>
                    <a:pt x="1101" y="5328"/>
                    <a:pt x="1210" y="4998"/>
                  </a:cubicBezTo>
                  <a:cubicBezTo>
                    <a:pt x="1265" y="4833"/>
                    <a:pt x="1342" y="4668"/>
                    <a:pt x="1419" y="4503"/>
                  </a:cubicBezTo>
                  <a:cubicBezTo>
                    <a:pt x="1562" y="4195"/>
                    <a:pt x="1716" y="3887"/>
                    <a:pt x="1892" y="3590"/>
                  </a:cubicBezTo>
                  <a:cubicBezTo>
                    <a:pt x="2222" y="3018"/>
                    <a:pt x="2640" y="2524"/>
                    <a:pt x="3135" y="2106"/>
                  </a:cubicBezTo>
                  <a:cubicBezTo>
                    <a:pt x="3454" y="1831"/>
                    <a:pt x="3773" y="1578"/>
                    <a:pt x="4125" y="1358"/>
                  </a:cubicBezTo>
                  <a:cubicBezTo>
                    <a:pt x="4543" y="1094"/>
                    <a:pt x="5005" y="940"/>
                    <a:pt x="5499" y="874"/>
                  </a:cubicBezTo>
                  <a:cubicBezTo>
                    <a:pt x="5697" y="852"/>
                    <a:pt x="5895" y="830"/>
                    <a:pt x="6104" y="819"/>
                  </a:cubicBezTo>
                  <a:cubicBezTo>
                    <a:pt x="6118" y="819"/>
                    <a:pt x="6131" y="819"/>
                    <a:pt x="6145" y="819"/>
                  </a:cubicBezTo>
                  <a:close/>
                  <a:moveTo>
                    <a:pt x="6668" y="0"/>
                  </a:moveTo>
                  <a:cubicBezTo>
                    <a:pt x="6547" y="0"/>
                    <a:pt x="6427" y="5"/>
                    <a:pt x="6302" y="5"/>
                  </a:cubicBezTo>
                  <a:cubicBezTo>
                    <a:pt x="5939" y="16"/>
                    <a:pt x="5587" y="71"/>
                    <a:pt x="5246" y="170"/>
                  </a:cubicBezTo>
                  <a:cubicBezTo>
                    <a:pt x="4631" y="346"/>
                    <a:pt x="4048" y="599"/>
                    <a:pt x="3487" y="918"/>
                  </a:cubicBezTo>
                  <a:cubicBezTo>
                    <a:pt x="3102" y="1149"/>
                    <a:pt x="2750" y="1413"/>
                    <a:pt x="2420" y="1732"/>
                  </a:cubicBezTo>
                  <a:cubicBezTo>
                    <a:pt x="2068" y="2073"/>
                    <a:pt x="1760" y="2458"/>
                    <a:pt x="1452" y="2854"/>
                  </a:cubicBezTo>
                  <a:cubicBezTo>
                    <a:pt x="1002" y="3436"/>
                    <a:pt x="628" y="4074"/>
                    <a:pt x="386" y="4778"/>
                  </a:cubicBezTo>
                  <a:cubicBezTo>
                    <a:pt x="199" y="5361"/>
                    <a:pt x="12" y="5944"/>
                    <a:pt x="23" y="6494"/>
                  </a:cubicBezTo>
                  <a:cubicBezTo>
                    <a:pt x="1" y="7120"/>
                    <a:pt x="45" y="7681"/>
                    <a:pt x="122" y="8231"/>
                  </a:cubicBezTo>
                  <a:cubicBezTo>
                    <a:pt x="188" y="8671"/>
                    <a:pt x="276" y="9089"/>
                    <a:pt x="419" y="9507"/>
                  </a:cubicBezTo>
                  <a:cubicBezTo>
                    <a:pt x="529" y="9837"/>
                    <a:pt x="705" y="10134"/>
                    <a:pt x="936" y="10387"/>
                  </a:cubicBezTo>
                  <a:cubicBezTo>
                    <a:pt x="1177" y="10650"/>
                    <a:pt x="1452" y="10870"/>
                    <a:pt x="1749" y="11068"/>
                  </a:cubicBezTo>
                  <a:cubicBezTo>
                    <a:pt x="1903" y="11167"/>
                    <a:pt x="2068" y="11244"/>
                    <a:pt x="2244" y="11244"/>
                  </a:cubicBezTo>
                  <a:cubicBezTo>
                    <a:pt x="2486" y="11266"/>
                    <a:pt x="2717" y="11266"/>
                    <a:pt x="2959" y="11266"/>
                  </a:cubicBezTo>
                  <a:cubicBezTo>
                    <a:pt x="3047" y="11266"/>
                    <a:pt x="3135" y="11244"/>
                    <a:pt x="3223" y="11233"/>
                  </a:cubicBezTo>
                  <a:cubicBezTo>
                    <a:pt x="3476" y="11189"/>
                    <a:pt x="3707" y="11101"/>
                    <a:pt x="3938" y="11013"/>
                  </a:cubicBezTo>
                  <a:cubicBezTo>
                    <a:pt x="4433" y="10826"/>
                    <a:pt x="4895" y="10573"/>
                    <a:pt x="5345" y="10310"/>
                  </a:cubicBezTo>
                  <a:cubicBezTo>
                    <a:pt x="6093" y="9881"/>
                    <a:pt x="6720" y="9309"/>
                    <a:pt x="7237" y="8605"/>
                  </a:cubicBezTo>
                  <a:cubicBezTo>
                    <a:pt x="7314" y="8506"/>
                    <a:pt x="7380" y="8407"/>
                    <a:pt x="7457" y="8308"/>
                  </a:cubicBezTo>
                  <a:cubicBezTo>
                    <a:pt x="8095" y="7439"/>
                    <a:pt x="8601" y="6505"/>
                    <a:pt x="8963" y="5493"/>
                  </a:cubicBezTo>
                  <a:cubicBezTo>
                    <a:pt x="9161" y="4932"/>
                    <a:pt x="9271" y="4349"/>
                    <a:pt x="9293" y="3744"/>
                  </a:cubicBezTo>
                  <a:cubicBezTo>
                    <a:pt x="9304" y="3381"/>
                    <a:pt x="9304" y="3018"/>
                    <a:pt x="9249" y="2656"/>
                  </a:cubicBezTo>
                  <a:cubicBezTo>
                    <a:pt x="9161" y="2095"/>
                    <a:pt x="8974" y="1578"/>
                    <a:pt x="8667" y="1094"/>
                  </a:cubicBezTo>
                  <a:cubicBezTo>
                    <a:pt x="8513" y="852"/>
                    <a:pt x="8337" y="632"/>
                    <a:pt x="8106" y="456"/>
                  </a:cubicBezTo>
                  <a:cubicBezTo>
                    <a:pt x="7732" y="170"/>
                    <a:pt x="7325" y="5"/>
                    <a:pt x="6852" y="5"/>
                  </a:cubicBezTo>
                  <a:cubicBezTo>
                    <a:pt x="6790" y="2"/>
                    <a:pt x="6729" y="0"/>
                    <a:pt x="6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3"/>
            <p:cNvSpPr/>
            <p:nvPr/>
          </p:nvSpPr>
          <p:spPr>
            <a:xfrm flipH="1">
              <a:off x="2828869" y="1605622"/>
              <a:ext cx="857418" cy="1044512"/>
            </a:xfrm>
            <a:custGeom>
              <a:avLst/>
              <a:gdLst/>
              <a:ahLst/>
              <a:cxnLst/>
              <a:rect l="l" t="t" r="r" b="b"/>
              <a:pathLst>
                <a:path w="9019" h="10987" extrusionOk="0">
                  <a:moveTo>
                    <a:pt x="8668" y="5326"/>
                  </a:moveTo>
                  <a:cubicBezTo>
                    <a:pt x="8667" y="5331"/>
                    <a:pt x="8667" y="5334"/>
                    <a:pt x="8667" y="5334"/>
                  </a:cubicBezTo>
                  <a:cubicBezTo>
                    <a:pt x="8667" y="5331"/>
                    <a:pt x="8668" y="5329"/>
                    <a:pt x="8668" y="5326"/>
                  </a:cubicBezTo>
                  <a:close/>
                  <a:moveTo>
                    <a:pt x="6698" y="0"/>
                  </a:moveTo>
                  <a:cubicBezTo>
                    <a:pt x="6533" y="0"/>
                    <a:pt x="6368" y="0"/>
                    <a:pt x="6148" y="11"/>
                  </a:cubicBezTo>
                  <a:cubicBezTo>
                    <a:pt x="5818" y="11"/>
                    <a:pt x="5477" y="66"/>
                    <a:pt x="5125" y="165"/>
                  </a:cubicBezTo>
                  <a:cubicBezTo>
                    <a:pt x="4543" y="330"/>
                    <a:pt x="3982" y="572"/>
                    <a:pt x="3410" y="902"/>
                  </a:cubicBezTo>
                  <a:cubicBezTo>
                    <a:pt x="3036" y="1122"/>
                    <a:pt x="2684" y="1386"/>
                    <a:pt x="2365" y="1694"/>
                  </a:cubicBezTo>
                  <a:cubicBezTo>
                    <a:pt x="2013" y="2035"/>
                    <a:pt x="1705" y="2431"/>
                    <a:pt x="1419" y="2804"/>
                  </a:cubicBezTo>
                  <a:cubicBezTo>
                    <a:pt x="936" y="3409"/>
                    <a:pt x="595" y="4036"/>
                    <a:pt x="375" y="4696"/>
                  </a:cubicBezTo>
                  <a:cubicBezTo>
                    <a:pt x="166" y="5301"/>
                    <a:pt x="1" y="5840"/>
                    <a:pt x="12" y="6346"/>
                  </a:cubicBezTo>
                  <a:lnTo>
                    <a:pt x="12" y="6357"/>
                  </a:lnTo>
                  <a:cubicBezTo>
                    <a:pt x="1" y="6917"/>
                    <a:pt x="34" y="7467"/>
                    <a:pt x="111" y="8083"/>
                  </a:cubicBezTo>
                  <a:cubicBezTo>
                    <a:pt x="177" y="8523"/>
                    <a:pt x="276" y="8930"/>
                    <a:pt x="397" y="9326"/>
                  </a:cubicBezTo>
                  <a:cubicBezTo>
                    <a:pt x="507" y="9634"/>
                    <a:pt x="672" y="9920"/>
                    <a:pt x="892" y="10162"/>
                  </a:cubicBezTo>
                  <a:cubicBezTo>
                    <a:pt x="1100" y="10381"/>
                    <a:pt x="1353" y="10590"/>
                    <a:pt x="1672" y="10810"/>
                  </a:cubicBezTo>
                  <a:cubicBezTo>
                    <a:pt x="1826" y="10909"/>
                    <a:pt x="1969" y="10964"/>
                    <a:pt x="2101" y="10975"/>
                  </a:cubicBezTo>
                  <a:lnTo>
                    <a:pt x="2222" y="10975"/>
                  </a:lnTo>
                  <a:cubicBezTo>
                    <a:pt x="2420" y="10986"/>
                    <a:pt x="2629" y="10986"/>
                    <a:pt x="2805" y="10986"/>
                  </a:cubicBezTo>
                  <a:cubicBezTo>
                    <a:pt x="2882" y="10986"/>
                    <a:pt x="2948" y="10964"/>
                    <a:pt x="3036" y="10953"/>
                  </a:cubicBezTo>
                  <a:lnTo>
                    <a:pt x="3047" y="10953"/>
                  </a:lnTo>
                  <a:cubicBezTo>
                    <a:pt x="3278" y="10909"/>
                    <a:pt x="3498" y="10832"/>
                    <a:pt x="3740" y="10744"/>
                  </a:cubicBezTo>
                  <a:cubicBezTo>
                    <a:pt x="4224" y="10557"/>
                    <a:pt x="4697" y="10305"/>
                    <a:pt x="5125" y="10052"/>
                  </a:cubicBezTo>
                  <a:cubicBezTo>
                    <a:pt x="5257" y="9975"/>
                    <a:pt x="5378" y="9887"/>
                    <a:pt x="5510" y="9810"/>
                  </a:cubicBezTo>
                  <a:lnTo>
                    <a:pt x="5510" y="9810"/>
                  </a:lnTo>
                  <a:lnTo>
                    <a:pt x="5488" y="9821"/>
                  </a:lnTo>
                  <a:cubicBezTo>
                    <a:pt x="5268" y="9931"/>
                    <a:pt x="5037" y="10041"/>
                    <a:pt x="4807" y="10140"/>
                  </a:cubicBezTo>
                  <a:cubicBezTo>
                    <a:pt x="4554" y="10261"/>
                    <a:pt x="4290" y="10349"/>
                    <a:pt x="4048" y="10414"/>
                  </a:cubicBezTo>
                  <a:cubicBezTo>
                    <a:pt x="3875" y="10472"/>
                    <a:pt x="3685" y="10505"/>
                    <a:pt x="3494" y="10505"/>
                  </a:cubicBezTo>
                  <a:cubicBezTo>
                    <a:pt x="3466" y="10505"/>
                    <a:pt x="3438" y="10504"/>
                    <a:pt x="3410" y="10502"/>
                  </a:cubicBezTo>
                  <a:cubicBezTo>
                    <a:pt x="3223" y="10491"/>
                    <a:pt x="3025" y="10458"/>
                    <a:pt x="2805" y="10403"/>
                  </a:cubicBezTo>
                  <a:cubicBezTo>
                    <a:pt x="2497" y="10316"/>
                    <a:pt x="2178" y="10195"/>
                    <a:pt x="1837" y="10030"/>
                  </a:cubicBezTo>
                  <a:cubicBezTo>
                    <a:pt x="1584" y="9909"/>
                    <a:pt x="1364" y="9733"/>
                    <a:pt x="1199" y="9502"/>
                  </a:cubicBezTo>
                  <a:cubicBezTo>
                    <a:pt x="947" y="9161"/>
                    <a:pt x="760" y="8765"/>
                    <a:pt x="639" y="8325"/>
                  </a:cubicBezTo>
                  <a:cubicBezTo>
                    <a:pt x="485" y="7775"/>
                    <a:pt x="430" y="7214"/>
                    <a:pt x="474" y="6675"/>
                  </a:cubicBezTo>
                  <a:cubicBezTo>
                    <a:pt x="496" y="6412"/>
                    <a:pt x="540" y="6159"/>
                    <a:pt x="628" y="5818"/>
                  </a:cubicBezTo>
                  <a:cubicBezTo>
                    <a:pt x="738" y="5433"/>
                    <a:pt x="826" y="5114"/>
                    <a:pt x="925" y="4817"/>
                  </a:cubicBezTo>
                  <a:cubicBezTo>
                    <a:pt x="980" y="4630"/>
                    <a:pt x="1067" y="4454"/>
                    <a:pt x="1133" y="4311"/>
                  </a:cubicBezTo>
                  <a:cubicBezTo>
                    <a:pt x="1276" y="4025"/>
                    <a:pt x="1430" y="3695"/>
                    <a:pt x="1617" y="3376"/>
                  </a:cubicBezTo>
                  <a:cubicBezTo>
                    <a:pt x="1958" y="2804"/>
                    <a:pt x="2387" y="2288"/>
                    <a:pt x="2893" y="1859"/>
                  </a:cubicBezTo>
                  <a:cubicBezTo>
                    <a:pt x="3278" y="1529"/>
                    <a:pt x="3586" y="1298"/>
                    <a:pt x="3894" y="1100"/>
                  </a:cubicBezTo>
                  <a:cubicBezTo>
                    <a:pt x="4323" y="825"/>
                    <a:pt x="4807" y="660"/>
                    <a:pt x="5323" y="605"/>
                  </a:cubicBezTo>
                  <a:lnTo>
                    <a:pt x="5411" y="594"/>
                  </a:lnTo>
                  <a:cubicBezTo>
                    <a:pt x="5587" y="572"/>
                    <a:pt x="5763" y="550"/>
                    <a:pt x="5939" y="550"/>
                  </a:cubicBezTo>
                  <a:cubicBezTo>
                    <a:pt x="5967" y="545"/>
                    <a:pt x="5994" y="542"/>
                    <a:pt x="6022" y="542"/>
                  </a:cubicBezTo>
                  <a:cubicBezTo>
                    <a:pt x="6049" y="542"/>
                    <a:pt x="6077" y="545"/>
                    <a:pt x="6104" y="550"/>
                  </a:cubicBezTo>
                  <a:cubicBezTo>
                    <a:pt x="6775" y="572"/>
                    <a:pt x="7358" y="858"/>
                    <a:pt x="7809" y="1397"/>
                  </a:cubicBezTo>
                  <a:cubicBezTo>
                    <a:pt x="8315" y="1991"/>
                    <a:pt x="8623" y="2684"/>
                    <a:pt x="8743" y="3475"/>
                  </a:cubicBezTo>
                  <a:cubicBezTo>
                    <a:pt x="8798" y="3805"/>
                    <a:pt x="8809" y="4091"/>
                    <a:pt x="8798" y="4355"/>
                  </a:cubicBezTo>
                  <a:cubicBezTo>
                    <a:pt x="8788" y="4661"/>
                    <a:pt x="8744" y="4977"/>
                    <a:pt x="8668" y="5326"/>
                  </a:cubicBezTo>
                  <a:lnTo>
                    <a:pt x="8668" y="5326"/>
                  </a:lnTo>
                  <a:cubicBezTo>
                    <a:pt x="8670" y="5322"/>
                    <a:pt x="8672" y="5317"/>
                    <a:pt x="8678" y="5312"/>
                  </a:cubicBezTo>
                  <a:cubicBezTo>
                    <a:pt x="8875" y="4751"/>
                    <a:pt x="8974" y="4179"/>
                    <a:pt x="9007" y="3596"/>
                  </a:cubicBezTo>
                  <a:cubicBezTo>
                    <a:pt x="9018" y="3178"/>
                    <a:pt x="9007" y="2848"/>
                    <a:pt x="8952" y="2541"/>
                  </a:cubicBezTo>
                  <a:cubicBezTo>
                    <a:pt x="8864" y="1969"/>
                    <a:pt x="8689" y="1474"/>
                    <a:pt x="8403" y="1034"/>
                  </a:cubicBezTo>
                  <a:cubicBezTo>
                    <a:pt x="8227" y="770"/>
                    <a:pt x="8062" y="572"/>
                    <a:pt x="7864" y="429"/>
                  </a:cubicBezTo>
                  <a:cubicBezTo>
                    <a:pt x="7523" y="154"/>
                    <a:pt x="7160" y="22"/>
                    <a:pt x="6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3"/>
            <p:cNvSpPr/>
            <p:nvPr/>
          </p:nvSpPr>
          <p:spPr>
            <a:xfrm flipH="1">
              <a:off x="2910437" y="1516638"/>
              <a:ext cx="881376" cy="1152319"/>
            </a:xfrm>
            <a:custGeom>
              <a:avLst/>
              <a:gdLst/>
              <a:ahLst/>
              <a:cxnLst/>
              <a:rect l="l" t="t" r="r" b="b"/>
              <a:pathLst>
                <a:path w="9271" h="12121" extrusionOk="0">
                  <a:moveTo>
                    <a:pt x="7006" y="0"/>
                  </a:moveTo>
                  <a:cubicBezTo>
                    <a:pt x="6984" y="0"/>
                    <a:pt x="6962" y="1"/>
                    <a:pt x="6939" y="1"/>
                  </a:cubicBezTo>
                  <a:cubicBezTo>
                    <a:pt x="6686" y="1"/>
                    <a:pt x="6433" y="23"/>
                    <a:pt x="6180" y="56"/>
                  </a:cubicBezTo>
                  <a:cubicBezTo>
                    <a:pt x="5895" y="100"/>
                    <a:pt x="5609" y="144"/>
                    <a:pt x="5345" y="254"/>
                  </a:cubicBezTo>
                  <a:cubicBezTo>
                    <a:pt x="4850" y="452"/>
                    <a:pt x="4377" y="727"/>
                    <a:pt x="3937" y="1024"/>
                  </a:cubicBezTo>
                  <a:cubicBezTo>
                    <a:pt x="3662" y="1189"/>
                    <a:pt x="3420" y="1387"/>
                    <a:pt x="3156" y="1563"/>
                  </a:cubicBezTo>
                  <a:cubicBezTo>
                    <a:pt x="2881" y="1761"/>
                    <a:pt x="2628" y="1992"/>
                    <a:pt x="2408" y="2256"/>
                  </a:cubicBezTo>
                  <a:cubicBezTo>
                    <a:pt x="2166" y="2531"/>
                    <a:pt x="1947" y="2817"/>
                    <a:pt x="1749" y="3114"/>
                  </a:cubicBezTo>
                  <a:cubicBezTo>
                    <a:pt x="1331" y="3740"/>
                    <a:pt x="968" y="4400"/>
                    <a:pt x="649" y="5082"/>
                  </a:cubicBezTo>
                  <a:cubicBezTo>
                    <a:pt x="418" y="5588"/>
                    <a:pt x="231" y="6094"/>
                    <a:pt x="132" y="6644"/>
                  </a:cubicBezTo>
                  <a:cubicBezTo>
                    <a:pt x="22" y="7161"/>
                    <a:pt x="0" y="7688"/>
                    <a:pt x="33" y="8227"/>
                  </a:cubicBezTo>
                  <a:cubicBezTo>
                    <a:pt x="66" y="8634"/>
                    <a:pt x="143" y="9041"/>
                    <a:pt x="231" y="9437"/>
                  </a:cubicBezTo>
                  <a:cubicBezTo>
                    <a:pt x="429" y="10306"/>
                    <a:pt x="891" y="10999"/>
                    <a:pt x="1573" y="11559"/>
                  </a:cubicBezTo>
                  <a:cubicBezTo>
                    <a:pt x="1738" y="11702"/>
                    <a:pt x="1914" y="11823"/>
                    <a:pt x="2122" y="11900"/>
                  </a:cubicBezTo>
                  <a:cubicBezTo>
                    <a:pt x="2375" y="11999"/>
                    <a:pt x="2639" y="12076"/>
                    <a:pt x="2903" y="12120"/>
                  </a:cubicBezTo>
                  <a:cubicBezTo>
                    <a:pt x="2892" y="12109"/>
                    <a:pt x="2881" y="12087"/>
                    <a:pt x="2870" y="12087"/>
                  </a:cubicBezTo>
                  <a:cubicBezTo>
                    <a:pt x="2661" y="11988"/>
                    <a:pt x="2474" y="11845"/>
                    <a:pt x="2287" y="11702"/>
                  </a:cubicBezTo>
                  <a:cubicBezTo>
                    <a:pt x="2068" y="11526"/>
                    <a:pt x="1859" y="11339"/>
                    <a:pt x="1694" y="11120"/>
                  </a:cubicBezTo>
                  <a:cubicBezTo>
                    <a:pt x="1452" y="10823"/>
                    <a:pt x="1298" y="10493"/>
                    <a:pt x="1199" y="10130"/>
                  </a:cubicBezTo>
                  <a:cubicBezTo>
                    <a:pt x="913" y="9085"/>
                    <a:pt x="814" y="8029"/>
                    <a:pt x="891" y="6963"/>
                  </a:cubicBezTo>
                  <a:cubicBezTo>
                    <a:pt x="891" y="6886"/>
                    <a:pt x="902" y="6809"/>
                    <a:pt x="913" y="6732"/>
                  </a:cubicBezTo>
                  <a:cubicBezTo>
                    <a:pt x="957" y="6424"/>
                    <a:pt x="1056" y="6127"/>
                    <a:pt x="1144" y="5830"/>
                  </a:cubicBezTo>
                  <a:cubicBezTo>
                    <a:pt x="1342" y="5247"/>
                    <a:pt x="1562" y="4686"/>
                    <a:pt x="1903" y="4180"/>
                  </a:cubicBezTo>
                  <a:cubicBezTo>
                    <a:pt x="2024" y="4004"/>
                    <a:pt x="2133" y="3839"/>
                    <a:pt x="2254" y="3675"/>
                  </a:cubicBezTo>
                  <a:cubicBezTo>
                    <a:pt x="2628" y="3180"/>
                    <a:pt x="3024" y="2707"/>
                    <a:pt x="3475" y="2289"/>
                  </a:cubicBezTo>
                  <a:cubicBezTo>
                    <a:pt x="3717" y="2069"/>
                    <a:pt x="3959" y="1882"/>
                    <a:pt x="4234" y="1717"/>
                  </a:cubicBezTo>
                  <a:cubicBezTo>
                    <a:pt x="4421" y="1607"/>
                    <a:pt x="4597" y="1508"/>
                    <a:pt x="4784" y="1409"/>
                  </a:cubicBezTo>
                  <a:cubicBezTo>
                    <a:pt x="5279" y="1145"/>
                    <a:pt x="5796" y="958"/>
                    <a:pt x="6334" y="815"/>
                  </a:cubicBezTo>
                  <a:cubicBezTo>
                    <a:pt x="6710" y="723"/>
                    <a:pt x="7097" y="685"/>
                    <a:pt x="7482" y="685"/>
                  </a:cubicBezTo>
                  <a:cubicBezTo>
                    <a:pt x="7650" y="685"/>
                    <a:pt x="7817" y="692"/>
                    <a:pt x="7984" y="705"/>
                  </a:cubicBezTo>
                  <a:cubicBezTo>
                    <a:pt x="8171" y="716"/>
                    <a:pt x="8358" y="738"/>
                    <a:pt x="8523" y="815"/>
                  </a:cubicBezTo>
                  <a:cubicBezTo>
                    <a:pt x="8743" y="914"/>
                    <a:pt x="8941" y="1013"/>
                    <a:pt x="9128" y="1167"/>
                  </a:cubicBezTo>
                  <a:cubicBezTo>
                    <a:pt x="9161" y="1200"/>
                    <a:pt x="9205" y="1233"/>
                    <a:pt x="9271" y="1277"/>
                  </a:cubicBezTo>
                  <a:cubicBezTo>
                    <a:pt x="9249" y="1233"/>
                    <a:pt x="9249" y="1211"/>
                    <a:pt x="9238" y="1200"/>
                  </a:cubicBezTo>
                  <a:cubicBezTo>
                    <a:pt x="9095" y="1013"/>
                    <a:pt x="8941" y="837"/>
                    <a:pt x="8743" y="694"/>
                  </a:cubicBezTo>
                  <a:cubicBezTo>
                    <a:pt x="8457" y="474"/>
                    <a:pt x="8149" y="298"/>
                    <a:pt x="7819" y="166"/>
                  </a:cubicBezTo>
                  <a:cubicBezTo>
                    <a:pt x="7554" y="64"/>
                    <a:pt x="7289" y="0"/>
                    <a:pt x="7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3"/>
            <p:cNvSpPr/>
            <p:nvPr/>
          </p:nvSpPr>
          <p:spPr>
            <a:xfrm flipH="1">
              <a:off x="3509461" y="2668864"/>
              <a:ext cx="6370" cy="1141"/>
            </a:xfrm>
            <a:custGeom>
              <a:avLst/>
              <a:gdLst/>
              <a:ahLst/>
              <a:cxnLst/>
              <a:rect l="l" t="t" r="r" b="b"/>
              <a:pathLst>
                <a:path w="67" h="12" extrusionOk="0">
                  <a:moveTo>
                    <a:pt x="0" y="0"/>
                  </a:moveTo>
                  <a:cubicBezTo>
                    <a:pt x="22" y="11"/>
                    <a:pt x="44" y="11"/>
                    <a:pt x="66" y="11"/>
                  </a:cubicBezTo>
                  <a:lnTo>
                    <a:pt x="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3"/>
            <p:cNvSpPr/>
            <p:nvPr/>
          </p:nvSpPr>
          <p:spPr>
            <a:xfrm flipH="1">
              <a:off x="2323868" y="1589840"/>
              <a:ext cx="126630" cy="95448"/>
            </a:xfrm>
            <a:custGeom>
              <a:avLst/>
              <a:gdLst/>
              <a:ahLst/>
              <a:cxnLst/>
              <a:rect l="l" t="t" r="r" b="b"/>
              <a:pathLst>
                <a:path w="1332" h="1004" extrusionOk="0">
                  <a:moveTo>
                    <a:pt x="680" y="1"/>
                  </a:moveTo>
                  <a:cubicBezTo>
                    <a:pt x="609" y="1"/>
                    <a:pt x="536" y="12"/>
                    <a:pt x="462" y="34"/>
                  </a:cubicBezTo>
                  <a:cubicBezTo>
                    <a:pt x="88" y="155"/>
                    <a:pt x="0" y="562"/>
                    <a:pt x="286" y="826"/>
                  </a:cubicBezTo>
                  <a:cubicBezTo>
                    <a:pt x="418" y="947"/>
                    <a:pt x="572" y="1002"/>
                    <a:pt x="737" y="1002"/>
                  </a:cubicBezTo>
                  <a:cubicBezTo>
                    <a:pt x="753" y="1003"/>
                    <a:pt x="768" y="1004"/>
                    <a:pt x="783" y="1004"/>
                  </a:cubicBezTo>
                  <a:cubicBezTo>
                    <a:pt x="918" y="1004"/>
                    <a:pt x="1035" y="960"/>
                    <a:pt x="1144" y="881"/>
                  </a:cubicBezTo>
                  <a:cubicBezTo>
                    <a:pt x="1276" y="771"/>
                    <a:pt x="1331" y="639"/>
                    <a:pt x="1309" y="474"/>
                  </a:cubicBezTo>
                  <a:cubicBezTo>
                    <a:pt x="1287" y="364"/>
                    <a:pt x="1232" y="265"/>
                    <a:pt x="1155" y="199"/>
                  </a:cubicBezTo>
                  <a:cubicBezTo>
                    <a:pt x="1015" y="67"/>
                    <a:pt x="853" y="1"/>
                    <a:pt x="6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3"/>
            <p:cNvSpPr/>
            <p:nvPr/>
          </p:nvSpPr>
          <p:spPr>
            <a:xfrm flipH="1">
              <a:off x="2861287" y="1670363"/>
              <a:ext cx="770621" cy="920639"/>
            </a:xfrm>
            <a:custGeom>
              <a:avLst/>
              <a:gdLst/>
              <a:ahLst/>
              <a:cxnLst/>
              <a:rect l="l" t="t" r="r" b="b"/>
              <a:pathLst>
                <a:path w="8106" h="9684" extrusionOk="0">
                  <a:moveTo>
                    <a:pt x="6384" y="6010"/>
                  </a:moveTo>
                  <a:cubicBezTo>
                    <a:pt x="6550" y="6010"/>
                    <a:pt x="6714" y="6047"/>
                    <a:pt x="6874" y="6126"/>
                  </a:cubicBezTo>
                  <a:cubicBezTo>
                    <a:pt x="6962" y="6170"/>
                    <a:pt x="7039" y="6225"/>
                    <a:pt x="7094" y="6313"/>
                  </a:cubicBezTo>
                  <a:cubicBezTo>
                    <a:pt x="7083" y="6357"/>
                    <a:pt x="7072" y="6390"/>
                    <a:pt x="7050" y="6423"/>
                  </a:cubicBezTo>
                  <a:cubicBezTo>
                    <a:pt x="6786" y="6918"/>
                    <a:pt x="6456" y="7358"/>
                    <a:pt x="6060" y="7754"/>
                  </a:cubicBezTo>
                  <a:cubicBezTo>
                    <a:pt x="5785" y="8029"/>
                    <a:pt x="5455" y="8238"/>
                    <a:pt x="5103" y="8414"/>
                  </a:cubicBezTo>
                  <a:cubicBezTo>
                    <a:pt x="5081" y="8425"/>
                    <a:pt x="5059" y="8436"/>
                    <a:pt x="5026" y="8447"/>
                  </a:cubicBezTo>
                  <a:cubicBezTo>
                    <a:pt x="4784" y="8095"/>
                    <a:pt x="4707" y="7732"/>
                    <a:pt x="4817" y="7325"/>
                  </a:cubicBezTo>
                  <a:cubicBezTo>
                    <a:pt x="4872" y="7105"/>
                    <a:pt x="4971" y="6896"/>
                    <a:pt x="5092" y="6698"/>
                  </a:cubicBezTo>
                  <a:cubicBezTo>
                    <a:pt x="5125" y="6643"/>
                    <a:pt x="5169" y="6588"/>
                    <a:pt x="5213" y="6544"/>
                  </a:cubicBezTo>
                  <a:cubicBezTo>
                    <a:pt x="5477" y="6291"/>
                    <a:pt x="5774" y="6115"/>
                    <a:pt x="6126" y="6038"/>
                  </a:cubicBezTo>
                  <a:cubicBezTo>
                    <a:pt x="6212" y="6020"/>
                    <a:pt x="6298" y="6010"/>
                    <a:pt x="6384" y="6010"/>
                  </a:cubicBezTo>
                  <a:close/>
                  <a:moveTo>
                    <a:pt x="5953" y="1957"/>
                  </a:moveTo>
                  <a:cubicBezTo>
                    <a:pt x="6189" y="1957"/>
                    <a:pt x="6417" y="2027"/>
                    <a:pt x="6632" y="2134"/>
                  </a:cubicBezTo>
                  <a:cubicBezTo>
                    <a:pt x="6951" y="2299"/>
                    <a:pt x="7204" y="2530"/>
                    <a:pt x="7369" y="2860"/>
                  </a:cubicBezTo>
                  <a:cubicBezTo>
                    <a:pt x="7534" y="3201"/>
                    <a:pt x="7633" y="3553"/>
                    <a:pt x="7644" y="3927"/>
                  </a:cubicBezTo>
                  <a:cubicBezTo>
                    <a:pt x="7677" y="4697"/>
                    <a:pt x="7523" y="5423"/>
                    <a:pt x="7204" y="6115"/>
                  </a:cubicBezTo>
                  <a:cubicBezTo>
                    <a:pt x="7193" y="6137"/>
                    <a:pt x="7171" y="6159"/>
                    <a:pt x="7160" y="6192"/>
                  </a:cubicBezTo>
                  <a:cubicBezTo>
                    <a:pt x="7083" y="6137"/>
                    <a:pt x="7017" y="6082"/>
                    <a:pt x="6940" y="6049"/>
                  </a:cubicBezTo>
                  <a:cubicBezTo>
                    <a:pt x="6764" y="5945"/>
                    <a:pt x="6581" y="5899"/>
                    <a:pt x="6392" y="5899"/>
                  </a:cubicBezTo>
                  <a:cubicBezTo>
                    <a:pt x="6262" y="5899"/>
                    <a:pt x="6129" y="5921"/>
                    <a:pt x="5994" y="5961"/>
                  </a:cubicBezTo>
                  <a:cubicBezTo>
                    <a:pt x="5664" y="6049"/>
                    <a:pt x="5400" y="6225"/>
                    <a:pt x="5147" y="6456"/>
                  </a:cubicBezTo>
                  <a:cubicBezTo>
                    <a:pt x="5136" y="6467"/>
                    <a:pt x="5125" y="6478"/>
                    <a:pt x="5114" y="6489"/>
                  </a:cubicBezTo>
                  <a:cubicBezTo>
                    <a:pt x="4839" y="6852"/>
                    <a:pt x="4652" y="7259"/>
                    <a:pt x="4663" y="7721"/>
                  </a:cubicBezTo>
                  <a:cubicBezTo>
                    <a:pt x="4663" y="7930"/>
                    <a:pt x="4729" y="8128"/>
                    <a:pt x="4817" y="8304"/>
                  </a:cubicBezTo>
                  <a:cubicBezTo>
                    <a:pt x="4850" y="8359"/>
                    <a:pt x="4872" y="8425"/>
                    <a:pt x="4905" y="8491"/>
                  </a:cubicBezTo>
                  <a:cubicBezTo>
                    <a:pt x="4872" y="8513"/>
                    <a:pt x="4839" y="8524"/>
                    <a:pt x="4806" y="8535"/>
                  </a:cubicBezTo>
                  <a:cubicBezTo>
                    <a:pt x="4541" y="8637"/>
                    <a:pt x="4257" y="8701"/>
                    <a:pt x="3972" y="8701"/>
                  </a:cubicBezTo>
                  <a:cubicBezTo>
                    <a:pt x="3949" y="8701"/>
                    <a:pt x="3927" y="8701"/>
                    <a:pt x="3905" y="8700"/>
                  </a:cubicBezTo>
                  <a:cubicBezTo>
                    <a:pt x="3520" y="8678"/>
                    <a:pt x="3190" y="8546"/>
                    <a:pt x="2915" y="8293"/>
                  </a:cubicBezTo>
                  <a:cubicBezTo>
                    <a:pt x="2442" y="7875"/>
                    <a:pt x="2145" y="7347"/>
                    <a:pt x="2068" y="6720"/>
                  </a:cubicBezTo>
                  <a:cubicBezTo>
                    <a:pt x="2046" y="6445"/>
                    <a:pt x="2057" y="6181"/>
                    <a:pt x="2101" y="5917"/>
                  </a:cubicBezTo>
                  <a:cubicBezTo>
                    <a:pt x="2156" y="5478"/>
                    <a:pt x="2255" y="5049"/>
                    <a:pt x="2376" y="4620"/>
                  </a:cubicBezTo>
                  <a:cubicBezTo>
                    <a:pt x="2519" y="4103"/>
                    <a:pt x="2794" y="3663"/>
                    <a:pt x="3157" y="3278"/>
                  </a:cubicBezTo>
                  <a:cubicBezTo>
                    <a:pt x="3564" y="2871"/>
                    <a:pt x="4015" y="2530"/>
                    <a:pt x="4531" y="2288"/>
                  </a:cubicBezTo>
                  <a:cubicBezTo>
                    <a:pt x="4828" y="2134"/>
                    <a:pt x="5147" y="2036"/>
                    <a:pt x="5488" y="2014"/>
                  </a:cubicBezTo>
                  <a:cubicBezTo>
                    <a:pt x="5565" y="2003"/>
                    <a:pt x="5642" y="2003"/>
                    <a:pt x="5719" y="1981"/>
                  </a:cubicBezTo>
                  <a:cubicBezTo>
                    <a:pt x="5798" y="1964"/>
                    <a:pt x="5876" y="1957"/>
                    <a:pt x="5953" y="1957"/>
                  </a:cubicBezTo>
                  <a:close/>
                  <a:moveTo>
                    <a:pt x="5454" y="111"/>
                  </a:moveTo>
                  <a:cubicBezTo>
                    <a:pt x="6041" y="111"/>
                    <a:pt x="6543" y="330"/>
                    <a:pt x="6940" y="760"/>
                  </a:cubicBezTo>
                  <a:cubicBezTo>
                    <a:pt x="7358" y="1200"/>
                    <a:pt x="7644" y="1706"/>
                    <a:pt x="7809" y="2288"/>
                  </a:cubicBezTo>
                  <a:cubicBezTo>
                    <a:pt x="8051" y="3113"/>
                    <a:pt x="8040" y="3938"/>
                    <a:pt x="7809" y="4763"/>
                  </a:cubicBezTo>
                  <a:cubicBezTo>
                    <a:pt x="7765" y="4917"/>
                    <a:pt x="7732" y="5082"/>
                    <a:pt x="7633" y="5269"/>
                  </a:cubicBezTo>
                  <a:cubicBezTo>
                    <a:pt x="7644" y="5115"/>
                    <a:pt x="7677" y="4994"/>
                    <a:pt x="7699" y="4873"/>
                  </a:cubicBezTo>
                  <a:cubicBezTo>
                    <a:pt x="7776" y="4466"/>
                    <a:pt x="7787" y="4048"/>
                    <a:pt x="7732" y="3630"/>
                  </a:cubicBezTo>
                  <a:cubicBezTo>
                    <a:pt x="7677" y="3267"/>
                    <a:pt x="7556" y="2937"/>
                    <a:pt x="7358" y="2629"/>
                  </a:cubicBezTo>
                  <a:cubicBezTo>
                    <a:pt x="7171" y="2332"/>
                    <a:pt x="6896" y="2134"/>
                    <a:pt x="6588" y="1992"/>
                  </a:cubicBezTo>
                  <a:cubicBezTo>
                    <a:pt x="6383" y="1897"/>
                    <a:pt x="6172" y="1847"/>
                    <a:pt x="5955" y="1847"/>
                  </a:cubicBezTo>
                  <a:cubicBezTo>
                    <a:pt x="5870" y="1847"/>
                    <a:pt x="5784" y="1855"/>
                    <a:pt x="5697" y="1871"/>
                  </a:cubicBezTo>
                  <a:cubicBezTo>
                    <a:pt x="5576" y="1893"/>
                    <a:pt x="5444" y="1904"/>
                    <a:pt x="5323" y="1915"/>
                  </a:cubicBezTo>
                  <a:cubicBezTo>
                    <a:pt x="5081" y="1948"/>
                    <a:pt x="4850" y="2025"/>
                    <a:pt x="4619" y="2123"/>
                  </a:cubicBezTo>
                  <a:cubicBezTo>
                    <a:pt x="3960" y="2420"/>
                    <a:pt x="3388" y="2838"/>
                    <a:pt x="2915" y="3388"/>
                  </a:cubicBezTo>
                  <a:cubicBezTo>
                    <a:pt x="2585" y="3773"/>
                    <a:pt x="2376" y="4202"/>
                    <a:pt x="2244" y="4686"/>
                  </a:cubicBezTo>
                  <a:cubicBezTo>
                    <a:pt x="2145" y="5071"/>
                    <a:pt x="2046" y="5456"/>
                    <a:pt x="2002" y="5852"/>
                  </a:cubicBezTo>
                  <a:cubicBezTo>
                    <a:pt x="1958" y="6181"/>
                    <a:pt x="1925" y="6511"/>
                    <a:pt x="1980" y="6841"/>
                  </a:cubicBezTo>
                  <a:cubicBezTo>
                    <a:pt x="2090" y="7501"/>
                    <a:pt x="2420" y="8029"/>
                    <a:pt x="2937" y="8447"/>
                  </a:cubicBezTo>
                  <a:cubicBezTo>
                    <a:pt x="3212" y="8667"/>
                    <a:pt x="3531" y="8788"/>
                    <a:pt x="3894" y="8799"/>
                  </a:cubicBezTo>
                  <a:cubicBezTo>
                    <a:pt x="3940" y="8803"/>
                    <a:pt x="3986" y="8804"/>
                    <a:pt x="4032" y="8804"/>
                  </a:cubicBezTo>
                  <a:cubicBezTo>
                    <a:pt x="4250" y="8804"/>
                    <a:pt x="4467" y="8763"/>
                    <a:pt x="4685" y="8700"/>
                  </a:cubicBezTo>
                  <a:cubicBezTo>
                    <a:pt x="5202" y="8535"/>
                    <a:pt x="5664" y="8249"/>
                    <a:pt x="6082" y="7886"/>
                  </a:cubicBezTo>
                  <a:cubicBezTo>
                    <a:pt x="6104" y="7864"/>
                    <a:pt x="6126" y="7842"/>
                    <a:pt x="6159" y="7820"/>
                  </a:cubicBezTo>
                  <a:cubicBezTo>
                    <a:pt x="6159" y="7809"/>
                    <a:pt x="6170" y="7809"/>
                    <a:pt x="6214" y="7798"/>
                  </a:cubicBezTo>
                  <a:lnTo>
                    <a:pt x="6214" y="7798"/>
                  </a:lnTo>
                  <a:cubicBezTo>
                    <a:pt x="5796" y="8271"/>
                    <a:pt x="5356" y="8645"/>
                    <a:pt x="4828" y="8909"/>
                  </a:cubicBezTo>
                  <a:cubicBezTo>
                    <a:pt x="4586" y="9019"/>
                    <a:pt x="4355" y="9140"/>
                    <a:pt x="4114" y="9250"/>
                  </a:cubicBezTo>
                  <a:cubicBezTo>
                    <a:pt x="3861" y="9371"/>
                    <a:pt x="3597" y="9448"/>
                    <a:pt x="3322" y="9525"/>
                  </a:cubicBezTo>
                  <a:cubicBezTo>
                    <a:pt x="3187" y="9564"/>
                    <a:pt x="3053" y="9580"/>
                    <a:pt x="2919" y="9580"/>
                  </a:cubicBezTo>
                  <a:cubicBezTo>
                    <a:pt x="2712" y="9580"/>
                    <a:pt x="2506" y="9541"/>
                    <a:pt x="2299" y="9481"/>
                  </a:cubicBezTo>
                  <a:cubicBezTo>
                    <a:pt x="1991" y="9393"/>
                    <a:pt x="1683" y="9272"/>
                    <a:pt x="1386" y="9129"/>
                  </a:cubicBezTo>
                  <a:cubicBezTo>
                    <a:pt x="1166" y="9019"/>
                    <a:pt x="979" y="8865"/>
                    <a:pt x="825" y="8667"/>
                  </a:cubicBezTo>
                  <a:cubicBezTo>
                    <a:pt x="583" y="8337"/>
                    <a:pt x="419" y="7974"/>
                    <a:pt x="320" y="7589"/>
                  </a:cubicBezTo>
                  <a:cubicBezTo>
                    <a:pt x="177" y="7105"/>
                    <a:pt x="122" y="6610"/>
                    <a:pt x="144" y="6104"/>
                  </a:cubicBezTo>
                  <a:cubicBezTo>
                    <a:pt x="166" y="5797"/>
                    <a:pt x="221" y="5500"/>
                    <a:pt x="298" y="5203"/>
                  </a:cubicBezTo>
                  <a:cubicBezTo>
                    <a:pt x="419" y="4741"/>
                    <a:pt x="550" y="4290"/>
                    <a:pt x="726" y="3839"/>
                  </a:cubicBezTo>
                  <a:cubicBezTo>
                    <a:pt x="781" y="3707"/>
                    <a:pt x="836" y="3575"/>
                    <a:pt x="913" y="3454"/>
                  </a:cubicBezTo>
                  <a:cubicBezTo>
                    <a:pt x="1056" y="3190"/>
                    <a:pt x="1210" y="2937"/>
                    <a:pt x="1353" y="2684"/>
                  </a:cubicBezTo>
                  <a:cubicBezTo>
                    <a:pt x="1606" y="2244"/>
                    <a:pt x="1936" y="1871"/>
                    <a:pt x="2299" y="1541"/>
                  </a:cubicBezTo>
                  <a:cubicBezTo>
                    <a:pt x="2651" y="1211"/>
                    <a:pt x="3025" y="903"/>
                    <a:pt x="3432" y="650"/>
                  </a:cubicBezTo>
                  <a:cubicBezTo>
                    <a:pt x="3850" y="386"/>
                    <a:pt x="4290" y="221"/>
                    <a:pt x="4773" y="166"/>
                  </a:cubicBezTo>
                  <a:cubicBezTo>
                    <a:pt x="4982" y="144"/>
                    <a:pt x="5202" y="122"/>
                    <a:pt x="5411" y="111"/>
                  </a:cubicBezTo>
                  <a:cubicBezTo>
                    <a:pt x="5426" y="111"/>
                    <a:pt x="5440" y="111"/>
                    <a:pt x="5454" y="111"/>
                  </a:cubicBezTo>
                  <a:close/>
                  <a:moveTo>
                    <a:pt x="5419" y="1"/>
                  </a:moveTo>
                  <a:cubicBezTo>
                    <a:pt x="5405" y="1"/>
                    <a:pt x="5392" y="1"/>
                    <a:pt x="5378" y="1"/>
                  </a:cubicBezTo>
                  <a:cubicBezTo>
                    <a:pt x="5169" y="12"/>
                    <a:pt x="4971" y="34"/>
                    <a:pt x="4773" y="56"/>
                  </a:cubicBezTo>
                  <a:cubicBezTo>
                    <a:pt x="4279" y="122"/>
                    <a:pt x="3817" y="276"/>
                    <a:pt x="3399" y="540"/>
                  </a:cubicBezTo>
                  <a:cubicBezTo>
                    <a:pt x="3047" y="760"/>
                    <a:pt x="2728" y="1013"/>
                    <a:pt x="2409" y="1288"/>
                  </a:cubicBezTo>
                  <a:cubicBezTo>
                    <a:pt x="1914" y="1706"/>
                    <a:pt x="1496" y="2200"/>
                    <a:pt x="1166" y="2772"/>
                  </a:cubicBezTo>
                  <a:cubicBezTo>
                    <a:pt x="990" y="3069"/>
                    <a:pt x="836" y="3377"/>
                    <a:pt x="693" y="3685"/>
                  </a:cubicBezTo>
                  <a:cubicBezTo>
                    <a:pt x="616" y="3850"/>
                    <a:pt x="539" y="4015"/>
                    <a:pt x="484" y="4180"/>
                  </a:cubicBezTo>
                  <a:cubicBezTo>
                    <a:pt x="375" y="4510"/>
                    <a:pt x="287" y="4840"/>
                    <a:pt x="199" y="5181"/>
                  </a:cubicBezTo>
                  <a:cubicBezTo>
                    <a:pt x="122" y="5445"/>
                    <a:pt x="67" y="5720"/>
                    <a:pt x="45" y="6005"/>
                  </a:cubicBezTo>
                  <a:cubicBezTo>
                    <a:pt x="1" y="6544"/>
                    <a:pt x="67" y="7083"/>
                    <a:pt x="210" y="7611"/>
                  </a:cubicBezTo>
                  <a:cubicBezTo>
                    <a:pt x="320" y="8018"/>
                    <a:pt x="495" y="8392"/>
                    <a:pt x="737" y="8733"/>
                  </a:cubicBezTo>
                  <a:cubicBezTo>
                    <a:pt x="902" y="8942"/>
                    <a:pt x="1089" y="9107"/>
                    <a:pt x="1331" y="9217"/>
                  </a:cubicBezTo>
                  <a:cubicBezTo>
                    <a:pt x="1639" y="9371"/>
                    <a:pt x="1947" y="9492"/>
                    <a:pt x="2277" y="9591"/>
                  </a:cubicBezTo>
                  <a:cubicBezTo>
                    <a:pt x="2483" y="9649"/>
                    <a:pt x="2689" y="9683"/>
                    <a:pt x="2897" y="9683"/>
                  </a:cubicBezTo>
                  <a:cubicBezTo>
                    <a:pt x="3077" y="9683"/>
                    <a:pt x="3259" y="9658"/>
                    <a:pt x="3443" y="9602"/>
                  </a:cubicBezTo>
                  <a:cubicBezTo>
                    <a:pt x="3685" y="9525"/>
                    <a:pt x="3938" y="9448"/>
                    <a:pt x="4180" y="9338"/>
                  </a:cubicBezTo>
                  <a:cubicBezTo>
                    <a:pt x="4399" y="9228"/>
                    <a:pt x="4630" y="9129"/>
                    <a:pt x="4850" y="9008"/>
                  </a:cubicBezTo>
                  <a:cubicBezTo>
                    <a:pt x="5103" y="8887"/>
                    <a:pt x="5334" y="8755"/>
                    <a:pt x="5554" y="8579"/>
                  </a:cubicBezTo>
                  <a:cubicBezTo>
                    <a:pt x="6027" y="8194"/>
                    <a:pt x="6434" y="7765"/>
                    <a:pt x="6775" y="7259"/>
                  </a:cubicBezTo>
                  <a:cubicBezTo>
                    <a:pt x="7215" y="6621"/>
                    <a:pt x="7556" y="5928"/>
                    <a:pt x="7798" y="5181"/>
                  </a:cubicBezTo>
                  <a:cubicBezTo>
                    <a:pt x="7952" y="4697"/>
                    <a:pt x="8073" y="4191"/>
                    <a:pt x="8084" y="3663"/>
                  </a:cubicBezTo>
                  <a:cubicBezTo>
                    <a:pt x="8106" y="3388"/>
                    <a:pt x="8084" y="3102"/>
                    <a:pt x="8040" y="2816"/>
                  </a:cubicBezTo>
                  <a:cubicBezTo>
                    <a:pt x="7919" y="2069"/>
                    <a:pt x="7622" y="1387"/>
                    <a:pt x="7127" y="804"/>
                  </a:cubicBezTo>
                  <a:cubicBezTo>
                    <a:pt x="6685" y="275"/>
                    <a:pt x="6105" y="1"/>
                    <a:pt x="5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3"/>
            <p:cNvSpPr/>
            <p:nvPr/>
          </p:nvSpPr>
          <p:spPr>
            <a:xfrm flipH="1">
              <a:off x="2902071" y="1856221"/>
              <a:ext cx="536374" cy="641329"/>
            </a:xfrm>
            <a:custGeom>
              <a:avLst/>
              <a:gdLst/>
              <a:ahLst/>
              <a:cxnLst/>
              <a:rect l="l" t="t" r="r" b="b"/>
              <a:pathLst>
                <a:path w="5642" h="6746" extrusionOk="0">
                  <a:moveTo>
                    <a:pt x="2739" y="735"/>
                  </a:moveTo>
                  <a:cubicBezTo>
                    <a:pt x="2746" y="735"/>
                    <a:pt x="2753" y="737"/>
                    <a:pt x="2760" y="740"/>
                  </a:cubicBezTo>
                  <a:cubicBezTo>
                    <a:pt x="2771" y="740"/>
                    <a:pt x="2782" y="762"/>
                    <a:pt x="2793" y="773"/>
                  </a:cubicBezTo>
                  <a:cubicBezTo>
                    <a:pt x="2782" y="784"/>
                    <a:pt x="2782" y="806"/>
                    <a:pt x="2771" y="817"/>
                  </a:cubicBezTo>
                  <a:cubicBezTo>
                    <a:pt x="2749" y="839"/>
                    <a:pt x="2716" y="850"/>
                    <a:pt x="2683" y="872"/>
                  </a:cubicBezTo>
                  <a:cubicBezTo>
                    <a:pt x="2222" y="1048"/>
                    <a:pt x="1870" y="1356"/>
                    <a:pt x="1573" y="1741"/>
                  </a:cubicBezTo>
                  <a:cubicBezTo>
                    <a:pt x="1529" y="1785"/>
                    <a:pt x="1496" y="1829"/>
                    <a:pt x="1452" y="1873"/>
                  </a:cubicBezTo>
                  <a:cubicBezTo>
                    <a:pt x="1448" y="1876"/>
                    <a:pt x="1443" y="1878"/>
                    <a:pt x="1437" y="1878"/>
                  </a:cubicBezTo>
                  <a:cubicBezTo>
                    <a:pt x="1422" y="1878"/>
                    <a:pt x="1401" y="1870"/>
                    <a:pt x="1386" y="1862"/>
                  </a:cubicBezTo>
                  <a:cubicBezTo>
                    <a:pt x="1375" y="1862"/>
                    <a:pt x="1375" y="1829"/>
                    <a:pt x="1386" y="1818"/>
                  </a:cubicBezTo>
                  <a:cubicBezTo>
                    <a:pt x="1386" y="1796"/>
                    <a:pt x="1397" y="1785"/>
                    <a:pt x="1408" y="1774"/>
                  </a:cubicBezTo>
                  <a:cubicBezTo>
                    <a:pt x="1595" y="1532"/>
                    <a:pt x="1793" y="1301"/>
                    <a:pt x="2035" y="1114"/>
                  </a:cubicBezTo>
                  <a:cubicBezTo>
                    <a:pt x="2233" y="949"/>
                    <a:pt x="2463" y="839"/>
                    <a:pt x="2705" y="740"/>
                  </a:cubicBezTo>
                  <a:cubicBezTo>
                    <a:pt x="2713" y="740"/>
                    <a:pt x="2725" y="735"/>
                    <a:pt x="2739" y="735"/>
                  </a:cubicBezTo>
                  <a:close/>
                  <a:moveTo>
                    <a:pt x="1150" y="2246"/>
                  </a:moveTo>
                  <a:cubicBezTo>
                    <a:pt x="1155" y="2246"/>
                    <a:pt x="1160" y="2246"/>
                    <a:pt x="1166" y="2247"/>
                  </a:cubicBezTo>
                  <a:cubicBezTo>
                    <a:pt x="1199" y="2247"/>
                    <a:pt x="1210" y="2302"/>
                    <a:pt x="1155" y="2379"/>
                  </a:cubicBezTo>
                  <a:cubicBezTo>
                    <a:pt x="968" y="2698"/>
                    <a:pt x="869" y="3061"/>
                    <a:pt x="781" y="3424"/>
                  </a:cubicBezTo>
                  <a:cubicBezTo>
                    <a:pt x="773" y="3465"/>
                    <a:pt x="751" y="3501"/>
                    <a:pt x="727" y="3501"/>
                  </a:cubicBezTo>
                  <a:cubicBezTo>
                    <a:pt x="720" y="3501"/>
                    <a:pt x="712" y="3497"/>
                    <a:pt x="704" y="3490"/>
                  </a:cubicBezTo>
                  <a:cubicBezTo>
                    <a:pt x="682" y="3468"/>
                    <a:pt x="682" y="3435"/>
                    <a:pt x="671" y="3413"/>
                  </a:cubicBezTo>
                  <a:cubicBezTo>
                    <a:pt x="693" y="3336"/>
                    <a:pt x="704" y="3270"/>
                    <a:pt x="726" y="3215"/>
                  </a:cubicBezTo>
                  <a:cubicBezTo>
                    <a:pt x="803" y="2907"/>
                    <a:pt x="902" y="2610"/>
                    <a:pt x="1067" y="2335"/>
                  </a:cubicBezTo>
                  <a:cubicBezTo>
                    <a:pt x="1087" y="2295"/>
                    <a:pt x="1098" y="2246"/>
                    <a:pt x="1150" y="2246"/>
                  </a:cubicBezTo>
                  <a:close/>
                  <a:moveTo>
                    <a:pt x="1934" y="4323"/>
                  </a:moveTo>
                  <a:cubicBezTo>
                    <a:pt x="1946" y="4323"/>
                    <a:pt x="1957" y="4324"/>
                    <a:pt x="1969" y="4325"/>
                  </a:cubicBezTo>
                  <a:cubicBezTo>
                    <a:pt x="2068" y="4347"/>
                    <a:pt x="2123" y="4413"/>
                    <a:pt x="2123" y="4512"/>
                  </a:cubicBezTo>
                  <a:cubicBezTo>
                    <a:pt x="2113" y="4671"/>
                    <a:pt x="1968" y="4803"/>
                    <a:pt x="1811" y="4803"/>
                  </a:cubicBezTo>
                  <a:cubicBezTo>
                    <a:pt x="1794" y="4803"/>
                    <a:pt x="1777" y="4801"/>
                    <a:pt x="1760" y="4798"/>
                  </a:cubicBezTo>
                  <a:cubicBezTo>
                    <a:pt x="1672" y="4776"/>
                    <a:pt x="1606" y="4688"/>
                    <a:pt x="1617" y="4600"/>
                  </a:cubicBezTo>
                  <a:cubicBezTo>
                    <a:pt x="1637" y="4447"/>
                    <a:pt x="1790" y="4323"/>
                    <a:pt x="1934" y="4323"/>
                  </a:cubicBezTo>
                  <a:close/>
                  <a:moveTo>
                    <a:pt x="3927" y="0"/>
                  </a:moveTo>
                  <a:cubicBezTo>
                    <a:pt x="3844" y="0"/>
                    <a:pt x="3759" y="8"/>
                    <a:pt x="3673" y="26"/>
                  </a:cubicBezTo>
                  <a:cubicBezTo>
                    <a:pt x="3607" y="48"/>
                    <a:pt x="3519" y="48"/>
                    <a:pt x="3442" y="59"/>
                  </a:cubicBezTo>
                  <a:cubicBezTo>
                    <a:pt x="3112" y="81"/>
                    <a:pt x="2793" y="179"/>
                    <a:pt x="2485" y="322"/>
                  </a:cubicBezTo>
                  <a:cubicBezTo>
                    <a:pt x="1980" y="575"/>
                    <a:pt x="1518" y="916"/>
                    <a:pt x="1122" y="1323"/>
                  </a:cubicBezTo>
                  <a:cubicBezTo>
                    <a:pt x="748" y="1708"/>
                    <a:pt x="484" y="2148"/>
                    <a:pt x="341" y="2665"/>
                  </a:cubicBezTo>
                  <a:cubicBezTo>
                    <a:pt x="220" y="3094"/>
                    <a:pt x="121" y="3523"/>
                    <a:pt x="55" y="3962"/>
                  </a:cubicBezTo>
                  <a:cubicBezTo>
                    <a:pt x="22" y="4226"/>
                    <a:pt x="0" y="4490"/>
                    <a:pt x="33" y="4765"/>
                  </a:cubicBezTo>
                  <a:cubicBezTo>
                    <a:pt x="110" y="5392"/>
                    <a:pt x="407" y="5909"/>
                    <a:pt x="869" y="6338"/>
                  </a:cubicBezTo>
                  <a:cubicBezTo>
                    <a:pt x="1155" y="6591"/>
                    <a:pt x="1485" y="6723"/>
                    <a:pt x="1859" y="6745"/>
                  </a:cubicBezTo>
                  <a:cubicBezTo>
                    <a:pt x="1882" y="6746"/>
                    <a:pt x="1905" y="6746"/>
                    <a:pt x="1928" y="6746"/>
                  </a:cubicBezTo>
                  <a:cubicBezTo>
                    <a:pt x="2221" y="6746"/>
                    <a:pt x="2496" y="6682"/>
                    <a:pt x="2771" y="6580"/>
                  </a:cubicBezTo>
                  <a:cubicBezTo>
                    <a:pt x="2804" y="6569"/>
                    <a:pt x="2837" y="6547"/>
                    <a:pt x="2870" y="6536"/>
                  </a:cubicBezTo>
                  <a:cubicBezTo>
                    <a:pt x="2837" y="6470"/>
                    <a:pt x="2815" y="6404"/>
                    <a:pt x="2782" y="6349"/>
                  </a:cubicBezTo>
                  <a:cubicBezTo>
                    <a:pt x="2694" y="6173"/>
                    <a:pt x="2628" y="5975"/>
                    <a:pt x="2628" y="5766"/>
                  </a:cubicBezTo>
                  <a:cubicBezTo>
                    <a:pt x="2617" y="5304"/>
                    <a:pt x="2804" y="4897"/>
                    <a:pt x="3079" y="4534"/>
                  </a:cubicBezTo>
                  <a:cubicBezTo>
                    <a:pt x="3090" y="4523"/>
                    <a:pt x="3101" y="4512"/>
                    <a:pt x="3112" y="4501"/>
                  </a:cubicBezTo>
                  <a:cubicBezTo>
                    <a:pt x="3354" y="4270"/>
                    <a:pt x="3629" y="4094"/>
                    <a:pt x="3959" y="4006"/>
                  </a:cubicBezTo>
                  <a:cubicBezTo>
                    <a:pt x="4089" y="3966"/>
                    <a:pt x="4221" y="3944"/>
                    <a:pt x="4352" y="3944"/>
                  </a:cubicBezTo>
                  <a:cubicBezTo>
                    <a:pt x="4542" y="3944"/>
                    <a:pt x="4729" y="3990"/>
                    <a:pt x="4905" y="4094"/>
                  </a:cubicBezTo>
                  <a:cubicBezTo>
                    <a:pt x="4982" y="4127"/>
                    <a:pt x="5048" y="4182"/>
                    <a:pt x="5125" y="4237"/>
                  </a:cubicBezTo>
                  <a:lnTo>
                    <a:pt x="5114" y="4226"/>
                  </a:lnTo>
                  <a:cubicBezTo>
                    <a:pt x="5136" y="4204"/>
                    <a:pt x="5158" y="4182"/>
                    <a:pt x="5169" y="4160"/>
                  </a:cubicBezTo>
                  <a:cubicBezTo>
                    <a:pt x="5488" y="3468"/>
                    <a:pt x="5642" y="2731"/>
                    <a:pt x="5609" y="1972"/>
                  </a:cubicBezTo>
                  <a:cubicBezTo>
                    <a:pt x="5598" y="1598"/>
                    <a:pt x="5488" y="1246"/>
                    <a:pt x="5334" y="905"/>
                  </a:cubicBezTo>
                  <a:cubicBezTo>
                    <a:pt x="5169" y="575"/>
                    <a:pt x="4916" y="344"/>
                    <a:pt x="4597" y="179"/>
                  </a:cubicBezTo>
                  <a:cubicBezTo>
                    <a:pt x="4386" y="66"/>
                    <a:pt x="4163" y="0"/>
                    <a:pt x="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3"/>
            <p:cNvSpPr/>
            <p:nvPr/>
          </p:nvSpPr>
          <p:spPr>
            <a:xfrm flipH="1">
              <a:off x="2866516" y="1680821"/>
              <a:ext cx="753889" cy="899629"/>
            </a:xfrm>
            <a:custGeom>
              <a:avLst/>
              <a:gdLst/>
              <a:ahLst/>
              <a:cxnLst/>
              <a:rect l="l" t="t" r="r" b="b"/>
              <a:pathLst>
                <a:path w="7930" h="9463" extrusionOk="0">
                  <a:moveTo>
                    <a:pt x="4245" y="463"/>
                  </a:moveTo>
                  <a:cubicBezTo>
                    <a:pt x="4256" y="463"/>
                    <a:pt x="4275" y="482"/>
                    <a:pt x="4295" y="510"/>
                  </a:cubicBezTo>
                  <a:lnTo>
                    <a:pt x="4295" y="510"/>
                  </a:lnTo>
                  <a:cubicBezTo>
                    <a:pt x="4265" y="530"/>
                    <a:pt x="4245" y="540"/>
                    <a:pt x="4234" y="540"/>
                  </a:cubicBezTo>
                  <a:cubicBezTo>
                    <a:pt x="4201" y="540"/>
                    <a:pt x="4190" y="518"/>
                    <a:pt x="4201" y="496"/>
                  </a:cubicBezTo>
                  <a:cubicBezTo>
                    <a:pt x="4201" y="485"/>
                    <a:pt x="4223" y="463"/>
                    <a:pt x="4245" y="463"/>
                  </a:cubicBezTo>
                  <a:close/>
                  <a:moveTo>
                    <a:pt x="6170" y="848"/>
                  </a:moveTo>
                  <a:cubicBezTo>
                    <a:pt x="6368" y="914"/>
                    <a:pt x="6555" y="980"/>
                    <a:pt x="6720" y="1101"/>
                  </a:cubicBezTo>
                  <a:cubicBezTo>
                    <a:pt x="6742" y="1112"/>
                    <a:pt x="6753" y="1123"/>
                    <a:pt x="6753" y="1145"/>
                  </a:cubicBezTo>
                  <a:cubicBezTo>
                    <a:pt x="6753" y="1156"/>
                    <a:pt x="6753" y="1178"/>
                    <a:pt x="6742" y="1189"/>
                  </a:cubicBezTo>
                  <a:cubicBezTo>
                    <a:pt x="6731" y="1200"/>
                    <a:pt x="6720" y="1200"/>
                    <a:pt x="6709" y="1200"/>
                  </a:cubicBezTo>
                  <a:cubicBezTo>
                    <a:pt x="6698" y="1200"/>
                    <a:pt x="6676" y="1189"/>
                    <a:pt x="6665" y="1178"/>
                  </a:cubicBezTo>
                  <a:cubicBezTo>
                    <a:pt x="6511" y="1079"/>
                    <a:pt x="6346" y="1013"/>
                    <a:pt x="6181" y="969"/>
                  </a:cubicBezTo>
                  <a:cubicBezTo>
                    <a:pt x="6170" y="969"/>
                    <a:pt x="6148" y="969"/>
                    <a:pt x="6148" y="958"/>
                  </a:cubicBezTo>
                  <a:cubicBezTo>
                    <a:pt x="6126" y="936"/>
                    <a:pt x="6104" y="914"/>
                    <a:pt x="6115" y="903"/>
                  </a:cubicBezTo>
                  <a:cubicBezTo>
                    <a:pt x="6115" y="881"/>
                    <a:pt x="6148" y="870"/>
                    <a:pt x="6170" y="859"/>
                  </a:cubicBezTo>
                  <a:lnTo>
                    <a:pt x="6170" y="848"/>
                  </a:lnTo>
                  <a:close/>
                  <a:moveTo>
                    <a:pt x="6918" y="1365"/>
                  </a:moveTo>
                  <a:cubicBezTo>
                    <a:pt x="6940" y="1376"/>
                    <a:pt x="6951" y="1398"/>
                    <a:pt x="6973" y="1420"/>
                  </a:cubicBezTo>
                  <a:cubicBezTo>
                    <a:pt x="6940" y="1442"/>
                    <a:pt x="6918" y="1453"/>
                    <a:pt x="6907" y="1453"/>
                  </a:cubicBezTo>
                  <a:cubicBezTo>
                    <a:pt x="6885" y="1453"/>
                    <a:pt x="6885" y="1420"/>
                    <a:pt x="6863" y="1409"/>
                  </a:cubicBezTo>
                  <a:cubicBezTo>
                    <a:pt x="6885" y="1387"/>
                    <a:pt x="6907" y="1365"/>
                    <a:pt x="6918" y="1365"/>
                  </a:cubicBezTo>
                  <a:close/>
                  <a:moveTo>
                    <a:pt x="5345" y="692"/>
                  </a:moveTo>
                  <a:cubicBezTo>
                    <a:pt x="5439" y="692"/>
                    <a:pt x="5535" y="696"/>
                    <a:pt x="5631" y="705"/>
                  </a:cubicBezTo>
                  <a:lnTo>
                    <a:pt x="5697" y="705"/>
                  </a:lnTo>
                  <a:cubicBezTo>
                    <a:pt x="5730" y="716"/>
                    <a:pt x="5763" y="727"/>
                    <a:pt x="5763" y="760"/>
                  </a:cubicBezTo>
                  <a:cubicBezTo>
                    <a:pt x="5763" y="804"/>
                    <a:pt x="5730" y="815"/>
                    <a:pt x="5697" y="815"/>
                  </a:cubicBezTo>
                  <a:lnTo>
                    <a:pt x="5609" y="815"/>
                  </a:lnTo>
                  <a:cubicBezTo>
                    <a:pt x="5554" y="804"/>
                    <a:pt x="5499" y="804"/>
                    <a:pt x="5444" y="804"/>
                  </a:cubicBezTo>
                  <a:cubicBezTo>
                    <a:pt x="5418" y="803"/>
                    <a:pt x="5391" y="803"/>
                    <a:pt x="5364" y="803"/>
                  </a:cubicBezTo>
                  <a:cubicBezTo>
                    <a:pt x="4910" y="803"/>
                    <a:pt x="4475" y="893"/>
                    <a:pt x="4070" y="1101"/>
                  </a:cubicBezTo>
                  <a:cubicBezTo>
                    <a:pt x="3531" y="1365"/>
                    <a:pt x="3069" y="1717"/>
                    <a:pt x="2640" y="2134"/>
                  </a:cubicBezTo>
                  <a:cubicBezTo>
                    <a:pt x="2475" y="2299"/>
                    <a:pt x="2332" y="2475"/>
                    <a:pt x="2178" y="2651"/>
                  </a:cubicBezTo>
                  <a:cubicBezTo>
                    <a:pt x="2156" y="2673"/>
                    <a:pt x="2145" y="2695"/>
                    <a:pt x="2134" y="2706"/>
                  </a:cubicBezTo>
                  <a:cubicBezTo>
                    <a:pt x="2112" y="2736"/>
                    <a:pt x="2090" y="2750"/>
                    <a:pt x="2071" y="2750"/>
                  </a:cubicBezTo>
                  <a:cubicBezTo>
                    <a:pt x="2062" y="2750"/>
                    <a:pt x="2053" y="2747"/>
                    <a:pt x="2046" y="2739"/>
                  </a:cubicBezTo>
                  <a:cubicBezTo>
                    <a:pt x="2013" y="2695"/>
                    <a:pt x="2035" y="2662"/>
                    <a:pt x="2057" y="2640"/>
                  </a:cubicBezTo>
                  <a:cubicBezTo>
                    <a:pt x="2068" y="2607"/>
                    <a:pt x="2101" y="2585"/>
                    <a:pt x="2123" y="2552"/>
                  </a:cubicBezTo>
                  <a:cubicBezTo>
                    <a:pt x="2618" y="1948"/>
                    <a:pt x="3201" y="1442"/>
                    <a:pt x="3883" y="1068"/>
                  </a:cubicBezTo>
                  <a:cubicBezTo>
                    <a:pt x="4347" y="817"/>
                    <a:pt x="4834" y="692"/>
                    <a:pt x="5345" y="692"/>
                  </a:cubicBezTo>
                  <a:close/>
                  <a:moveTo>
                    <a:pt x="3692" y="669"/>
                  </a:moveTo>
                  <a:cubicBezTo>
                    <a:pt x="3704" y="669"/>
                    <a:pt x="3722" y="685"/>
                    <a:pt x="3740" y="694"/>
                  </a:cubicBezTo>
                  <a:cubicBezTo>
                    <a:pt x="3729" y="716"/>
                    <a:pt x="3729" y="738"/>
                    <a:pt x="3718" y="749"/>
                  </a:cubicBezTo>
                  <a:cubicBezTo>
                    <a:pt x="3685" y="771"/>
                    <a:pt x="3663" y="782"/>
                    <a:pt x="3630" y="804"/>
                  </a:cubicBezTo>
                  <a:cubicBezTo>
                    <a:pt x="2750" y="1288"/>
                    <a:pt x="2057" y="1970"/>
                    <a:pt x="1518" y="2816"/>
                  </a:cubicBezTo>
                  <a:cubicBezTo>
                    <a:pt x="1496" y="2849"/>
                    <a:pt x="1474" y="2893"/>
                    <a:pt x="1441" y="2937"/>
                  </a:cubicBezTo>
                  <a:cubicBezTo>
                    <a:pt x="1427" y="2951"/>
                    <a:pt x="1409" y="2965"/>
                    <a:pt x="1392" y="2965"/>
                  </a:cubicBezTo>
                  <a:cubicBezTo>
                    <a:pt x="1382" y="2965"/>
                    <a:pt x="1372" y="2960"/>
                    <a:pt x="1364" y="2948"/>
                  </a:cubicBezTo>
                  <a:cubicBezTo>
                    <a:pt x="1353" y="2937"/>
                    <a:pt x="1353" y="2893"/>
                    <a:pt x="1364" y="2871"/>
                  </a:cubicBezTo>
                  <a:cubicBezTo>
                    <a:pt x="1364" y="2838"/>
                    <a:pt x="1397" y="2805"/>
                    <a:pt x="1408" y="2783"/>
                  </a:cubicBezTo>
                  <a:cubicBezTo>
                    <a:pt x="1628" y="2420"/>
                    <a:pt x="1881" y="2090"/>
                    <a:pt x="2178" y="1794"/>
                  </a:cubicBezTo>
                  <a:cubicBezTo>
                    <a:pt x="2574" y="1376"/>
                    <a:pt x="3025" y="1002"/>
                    <a:pt x="3531" y="727"/>
                  </a:cubicBezTo>
                  <a:cubicBezTo>
                    <a:pt x="3586" y="705"/>
                    <a:pt x="3630" y="683"/>
                    <a:pt x="3685" y="672"/>
                  </a:cubicBezTo>
                  <a:cubicBezTo>
                    <a:pt x="3687" y="670"/>
                    <a:pt x="3689" y="669"/>
                    <a:pt x="3692" y="669"/>
                  </a:cubicBezTo>
                  <a:close/>
                  <a:moveTo>
                    <a:pt x="1177" y="3248"/>
                  </a:moveTo>
                  <a:cubicBezTo>
                    <a:pt x="1186" y="3248"/>
                    <a:pt x="1194" y="3251"/>
                    <a:pt x="1199" y="3256"/>
                  </a:cubicBezTo>
                  <a:cubicBezTo>
                    <a:pt x="1210" y="3267"/>
                    <a:pt x="1232" y="3289"/>
                    <a:pt x="1221" y="3300"/>
                  </a:cubicBezTo>
                  <a:cubicBezTo>
                    <a:pt x="1210" y="3333"/>
                    <a:pt x="1199" y="3366"/>
                    <a:pt x="1177" y="3399"/>
                  </a:cubicBezTo>
                  <a:cubicBezTo>
                    <a:pt x="1089" y="3564"/>
                    <a:pt x="1001" y="3740"/>
                    <a:pt x="924" y="3905"/>
                  </a:cubicBezTo>
                  <a:cubicBezTo>
                    <a:pt x="847" y="4070"/>
                    <a:pt x="792" y="4246"/>
                    <a:pt x="726" y="4411"/>
                  </a:cubicBezTo>
                  <a:cubicBezTo>
                    <a:pt x="715" y="4433"/>
                    <a:pt x="715" y="4455"/>
                    <a:pt x="704" y="4477"/>
                  </a:cubicBezTo>
                  <a:cubicBezTo>
                    <a:pt x="693" y="4488"/>
                    <a:pt x="671" y="4499"/>
                    <a:pt x="660" y="4510"/>
                  </a:cubicBezTo>
                  <a:cubicBezTo>
                    <a:pt x="649" y="4488"/>
                    <a:pt x="627" y="4477"/>
                    <a:pt x="627" y="4466"/>
                  </a:cubicBezTo>
                  <a:cubicBezTo>
                    <a:pt x="627" y="4422"/>
                    <a:pt x="627" y="4378"/>
                    <a:pt x="638" y="4334"/>
                  </a:cubicBezTo>
                  <a:cubicBezTo>
                    <a:pt x="715" y="4147"/>
                    <a:pt x="792" y="3949"/>
                    <a:pt x="869" y="3773"/>
                  </a:cubicBezTo>
                  <a:cubicBezTo>
                    <a:pt x="935" y="3619"/>
                    <a:pt x="1012" y="3487"/>
                    <a:pt x="1089" y="3344"/>
                  </a:cubicBezTo>
                  <a:cubicBezTo>
                    <a:pt x="1111" y="3311"/>
                    <a:pt x="1133" y="3278"/>
                    <a:pt x="1155" y="3256"/>
                  </a:cubicBezTo>
                  <a:cubicBezTo>
                    <a:pt x="1161" y="3251"/>
                    <a:pt x="1169" y="3248"/>
                    <a:pt x="1177" y="3248"/>
                  </a:cubicBezTo>
                  <a:close/>
                  <a:moveTo>
                    <a:pt x="1771" y="3289"/>
                  </a:moveTo>
                  <a:cubicBezTo>
                    <a:pt x="1782" y="3311"/>
                    <a:pt x="1804" y="3333"/>
                    <a:pt x="1804" y="3344"/>
                  </a:cubicBezTo>
                  <a:cubicBezTo>
                    <a:pt x="1804" y="3366"/>
                    <a:pt x="1793" y="3399"/>
                    <a:pt x="1782" y="3410"/>
                  </a:cubicBezTo>
                  <a:cubicBezTo>
                    <a:pt x="1716" y="3531"/>
                    <a:pt x="1650" y="3641"/>
                    <a:pt x="1584" y="3751"/>
                  </a:cubicBezTo>
                  <a:cubicBezTo>
                    <a:pt x="1364" y="4136"/>
                    <a:pt x="1166" y="4521"/>
                    <a:pt x="1023" y="4928"/>
                  </a:cubicBezTo>
                  <a:cubicBezTo>
                    <a:pt x="902" y="5258"/>
                    <a:pt x="825" y="5588"/>
                    <a:pt x="803" y="5939"/>
                  </a:cubicBezTo>
                  <a:cubicBezTo>
                    <a:pt x="792" y="6280"/>
                    <a:pt x="770" y="6621"/>
                    <a:pt x="847" y="6951"/>
                  </a:cubicBezTo>
                  <a:cubicBezTo>
                    <a:pt x="858" y="6973"/>
                    <a:pt x="858" y="7006"/>
                    <a:pt x="847" y="7028"/>
                  </a:cubicBezTo>
                  <a:cubicBezTo>
                    <a:pt x="847" y="7039"/>
                    <a:pt x="836" y="7061"/>
                    <a:pt x="825" y="7061"/>
                  </a:cubicBezTo>
                  <a:cubicBezTo>
                    <a:pt x="814" y="7061"/>
                    <a:pt x="781" y="7061"/>
                    <a:pt x="781" y="7050"/>
                  </a:cubicBezTo>
                  <a:cubicBezTo>
                    <a:pt x="759" y="7017"/>
                    <a:pt x="748" y="6995"/>
                    <a:pt x="748" y="6962"/>
                  </a:cubicBezTo>
                  <a:cubicBezTo>
                    <a:pt x="726" y="6819"/>
                    <a:pt x="693" y="6676"/>
                    <a:pt x="693" y="6544"/>
                  </a:cubicBezTo>
                  <a:cubicBezTo>
                    <a:pt x="693" y="6258"/>
                    <a:pt x="693" y="5961"/>
                    <a:pt x="726" y="5687"/>
                  </a:cubicBezTo>
                  <a:cubicBezTo>
                    <a:pt x="737" y="5456"/>
                    <a:pt x="803" y="5236"/>
                    <a:pt x="869" y="5016"/>
                  </a:cubicBezTo>
                  <a:cubicBezTo>
                    <a:pt x="1001" y="4598"/>
                    <a:pt x="1199" y="4213"/>
                    <a:pt x="1408" y="3839"/>
                  </a:cubicBezTo>
                  <a:cubicBezTo>
                    <a:pt x="1496" y="3674"/>
                    <a:pt x="1595" y="3520"/>
                    <a:pt x="1683" y="3377"/>
                  </a:cubicBezTo>
                  <a:cubicBezTo>
                    <a:pt x="1705" y="3344"/>
                    <a:pt x="1727" y="3322"/>
                    <a:pt x="1771" y="3289"/>
                  </a:cubicBezTo>
                  <a:close/>
                  <a:moveTo>
                    <a:pt x="1100" y="7468"/>
                  </a:moveTo>
                  <a:cubicBezTo>
                    <a:pt x="1100" y="7479"/>
                    <a:pt x="1122" y="7501"/>
                    <a:pt x="1122" y="7512"/>
                  </a:cubicBezTo>
                  <a:cubicBezTo>
                    <a:pt x="1111" y="7534"/>
                    <a:pt x="1100" y="7545"/>
                    <a:pt x="1067" y="7578"/>
                  </a:cubicBezTo>
                  <a:cubicBezTo>
                    <a:pt x="1056" y="7534"/>
                    <a:pt x="1034" y="7512"/>
                    <a:pt x="1045" y="7501"/>
                  </a:cubicBezTo>
                  <a:cubicBezTo>
                    <a:pt x="1056" y="7490"/>
                    <a:pt x="1078" y="7479"/>
                    <a:pt x="1100" y="7468"/>
                  </a:cubicBezTo>
                  <a:close/>
                  <a:moveTo>
                    <a:pt x="514" y="5014"/>
                  </a:moveTo>
                  <a:cubicBezTo>
                    <a:pt x="542" y="5014"/>
                    <a:pt x="560" y="5074"/>
                    <a:pt x="539" y="5115"/>
                  </a:cubicBezTo>
                  <a:cubicBezTo>
                    <a:pt x="484" y="5324"/>
                    <a:pt x="418" y="5544"/>
                    <a:pt x="385" y="5753"/>
                  </a:cubicBezTo>
                  <a:cubicBezTo>
                    <a:pt x="287" y="6291"/>
                    <a:pt x="287" y="6819"/>
                    <a:pt x="440" y="7347"/>
                  </a:cubicBezTo>
                  <a:cubicBezTo>
                    <a:pt x="495" y="7523"/>
                    <a:pt x="572" y="7699"/>
                    <a:pt x="682" y="7864"/>
                  </a:cubicBezTo>
                  <a:cubicBezTo>
                    <a:pt x="704" y="7886"/>
                    <a:pt x="715" y="7908"/>
                    <a:pt x="726" y="7941"/>
                  </a:cubicBezTo>
                  <a:cubicBezTo>
                    <a:pt x="726" y="7952"/>
                    <a:pt x="715" y="7963"/>
                    <a:pt x="704" y="7974"/>
                  </a:cubicBezTo>
                  <a:cubicBezTo>
                    <a:pt x="693" y="7985"/>
                    <a:pt x="671" y="7985"/>
                    <a:pt x="671" y="7985"/>
                  </a:cubicBezTo>
                  <a:cubicBezTo>
                    <a:pt x="638" y="7963"/>
                    <a:pt x="616" y="7941"/>
                    <a:pt x="594" y="7919"/>
                  </a:cubicBezTo>
                  <a:cubicBezTo>
                    <a:pt x="495" y="7765"/>
                    <a:pt x="418" y="7600"/>
                    <a:pt x="363" y="7435"/>
                  </a:cubicBezTo>
                  <a:cubicBezTo>
                    <a:pt x="232" y="7061"/>
                    <a:pt x="199" y="6665"/>
                    <a:pt x="221" y="6225"/>
                  </a:cubicBezTo>
                  <a:lnTo>
                    <a:pt x="221" y="6225"/>
                  </a:lnTo>
                  <a:lnTo>
                    <a:pt x="221" y="6236"/>
                  </a:lnTo>
                  <a:cubicBezTo>
                    <a:pt x="221" y="5862"/>
                    <a:pt x="319" y="5478"/>
                    <a:pt x="440" y="5093"/>
                  </a:cubicBezTo>
                  <a:cubicBezTo>
                    <a:pt x="451" y="5049"/>
                    <a:pt x="462" y="5016"/>
                    <a:pt x="506" y="5016"/>
                  </a:cubicBezTo>
                  <a:cubicBezTo>
                    <a:pt x="509" y="5015"/>
                    <a:pt x="511" y="5014"/>
                    <a:pt x="514" y="5014"/>
                  </a:cubicBezTo>
                  <a:close/>
                  <a:moveTo>
                    <a:pt x="913" y="8271"/>
                  </a:moveTo>
                  <a:cubicBezTo>
                    <a:pt x="935" y="8271"/>
                    <a:pt x="957" y="8271"/>
                    <a:pt x="968" y="8282"/>
                  </a:cubicBezTo>
                  <a:cubicBezTo>
                    <a:pt x="1045" y="8348"/>
                    <a:pt x="1122" y="8414"/>
                    <a:pt x="1199" y="8491"/>
                  </a:cubicBezTo>
                  <a:cubicBezTo>
                    <a:pt x="1210" y="8491"/>
                    <a:pt x="1199" y="8535"/>
                    <a:pt x="1199" y="8546"/>
                  </a:cubicBezTo>
                  <a:cubicBezTo>
                    <a:pt x="1188" y="8557"/>
                    <a:pt x="1155" y="8557"/>
                    <a:pt x="1144" y="8557"/>
                  </a:cubicBezTo>
                  <a:cubicBezTo>
                    <a:pt x="1067" y="8491"/>
                    <a:pt x="990" y="8414"/>
                    <a:pt x="913" y="8348"/>
                  </a:cubicBezTo>
                  <a:cubicBezTo>
                    <a:pt x="902" y="8337"/>
                    <a:pt x="913" y="8293"/>
                    <a:pt x="913" y="8271"/>
                  </a:cubicBezTo>
                  <a:close/>
                  <a:moveTo>
                    <a:pt x="1518" y="8744"/>
                  </a:moveTo>
                  <a:cubicBezTo>
                    <a:pt x="1551" y="8744"/>
                    <a:pt x="1584" y="8766"/>
                    <a:pt x="1584" y="8788"/>
                  </a:cubicBezTo>
                  <a:cubicBezTo>
                    <a:pt x="1573" y="8810"/>
                    <a:pt x="1551" y="8832"/>
                    <a:pt x="1540" y="8832"/>
                  </a:cubicBezTo>
                  <a:cubicBezTo>
                    <a:pt x="1518" y="8832"/>
                    <a:pt x="1496" y="8821"/>
                    <a:pt x="1452" y="8799"/>
                  </a:cubicBezTo>
                  <a:cubicBezTo>
                    <a:pt x="1485" y="8766"/>
                    <a:pt x="1496" y="8755"/>
                    <a:pt x="1518" y="8744"/>
                  </a:cubicBezTo>
                  <a:close/>
                  <a:moveTo>
                    <a:pt x="5333" y="1"/>
                  </a:moveTo>
                  <a:cubicBezTo>
                    <a:pt x="5319" y="1"/>
                    <a:pt x="5305" y="1"/>
                    <a:pt x="5290" y="1"/>
                  </a:cubicBezTo>
                  <a:cubicBezTo>
                    <a:pt x="5081" y="1"/>
                    <a:pt x="4861" y="34"/>
                    <a:pt x="4652" y="56"/>
                  </a:cubicBezTo>
                  <a:cubicBezTo>
                    <a:pt x="4169" y="111"/>
                    <a:pt x="3729" y="276"/>
                    <a:pt x="3311" y="529"/>
                  </a:cubicBezTo>
                  <a:cubicBezTo>
                    <a:pt x="2904" y="793"/>
                    <a:pt x="2530" y="1101"/>
                    <a:pt x="2178" y="1431"/>
                  </a:cubicBezTo>
                  <a:cubicBezTo>
                    <a:pt x="1804" y="1761"/>
                    <a:pt x="1485" y="2134"/>
                    <a:pt x="1232" y="2563"/>
                  </a:cubicBezTo>
                  <a:cubicBezTo>
                    <a:pt x="1078" y="2827"/>
                    <a:pt x="935" y="3080"/>
                    <a:pt x="792" y="3344"/>
                  </a:cubicBezTo>
                  <a:cubicBezTo>
                    <a:pt x="715" y="3465"/>
                    <a:pt x="649" y="3597"/>
                    <a:pt x="605" y="3729"/>
                  </a:cubicBezTo>
                  <a:cubicBezTo>
                    <a:pt x="429" y="4180"/>
                    <a:pt x="298" y="4631"/>
                    <a:pt x="177" y="5093"/>
                  </a:cubicBezTo>
                  <a:cubicBezTo>
                    <a:pt x="100" y="5390"/>
                    <a:pt x="34" y="5687"/>
                    <a:pt x="23" y="5994"/>
                  </a:cubicBezTo>
                  <a:cubicBezTo>
                    <a:pt x="1" y="6500"/>
                    <a:pt x="56" y="6995"/>
                    <a:pt x="188" y="7479"/>
                  </a:cubicBezTo>
                  <a:cubicBezTo>
                    <a:pt x="298" y="7864"/>
                    <a:pt x="462" y="8227"/>
                    <a:pt x="704" y="8557"/>
                  </a:cubicBezTo>
                  <a:cubicBezTo>
                    <a:pt x="847" y="8755"/>
                    <a:pt x="1034" y="8909"/>
                    <a:pt x="1265" y="9019"/>
                  </a:cubicBezTo>
                  <a:cubicBezTo>
                    <a:pt x="1562" y="9162"/>
                    <a:pt x="1870" y="9283"/>
                    <a:pt x="2178" y="9371"/>
                  </a:cubicBezTo>
                  <a:cubicBezTo>
                    <a:pt x="2389" y="9425"/>
                    <a:pt x="2599" y="9462"/>
                    <a:pt x="2810" y="9462"/>
                  </a:cubicBezTo>
                  <a:cubicBezTo>
                    <a:pt x="2940" y="9462"/>
                    <a:pt x="3071" y="9448"/>
                    <a:pt x="3201" y="9415"/>
                  </a:cubicBezTo>
                  <a:cubicBezTo>
                    <a:pt x="3476" y="9338"/>
                    <a:pt x="3740" y="9250"/>
                    <a:pt x="3993" y="9140"/>
                  </a:cubicBezTo>
                  <a:cubicBezTo>
                    <a:pt x="4234" y="9030"/>
                    <a:pt x="4465" y="8909"/>
                    <a:pt x="4707" y="8799"/>
                  </a:cubicBezTo>
                  <a:cubicBezTo>
                    <a:pt x="5235" y="8535"/>
                    <a:pt x="5675" y="8150"/>
                    <a:pt x="6093" y="7688"/>
                  </a:cubicBezTo>
                  <a:lnTo>
                    <a:pt x="6093" y="7677"/>
                  </a:lnTo>
                  <a:cubicBezTo>
                    <a:pt x="6049" y="7699"/>
                    <a:pt x="6038" y="7699"/>
                    <a:pt x="6038" y="7699"/>
                  </a:cubicBezTo>
                  <a:cubicBezTo>
                    <a:pt x="6005" y="7721"/>
                    <a:pt x="5983" y="7754"/>
                    <a:pt x="5950" y="7776"/>
                  </a:cubicBezTo>
                  <a:cubicBezTo>
                    <a:pt x="5543" y="8128"/>
                    <a:pt x="5081" y="8414"/>
                    <a:pt x="4553" y="8579"/>
                  </a:cubicBezTo>
                  <a:cubicBezTo>
                    <a:pt x="4332" y="8656"/>
                    <a:pt x="4101" y="8691"/>
                    <a:pt x="3863" y="8691"/>
                  </a:cubicBezTo>
                  <a:cubicBezTo>
                    <a:pt x="3829" y="8691"/>
                    <a:pt x="3795" y="8690"/>
                    <a:pt x="3762" y="8689"/>
                  </a:cubicBezTo>
                  <a:cubicBezTo>
                    <a:pt x="3410" y="8667"/>
                    <a:pt x="3091" y="8557"/>
                    <a:pt x="2816" y="8337"/>
                  </a:cubicBezTo>
                  <a:cubicBezTo>
                    <a:pt x="2299" y="7919"/>
                    <a:pt x="1969" y="7380"/>
                    <a:pt x="1859" y="6720"/>
                  </a:cubicBezTo>
                  <a:cubicBezTo>
                    <a:pt x="1804" y="6401"/>
                    <a:pt x="1837" y="6071"/>
                    <a:pt x="1881" y="5742"/>
                  </a:cubicBezTo>
                  <a:cubicBezTo>
                    <a:pt x="1925" y="5346"/>
                    <a:pt x="2024" y="4961"/>
                    <a:pt x="2123" y="4576"/>
                  </a:cubicBezTo>
                  <a:cubicBezTo>
                    <a:pt x="2244" y="4092"/>
                    <a:pt x="2464" y="3663"/>
                    <a:pt x="2794" y="3278"/>
                  </a:cubicBezTo>
                  <a:cubicBezTo>
                    <a:pt x="3267" y="2728"/>
                    <a:pt x="3839" y="2299"/>
                    <a:pt x="4498" y="2013"/>
                  </a:cubicBezTo>
                  <a:cubicBezTo>
                    <a:pt x="4718" y="1904"/>
                    <a:pt x="4960" y="1838"/>
                    <a:pt x="5202" y="1805"/>
                  </a:cubicBezTo>
                  <a:cubicBezTo>
                    <a:pt x="5323" y="1794"/>
                    <a:pt x="5455" y="1783"/>
                    <a:pt x="5576" y="1761"/>
                  </a:cubicBezTo>
                  <a:cubicBezTo>
                    <a:pt x="5663" y="1745"/>
                    <a:pt x="5749" y="1737"/>
                    <a:pt x="5834" y="1737"/>
                  </a:cubicBezTo>
                  <a:cubicBezTo>
                    <a:pt x="6051" y="1737"/>
                    <a:pt x="6262" y="1787"/>
                    <a:pt x="6467" y="1882"/>
                  </a:cubicBezTo>
                  <a:cubicBezTo>
                    <a:pt x="6775" y="2024"/>
                    <a:pt x="7050" y="2222"/>
                    <a:pt x="7237" y="2519"/>
                  </a:cubicBezTo>
                  <a:cubicBezTo>
                    <a:pt x="7435" y="2827"/>
                    <a:pt x="7545" y="3157"/>
                    <a:pt x="7600" y="3520"/>
                  </a:cubicBezTo>
                  <a:cubicBezTo>
                    <a:pt x="7666" y="3938"/>
                    <a:pt x="7644" y="4345"/>
                    <a:pt x="7578" y="4763"/>
                  </a:cubicBezTo>
                  <a:cubicBezTo>
                    <a:pt x="7556" y="4884"/>
                    <a:pt x="7523" y="4994"/>
                    <a:pt x="7512" y="5159"/>
                  </a:cubicBezTo>
                  <a:cubicBezTo>
                    <a:pt x="7600" y="4972"/>
                    <a:pt x="7644" y="4807"/>
                    <a:pt x="7688" y="4653"/>
                  </a:cubicBezTo>
                  <a:cubicBezTo>
                    <a:pt x="7908" y="3828"/>
                    <a:pt x="7930" y="3003"/>
                    <a:pt x="7688" y="2178"/>
                  </a:cubicBezTo>
                  <a:cubicBezTo>
                    <a:pt x="7523" y="1596"/>
                    <a:pt x="7226" y="1090"/>
                    <a:pt x="6819" y="650"/>
                  </a:cubicBezTo>
                  <a:cubicBezTo>
                    <a:pt x="6422" y="220"/>
                    <a:pt x="5920" y="1"/>
                    <a:pt x="5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3"/>
            <p:cNvSpPr/>
            <p:nvPr/>
          </p:nvSpPr>
          <p:spPr>
            <a:xfrm flipH="1">
              <a:off x="2957496" y="2241628"/>
              <a:ext cx="226927" cy="231776"/>
            </a:xfrm>
            <a:custGeom>
              <a:avLst/>
              <a:gdLst/>
              <a:ahLst/>
              <a:cxnLst/>
              <a:rect l="l" t="t" r="r" b="b"/>
              <a:pathLst>
                <a:path w="2387" h="2438" extrusionOk="0">
                  <a:moveTo>
                    <a:pt x="1677" y="1"/>
                  </a:moveTo>
                  <a:cubicBezTo>
                    <a:pt x="1591" y="1"/>
                    <a:pt x="1505" y="11"/>
                    <a:pt x="1419" y="29"/>
                  </a:cubicBezTo>
                  <a:cubicBezTo>
                    <a:pt x="1067" y="106"/>
                    <a:pt x="770" y="282"/>
                    <a:pt x="506" y="535"/>
                  </a:cubicBezTo>
                  <a:cubicBezTo>
                    <a:pt x="462" y="579"/>
                    <a:pt x="418" y="634"/>
                    <a:pt x="385" y="689"/>
                  </a:cubicBezTo>
                  <a:cubicBezTo>
                    <a:pt x="264" y="887"/>
                    <a:pt x="165" y="1096"/>
                    <a:pt x="99" y="1316"/>
                  </a:cubicBezTo>
                  <a:cubicBezTo>
                    <a:pt x="0" y="1723"/>
                    <a:pt x="77" y="2086"/>
                    <a:pt x="319" y="2438"/>
                  </a:cubicBezTo>
                  <a:cubicBezTo>
                    <a:pt x="352" y="2427"/>
                    <a:pt x="374" y="2416"/>
                    <a:pt x="396" y="2405"/>
                  </a:cubicBezTo>
                  <a:cubicBezTo>
                    <a:pt x="748" y="2229"/>
                    <a:pt x="1078" y="2020"/>
                    <a:pt x="1353" y="1745"/>
                  </a:cubicBezTo>
                  <a:cubicBezTo>
                    <a:pt x="1749" y="1349"/>
                    <a:pt x="2079" y="909"/>
                    <a:pt x="2343" y="414"/>
                  </a:cubicBezTo>
                  <a:cubicBezTo>
                    <a:pt x="2365" y="381"/>
                    <a:pt x="2376" y="348"/>
                    <a:pt x="2387" y="304"/>
                  </a:cubicBezTo>
                  <a:cubicBezTo>
                    <a:pt x="2332" y="216"/>
                    <a:pt x="2244" y="172"/>
                    <a:pt x="2167" y="117"/>
                  </a:cubicBezTo>
                  <a:cubicBezTo>
                    <a:pt x="2007" y="38"/>
                    <a:pt x="1843" y="1"/>
                    <a:pt x="1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3"/>
            <p:cNvSpPr/>
            <p:nvPr/>
          </p:nvSpPr>
          <p:spPr>
            <a:xfrm flipH="1">
              <a:off x="3172825" y="1926096"/>
              <a:ext cx="134997" cy="108663"/>
            </a:xfrm>
            <a:custGeom>
              <a:avLst/>
              <a:gdLst/>
              <a:ahLst/>
              <a:cxnLst/>
              <a:rect l="l" t="t" r="r" b="b"/>
              <a:pathLst>
                <a:path w="1420" h="1143" extrusionOk="0">
                  <a:moveTo>
                    <a:pt x="1365" y="0"/>
                  </a:moveTo>
                  <a:cubicBezTo>
                    <a:pt x="1351" y="0"/>
                    <a:pt x="1339" y="5"/>
                    <a:pt x="1331" y="5"/>
                  </a:cubicBezTo>
                  <a:cubicBezTo>
                    <a:pt x="1089" y="104"/>
                    <a:pt x="870" y="214"/>
                    <a:pt x="661" y="379"/>
                  </a:cubicBezTo>
                  <a:cubicBezTo>
                    <a:pt x="419" y="566"/>
                    <a:pt x="221" y="797"/>
                    <a:pt x="34" y="1039"/>
                  </a:cubicBezTo>
                  <a:cubicBezTo>
                    <a:pt x="23" y="1050"/>
                    <a:pt x="12" y="1061"/>
                    <a:pt x="12" y="1083"/>
                  </a:cubicBezTo>
                  <a:cubicBezTo>
                    <a:pt x="1" y="1094"/>
                    <a:pt x="1" y="1127"/>
                    <a:pt x="12" y="1127"/>
                  </a:cubicBezTo>
                  <a:cubicBezTo>
                    <a:pt x="27" y="1135"/>
                    <a:pt x="48" y="1143"/>
                    <a:pt x="63" y="1143"/>
                  </a:cubicBezTo>
                  <a:cubicBezTo>
                    <a:pt x="69" y="1143"/>
                    <a:pt x="74" y="1141"/>
                    <a:pt x="78" y="1138"/>
                  </a:cubicBezTo>
                  <a:cubicBezTo>
                    <a:pt x="122" y="1105"/>
                    <a:pt x="155" y="1050"/>
                    <a:pt x="199" y="1006"/>
                  </a:cubicBezTo>
                  <a:cubicBezTo>
                    <a:pt x="496" y="621"/>
                    <a:pt x="848" y="313"/>
                    <a:pt x="1309" y="137"/>
                  </a:cubicBezTo>
                  <a:cubicBezTo>
                    <a:pt x="1331" y="126"/>
                    <a:pt x="1375" y="104"/>
                    <a:pt x="1397" y="82"/>
                  </a:cubicBezTo>
                  <a:cubicBezTo>
                    <a:pt x="1408" y="71"/>
                    <a:pt x="1408" y="49"/>
                    <a:pt x="1419" y="38"/>
                  </a:cubicBezTo>
                  <a:cubicBezTo>
                    <a:pt x="1408" y="27"/>
                    <a:pt x="1397" y="5"/>
                    <a:pt x="1386" y="5"/>
                  </a:cubicBezTo>
                  <a:cubicBezTo>
                    <a:pt x="1379" y="2"/>
                    <a:pt x="1372" y="0"/>
                    <a:pt x="1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3"/>
            <p:cNvSpPr/>
            <p:nvPr/>
          </p:nvSpPr>
          <p:spPr>
            <a:xfrm flipH="1">
              <a:off x="3323413" y="2069649"/>
              <a:ext cx="51337" cy="119025"/>
            </a:xfrm>
            <a:custGeom>
              <a:avLst/>
              <a:gdLst/>
              <a:ahLst/>
              <a:cxnLst/>
              <a:rect l="l" t="t" r="r" b="b"/>
              <a:pathLst>
                <a:path w="540" h="1252" extrusionOk="0">
                  <a:moveTo>
                    <a:pt x="480" y="1"/>
                  </a:moveTo>
                  <a:cubicBezTo>
                    <a:pt x="428" y="1"/>
                    <a:pt x="417" y="50"/>
                    <a:pt x="397" y="90"/>
                  </a:cubicBezTo>
                  <a:cubicBezTo>
                    <a:pt x="232" y="365"/>
                    <a:pt x="133" y="662"/>
                    <a:pt x="56" y="970"/>
                  </a:cubicBezTo>
                  <a:cubicBezTo>
                    <a:pt x="34" y="1025"/>
                    <a:pt x="23" y="1091"/>
                    <a:pt x="1" y="1168"/>
                  </a:cubicBezTo>
                  <a:cubicBezTo>
                    <a:pt x="12" y="1190"/>
                    <a:pt x="23" y="1223"/>
                    <a:pt x="45" y="1245"/>
                  </a:cubicBezTo>
                  <a:cubicBezTo>
                    <a:pt x="49" y="1249"/>
                    <a:pt x="55" y="1251"/>
                    <a:pt x="60" y="1251"/>
                  </a:cubicBezTo>
                  <a:cubicBezTo>
                    <a:pt x="80" y="1251"/>
                    <a:pt x="102" y="1220"/>
                    <a:pt x="111" y="1168"/>
                  </a:cubicBezTo>
                  <a:cubicBezTo>
                    <a:pt x="199" y="816"/>
                    <a:pt x="298" y="453"/>
                    <a:pt x="496" y="134"/>
                  </a:cubicBezTo>
                  <a:cubicBezTo>
                    <a:pt x="540" y="57"/>
                    <a:pt x="529" y="2"/>
                    <a:pt x="496" y="2"/>
                  </a:cubicBezTo>
                  <a:cubicBezTo>
                    <a:pt x="490" y="1"/>
                    <a:pt x="485"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3"/>
            <p:cNvSpPr/>
            <p:nvPr/>
          </p:nvSpPr>
          <p:spPr>
            <a:xfrm flipH="1">
              <a:off x="3236615" y="2267106"/>
              <a:ext cx="49245" cy="45823"/>
            </a:xfrm>
            <a:custGeom>
              <a:avLst/>
              <a:gdLst/>
              <a:ahLst/>
              <a:cxnLst/>
              <a:rect l="l" t="t" r="r" b="b"/>
              <a:pathLst>
                <a:path w="518" h="482" extrusionOk="0">
                  <a:moveTo>
                    <a:pt x="325" y="112"/>
                  </a:moveTo>
                  <a:cubicBezTo>
                    <a:pt x="330" y="112"/>
                    <a:pt x="336" y="113"/>
                    <a:pt x="342" y="113"/>
                  </a:cubicBezTo>
                  <a:cubicBezTo>
                    <a:pt x="375" y="124"/>
                    <a:pt x="386" y="157"/>
                    <a:pt x="408" y="168"/>
                  </a:cubicBezTo>
                  <a:cubicBezTo>
                    <a:pt x="397" y="292"/>
                    <a:pt x="319" y="367"/>
                    <a:pt x="210" y="367"/>
                  </a:cubicBezTo>
                  <a:cubicBezTo>
                    <a:pt x="203" y="367"/>
                    <a:pt x="195" y="367"/>
                    <a:pt x="188" y="366"/>
                  </a:cubicBezTo>
                  <a:cubicBezTo>
                    <a:pt x="155" y="366"/>
                    <a:pt x="122" y="333"/>
                    <a:pt x="122" y="300"/>
                  </a:cubicBezTo>
                  <a:cubicBezTo>
                    <a:pt x="132" y="197"/>
                    <a:pt x="230" y="112"/>
                    <a:pt x="325" y="112"/>
                  </a:cubicBezTo>
                  <a:close/>
                  <a:moveTo>
                    <a:pt x="329" y="1"/>
                  </a:moveTo>
                  <a:cubicBezTo>
                    <a:pt x="185" y="1"/>
                    <a:pt x="32" y="125"/>
                    <a:pt x="12" y="278"/>
                  </a:cubicBezTo>
                  <a:cubicBezTo>
                    <a:pt x="1" y="377"/>
                    <a:pt x="67" y="454"/>
                    <a:pt x="155" y="476"/>
                  </a:cubicBezTo>
                  <a:cubicBezTo>
                    <a:pt x="172" y="479"/>
                    <a:pt x="189" y="481"/>
                    <a:pt x="206" y="481"/>
                  </a:cubicBezTo>
                  <a:cubicBezTo>
                    <a:pt x="363" y="481"/>
                    <a:pt x="508" y="349"/>
                    <a:pt x="518" y="190"/>
                  </a:cubicBezTo>
                  <a:cubicBezTo>
                    <a:pt x="518" y="91"/>
                    <a:pt x="463" y="25"/>
                    <a:pt x="364" y="3"/>
                  </a:cubicBezTo>
                  <a:cubicBezTo>
                    <a:pt x="352" y="2"/>
                    <a:pt x="341"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3"/>
            <p:cNvSpPr/>
            <p:nvPr/>
          </p:nvSpPr>
          <p:spPr>
            <a:xfrm flipH="1">
              <a:off x="3072433" y="1746513"/>
              <a:ext cx="356600" cy="195840"/>
            </a:xfrm>
            <a:custGeom>
              <a:avLst/>
              <a:gdLst/>
              <a:ahLst/>
              <a:cxnLst/>
              <a:rect l="l" t="t" r="r" b="b"/>
              <a:pathLst>
                <a:path w="3751" h="2060" extrusionOk="0">
                  <a:moveTo>
                    <a:pt x="3322" y="1"/>
                  </a:moveTo>
                  <a:cubicBezTo>
                    <a:pt x="2813" y="1"/>
                    <a:pt x="2334" y="126"/>
                    <a:pt x="1870" y="377"/>
                  </a:cubicBezTo>
                  <a:cubicBezTo>
                    <a:pt x="1188" y="751"/>
                    <a:pt x="594" y="1257"/>
                    <a:pt x="99" y="1861"/>
                  </a:cubicBezTo>
                  <a:cubicBezTo>
                    <a:pt x="77" y="1894"/>
                    <a:pt x="55" y="1916"/>
                    <a:pt x="33" y="1949"/>
                  </a:cubicBezTo>
                  <a:cubicBezTo>
                    <a:pt x="22" y="1982"/>
                    <a:pt x="0" y="2004"/>
                    <a:pt x="33" y="2048"/>
                  </a:cubicBezTo>
                  <a:cubicBezTo>
                    <a:pt x="37" y="2056"/>
                    <a:pt x="44" y="2059"/>
                    <a:pt x="53" y="2059"/>
                  </a:cubicBezTo>
                  <a:cubicBezTo>
                    <a:pt x="72" y="2059"/>
                    <a:pt x="99" y="2045"/>
                    <a:pt x="121" y="2015"/>
                  </a:cubicBezTo>
                  <a:cubicBezTo>
                    <a:pt x="132" y="2004"/>
                    <a:pt x="143" y="1982"/>
                    <a:pt x="165" y="1960"/>
                  </a:cubicBezTo>
                  <a:cubicBezTo>
                    <a:pt x="319" y="1795"/>
                    <a:pt x="462" y="1608"/>
                    <a:pt x="627" y="1443"/>
                  </a:cubicBezTo>
                  <a:cubicBezTo>
                    <a:pt x="1056" y="1026"/>
                    <a:pt x="1518" y="663"/>
                    <a:pt x="2057" y="410"/>
                  </a:cubicBezTo>
                  <a:cubicBezTo>
                    <a:pt x="2462" y="202"/>
                    <a:pt x="2897" y="112"/>
                    <a:pt x="3351" y="112"/>
                  </a:cubicBezTo>
                  <a:cubicBezTo>
                    <a:pt x="3378" y="112"/>
                    <a:pt x="3405" y="112"/>
                    <a:pt x="3431" y="113"/>
                  </a:cubicBezTo>
                  <a:cubicBezTo>
                    <a:pt x="3486" y="113"/>
                    <a:pt x="3541" y="113"/>
                    <a:pt x="3596" y="124"/>
                  </a:cubicBezTo>
                  <a:lnTo>
                    <a:pt x="3684" y="124"/>
                  </a:lnTo>
                  <a:cubicBezTo>
                    <a:pt x="3717" y="124"/>
                    <a:pt x="3750" y="113"/>
                    <a:pt x="3750" y="69"/>
                  </a:cubicBezTo>
                  <a:cubicBezTo>
                    <a:pt x="3739" y="36"/>
                    <a:pt x="3717" y="25"/>
                    <a:pt x="3684" y="14"/>
                  </a:cubicBezTo>
                  <a:lnTo>
                    <a:pt x="3607" y="14"/>
                  </a:lnTo>
                  <a:cubicBezTo>
                    <a:pt x="3511" y="5"/>
                    <a:pt x="3416" y="1"/>
                    <a:pt x="3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3"/>
            <p:cNvSpPr/>
            <p:nvPr/>
          </p:nvSpPr>
          <p:spPr>
            <a:xfrm flipH="1">
              <a:off x="3449853" y="1993500"/>
              <a:ext cx="104670" cy="358692"/>
            </a:xfrm>
            <a:custGeom>
              <a:avLst/>
              <a:gdLst/>
              <a:ahLst/>
              <a:cxnLst/>
              <a:rect l="l" t="t" r="r" b="b"/>
              <a:pathLst>
                <a:path w="1101" h="3773" extrusionOk="0">
                  <a:moveTo>
                    <a:pt x="1078" y="0"/>
                  </a:moveTo>
                  <a:cubicBezTo>
                    <a:pt x="1034" y="33"/>
                    <a:pt x="1012" y="55"/>
                    <a:pt x="990" y="77"/>
                  </a:cubicBezTo>
                  <a:cubicBezTo>
                    <a:pt x="902" y="231"/>
                    <a:pt x="803" y="385"/>
                    <a:pt x="715" y="539"/>
                  </a:cubicBezTo>
                  <a:cubicBezTo>
                    <a:pt x="506" y="924"/>
                    <a:pt x="308" y="1309"/>
                    <a:pt x="176" y="1727"/>
                  </a:cubicBezTo>
                  <a:cubicBezTo>
                    <a:pt x="110" y="1947"/>
                    <a:pt x="44" y="2167"/>
                    <a:pt x="33" y="2387"/>
                  </a:cubicBezTo>
                  <a:cubicBezTo>
                    <a:pt x="0" y="2672"/>
                    <a:pt x="0" y="2958"/>
                    <a:pt x="0" y="3244"/>
                  </a:cubicBezTo>
                  <a:cubicBezTo>
                    <a:pt x="0" y="3387"/>
                    <a:pt x="22" y="3530"/>
                    <a:pt x="44" y="3673"/>
                  </a:cubicBezTo>
                  <a:cubicBezTo>
                    <a:pt x="55" y="3706"/>
                    <a:pt x="66" y="3728"/>
                    <a:pt x="88" y="3750"/>
                  </a:cubicBezTo>
                  <a:cubicBezTo>
                    <a:pt x="88" y="3772"/>
                    <a:pt x="110" y="3772"/>
                    <a:pt x="132" y="3772"/>
                  </a:cubicBezTo>
                  <a:cubicBezTo>
                    <a:pt x="143" y="3772"/>
                    <a:pt x="154" y="3750"/>
                    <a:pt x="154" y="3728"/>
                  </a:cubicBezTo>
                  <a:cubicBezTo>
                    <a:pt x="165" y="3717"/>
                    <a:pt x="165" y="3684"/>
                    <a:pt x="154" y="3662"/>
                  </a:cubicBezTo>
                  <a:cubicBezTo>
                    <a:pt x="77" y="3332"/>
                    <a:pt x="99" y="2991"/>
                    <a:pt x="110" y="2650"/>
                  </a:cubicBezTo>
                  <a:cubicBezTo>
                    <a:pt x="132" y="2299"/>
                    <a:pt x="209" y="1969"/>
                    <a:pt x="330" y="1639"/>
                  </a:cubicBezTo>
                  <a:cubicBezTo>
                    <a:pt x="473" y="1221"/>
                    <a:pt x="671" y="836"/>
                    <a:pt x="891" y="462"/>
                  </a:cubicBezTo>
                  <a:cubicBezTo>
                    <a:pt x="957" y="352"/>
                    <a:pt x="1023" y="242"/>
                    <a:pt x="1089" y="121"/>
                  </a:cubicBezTo>
                  <a:cubicBezTo>
                    <a:pt x="1100" y="99"/>
                    <a:pt x="1100" y="77"/>
                    <a:pt x="1100" y="55"/>
                  </a:cubicBezTo>
                  <a:cubicBezTo>
                    <a:pt x="1100" y="44"/>
                    <a:pt x="1089" y="22"/>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3"/>
            <p:cNvSpPr/>
            <p:nvPr/>
          </p:nvSpPr>
          <p:spPr>
            <a:xfrm flipH="1">
              <a:off x="3264851" y="1744326"/>
              <a:ext cx="226927" cy="218752"/>
            </a:xfrm>
            <a:custGeom>
              <a:avLst/>
              <a:gdLst/>
              <a:ahLst/>
              <a:cxnLst/>
              <a:rect l="l" t="t" r="r" b="b"/>
              <a:pathLst>
                <a:path w="2387" h="2301" extrusionOk="0">
                  <a:moveTo>
                    <a:pt x="2339" y="1"/>
                  </a:moveTo>
                  <a:cubicBezTo>
                    <a:pt x="2336" y="1"/>
                    <a:pt x="2334" y="2"/>
                    <a:pt x="2332" y="4"/>
                  </a:cubicBezTo>
                  <a:cubicBezTo>
                    <a:pt x="2277" y="15"/>
                    <a:pt x="2233" y="37"/>
                    <a:pt x="2178" y="59"/>
                  </a:cubicBezTo>
                  <a:cubicBezTo>
                    <a:pt x="1672" y="345"/>
                    <a:pt x="1232" y="708"/>
                    <a:pt x="825" y="1126"/>
                  </a:cubicBezTo>
                  <a:cubicBezTo>
                    <a:pt x="539" y="1422"/>
                    <a:pt x="275" y="1752"/>
                    <a:pt x="55" y="2115"/>
                  </a:cubicBezTo>
                  <a:cubicBezTo>
                    <a:pt x="44" y="2148"/>
                    <a:pt x="22" y="2170"/>
                    <a:pt x="11" y="2203"/>
                  </a:cubicBezTo>
                  <a:cubicBezTo>
                    <a:pt x="0" y="2225"/>
                    <a:pt x="0" y="2269"/>
                    <a:pt x="11" y="2291"/>
                  </a:cubicBezTo>
                  <a:cubicBezTo>
                    <a:pt x="21" y="2298"/>
                    <a:pt x="30" y="2300"/>
                    <a:pt x="38" y="2300"/>
                  </a:cubicBezTo>
                  <a:cubicBezTo>
                    <a:pt x="57" y="2300"/>
                    <a:pt x="73" y="2285"/>
                    <a:pt x="88" y="2269"/>
                  </a:cubicBezTo>
                  <a:cubicBezTo>
                    <a:pt x="121" y="2225"/>
                    <a:pt x="143" y="2192"/>
                    <a:pt x="165" y="2148"/>
                  </a:cubicBezTo>
                  <a:cubicBezTo>
                    <a:pt x="704" y="1302"/>
                    <a:pt x="1397" y="620"/>
                    <a:pt x="2277" y="136"/>
                  </a:cubicBezTo>
                  <a:cubicBezTo>
                    <a:pt x="2310" y="114"/>
                    <a:pt x="2343" y="103"/>
                    <a:pt x="2365" y="81"/>
                  </a:cubicBezTo>
                  <a:cubicBezTo>
                    <a:pt x="2376" y="70"/>
                    <a:pt x="2376" y="48"/>
                    <a:pt x="2387" y="26"/>
                  </a:cubicBezTo>
                  <a:cubicBezTo>
                    <a:pt x="2369" y="17"/>
                    <a:pt x="2351"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3"/>
            <p:cNvSpPr/>
            <p:nvPr/>
          </p:nvSpPr>
          <p:spPr>
            <a:xfrm flipH="1">
              <a:off x="3551291" y="2156542"/>
              <a:ext cx="50291" cy="283398"/>
            </a:xfrm>
            <a:custGeom>
              <a:avLst/>
              <a:gdLst/>
              <a:ahLst/>
              <a:cxnLst/>
              <a:rect l="l" t="t" r="r" b="b"/>
              <a:pathLst>
                <a:path w="529" h="2981" extrusionOk="0">
                  <a:moveTo>
                    <a:pt x="308" y="1"/>
                  </a:moveTo>
                  <a:cubicBezTo>
                    <a:pt x="264" y="12"/>
                    <a:pt x="253" y="45"/>
                    <a:pt x="242" y="78"/>
                  </a:cubicBezTo>
                  <a:cubicBezTo>
                    <a:pt x="121" y="463"/>
                    <a:pt x="23" y="858"/>
                    <a:pt x="23" y="1221"/>
                  </a:cubicBezTo>
                  <a:cubicBezTo>
                    <a:pt x="1" y="1661"/>
                    <a:pt x="34" y="2046"/>
                    <a:pt x="165" y="2431"/>
                  </a:cubicBezTo>
                  <a:cubicBezTo>
                    <a:pt x="220" y="2596"/>
                    <a:pt x="297" y="2761"/>
                    <a:pt x="396" y="2904"/>
                  </a:cubicBezTo>
                  <a:cubicBezTo>
                    <a:pt x="418" y="2937"/>
                    <a:pt x="451" y="2959"/>
                    <a:pt x="473" y="2981"/>
                  </a:cubicBezTo>
                  <a:cubicBezTo>
                    <a:pt x="484" y="2981"/>
                    <a:pt x="495" y="2981"/>
                    <a:pt x="506" y="2970"/>
                  </a:cubicBezTo>
                  <a:cubicBezTo>
                    <a:pt x="517" y="2959"/>
                    <a:pt x="528" y="2937"/>
                    <a:pt x="528" y="2926"/>
                  </a:cubicBezTo>
                  <a:cubicBezTo>
                    <a:pt x="517" y="2904"/>
                    <a:pt x="506" y="2882"/>
                    <a:pt x="484" y="2849"/>
                  </a:cubicBezTo>
                  <a:cubicBezTo>
                    <a:pt x="385" y="2695"/>
                    <a:pt x="297" y="2519"/>
                    <a:pt x="242" y="2332"/>
                  </a:cubicBezTo>
                  <a:cubicBezTo>
                    <a:pt x="89" y="1815"/>
                    <a:pt x="89" y="1276"/>
                    <a:pt x="187" y="749"/>
                  </a:cubicBezTo>
                  <a:cubicBezTo>
                    <a:pt x="220" y="529"/>
                    <a:pt x="297" y="320"/>
                    <a:pt x="352" y="111"/>
                  </a:cubicBezTo>
                  <a:cubicBezTo>
                    <a:pt x="363" y="56"/>
                    <a:pt x="341"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3"/>
            <p:cNvSpPr/>
            <p:nvPr/>
          </p:nvSpPr>
          <p:spPr>
            <a:xfrm flipH="1">
              <a:off x="3504232" y="1989887"/>
              <a:ext cx="57611" cy="119691"/>
            </a:xfrm>
            <a:custGeom>
              <a:avLst/>
              <a:gdLst/>
              <a:ahLst/>
              <a:cxnLst/>
              <a:rect l="l" t="t" r="r" b="b"/>
              <a:pathLst>
                <a:path w="606" h="1259" extrusionOk="0">
                  <a:moveTo>
                    <a:pt x="553" y="0"/>
                  </a:moveTo>
                  <a:cubicBezTo>
                    <a:pt x="548" y="0"/>
                    <a:pt x="543" y="1"/>
                    <a:pt x="539" y="5"/>
                  </a:cubicBezTo>
                  <a:cubicBezTo>
                    <a:pt x="517" y="27"/>
                    <a:pt x="495" y="60"/>
                    <a:pt x="473" y="93"/>
                  </a:cubicBezTo>
                  <a:cubicBezTo>
                    <a:pt x="396" y="225"/>
                    <a:pt x="319" y="368"/>
                    <a:pt x="253" y="522"/>
                  </a:cubicBezTo>
                  <a:cubicBezTo>
                    <a:pt x="165" y="698"/>
                    <a:pt x="99" y="896"/>
                    <a:pt x="22" y="1083"/>
                  </a:cubicBezTo>
                  <a:cubicBezTo>
                    <a:pt x="11" y="1127"/>
                    <a:pt x="11" y="1171"/>
                    <a:pt x="0" y="1215"/>
                  </a:cubicBezTo>
                  <a:cubicBezTo>
                    <a:pt x="0" y="1224"/>
                    <a:pt x="21" y="1232"/>
                    <a:pt x="36" y="1247"/>
                  </a:cubicBezTo>
                  <a:lnTo>
                    <a:pt x="36" y="1247"/>
                  </a:lnTo>
                  <a:cubicBezTo>
                    <a:pt x="57" y="1237"/>
                    <a:pt x="78" y="1236"/>
                    <a:pt x="88" y="1226"/>
                  </a:cubicBezTo>
                  <a:cubicBezTo>
                    <a:pt x="99" y="1204"/>
                    <a:pt x="99" y="1182"/>
                    <a:pt x="110" y="1160"/>
                  </a:cubicBezTo>
                  <a:cubicBezTo>
                    <a:pt x="176" y="995"/>
                    <a:pt x="231" y="819"/>
                    <a:pt x="308" y="654"/>
                  </a:cubicBezTo>
                  <a:cubicBezTo>
                    <a:pt x="385" y="489"/>
                    <a:pt x="473" y="313"/>
                    <a:pt x="561" y="148"/>
                  </a:cubicBezTo>
                  <a:cubicBezTo>
                    <a:pt x="583" y="115"/>
                    <a:pt x="594" y="82"/>
                    <a:pt x="605" y="49"/>
                  </a:cubicBezTo>
                  <a:cubicBezTo>
                    <a:pt x="605" y="38"/>
                    <a:pt x="594" y="16"/>
                    <a:pt x="583" y="5"/>
                  </a:cubicBezTo>
                  <a:cubicBezTo>
                    <a:pt x="576" y="5"/>
                    <a:pt x="564" y="0"/>
                    <a:pt x="553" y="0"/>
                  </a:cubicBezTo>
                  <a:close/>
                  <a:moveTo>
                    <a:pt x="36" y="1247"/>
                  </a:moveTo>
                  <a:lnTo>
                    <a:pt x="36" y="1247"/>
                  </a:lnTo>
                  <a:cubicBezTo>
                    <a:pt x="35" y="1247"/>
                    <a:pt x="34" y="1247"/>
                    <a:pt x="33" y="1248"/>
                  </a:cubicBezTo>
                  <a:lnTo>
                    <a:pt x="44" y="1259"/>
                  </a:lnTo>
                  <a:cubicBezTo>
                    <a:pt x="42" y="1254"/>
                    <a:pt x="39" y="1250"/>
                    <a:pt x="36" y="12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3"/>
            <p:cNvSpPr/>
            <p:nvPr/>
          </p:nvSpPr>
          <p:spPr>
            <a:xfrm flipH="1">
              <a:off x="2978411" y="1762389"/>
              <a:ext cx="61699" cy="32513"/>
            </a:xfrm>
            <a:custGeom>
              <a:avLst/>
              <a:gdLst/>
              <a:ahLst/>
              <a:cxnLst/>
              <a:rect l="l" t="t" r="r" b="b"/>
              <a:pathLst>
                <a:path w="649" h="342" extrusionOk="0">
                  <a:moveTo>
                    <a:pt x="55" y="1"/>
                  </a:moveTo>
                  <a:cubicBezTo>
                    <a:pt x="44" y="12"/>
                    <a:pt x="11" y="23"/>
                    <a:pt x="11" y="45"/>
                  </a:cubicBezTo>
                  <a:cubicBezTo>
                    <a:pt x="0" y="56"/>
                    <a:pt x="22" y="78"/>
                    <a:pt x="44" y="100"/>
                  </a:cubicBezTo>
                  <a:cubicBezTo>
                    <a:pt x="44" y="111"/>
                    <a:pt x="66" y="111"/>
                    <a:pt x="77" y="111"/>
                  </a:cubicBezTo>
                  <a:cubicBezTo>
                    <a:pt x="242" y="155"/>
                    <a:pt x="407" y="232"/>
                    <a:pt x="561" y="320"/>
                  </a:cubicBezTo>
                  <a:cubicBezTo>
                    <a:pt x="572" y="331"/>
                    <a:pt x="594" y="342"/>
                    <a:pt x="605" y="342"/>
                  </a:cubicBezTo>
                  <a:cubicBezTo>
                    <a:pt x="616" y="342"/>
                    <a:pt x="627" y="342"/>
                    <a:pt x="638" y="331"/>
                  </a:cubicBezTo>
                  <a:cubicBezTo>
                    <a:pt x="649" y="320"/>
                    <a:pt x="649" y="298"/>
                    <a:pt x="649" y="287"/>
                  </a:cubicBezTo>
                  <a:cubicBezTo>
                    <a:pt x="649" y="265"/>
                    <a:pt x="638" y="254"/>
                    <a:pt x="616" y="243"/>
                  </a:cubicBezTo>
                  <a:cubicBezTo>
                    <a:pt x="451" y="122"/>
                    <a:pt x="264" y="56"/>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3"/>
            <p:cNvSpPr/>
            <p:nvPr/>
          </p:nvSpPr>
          <p:spPr>
            <a:xfrm flipH="1">
              <a:off x="3505278" y="2467034"/>
              <a:ext cx="29376" cy="27760"/>
            </a:xfrm>
            <a:custGeom>
              <a:avLst/>
              <a:gdLst/>
              <a:ahLst/>
              <a:cxnLst/>
              <a:rect l="l" t="t" r="r" b="b"/>
              <a:pathLst>
                <a:path w="309" h="292" extrusionOk="0">
                  <a:moveTo>
                    <a:pt x="22" y="1"/>
                  </a:moveTo>
                  <a:cubicBezTo>
                    <a:pt x="11" y="23"/>
                    <a:pt x="0" y="67"/>
                    <a:pt x="11" y="78"/>
                  </a:cubicBezTo>
                  <a:cubicBezTo>
                    <a:pt x="88" y="155"/>
                    <a:pt x="165" y="221"/>
                    <a:pt x="253" y="287"/>
                  </a:cubicBezTo>
                  <a:cubicBezTo>
                    <a:pt x="253" y="290"/>
                    <a:pt x="256" y="291"/>
                    <a:pt x="260" y="291"/>
                  </a:cubicBezTo>
                  <a:cubicBezTo>
                    <a:pt x="271" y="291"/>
                    <a:pt x="289" y="284"/>
                    <a:pt x="297" y="276"/>
                  </a:cubicBezTo>
                  <a:cubicBezTo>
                    <a:pt x="308" y="265"/>
                    <a:pt x="308" y="221"/>
                    <a:pt x="308" y="221"/>
                  </a:cubicBezTo>
                  <a:cubicBezTo>
                    <a:pt x="220" y="144"/>
                    <a:pt x="143" y="78"/>
                    <a:pt x="66" y="12"/>
                  </a:cubicBezTo>
                  <a:cubicBezTo>
                    <a:pt x="55"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3"/>
            <p:cNvSpPr/>
            <p:nvPr/>
          </p:nvSpPr>
          <p:spPr>
            <a:xfrm flipH="1">
              <a:off x="3469722" y="2512762"/>
              <a:ext cx="12644" cy="7891"/>
            </a:xfrm>
            <a:custGeom>
              <a:avLst/>
              <a:gdLst/>
              <a:ahLst/>
              <a:cxnLst/>
              <a:rect l="l" t="t" r="r" b="b"/>
              <a:pathLst>
                <a:path w="133" h="83" extrusionOk="0">
                  <a:moveTo>
                    <a:pt x="84" y="1"/>
                  </a:moveTo>
                  <a:cubicBezTo>
                    <a:pt x="78" y="1"/>
                    <a:pt x="72" y="2"/>
                    <a:pt x="66" y="4"/>
                  </a:cubicBezTo>
                  <a:cubicBezTo>
                    <a:pt x="55" y="4"/>
                    <a:pt x="33" y="26"/>
                    <a:pt x="0" y="48"/>
                  </a:cubicBezTo>
                  <a:cubicBezTo>
                    <a:pt x="44" y="70"/>
                    <a:pt x="66" y="81"/>
                    <a:pt x="88" y="81"/>
                  </a:cubicBezTo>
                  <a:cubicBezTo>
                    <a:pt x="90" y="82"/>
                    <a:pt x="91" y="83"/>
                    <a:pt x="93" y="83"/>
                  </a:cubicBezTo>
                  <a:cubicBezTo>
                    <a:pt x="105" y="83"/>
                    <a:pt x="123" y="56"/>
                    <a:pt x="132" y="37"/>
                  </a:cubicBezTo>
                  <a:cubicBezTo>
                    <a:pt x="132" y="19"/>
                    <a:pt x="110"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3"/>
            <p:cNvSpPr/>
            <p:nvPr/>
          </p:nvSpPr>
          <p:spPr>
            <a:xfrm flipH="1">
              <a:off x="2957496" y="1810493"/>
              <a:ext cx="10553" cy="8461"/>
            </a:xfrm>
            <a:custGeom>
              <a:avLst/>
              <a:gdLst/>
              <a:ahLst/>
              <a:cxnLst/>
              <a:rect l="l" t="t" r="r" b="b"/>
              <a:pathLst>
                <a:path w="111" h="89" extrusionOk="0">
                  <a:moveTo>
                    <a:pt x="56" y="1"/>
                  </a:moveTo>
                  <a:cubicBezTo>
                    <a:pt x="45" y="1"/>
                    <a:pt x="23" y="23"/>
                    <a:pt x="1" y="45"/>
                  </a:cubicBezTo>
                  <a:cubicBezTo>
                    <a:pt x="23" y="56"/>
                    <a:pt x="23" y="78"/>
                    <a:pt x="45" y="89"/>
                  </a:cubicBezTo>
                  <a:cubicBezTo>
                    <a:pt x="56" y="89"/>
                    <a:pt x="78" y="78"/>
                    <a:pt x="111" y="56"/>
                  </a:cubicBezTo>
                  <a:cubicBezTo>
                    <a:pt x="89" y="34"/>
                    <a:pt x="78"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3"/>
            <p:cNvSpPr/>
            <p:nvPr/>
          </p:nvSpPr>
          <p:spPr>
            <a:xfrm flipH="1">
              <a:off x="3513644" y="2390790"/>
              <a:ext cx="7415" cy="10553"/>
            </a:xfrm>
            <a:custGeom>
              <a:avLst/>
              <a:gdLst/>
              <a:ahLst/>
              <a:cxnLst/>
              <a:rect l="l" t="t" r="r" b="b"/>
              <a:pathLst>
                <a:path w="78" h="111" extrusionOk="0">
                  <a:moveTo>
                    <a:pt x="55" y="0"/>
                  </a:moveTo>
                  <a:cubicBezTo>
                    <a:pt x="33" y="11"/>
                    <a:pt x="11" y="22"/>
                    <a:pt x="0" y="33"/>
                  </a:cubicBezTo>
                  <a:cubicBezTo>
                    <a:pt x="0" y="44"/>
                    <a:pt x="11" y="66"/>
                    <a:pt x="22" y="110"/>
                  </a:cubicBezTo>
                  <a:lnTo>
                    <a:pt x="33" y="110"/>
                  </a:lnTo>
                  <a:cubicBezTo>
                    <a:pt x="55" y="77"/>
                    <a:pt x="77" y="66"/>
                    <a:pt x="77" y="44"/>
                  </a:cubicBezTo>
                  <a:cubicBezTo>
                    <a:pt x="77" y="33"/>
                    <a:pt x="66" y="11"/>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3"/>
            <p:cNvSpPr/>
            <p:nvPr/>
          </p:nvSpPr>
          <p:spPr>
            <a:xfrm flipH="1">
              <a:off x="3211517" y="1724742"/>
              <a:ext cx="10553" cy="7415"/>
            </a:xfrm>
            <a:custGeom>
              <a:avLst/>
              <a:gdLst/>
              <a:ahLst/>
              <a:cxnLst/>
              <a:rect l="l" t="t" r="r" b="b"/>
              <a:pathLst>
                <a:path w="111" h="78" extrusionOk="0">
                  <a:moveTo>
                    <a:pt x="55" y="1"/>
                  </a:moveTo>
                  <a:cubicBezTo>
                    <a:pt x="44" y="1"/>
                    <a:pt x="11" y="23"/>
                    <a:pt x="11" y="34"/>
                  </a:cubicBezTo>
                  <a:cubicBezTo>
                    <a:pt x="0" y="56"/>
                    <a:pt x="11" y="78"/>
                    <a:pt x="44" y="78"/>
                  </a:cubicBezTo>
                  <a:cubicBezTo>
                    <a:pt x="55" y="78"/>
                    <a:pt x="77" y="67"/>
                    <a:pt x="110" y="45"/>
                  </a:cubicBezTo>
                  <a:cubicBezTo>
                    <a:pt x="88" y="23"/>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3"/>
            <p:cNvSpPr/>
            <p:nvPr/>
          </p:nvSpPr>
          <p:spPr>
            <a:xfrm flipH="1">
              <a:off x="3247073" y="2277754"/>
              <a:ext cx="27285" cy="24337"/>
            </a:xfrm>
            <a:custGeom>
              <a:avLst/>
              <a:gdLst/>
              <a:ahLst/>
              <a:cxnLst/>
              <a:rect l="l" t="t" r="r" b="b"/>
              <a:pathLst>
                <a:path w="287" h="256" extrusionOk="0">
                  <a:moveTo>
                    <a:pt x="204" y="0"/>
                  </a:moveTo>
                  <a:cubicBezTo>
                    <a:pt x="109" y="0"/>
                    <a:pt x="11" y="85"/>
                    <a:pt x="1" y="188"/>
                  </a:cubicBezTo>
                  <a:cubicBezTo>
                    <a:pt x="1" y="221"/>
                    <a:pt x="34" y="254"/>
                    <a:pt x="67" y="254"/>
                  </a:cubicBezTo>
                  <a:cubicBezTo>
                    <a:pt x="74" y="255"/>
                    <a:pt x="80" y="255"/>
                    <a:pt x="87" y="255"/>
                  </a:cubicBezTo>
                  <a:cubicBezTo>
                    <a:pt x="189" y="255"/>
                    <a:pt x="276" y="180"/>
                    <a:pt x="287" y="56"/>
                  </a:cubicBezTo>
                  <a:cubicBezTo>
                    <a:pt x="265" y="45"/>
                    <a:pt x="243" y="12"/>
                    <a:pt x="221" y="1"/>
                  </a:cubicBezTo>
                  <a:cubicBezTo>
                    <a:pt x="215" y="1"/>
                    <a:pt x="209" y="0"/>
                    <a:pt x="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0" name="Google Shape;3630;p73"/>
          <p:cNvSpPr/>
          <p:nvPr/>
        </p:nvSpPr>
        <p:spPr>
          <a:xfrm flipH="1">
            <a:off x="3215219" y="10083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1" name="Google Shape;3631;p73"/>
          <p:cNvGrpSpPr/>
          <p:nvPr/>
        </p:nvGrpSpPr>
        <p:grpSpPr>
          <a:xfrm>
            <a:off x="3758227" y="1176744"/>
            <a:ext cx="276760" cy="271622"/>
            <a:chOff x="3490002" y="196082"/>
            <a:chExt cx="276760" cy="271622"/>
          </a:xfrm>
        </p:grpSpPr>
        <p:sp>
          <p:nvSpPr>
            <p:cNvPr id="3632" name="Google Shape;3632;p7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4" name="Google Shape;3634;p73"/>
          <p:cNvGrpSpPr/>
          <p:nvPr/>
        </p:nvGrpSpPr>
        <p:grpSpPr>
          <a:xfrm flipH="1">
            <a:off x="1700662" y="3268719"/>
            <a:ext cx="1333156" cy="1322956"/>
            <a:chOff x="-3496008" y="-331280"/>
            <a:chExt cx="1867814" cy="1880984"/>
          </a:xfrm>
        </p:grpSpPr>
        <p:sp>
          <p:nvSpPr>
            <p:cNvPr id="3635" name="Google Shape;3635;p73"/>
            <p:cNvSpPr/>
            <p:nvPr/>
          </p:nvSpPr>
          <p:spPr>
            <a:xfrm>
              <a:off x="-2852106" y="259978"/>
              <a:ext cx="1223913" cy="128972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6" name="Google Shape;3636;p73"/>
            <p:cNvGrpSpPr/>
            <p:nvPr/>
          </p:nvGrpSpPr>
          <p:grpSpPr>
            <a:xfrm>
              <a:off x="-3496008" y="-331280"/>
              <a:ext cx="1761773" cy="1781202"/>
              <a:chOff x="-3583018" y="-419123"/>
              <a:chExt cx="1935589" cy="1956935"/>
            </a:xfrm>
          </p:grpSpPr>
          <p:sp>
            <p:nvSpPr>
              <p:cNvPr id="3637" name="Google Shape;3637;p73"/>
              <p:cNvSpPr/>
              <p:nvPr/>
            </p:nvSpPr>
            <p:spPr>
              <a:xfrm>
                <a:off x="-3012597" y="98582"/>
                <a:ext cx="1365168" cy="1439231"/>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3"/>
              <p:cNvSpPr/>
              <p:nvPr/>
            </p:nvSpPr>
            <p:spPr>
              <a:xfrm>
                <a:off x="-3000537" y="111945"/>
                <a:ext cx="1344671" cy="1416978"/>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3"/>
              <p:cNvSpPr/>
              <p:nvPr/>
            </p:nvSpPr>
            <p:spPr>
              <a:xfrm>
                <a:off x="-2794315" y="325357"/>
                <a:ext cx="949106" cy="1000973"/>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3"/>
              <p:cNvSpPr/>
              <p:nvPr/>
            </p:nvSpPr>
            <p:spPr>
              <a:xfrm>
                <a:off x="-2781066" y="338607"/>
                <a:ext cx="923796" cy="974473"/>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3"/>
              <p:cNvSpPr/>
              <p:nvPr/>
            </p:nvSpPr>
            <p:spPr>
              <a:xfrm>
                <a:off x="-2755755" y="365163"/>
                <a:ext cx="871987" cy="921361"/>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3"/>
              <p:cNvSpPr/>
              <p:nvPr/>
            </p:nvSpPr>
            <p:spPr>
              <a:xfrm>
                <a:off x="-3583018" y="-419123"/>
                <a:ext cx="1427906" cy="1452820"/>
              </a:xfrm>
              <a:custGeom>
                <a:avLst/>
                <a:gdLst/>
                <a:ahLst/>
                <a:cxnLst/>
                <a:rect l="l" t="t" r="r" b="b"/>
                <a:pathLst>
                  <a:path w="25218" h="25658" extrusionOk="0">
                    <a:moveTo>
                      <a:pt x="18317" y="157"/>
                    </a:moveTo>
                    <a:cubicBezTo>
                      <a:pt x="18338" y="200"/>
                      <a:pt x="18381" y="242"/>
                      <a:pt x="18402" y="285"/>
                    </a:cubicBezTo>
                    <a:cubicBezTo>
                      <a:pt x="18445" y="391"/>
                      <a:pt x="18466" y="498"/>
                      <a:pt x="18508" y="604"/>
                    </a:cubicBezTo>
                    <a:cubicBezTo>
                      <a:pt x="18807" y="1776"/>
                      <a:pt x="19211" y="2926"/>
                      <a:pt x="19680" y="4033"/>
                    </a:cubicBezTo>
                    <a:cubicBezTo>
                      <a:pt x="20212" y="5269"/>
                      <a:pt x="20660" y="6525"/>
                      <a:pt x="21085" y="7803"/>
                    </a:cubicBezTo>
                    <a:cubicBezTo>
                      <a:pt x="21788" y="9890"/>
                      <a:pt x="22470" y="11956"/>
                      <a:pt x="23109" y="14043"/>
                    </a:cubicBezTo>
                    <a:cubicBezTo>
                      <a:pt x="23620" y="15662"/>
                      <a:pt x="24174" y="17280"/>
                      <a:pt x="24749" y="18878"/>
                    </a:cubicBezTo>
                    <a:cubicBezTo>
                      <a:pt x="24855" y="19176"/>
                      <a:pt x="24940" y="19474"/>
                      <a:pt x="25047" y="19772"/>
                    </a:cubicBezTo>
                    <a:cubicBezTo>
                      <a:pt x="25004" y="19794"/>
                      <a:pt x="24962" y="19815"/>
                      <a:pt x="24940" y="19836"/>
                    </a:cubicBezTo>
                    <a:cubicBezTo>
                      <a:pt x="24514" y="19921"/>
                      <a:pt x="24131" y="20113"/>
                      <a:pt x="23748" y="20283"/>
                    </a:cubicBezTo>
                    <a:cubicBezTo>
                      <a:pt x="23407" y="20432"/>
                      <a:pt x="23045" y="20582"/>
                      <a:pt x="22704" y="20731"/>
                    </a:cubicBezTo>
                    <a:cubicBezTo>
                      <a:pt x="22321" y="20880"/>
                      <a:pt x="21937" y="21029"/>
                      <a:pt x="21575" y="21199"/>
                    </a:cubicBezTo>
                    <a:cubicBezTo>
                      <a:pt x="20553" y="21689"/>
                      <a:pt x="19509" y="22072"/>
                      <a:pt x="18466" y="22456"/>
                    </a:cubicBezTo>
                    <a:cubicBezTo>
                      <a:pt x="17294" y="22860"/>
                      <a:pt x="16144" y="23201"/>
                      <a:pt x="14952" y="23521"/>
                    </a:cubicBezTo>
                    <a:cubicBezTo>
                      <a:pt x="13674" y="23840"/>
                      <a:pt x="12417" y="24202"/>
                      <a:pt x="11161" y="24543"/>
                    </a:cubicBezTo>
                    <a:cubicBezTo>
                      <a:pt x="10309" y="24777"/>
                      <a:pt x="9457" y="25011"/>
                      <a:pt x="8605" y="25224"/>
                    </a:cubicBezTo>
                    <a:cubicBezTo>
                      <a:pt x="8200" y="25331"/>
                      <a:pt x="7817" y="25395"/>
                      <a:pt x="7434" y="25480"/>
                    </a:cubicBezTo>
                    <a:lnTo>
                      <a:pt x="7306" y="25480"/>
                    </a:lnTo>
                    <a:cubicBezTo>
                      <a:pt x="7306" y="25437"/>
                      <a:pt x="7285" y="25395"/>
                      <a:pt x="7263" y="25352"/>
                    </a:cubicBezTo>
                    <a:cubicBezTo>
                      <a:pt x="7199" y="25033"/>
                      <a:pt x="7072" y="24735"/>
                      <a:pt x="6965" y="24458"/>
                    </a:cubicBezTo>
                    <a:cubicBezTo>
                      <a:pt x="6624" y="23712"/>
                      <a:pt x="6284" y="22967"/>
                      <a:pt x="5985" y="22221"/>
                    </a:cubicBezTo>
                    <a:cubicBezTo>
                      <a:pt x="5581" y="21199"/>
                      <a:pt x="5219" y="20156"/>
                      <a:pt x="4835" y="19133"/>
                    </a:cubicBezTo>
                    <a:cubicBezTo>
                      <a:pt x="4665" y="18729"/>
                      <a:pt x="4516" y="18303"/>
                      <a:pt x="4367" y="17877"/>
                    </a:cubicBezTo>
                    <a:cubicBezTo>
                      <a:pt x="4090" y="17110"/>
                      <a:pt x="3813" y="16322"/>
                      <a:pt x="3536" y="15555"/>
                    </a:cubicBezTo>
                    <a:cubicBezTo>
                      <a:pt x="3238" y="14725"/>
                      <a:pt x="2897" y="13915"/>
                      <a:pt x="2514" y="13106"/>
                    </a:cubicBezTo>
                    <a:cubicBezTo>
                      <a:pt x="1918" y="11871"/>
                      <a:pt x="1385" y="10593"/>
                      <a:pt x="938" y="9315"/>
                    </a:cubicBezTo>
                    <a:cubicBezTo>
                      <a:pt x="746" y="8761"/>
                      <a:pt x="555" y="8208"/>
                      <a:pt x="363" y="7675"/>
                    </a:cubicBezTo>
                    <a:cubicBezTo>
                      <a:pt x="278" y="7420"/>
                      <a:pt x="193" y="7164"/>
                      <a:pt x="171" y="6866"/>
                    </a:cubicBezTo>
                    <a:cubicBezTo>
                      <a:pt x="256" y="6845"/>
                      <a:pt x="320" y="6802"/>
                      <a:pt x="405" y="6759"/>
                    </a:cubicBezTo>
                    <a:cubicBezTo>
                      <a:pt x="1151" y="6568"/>
                      <a:pt x="1875" y="6291"/>
                      <a:pt x="2620" y="6035"/>
                    </a:cubicBezTo>
                    <a:cubicBezTo>
                      <a:pt x="4473" y="5375"/>
                      <a:pt x="6326" y="4736"/>
                      <a:pt x="8179" y="4076"/>
                    </a:cubicBezTo>
                    <a:cubicBezTo>
                      <a:pt x="10266" y="3331"/>
                      <a:pt x="12311" y="2521"/>
                      <a:pt x="14355" y="1691"/>
                    </a:cubicBezTo>
                    <a:cubicBezTo>
                      <a:pt x="15484" y="1243"/>
                      <a:pt x="16613" y="796"/>
                      <a:pt x="17763" y="349"/>
                    </a:cubicBezTo>
                    <a:cubicBezTo>
                      <a:pt x="17891" y="285"/>
                      <a:pt x="18019" y="242"/>
                      <a:pt x="18168" y="200"/>
                    </a:cubicBezTo>
                    <a:cubicBezTo>
                      <a:pt x="18210" y="178"/>
                      <a:pt x="18253" y="178"/>
                      <a:pt x="18317" y="157"/>
                    </a:cubicBezTo>
                    <a:close/>
                    <a:moveTo>
                      <a:pt x="18288" y="1"/>
                    </a:moveTo>
                    <a:cubicBezTo>
                      <a:pt x="18264" y="1"/>
                      <a:pt x="18239" y="3"/>
                      <a:pt x="18210" y="8"/>
                    </a:cubicBezTo>
                    <a:cubicBezTo>
                      <a:pt x="18146" y="29"/>
                      <a:pt x="18061" y="51"/>
                      <a:pt x="17997" y="93"/>
                    </a:cubicBezTo>
                    <a:cubicBezTo>
                      <a:pt x="17231" y="391"/>
                      <a:pt x="16464" y="668"/>
                      <a:pt x="15697" y="988"/>
                    </a:cubicBezTo>
                    <a:cubicBezTo>
                      <a:pt x="13418" y="1904"/>
                      <a:pt x="11118" y="2841"/>
                      <a:pt x="8818" y="3671"/>
                    </a:cubicBezTo>
                    <a:cubicBezTo>
                      <a:pt x="7625" y="4097"/>
                      <a:pt x="6433" y="4502"/>
                      <a:pt x="5261" y="4928"/>
                    </a:cubicBezTo>
                    <a:cubicBezTo>
                      <a:pt x="3962" y="5396"/>
                      <a:pt x="2663" y="5844"/>
                      <a:pt x="1343" y="6312"/>
                    </a:cubicBezTo>
                    <a:cubicBezTo>
                      <a:pt x="938" y="6461"/>
                      <a:pt x="533" y="6632"/>
                      <a:pt x="107" y="6653"/>
                    </a:cubicBezTo>
                    <a:cubicBezTo>
                      <a:pt x="43" y="6653"/>
                      <a:pt x="1" y="6717"/>
                      <a:pt x="1" y="6781"/>
                    </a:cubicBezTo>
                    <a:cubicBezTo>
                      <a:pt x="1" y="6802"/>
                      <a:pt x="1" y="6823"/>
                      <a:pt x="1" y="6866"/>
                    </a:cubicBezTo>
                    <a:cubicBezTo>
                      <a:pt x="65" y="7164"/>
                      <a:pt x="129" y="7441"/>
                      <a:pt x="214" y="7739"/>
                    </a:cubicBezTo>
                    <a:cubicBezTo>
                      <a:pt x="405" y="8272"/>
                      <a:pt x="618" y="8825"/>
                      <a:pt x="810" y="9379"/>
                    </a:cubicBezTo>
                    <a:cubicBezTo>
                      <a:pt x="1257" y="10657"/>
                      <a:pt x="1769" y="11913"/>
                      <a:pt x="2365" y="13149"/>
                    </a:cubicBezTo>
                    <a:cubicBezTo>
                      <a:pt x="2706" y="13894"/>
                      <a:pt x="3046" y="14661"/>
                      <a:pt x="3323" y="15449"/>
                    </a:cubicBezTo>
                    <a:cubicBezTo>
                      <a:pt x="3558" y="16066"/>
                      <a:pt x="3771" y="16705"/>
                      <a:pt x="4005" y="17344"/>
                    </a:cubicBezTo>
                    <a:cubicBezTo>
                      <a:pt x="4495" y="18686"/>
                      <a:pt x="5006" y="20028"/>
                      <a:pt x="5517" y="21391"/>
                    </a:cubicBezTo>
                    <a:cubicBezTo>
                      <a:pt x="5794" y="22179"/>
                      <a:pt x="6113" y="22946"/>
                      <a:pt x="6454" y="23691"/>
                    </a:cubicBezTo>
                    <a:cubicBezTo>
                      <a:pt x="6731" y="24287"/>
                      <a:pt x="7008" y="24884"/>
                      <a:pt x="7157" y="25523"/>
                    </a:cubicBezTo>
                    <a:cubicBezTo>
                      <a:pt x="7174" y="25623"/>
                      <a:pt x="7216" y="25658"/>
                      <a:pt x="7296" y="25658"/>
                    </a:cubicBezTo>
                    <a:cubicBezTo>
                      <a:pt x="7318" y="25658"/>
                      <a:pt x="7342" y="25655"/>
                      <a:pt x="7370" y="25650"/>
                    </a:cubicBezTo>
                    <a:cubicBezTo>
                      <a:pt x="7796" y="25565"/>
                      <a:pt x="8222" y="25480"/>
                      <a:pt x="8648" y="25374"/>
                    </a:cubicBezTo>
                    <a:cubicBezTo>
                      <a:pt x="9500" y="25161"/>
                      <a:pt x="10330" y="24926"/>
                      <a:pt x="11161" y="24713"/>
                    </a:cubicBezTo>
                    <a:cubicBezTo>
                      <a:pt x="12481" y="24351"/>
                      <a:pt x="13802" y="23968"/>
                      <a:pt x="15143" y="23627"/>
                    </a:cubicBezTo>
                    <a:cubicBezTo>
                      <a:pt x="16230" y="23350"/>
                      <a:pt x="17316" y="23009"/>
                      <a:pt x="18381" y="22647"/>
                    </a:cubicBezTo>
                    <a:cubicBezTo>
                      <a:pt x="19509" y="22243"/>
                      <a:pt x="20617" y="21838"/>
                      <a:pt x="21703" y="21327"/>
                    </a:cubicBezTo>
                    <a:cubicBezTo>
                      <a:pt x="22065" y="21135"/>
                      <a:pt x="22449" y="21008"/>
                      <a:pt x="22832" y="20837"/>
                    </a:cubicBezTo>
                    <a:cubicBezTo>
                      <a:pt x="23151" y="20709"/>
                      <a:pt x="23471" y="20582"/>
                      <a:pt x="23790" y="20432"/>
                    </a:cubicBezTo>
                    <a:cubicBezTo>
                      <a:pt x="24174" y="20262"/>
                      <a:pt x="24557" y="20070"/>
                      <a:pt x="24962" y="19985"/>
                    </a:cubicBezTo>
                    <a:cubicBezTo>
                      <a:pt x="25004" y="19964"/>
                      <a:pt x="25047" y="19964"/>
                      <a:pt x="25089" y="19943"/>
                    </a:cubicBezTo>
                    <a:cubicBezTo>
                      <a:pt x="25175" y="19900"/>
                      <a:pt x="25217" y="19836"/>
                      <a:pt x="25196" y="19730"/>
                    </a:cubicBezTo>
                    <a:cubicBezTo>
                      <a:pt x="25196" y="19687"/>
                      <a:pt x="25175" y="19644"/>
                      <a:pt x="25153" y="19581"/>
                    </a:cubicBezTo>
                    <a:cubicBezTo>
                      <a:pt x="25089" y="19431"/>
                      <a:pt x="25047" y="19261"/>
                      <a:pt x="24983" y="19112"/>
                    </a:cubicBezTo>
                    <a:cubicBezTo>
                      <a:pt x="24344" y="17323"/>
                      <a:pt x="23726" y="15534"/>
                      <a:pt x="23173" y="13724"/>
                    </a:cubicBezTo>
                    <a:cubicBezTo>
                      <a:pt x="22576" y="11786"/>
                      <a:pt x="21937" y="9848"/>
                      <a:pt x="21298" y="7910"/>
                    </a:cubicBezTo>
                    <a:cubicBezTo>
                      <a:pt x="20830" y="6525"/>
                      <a:pt x="20340" y="5141"/>
                      <a:pt x="19765" y="3799"/>
                    </a:cubicBezTo>
                    <a:cubicBezTo>
                      <a:pt x="19296" y="2755"/>
                      <a:pt x="18934" y="1691"/>
                      <a:pt x="18658" y="583"/>
                    </a:cubicBezTo>
                    <a:cubicBezTo>
                      <a:pt x="18636" y="477"/>
                      <a:pt x="18594" y="370"/>
                      <a:pt x="18551" y="264"/>
                    </a:cubicBezTo>
                    <a:cubicBezTo>
                      <a:pt x="18530" y="221"/>
                      <a:pt x="18508" y="157"/>
                      <a:pt x="18487" y="115"/>
                    </a:cubicBezTo>
                    <a:cubicBezTo>
                      <a:pt x="18421" y="32"/>
                      <a:pt x="18368" y="1"/>
                      <a:pt x="18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3"/>
              <p:cNvSpPr/>
              <p:nvPr/>
            </p:nvSpPr>
            <p:spPr>
              <a:xfrm>
                <a:off x="-3573335" y="-410233"/>
                <a:ext cx="1408541" cy="1433908"/>
              </a:xfrm>
              <a:custGeom>
                <a:avLst/>
                <a:gdLst/>
                <a:ahLst/>
                <a:cxnLst/>
                <a:rect l="l" t="t" r="r" b="b"/>
                <a:pathLst>
                  <a:path w="24876" h="25324" extrusionOk="0">
                    <a:moveTo>
                      <a:pt x="18146" y="0"/>
                    </a:moveTo>
                    <a:cubicBezTo>
                      <a:pt x="18082" y="21"/>
                      <a:pt x="18039" y="21"/>
                      <a:pt x="17997" y="43"/>
                    </a:cubicBezTo>
                    <a:cubicBezTo>
                      <a:pt x="17848" y="85"/>
                      <a:pt x="17720" y="128"/>
                      <a:pt x="17592" y="192"/>
                    </a:cubicBezTo>
                    <a:cubicBezTo>
                      <a:pt x="16442" y="639"/>
                      <a:pt x="15313" y="1086"/>
                      <a:pt x="14184" y="1534"/>
                    </a:cubicBezTo>
                    <a:cubicBezTo>
                      <a:pt x="12140" y="2364"/>
                      <a:pt x="10095" y="3174"/>
                      <a:pt x="8008" y="3919"/>
                    </a:cubicBezTo>
                    <a:cubicBezTo>
                      <a:pt x="6155" y="4579"/>
                      <a:pt x="4302" y="5218"/>
                      <a:pt x="2449" y="5878"/>
                    </a:cubicBezTo>
                    <a:cubicBezTo>
                      <a:pt x="1704" y="6134"/>
                      <a:pt x="980" y="6411"/>
                      <a:pt x="234" y="6602"/>
                    </a:cubicBezTo>
                    <a:cubicBezTo>
                      <a:pt x="149" y="6645"/>
                      <a:pt x="85" y="6688"/>
                      <a:pt x="0" y="6709"/>
                    </a:cubicBezTo>
                    <a:cubicBezTo>
                      <a:pt x="22" y="7007"/>
                      <a:pt x="107" y="7263"/>
                      <a:pt x="192" y="7518"/>
                    </a:cubicBezTo>
                    <a:cubicBezTo>
                      <a:pt x="384" y="8051"/>
                      <a:pt x="575" y="8604"/>
                      <a:pt x="767" y="9158"/>
                    </a:cubicBezTo>
                    <a:cubicBezTo>
                      <a:pt x="1214" y="10436"/>
                      <a:pt x="1747" y="11714"/>
                      <a:pt x="2343" y="12949"/>
                    </a:cubicBezTo>
                    <a:cubicBezTo>
                      <a:pt x="2726" y="13758"/>
                      <a:pt x="3067" y="14568"/>
                      <a:pt x="3365" y="15398"/>
                    </a:cubicBezTo>
                    <a:cubicBezTo>
                      <a:pt x="3642" y="16165"/>
                      <a:pt x="3919" y="16953"/>
                      <a:pt x="4196" y="17720"/>
                    </a:cubicBezTo>
                    <a:cubicBezTo>
                      <a:pt x="4345" y="18146"/>
                      <a:pt x="4494" y="18572"/>
                      <a:pt x="4664" y="18976"/>
                    </a:cubicBezTo>
                    <a:cubicBezTo>
                      <a:pt x="5048" y="19999"/>
                      <a:pt x="5410" y="21042"/>
                      <a:pt x="5814" y="22064"/>
                    </a:cubicBezTo>
                    <a:cubicBezTo>
                      <a:pt x="6113" y="22810"/>
                      <a:pt x="6453" y="23555"/>
                      <a:pt x="6794" y="24301"/>
                    </a:cubicBezTo>
                    <a:cubicBezTo>
                      <a:pt x="6901" y="24578"/>
                      <a:pt x="7028" y="24876"/>
                      <a:pt x="7092" y="25195"/>
                    </a:cubicBezTo>
                    <a:cubicBezTo>
                      <a:pt x="7114" y="25238"/>
                      <a:pt x="7135" y="25280"/>
                      <a:pt x="7135" y="25323"/>
                    </a:cubicBezTo>
                    <a:lnTo>
                      <a:pt x="7263" y="25323"/>
                    </a:lnTo>
                    <a:cubicBezTo>
                      <a:pt x="7646" y="25238"/>
                      <a:pt x="8029" y="25174"/>
                      <a:pt x="8434" y="25067"/>
                    </a:cubicBezTo>
                    <a:cubicBezTo>
                      <a:pt x="9286" y="24854"/>
                      <a:pt x="10138" y="24620"/>
                      <a:pt x="10990" y="24386"/>
                    </a:cubicBezTo>
                    <a:cubicBezTo>
                      <a:pt x="12246" y="24045"/>
                      <a:pt x="13503" y="23683"/>
                      <a:pt x="14781" y="23364"/>
                    </a:cubicBezTo>
                    <a:cubicBezTo>
                      <a:pt x="15973" y="23044"/>
                      <a:pt x="17123" y="22703"/>
                      <a:pt x="18295" y="22299"/>
                    </a:cubicBezTo>
                    <a:cubicBezTo>
                      <a:pt x="19338" y="21915"/>
                      <a:pt x="20382" y="21532"/>
                      <a:pt x="21404" y="21042"/>
                    </a:cubicBezTo>
                    <a:cubicBezTo>
                      <a:pt x="21766" y="20872"/>
                      <a:pt x="22150" y="20723"/>
                      <a:pt x="22533" y="20574"/>
                    </a:cubicBezTo>
                    <a:cubicBezTo>
                      <a:pt x="22874" y="20425"/>
                      <a:pt x="23236" y="20275"/>
                      <a:pt x="23577" y="20126"/>
                    </a:cubicBezTo>
                    <a:cubicBezTo>
                      <a:pt x="23960" y="19956"/>
                      <a:pt x="24343" y="19764"/>
                      <a:pt x="24769" y="19679"/>
                    </a:cubicBezTo>
                    <a:cubicBezTo>
                      <a:pt x="24791" y="19658"/>
                      <a:pt x="24833" y="19637"/>
                      <a:pt x="24876" y="19615"/>
                    </a:cubicBezTo>
                    <a:cubicBezTo>
                      <a:pt x="24769" y="19296"/>
                      <a:pt x="24684" y="18998"/>
                      <a:pt x="24578" y="18721"/>
                    </a:cubicBezTo>
                    <a:cubicBezTo>
                      <a:pt x="24003" y="17123"/>
                      <a:pt x="23449" y="15505"/>
                      <a:pt x="22938" y="13886"/>
                    </a:cubicBezTo>
                    <a:cubicBezTo>
                      <a:pt x="22299" y="11799"/>
                      <a:pt x="21617" y="9733"/>
                      <a:pt x="20914" y="7646"/>
                    </a:cubicBezTo>
                    <a:cubicBezTo>
                      <a:pt x="20489" y="6368"/>
                      <a:pt x="20041" y="5112"/>
                      <a:pt x="19509" y="3876"/>
                    </a:cubicBezTo>
                    <a:cubicBezTo>
                      <a:pt x="19040" y="2769"/>
                      <a:pt x="18636" y="1619"/>
                      <a:pt x="18337" y="447"/>
                    </a:cubicBezTo>
                    <a:cubicBezTo>
                      <a:pt x="18295" y="341"/>
                      <a:pt x="18274" y="234"/>
                      <a:pt x="18231" y="128"/>
                    </a:cubicBezTo>
                    <a:cubicBezTo>
                      <a:pt x="18210" y="85"/>
                      <a:pt x="18167" y="43"/>
                      <a:pt x="18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3"/>
              <p:cNvSpPr/>
              <p:nvPr/>
            </p:nvSpPr>
            <p:spPr>
              <a:xfrm>
                <a:off x="-3350241" y="-195575"/>
                <a:ext cx="994914" cy="1013033"/>
              </a:xfrm>
              <a:custGeom>
                <a:avLst/>
                <a:gdLst/>
                <a:ahLst/>
                <a:cxnLst/>
                <a:rect l="l" t="t" r="r" b="b"/>
                <a:pathLst>
                  <a:path w="17571" h="17891" extrusionOk="0">
                    <a:moveTo>
                      <a:pt x="12821" y="0"/>
                    </a:moveTo>
                    <a:cubicBezTo>
                      <a:pt x="12779" y="0"/>
                      <a:pt x="12758" y="21"/>
                      <a:pt x="12715" y="21"/>
                    </a:cubicBezTo>
                    <a:cubicBezTo>
                      <a:pt x="12608" y="64"/>
                      <a:pt x="12523" y="85"/>
                      <a:pt x="12417" y="128"/>
                    </a:cubicBezTo>
                    <a:cubicBezTo>
                      <a:pt x="11629" y="447"/>
                      <a:pt x="10819" y="767"/>
                      <a:pt x="10031" y="1086"/>
                    </a:cubicBezTo>
                    <a:cubicBezTo>
                      <a:pt x="8583" y="1661"/>
                      <a:pt x="7135" y="2236"/>
                      <a:pt x="5665" y="2769"/>
                    </a:cubicBezTo>
                    <a:cubicBezTo>
                      <a:pt x="4345" y="3237"/>
                      <a:pt x="3046" y="3685"/>
                      <a:pt x="1725" y="4153"/>
                    </a:cubicBezTo>
                    <a:cubicBezTo>
                      <a:pt x="1214" y="4345"/>
                      <a:pt x="703" y="4537"/>
                      <a:pt x="171" y="4686"/>
                    </a:cubicBezTo>
                    <a:cubicBezTo>
                      <a:pt x="107" y="4686"/>
                      <a:pt x="64" y="4728"/>
                      <a:pt x="0" y="4750"/>
                    </a:cubicBezTo>
                    <a:cubicBezTo>
                      <a:pt x="22" y="4962"/>
                      <a:pt x="64" y="5133"/>
                      <a:pt x="128" y="5325"/>
                    </a:cubicBezTo>
                    <a:cubicBezTo>
                      <a:pt x="277" y="5708"/>
                      <a:pt x="405" y="6091"/>
                      <a:pt x="554" y="6475"/>
                    </a:cubicBezTo>
                    <a:cubicBezTo>
                      <a:pt x="873" y="7390"/>
                      <a:pt x="1236" y="8285"/>
                      <a:pt x="1661" y="9158"/>
                    </a:cubicBezTo>
                    <a:cubicBezTo>
                      <a:pt x="1917" y="9733"/>
                      <a:pt x="2173" y="10287"/>
                      <a:pt x="2386" y="10883"/>
                    </a:cubicBezTo>
                    <a:cubicBezTo>
                      <a:pt x="2577" y="11437"/>
                      <a:pt x="2769" y="11969"/>
                      <a:pt x="2961" y="12523"/>
                    </a:cubicBezTo>
                    <a:cubicBezTo>
                      <a:pt x="3067" y="12821"/>
                      <a:pt x="3195" y="13119"/>
                      <a:pt x="3301" y="13418"/>
                    </a:cubicBezTo>
                    <a:cubicBezTo>
                      <a:pt x="3578" y="14142"/>
                      <a:pt x="3834" y="14866"/>
                      <a:pt x="4111" y="15590"/>
                    </a:cubicBezTo>
                    <a:cubicBezTo>
                      <a:pt x="4324" y="16122"/>
                      <a:pt x="4579" y="16634"/>
                      <a:pt x="4792" y="17166"/>
                    </a:cubicBezTo>
                    <a:cubicBezTo>
                      <a:pt x="4877" y="17379"/>
                      <a:pt x="4963" y="17571"/>
                      <a:pt x="5027" y="17805"/>
                    </a:cubicBezTo>
                    <a:cubicBezTo>
                      <a:pt x="5027" y="17826"/>
                      <a:pt x="5048" y="17869"/>
                      <a:pt x="5048" y="17890"/>
                    </a:cubicBezTo>
                    <a:lnTo>
                      <a:pt x="5133" y="17890"/>
                    </a:lnTo>
                    <a:cubicBezTo>
                      <a:pt x="5410" y="17826"/>
                      <a:pt x="5687" y="17784"/>
                      <a:pt x="5964" y="17720"/>
                    </a:cubicBezTo>
                    <a:cubicBezTo>
                      <a:pt x="6560" y="17571"/>
                      <a:pt x="7156" y="17400"/>
                      <a:pt x="7753" y="17230"/>
                    </a:cubicBezTo>
                    <a:cubicBezTo>
                      <a:pt x="8647" y="16996"/>
                      <a:pt x="9542" y="16740"/>
                      <a:pt x="10436" y="16506"/>
                    </a:cubicBezTo>
                    <a:cubicBezTo>
                      <a:pt x="11288" y="16293"/>
                      <a:pt x="12097" y="16037"/>
                      <a:pt x="12928" y="15760"/>
                    </a:cubicBezTo>
                    <a:cubicBezTo>
                      <a:pt x="13673" y="15483"/>
                      <a:pt x="14397" y="15207"/>
                      <a:pt x="15122" y="14866"/>
                    </a:cubicBezTo>
                    <a:cubicBezTo>
                      <a:pt x="15377" y="14759"/>
                      <a:pt x="15654" y="14653"/>
                      <a:pt x="15910" y="14525"/>
                    </a:cubicBezTo>
                    <a:cubicBezTo>
                      <a:pt x="16165" y="14440"/>
                      <a:pt x="16421" y="14333"/>
                      <a:pt x="16655" y="14227"/>
                    </a:cubicBezTo>
                    <a:cubicBezTo>
                      <a:pt x="16932" y="14099"/>
                      <a:pt x="17209" y="13971"/>
                      <a:pt x="17507" y="13907"/>
                    </a:cubicBezTo>
                    <a:cubicBezTo>
                      <a:pt x="17528" y="13886"/>
                      <a:pt x="17549" y="13886"/>
                      <a:pt x="17571" y="13865"/>
                    </a:cubicBezTo>
                    <a:cubicBezTo>
                      <a:pt x="17507" y="13631"/>
                      <a:pt x="17422" y="13439"/>
                      <a:pt x="17358" y="13226"/>
                    </a:cubicBezTo>
                    <a:cubicBezTo>
                      <a:pt x="16953" y="12097"/>
                      <a:pt x="16570" y="10968"/>
                      <a:pt x="16208" y="9818"/>
                    </a:cubicBezTo>
                    <a:cubicBezTo>
                      <a:pt x="15760" y="8328"/>
                      <a:pt x="15271" y="6858"/>
                      <a:pt x="14781" y="5410"/>
                    </a:cubicBezTo>
                    <a:cubicBezTo>
                      <a:pt x="14483" y="4515"/>
                      <a:pt x="14163" y="3621"/>
                      <a:pt x="13780" y="2748"/>
                    </a:cubicBezTo>
                    <a:cubicBezTo>
                      <a:pt x="13460" y="1960"/>
                      <a:pt x="13162" y="1150"/>
                      <a:pt x="12949" y="320"/>
                    </a:cubicBezTo>
                    <a:cubicBezTo>
                      <a:pt x="12928" y="234"/>
                      <a:pt x="12907" y="171"/>
                      <a:pt x="12885" y="85"/>
                    </a:cubicBezTo>
                    <a:cubicBezTo>
                      <a:pt x="12864" y="64"/>
                      <a:pt x="12843" y="43"/>
                      <a:pt x="12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3"/>
              <p:cNvSpPr/>
              <p:nvPr/>
            </p:nvSpPr>
            <p:spPr>
              <a:xfrm>
                <a:off x="-3336991" y="-182325"/>
                <a:ext cx="968415" cy="987723"/>
              </a:xfrm>
              <a:custGeom>
                <a:avLst/>
                <a:gdLst/>
                <a:ahLst/>
                <a:cxnLst/>
                <a:rect l="l" t="t" r="r" b="b"/>
                <a:pathLst>
                  <a:path w="17103" h="17444" extrusionOk="0">
                    <a:moveTo>
                      <a:pt x="12481" y="0"/>
                    </a:moveTo>
                    <a:cubicBezTo>
                      <a:pt x="12417" y="22"/>
                      <a:pt x="12332" y="43"/>
                      <a:pt x="12268" y="64"/>
                    </a:cubicBezTo>
                    <a:lnTo>
                      <a:pt x="11672" y="320"/>
                    </a:lnTo>
                    <a:cubicBezTo>
                      <a:pt x="11075" y="554"/>
                      <a:pt x="10458" y="788"/>
                      <a:pt x="9861" y="1023"/>
                    </a:cubicBezTo>
                    <a:cubicBezTo>
                      <a:pt x="8520" y="1576"/>
                      <a:pt x="7007" y="2173"/>
                      <a:pt x="5495" y="2705"/>
                    </a:cubicBezTo>
                    <a:cubicBezTo>
                      <a:pt x="4580" y="3046"/>
                      <a:pt x="3664" y="3365"/>
                      <a:pt x="2748" y="3685"/>
                    </a:cubicBezTo>
                    <a:lnTo>
                      <a:pt x="1577" y="4090"/>
                    </a:lnTo>
                    <a:lnTo>
                      <a:pt x="1300" y="4196"/>
                    </a:lnTo>
                    <a:cubicBezTo>
                      <a:pt x="874" y="4345"/>
                      <a:pt x="448" y="4494"/>
                      <a:pt x="1" y="4622"/>
                    </a:cubicBezTo>
                    <a:cubicBezTo>
                      <a:pt x="22" y="4771"/>
                      <a:pt x="64" y="4899"/>
                      <a:pt x="107" y="5005"/>
                    </a:cubicBezTo>
                    <a:cubicBezTo>
                      <a:pt x="150" y="5176"/>
                      <a:pt x="214" y="5346"/>
                      <a:pt x="277" y="5517"/>
                    </a:cubicBezTo>
                    <a:cubicBezTo>
                      <a:pt x="363" y="5729"/>
                      <a:pt x="426" y="5942"/>
                      <a:pt x="512" y="6155"/>
                    </a:cubicBezTo>
                    <a:cubicBezTo>
                      <a:pt x="810" y="7050"/>
                      <a:pt x="1172" y="7923"/>
                      <a:pt x="1598" y="8839"/>
                    </a:cubicBezTo>
                    <a:cubicBezTo>
                      <a:pt x="1896" y="9435"/>
                      <a:pt x="2130" y="10010"/>
                      <a:pt x="2343" y="10585"/>
                    </a:cubicBezTo>
                    <a:cubicBezTo>
                      <a:pt x="2450" y="10883"/>
                      <a:pt x="2556" y="11182"/>
                      <a:pt x="2663" y="11501"/>
                    </a:cubicBezTo>
                    <a:cubicBezTo>
                      <a:pt x="2748" y="11735"/>
                      <a:pt x="2833" y="11970"/>
                      <a:pt x="2918" y="12225"/>
                    </a:cubicBezTo>
                    <a:cubicBezTo>
                      <a:pt x="3004" y="12460"/>
                      <a:pt x="3089" y="12672"/>
                      <a:pt x="3174" y="12907"/>
                    </a:cubicBezTo>
                    <a:lnTo>
                      <a:pt x="3259" y="13120"/>
                    </a:lnTo>
                    <a:cubicBezTo>
                      <a:pt x="3323" y="13311"/>
                      <a:pt x="3408" y="13524"/>
                      <a:pt x="3493" y="13737"/>
                    </a:cubicBezTo>
                    <a:cubicBezTo>
                      <a:pt x="3685" y="14249"/>
                      <a:pt x="3877" y="14760"/>
                      <a:pt x="4068" y="15271"/>
                    </a:cubicBezTo>
                    <a:cubicBezTo>
                      <a:pt x="4217" y="15654"/>
                      <a:pt x="4388" y="16016"/>
                      <a:pt x="4537" y="16378"/>
                    </a:cubicBezTo>
                    <a:cubicBezTo>
                      <a:pt x="4601" y="16527"/>
                      <a:pt x="4686" y="16698"/>
                      <a:pt x="4750" y="16847"/>
                    </a:cubicBezTo>
                    <a:cubicBezTo>
                      <a:pt x="4856" y="17081"/>
                      <a:pt x="4920" y="17273"/>
                      <a:pt x="4963" y="17443"/>
                    </a:cubicBezTo>
                    <a:cubicBezTo>
                      <a:pt x="5005" y="17422"/>
                      <a:pt x="5069" y="17422"/>
                      <a:pt x="5112" y="17401"/>
                    </a:cubicBezTo>
                    <a:cubicBezTo>
                      <a:pt x="5304" y="17358"/>
                      <a:pt x="5495" y="17337"/>
                      <a:pt x="5687" y="17273"/>
                    </a:cubicBezTo>
                    <a:cubicBezTo>
                      <a:pt x="6262" y="17145"/>
                      <a:pt x="6837" y="16975"/>
                      <a:pt x="7412" y="16826"/>
                    </a:cubicBezTo>
                    <a:lnTo>
                      <a:pt x="7476" y="16804"/>
                    </a:lnTo>
                    <a:cubicBezTo>
                      <a:pt x="7795" y="16719"/>
                      <a:pt x="8094" y="16634"/>
                      <a:pt x="8413" y="16549"/>
                    </a:cubicBezTo>
                    <a:cubicBezTo>
                      <a:pt x="8988" y="16378"/>
                      <a:pt x="9584" y="16208"/>
                      <a:pt x="10181" y="16059"/>
                    </a:cubicBezTo>
                    <a:cubicBezTo>
                      <a:pt x="11054" y="15846"/>
                      <a:pt x="11863" y="15590"/>
                      <a:pt x="12630" y="15313"/>
                    </a:cubicBezTo>
                    <a:cubicBezTo>
                      <a:pt x="13290" y="15079"/>
                      <a:pt x="14078" y="14802"/>
                      <a:pt x="14802" y="14440"/>
                    </a:cubicBezTo>
                    <a:cubicBezTo>
                      <a:pt x="14994" y="14355"/>
                      <a:pt x="15186" y="14291"/>
                      <a:pt x="15377" y="14206"/>
                    </a:cubicBezTo>
                    <a:cubicBezTo>
                      <a:pt x="15441" y="14185"/>
                      <a:pt x="15526" y="14142"/>
                      <a:pt x="15612" y="14099"/>
                    </a:cubicBezTo>
                    <a:lnTo>
                      <a:pt x="15846" y="14014"/>
                    </a:lnTo>
                    <a:cubicBezTo>
                      <a:pt x="16016" y="13929"/>
                      <a:pt x="16187" y="13865"/>
                      <a:pt x="16357" y="13801"/>
                    </a:cubicBezTo>
                    <a:lnTo>
                      <a:pt x="16464" y="13759"/>
                    </a:lnTo>
                    <a:cubicBezTo>
                      <a:pt x="16655" y="13652"/>
                      <a:pt x="16868" y="13567"/>
                      <a:pt x="17103" y="13503"/>
                    </a:cubicBezTo>
                    <a:lnTo>
                      <a:pt x="17103" y="13460"/>
                    </a:lnTo>
                    <a:cubicBezTo>
                      <a:pt x="17039" y="13333"/>
                      <a:pt x="16996" y="13184"/>
                      <a:pt x="16953" y="13056"/>
                    </a:cubicBezTo>
                    <a:cubicBezTo>
                      <a:pt x="16464" y="11735"/>
                      <a:pt x="16102" y="10649"/>
                      <a:pt x="15782" y="9627"/>
                    </a:cubicBezTo>
                    <a:cubicBezTo>
                      <a:pt x="15335" y="8157"/>
                      <a:pt x="14845" y="6667"/>
                      <a:pt x="14355" y="5218"/>
                    </a:cubicBezTo>
                    <a:cubicBezTo>
                      <a:pt x="14078" y="4366"/>
                      <a:pt x="13759" y="3472"/>
                      <a:pt x="13375" y="2577"/>
                    </a:cubicBezTo>
                    <a:cubicBezTo>
                      <a:pt x="13035" y="1768"/>
                      <a:pt x="12737" y="938"/>
                      <a:pt x="12524" y="128"/>
                    </a:cubicBezTo>
                    <a:cubicBezTo>
                      <a:pt x="12524" y="86"/>
                      <a:pt x="12502" y="43"/>
                      <a:pt x="12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3"/>
              <p:cNvSpPr/>
              <p:nvPr/>
            </p:nvSpPr>
            <p:spPr>
              <a:xfrm>
                <a:off x="-3312869" y="-155826"/>
                <a:ext cx="917737" cy="935857"/>
              </a:xfrm>
              <a:custGeom>
                <a:avLst/>
                <a:gdLst/>
                <a:ahLst/>
                <a:cxnLst/>
                <a:rect l="l" t="t" r="r" b="b"/>
                <a:pathLst>
                  <a:path w="16208" h="16528" extrusionOk="0">
                    <a:moveTo>
                      <a:pt x="11842" y="1"/>
                    </a:moveTo>
                    <a:cubicBezTo>
                      <a:pt x="11821" y="1"/>
                      <a:pt x="11224" y="235"/>
                      <a:pt x="11224" y="235"/>
                    </a:cubicBezTo>
                    <a:cubicBezTo>
                      <a:pt x="10628" y="470"/>
                      <a:pt x="10053" y="704"/>
                      <a:pt x="9478" y="938"/>
                    </a:cubicBezTo>
                    <a:cubicBezTo>
                      <a:pt x="8179" y="1471"/>
                      <a:pt x="6688" y="2046"/>
                      <a:pt x="5218" y="2578"/>
                    </a:cubicBezTo>
                    <a:cubicBezTo>
                      <a:pt x="4345" y="2876"/>
                      <a:pt x="3493" y="3196"/>
                      <a:pt x="2620" y="3494"/>
                    </a:cubicBezTo>
                    <a:lnTo>
                      <a:pt x="1385" y="3920"/>
                    </a:lnTo>
                    <a:lnTo>
                      <a:pt x="1129" y="4026"/>
                    </a:lnTo>
                    <a:cubicBezTo>
                      <a:pt x="767" y="4154"/>
                      <a:pt x="384" y="4282"/>
                      <a:pt x="0" y="4388"/>
                    </a:cubicBezTo>
                    <a:cubicBezTo>
                      <a:pt x="22" y="4452"/>
                      <a:pt x="43" y="4516"/>
                      <a:pt x="64" y="4559"/>
                    </a:cubicBezTo>
                    <a:cubicBezTo>
                      <a:pt x="128" y="4729"/>
                      <a:pt x="171" y="4878"/>
                      <a:pt x="235" y="5049"/>
                    </a:cubicBezTo>
                    <a:lnTo>
                      <a:pt x="235" y="5070"/>
                    </a:lnTo>
                    <a:cubicBezTo>
                      <a:pt x="320" y="5261"/>
                      <a:pt x="405" y="5474"/>
                      <a:pt x="469" y="5687"/>
                    </a:cubicBezTo>
                    <a:cubicBezTo>
                      <a:pt x="767" y="6539"/>
                      <a:pt x="1108" y="7391"/>
                      <a:pt x="1534" y="8286"/>
                    </a:cubicBezTo>
                    <a:cubicBezTo>
                      <a:pt x="1811" y="8861"/>
                      <a:pt x="2045" y="9436"/>
                      <a:pt x="2258" y="9990"/>
                    </a:cubicBezTo>
                    <a:cubicBezTo>
                      <a:pt x="2365" y="10288"/>
                      <a:pt x="2471" y="10586"/>
                      <a:pt x="2578" y="10884"/>
                    </a:cubicBezTo>
                    <a:cubicBezTo>
                      <a:pt x="2641" y="11118"/>
                      <a:pt x="2727" y="11353"/>
                      <a:pt x="2812" y="11587"/>
                    </a:cubicBezTo>
                    <a:cubicBezTo>
                      <a:pt x="2897" y="11821"/>
                      <a:pt x="2982" y="12034"/>
                      <a:pt x="3067" y="12247"/>
                    </a:cubicBezTo>
                    <a:lnTo>
                      <a:pt x="3131" y="12460"/>
                    </a:lnTo>
                    <a:cubicBezTo>
                      <a:pt x="3216" y="12673"/>
                      <a:pt x="3302" y="12865"/>
                      <a:pt x="3366" y="13078"/>
                    </a:cubicBezTo>
                    <a:cubicBezTo>
                      <a:pt x="3557" y="13568"/>
                      <a:pt x="3749" y="14079"/>
                      <a:pt x="3941" y="14569"/>
                    </a:cubicBezTo>
                    <a:cubicBezTo>
                      <a:pt x="4090" y="14931"/>
                      <a:pt x="4239" y="15271"/>
                      <a:pt x="4388" y="15633"/>
                    </a:cubicBezTo>
                    <a:cubicBezTo>
                      <a:pt x="4473" y="15782"/>
                      <a:pt x="4537" y="15953"/>
                      <a:pt x="4601" y="16102"/>
                    </a:cubicBezTo>
                    <a:cubicBezTo>
                      <a:pt x="4665" y="16251"/>
                      <a:pt x="4729" y="16400"/>
                      <a:pt x="4771" y="16528"/>
                    </a:cubicBezTo>
                    <a:cubicBezTo>
                      <a:pt x="4942" y="16485"/>
                      <a:pt x="5112" y="16464"/>
                      <a:pt x="5282" y="16421"/>
                    </a:cubicBezTo>
                    <a:cubicBezTo>
                      <a:pt x="5836" y="16272"/>
                      <a:pt x="6390" y="16123"/>
                      <a:pt x="6922" y="15974"/>
                    </a:cubicBezTo>
                    <a:lnTo>
                      <a:pt x="7029" y="15953"/>
                    </a:lnTo>
                    <a:cubicBezTo>
                      <a:pt x="7306" y="15868"/>
                      <a:pt x="7604" y="15782"/>
                      <a:pt x="7881" y="15719"/>
                    </a:cubicBezTo>
                    <a:lnTo>
                      <a:pt x="7945" y="15697"/>
                    </a:lnTo>
                    <a:cubicBezTo>
                      <a:pt x="8498" y="15527"/>
                      <a:pt x="9073" y="15378"/>
                      <a:pt x="9648" y="15229"/>
                    </a:cubicBezTo>
                    <a:cubicBezTo>
                      <a:pt x="10522" y="15016"/>
                      <a:pt x="11288" y="14781"/>
                      <a:pt x="12034" y="14505"/>
                    </a:cubicBezTo>
                    <a:cubicBezTo>
                      <a:pt x="12673" y="14270"/>
                      <a:pt x="13439" y="13993"/>
                      <a:pt x="14142" y="13674"/>
                    </a:cubicBezTo>
                    <a:cubicBezTo>
                      <a:pt x="14334" y="13568"/>
                      <a:pt x="14504" y="13504"/>
                      <a:pt x="14696" y="13418"/>
                    </a:cubicBezTo>
                    <a:lnTo>
                      <a:pt x="14717" y="13418"/>
                    </a:lnTo>
                    <a:cubicBezTo>
                      <a:pt x="14781" y="13376"/>
                      <a:pt x="14866" y="13355"/>
                      <a:pt x="14930" y="13333"/>
                    </a:cubicBezTo>
                    <a:lnTo>
                      <a:pt x="15164" y="13227"/>
                    </a:lnTo>
                    <a:cubicBezTo>
                      <a:pt x="15335" y="13163"/>
                      <a:pt x="15484" y="13099"/>
                      <a:pt x="15654" y="13014"/>
                    </a:cubicBezTo>
                    <a:lnTo>
                      <a:pt x="15739" y="12971"/>
                    </a:lnTo>
                    <a:cubicBezTo>
                      <a:pt x="15889" y="12907"/>
                      <a:pt x="16038" y="12843"/>
                      <a:pt x="16208" y="12780"/>
                    </a:cubicBezTo>
                    <a:cubicBezTo>
                      <a:pt x="16187" y="12694"/>
                      <a:pt x="16144" y="12630"/>
                      <a:pt x="16123" y="12545"/>
                    </a:cubicBezTo>
                    <a:cubicBezTo>
                      <a:pt x="15654" y="11246"/>
                      <a:pt x="15292" y="10181"/>
                      <a:pt x="14994" y="9202"/>
                    </a:cubicBezTo>
                    <a:cubicBezTo>
                      <a:pt x="14547" y="7753"/>
                      <a:pt x="14078" y="6326"/>
                      <a:pt x="13610" y="4921"/>
                    </a:cubicBezTo>
                    <a:cubicBezTo>
                      <a:pt x="13333" y="4090"/>
                      <a:pt x="13013" y="3217"/>
                      <a:pt x="12651" y="2344"/>
                    </a:cubicBezTo>
                    <a:cubicBezTo>
                      <a:pt x="12311" y="1577"/>
                      <a:pt x="12034" y="789"/>
                      <a:pt x="118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6">
            <a:extLst>
              <a:ext uri="{FF2B5EF4-FFF2-40B4-BE49-F238E27FC236}">
                <a16:creationId xmlns:a16="http://schemas.microsoft.com/office/drawing/2014/main" id="{E8B3A85F-8A38-EEE1-8F21-2EF4D546F6C7}"/>
              </a:ext>
            </a:extLst>
          </p:cNvPr>
          <p:cNvSpPr txBox="1"/>
          <p:nvPr/>
        </p:nvSpPr>
        <p:spPr>
          <a:xfrm>
            <a:off x="2764281" y="1393490"/>
            <a:ext cx="6182874" cy="2655920"/>
          </a:xfrm>
          <a:prstGeom prst="rect">
            <a:avLst/>
          </a:prstGeom>
        </p:spPr>
        <p:txBody>
          <a:bodyPr wrap="square" lIns="0" tIns="0" rIns="0" bIns="0" rtlCol="0" anchor="t">
            <a:spAutoFit/>
          </a:bodyPr>
          <a:lstStyle/>
          <a:p>
            <a:pPr algn="ctr">
              <a:lnSpc>
                <a:spcPct val="150000"/>
              </a:lnSpc>
            </a:pPr>
            <a:r>
              <a:rPr lang="en-US" sz="4000" b="1" dirty="0">
                <a:solidFill>
                  <a:srgbClr val="0990B4"/>
                </a:solidFill>
                <a:latin typeface="Arial" panose="020B0604020202020204" pitchFamily="34" charset="0"/>
                <a:cs typeface="Arial" panose="020B0604020202020204" pitchFamily="34" charset="0"/>
              </a:rPr>
              <a:t>BÀI HỌC KẾT THÚC, CẢM ƠN CÁC EM </a:t>
            </a:r>
          </a:p>
          <a:p>
            <a:pPr algn="ctr">
              <a:lnSpc>
                <a:spcPct val="150000"/>
              </a:lnSpc>
            </a:pPr>
            <a:r>
              <a:rPr lang="en-US" sz="4000" b="1" dirty="0">
                <a:solidFill>
                  <a:srgbClr val="0990B4"/>
                </a:solidFill>
                <a:latin typeface="Arial" panose="020B0604020202020204" pitchFamily="34" charset="0"/>
                <a:cs typeface="Arial" panose="020B0604020202020204" pitchFamily="34" charset="0"/>
              </a:rPr>
              <a:t>ĐÃ LẮNG NGHE</a:t>
            </a:r>
          </a:p>
        </p:txBody>
      </p:sp>
    </p:spTree>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2161087" y="263660"/>
            <a:ext cx="4821825"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300" b="1" dirty="0">
                <a:solidFill>
                  <a:schemeClr val="bg2"/>
                </a:solidFill>
                <a:latin typeface="Arial (Body)"/>
              </a:rPr>
              <a:t>1. Quy </a:t>
            </a:r>
            <a:r>
              <a:rPr lang="en-US" sz="2300" b="1" dirty="0" err="1">
                <a:solidFill>
                  <a:schemeClr val="bg2"/>
                </a:solidFill>
                <a:latin typeface="Arial (Body)"/>
              </a:rPr>
              <a:t>tắc</a:t>
            </a:r>
            <a:r>
              <a:rPr lang="en-US" sz="2300" b="1" dirty="0">
                <a:solidFill>
                  <a:schemeClr val="bg2"/>
                </a:solidFill>
                <a:latin typeface="Arial (Body)"/>
              </a:rPr>
              <a:t> </a:t>
            </a:r>
            <a:r>
              <a:rPr lang="en-US" sz="2300" b="1" dirty="0" err="1">
                <a:solidFill>
                  <a:schemeClr val="bg2"/>
                </a:solidFill>
                <a:latin typeface="Arial (Body)"/>
              </a:rPr>
              <a:t>nhân</a:t>
            </a:r>
            <a:r>
              <a:rPr lang="en-US" sz="2300" b="1" dirty="0">
                <a:solidFill>
                  <a:schemeClr val="bg2"/>
                </a:solidFill>
                <a:latin typeface="Arial (Body)"/>
              </a:rPr>
              <a:t> </a:t>
            </a:r>
            <a:r>
              <a:rPr lang="en-US" sz="2300" b="1" dirty="0" err="1">
                <a:solidFill>
                  <a:schemeClr val="bg2"/>
                </a:solidFill>
                <a:latin typeface="Arial (Body)"/>
              </a:rPr>
              <a:t>hai</a:t>
            </a:r>
            <a:r>
              <a:rPr lang="en-US" sz="2300" b="1" dirty="0">
                <a:solidFill>
                  <a:schemeClr val="bg2"/>
                </a:solidFill>
                <a:latin typeface="Arial (Body)"/>
              </a:rPr>
              <a:t> </a:t>
            </a:r>
            <a:r>
              <a:rPr lang="en-US" sz="2300" b="1" dirty="0" err="1">
                <a:solidFill>
                  <a:schemeClr val="bg2"/>
                </a:solidFill>
                <a:latin typeface="Arial (Body)"/>
              </a:rPr>
              <a:t>phân</a:t>
            </a:r>
            <a:r>
              <a:rPr lang="en-US" sz="2300" b="1" dirty="0">
                <a:solidFill>
                  <a:schemeClr val="bg2"/>
                </a:solidFill>
                <a:latin typeface="Arial (Body)"/>
              </a:rPr>
              <a:t> </a:t>
            </a:r>
            <a:r>
              <a:rPr lang="en-US" sz="2300" b="1" dirty="0" err="1">
                <a:solidFill>
                  <a:schemeClr val="bg2"/>
                </a:solidFill>
                <a:latin typeface="Arial (Body)"/>
              </a:rPr>
              <a:t>thức</a:t>
            </a:r>
            <a:endParaRPr lang="en-US" sz="2300" b="1" dirty="0">
              <a:solidFill>
                <a:schemeClr val="bg2"/>
              </a:solidFill>
              <a:latin typeface="Arial (Body)"/>
            </a:endParaRPr>
          </a:p>
        </p:txBody>
      </p:sp>
      <p:sp>
        <p:nvSpPr>
          <p:cNvPr id="3" name="Rectangle 2">
            <a:extLst>
              <a:ext uri="{FF2B5EF4-FFF2-40B4-BE49-F238E27FC236}">
                <a16:creationId xmlns:a16="http://schemas.microsoft.com/office/drawing/2014/main" id="{F5278D29-DF91-22B3-1AB5-79F68C904178}"/>
              </a:ext>
            </a:extLst>
          </p:cNvPr>
          <p:cNvSpPr/>
          <p:nvPr/>
        </p:nvSpPr>
        <p:spPr>
          <a:xfrm>
            <a:off x="445034" y="1432659"/>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grpSp>
        <p:nvGrpSpPr>
          <p:cNvPr id="4" name="Group 3">
            <a:extLst>
              <a:ext uri="{FF2B5EF4-FFF2-40B4-BE49-F238E27FC236}">
                <a16:creationId xmlns:a16="http://schemas.microsoft.com/office/drawing/2014/main" id="{D6546FE5-9BA0-B1B3-C0D1-BDD7431B7E14}"/>
              </a:ext>
            </a:extLst>
          </p:cNvPr>
          <p:cNvGrpSpPr/>
          <p:nvPr/>
        </p:nvGrpSpPr>
        <p:grpSpPr>
          <a:xfrm>
            <a:off x="210201" y="2426692"/>
            <a:ext cx="1292257" cy="537264"/>
            <a:chOff x="8441668" y="4587774"/>
            <a:chExt cx="1263473" cy="823613"/>
          </a:xfrm>
        </p:grpSpPr>
        <p:pic>
          <p:nvPicPr>
            <p:cNvPr id="5" name="Picture 4">
              <a:extLst>
                <a:ext uri="{FF2B5EF4-FFF2-40B4-BE49-F238E27FC236}">
                  <a16:creationId xmlns:a16="http://schemas.microsoft.com/office/drawing/2014/main" id="{D1F0E3E8-0BD7-55BC-E3BE-D240BCF72CC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8165B0B-E32C-D9E4-0008-82D1E8672377}"/>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7" name="Group 6">
            <a:extLst>
              <a:ext uri="{FF2B5EF4-FFF2-40B4-BE49-F238E27FC236}">
                <a16:creationId xmlns:a16="http://schemas.microsoft.com/office/drawing/2014/main" id="{E0720F57-9F78-CA7E-25DB-6F7FE11A3AAB}"/>
              </a:ext>
            </a:extLst>
          </p:cNvPr>
          <p:cNvGrpSpPr/>
          <p:nvPr/>
        </p:nvGrpSpPr>
        <p:grpSpPr>
          <a:xfrm>
            <a:off x="1309252" y="1056835"/>
            <a:ext cx="4336191" cy="806711"/>
            <a:chOff x="1416216" y="1050121"/>
            <a:chExt cx="2853292" cy="806711"/>
          </a:xfrm>
        </p:grpSpPr>
        <p:sp>
          <p:nvSpPr>
            <p:cNvPr id="11" name="Rectangle 10">
              <a:extLst>
                <a:ext uri="{FF2B5EF4-FFF2-40B4-BE49-F238E27FC236}">
                  <a16:creationId xmlns:a16="http://schemas.microsoft.com/office/drawing/2014/main" id="{AE4BABE4-C920-98B7-6D0D-5E0E332E7718}"/>
                </a:ext>
              </a:extLst>
            </p:cNvPr>
            <p:cNvSpPr/>
            <p:nvPr/>
          </p:nvSpPr>
          <p:spPr>
            <a:xfrm>
              <a:off x="1416216" y="1319441"/>
              <a:ext cx="2708340" cy="537391"/>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Nêu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quy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tắc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nhân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số</a:t>
              </a:r>
              <a:endParaRPr lang="en-US" sz="2200" kern="1200" dirty="0">
                <a:solidFill>
                  <a:prstClr val="black"/>
                </a:solidFill>
                <a:latin typeface="+mj-lt"/>
                <a:ea typeface="Times New Roman" panose="02020603050405020304" pitchFamily="18" charset="0"/>
                <a:cs typeface="+mn-cs"/>
              </a:endParaRPr>
            </a:p>
          </p:txBody>
        </p:sp>
        <p:sp>
          <p:nvSpPr>
            <p:cNvPr id="12" name="Rectangle 11">
              <a:extLst>
                <a:ext uri="{FF2B5EF4-FFF2-40B4-BE49-F238E27FC236}">
                  <a16:creationId xmlns:a16="http://schemas.microsoft.com/office/drawing/2014/main" id="{F0FBFBD5-1AF9-0EEA-DA3C-9D295F466F61}"/>
                </a:ext>
              </a:extLst>
            </p:cNvPr>
            <p:cNvSpPr/>
            <p:nvPr/>
          </p:nvSpPr>
          <p:spPr>
            <a:xfrm>
              <a:off x="2719235" y="1050121"/>
              <a:ext cx="1550273" cy="537391"/>
            </a:xfrm>
            <a:prstGeom prst="rect">
              <a:avLst/>
            </a:prstGeom>
          </p:spPr>
          <p:txBody>
            <a:bodyPr wrap="square">
              <a:spAutoFit/>
            </a:bodyPr>
            <a:lstStyle/>
            <a:p>
              <a:pPr marL="30480" marR="30480" algn="just">
                <a:lnSpc>
                  <a:spcPct val="150000"/>
                </a:lnSpc>
                <a:buClrTx/>
                <a:buFontTx/>
                <a:buNone/>
                <a:defRPr/>
              </a:pPr>
              <a:endParaRPr lang="en-US" sz="2200" kern="1200" dirty="0">
                <a:solidFill>
                  <a:prstClr val="black"/>
                </a:solidFill>
                <a:latin typeface="+mj-lt"/>
                <a:ea typeface="Times New Roman" panose="02020603050405020304" pitchFamily="18" charset="0"/>
                <a:cs typeface="+mn-cs"/>
              </a:endParaRPr>
            </a:p>
          </p:txBody>
        </p:sp>
      </p:grpSp>
      <p:sp>
        <p:nvSpPr>
          <p:cNvPr id="13" name="TextBox 12">
            <a:extLst>
              <a:ext uri="{FF2B5EF4-FFF2-40B4-BE49-F238E27FC236}">
                <a16:creationId xmlns:a16="http://schemas.microsoft.com/office/drawing/2014/main" id="{6A15D650-6421-7001-8018-FABE96C384AD}"/>
              </a:ext>
            </a:extLst>
          </p:cNvPr>
          <p:cNvSpPr txBox="1"/>
          <p:nvPr/>
        </p:nvSpPr>
        <p:spPr>
          <a:xfrm>
            <a:off x="1190062" y="2963956"/>
            <a:ext cx="5337811" cy="1591526"/>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Quy </a:t>
            </a:r>
            <a:r>
              <a:rPr lang="en-US" sz="2200" kern="100" dirty="0" err="1">
                <a:latin typeface="+mj-lt"/>
                <a:ea typeface="Calibri" panose="020F0502020204030204" pitchFamily="34" charset="0"/>
                <a:cs typeface="Times New Roman" panose="02020603050405020304" pitchFamily="18" charset="0"/>
              </a:rPr>
              <a:t>tắc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phép</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a:t>
            </a:r>
          </a:p>
          <a:p>
            <a:pPr>
              <a:lnSpc>
                <a:spcPct val="150000"/>
              </a:lnSpc>
            </a:pPr>
            <a:r>
              <a:rPr lang="en-US" sz="2200" dirty="0" err="1">
                <a:latin typeface="+mj-lt"/>
                <a:ea typeface="Calibri" panose="020F0502020204030204" pitchFamily="34" charset="0"/>
              </a:rPr>
              <a:t>Muốn</a:t>
            </a:r>
            <a:r>
              <a:rPr lang="en-US" sz="2200" dirty="0">
                <a:latin typeface="+mj-lt"/>
                <a:ea typeface="Calibri" panose="020F0502020204030204" pitchFamily="34" charset="0"/>
              </a:rPr>
              <a:t>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hai</a:t>
            </a:r>
            <a:r>
              <a:rPr lang="en-US" sz="2200" dirty="0">
                <a:latin typeface="+mj-lt"/>
                <a:ea typeface="Calibri" panose="020F0502020204030204" pitchFamily="34" charset="0"/>
              </a:rPr>
              <a:t> </a:t>
            </a:r>
            <a:r>
              <a:rPr lang="en-US" sz="2200" dirty="0" err="1">
                <a:latin typeface="+mj-lt"/>
                <a:ea typeface="Calibri" panose="020F0502020204030204" pitchFamily="34" charset="0"/>
              </a:rPr>
              <a:t>phân</a:t>
            </a:r>
            <a:r>
              <a:rPr lang="en-US" sz="2200" dirty="0">
                <a:latin typeface="+mj-lt"/>
                <a:ea typeface="Calibri" panose="020F0502020204030204" pitchFamily="34" charset="0"/>
              </a:rPr>
              <a:t> </a:t>
            </a:r>
            <a:r>
              <a:rPr lang="en-US" sz="2200" dirty="0" err="1">
                <a:latin typeface="+mj-lt"/>
                <a:ea typeface="Calibri" panose="020F0502020204030204" pitchFamily="34" charset="0"/>
              </a:rPr>
              <a:t>số</a:t>
            </a:r>
            <a:r>
              <a:rPr lang="en-US" sz="2200" dirty="0">
                <a:latin typeface="+mj-lt"/>
                <a:ea typeface="Calibri" panose="020F0502020204030204" pitchFamily="34" charset="0"/>
              </a:rPr>
              <a:t>, ta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các</a:t>
            </a:r>
            <a:r>
              <a:rPr lang="en-US" sz="2200" dirty="0">
                <a:latin typeface="+mj-lt"/>
                <a:ea typeface="Calibri" panose="020F0502020204030204" pitchFamily="34" charset="0"/>
              </a:rPr>
              <a:t> </a:t>
            </a:r>
            <a:r>
              <a:rPr lang="en-US" sz="2200" dirty="0" err="1">
                <a:latin typeface="+mj-lt"/>
                <a:ea typeface="Calibri" panose="020F0502020204030204" pitchFamily="34" charset="0"/>
              </a:rPr>
              <a:t>tử</a:t>
            </a:r>
            <a:r>
              <a:rPr lang="en-US" sz="2200" dirty="0">
                <a:latin typeface="+mj-lt"/>
                <a:ea typeface="Calibri" panose="020F0502020204030204" pitchFamily="34" charset="0"/>
              </a:rPr>
              <a:t> </a:t>
            </a:r>
            <a:r>
              <a:rPr lang="en-US" sz="2200" dirty="0" err="1">
                <a:latin typeface="+mj-lt"/>
                <a:ea typeface="Calibri" panose="020F0502020204030204" pitchFamily="34" charset="0"/>
              </a:rPr>
              <a:t>với</a:t>
            </a:r>
            <a:r>
              <a:rPr lang="en-US" sz="2200" dirty="0">
                <a:latin typeface="+mj-lt"/>
                <a:ea typeface="Calibri" panose="020F0502020204030204" pitchFamily="34" charset="0"/>
              </a:rPr>
              <a:t> </a:t>
            </a:r>
            <a:r>
              <a:rPr lang="en-US" sz="2200" dirty="0" err="1">
                <a:latin typeface="+mj-lt"/>
                <a:ea typeface="Calibri" panose="020F0502020204030204" pitchFamily="34" charset="0"/>
              </a:rPr>
              <a:t>nhau</a:t>
            </a:r>
            <a:r>
              <a:rPr lang="en-US" sz="2200" dirty="0">
                <a:latin typeface="+mj-lt"/>
                <a:ea typeface="Calibri" panose="020F0502020204030204" pitchFamily="34" charset="0"/>
              </a:rPr>
              <a:t> </a:t>
            </a:r>
            <a:r>
              <a:rPr lang="en-US" sz="2200" dirty="0" err="1">
                <a:latin typeface="+mj-lt"/>
                <a:ea typeface="Calibri" panose="020F0502020204030204" pitchFamily="34" charset="0"/>
              </a:rPr>
              <a:t>và</a:t>
            </a:r>
            <a:r>
              <a:rPr lang="en-US" sz="2200" dirty="0">
                <a:latin typeface="+mj-lt"/>
                <a:ea typeface="Calibri" panose="020F0502020204030204" pitchFamily="34" charset="0"/>
              </a:rPr>
              <a:t>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các</a:t>
            </a:r>
            <a:r>
              <a:rPr lang="en-US" sz="2200" dirty="0">
                <a:latin typeface="+mj-lt"/>
                <a:ea typeface="Calibri" panose="020F0502020204030204" pitchFamily="34" charset="0"/>
              </a:rPr>
              <a:t> </a:t>
            </a:r>
            <a:r>
              <a:rPr lang="en-US" sz="2200" dirty="0" err="1">
                <a:latin typeface="+mj-lt"/>
                <a:ea typeface="Calibri" panose="020F0502020204030204" pitchFamily="34" charset="0"/>
              </a:rPr>
              <a:t>mẫu</a:t>
            </a:r>
            <a:r>
              <a:rPr lang="en-US" sz="2200" dirty="0">
                <a:latin typeface="+mj-lt"/>
                <a:ea typeface="Calibri" panose="020F0502020204030204" pitchFamily="34" charset="0"/>
              </a:rPr>
              <a:t> </a:t>
            </a:r>
            <a:r>
              <a:rPr lang="en-US" sz="2200" dirty="0" err="1">
                <a:latin typeface="+mj-lt"/>
                <a:ea typeface="Calibri" panose="020F0502020204030204" pitchFamily="34" charset="0"/>
              </a:rPr>
              <a:t>với</a:t>
            </a:r>
            <a:r>
              <a:rPr lang="en-US" sz="2200" dirty="0">
                <a:latin typeface="+mj-lt"/>
                <a:ea typeface="Calibri" panose="020F0502020204030204" pitchFamily="34" charset="0"/>
              </a:rPr>
              <a:t> </a:t>
            </a:r>
            <a:r>
              <a:rPr lang="en-US" sz="2200" dirty="0" err="1">
                <a:latin typeface="+mj-lt"/>
                <a:ea typeface="Calibri" panose="020F0502020204030204" pitchFamily="34" charset="0"/>
              </a:rPr>
              <a:t>nhau</a:t>
            </a:r>
            <a:endParaRPr lang="en-US" sz="2200" kern="100" dirty="0">
              <a:latin typeface="+mj-lt"/>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6ABD0AA7-B449-C6F0-165B-0742A9B3FD3B}"/>
              </a:ext>
            </a:extLst>
          </p:cNvPr>
          <p:cNvPicPr>
            <a:picLocks noChangeAspect="1"/>
          </p:cNvPicPr>
          <p:nvPr/>
        </p:nvPicPr>
        <p:blipFill rotWithShape="1">
          <a:blip r:embed="rId4"/>
          <a:srcRect l="26375" r="25583"/>
          <a:stretch/>
        </p:blipFill>
        <p:spPr>
          <a:xfrm>
            <a:off x="6767776" y="1959577"/>
            <a:ext cx="1896900" cy="222097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520C0F0-C800-FB5C-9B15-21271599837A}"/>
                  </a:ext>
                </a:extLst>
              </p:cNvPr>
              <p:cNvSpPr txBox="1"/>
              <p:nvPr/>
            </p:nvSpPr>
            <p:spPr>
              <a:xfrm>
                <a:off x="406241" y="1306457"/>
                <a:ext cx="8321039" cy="221265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fontAlgn="base">
                  <a:lnSpc>
                    <a:spcPct val="150000"/>
                  </a:lnSpc>
                  <a:spcBef>
                    <a:spcPts val="1200"/>
                  </a:spcBef>
                  <a:spcAft>
                    <a:spcPts val="600"/>
                  </a:spcAft>
                </a:pPr>
                <a:r>
                  <a:rPr lang="nl-NL" sz="2200" dirty="0">
                    <a:latin typeface="+mj-lt"/>
                    <a:ea typeface="Times New Roman" panose="02020603050405020304" pitchFamily="18" charset="0"/>
                    <a:cs typeface="Times New Roman" panose="02020603050405020304" pitchFamily="18" charset="0"/>
                  </a:rPr>
                  <a:t>Muốn </a:t>
                </a:r>
                <a:r>
                  <a:rPr lang="nl-NL" sz="2200" dirty="0" err="1">
                    <a:latin typeface="+mj-lt"/>
                    <a:ea typeface="Times New Roman" panose="02020603050405020304" pitchFamily="18" charset="0"/>
                    <a:cs typeface="Times New Roman" panose="02020603050405020304" pitchFamily="18" charset="0"/>
                  </a:rPr>
                  <a:t>nhân</a:t>
                </a:r>
                <a:r>
                  <a:rPr lang="nl-NL" sz="2200" dirty="0">
                    <a:latin typeface="+mj-lt"/>
                    <a:ea typeface="Times New Roman" panose="02020603050405020304" pitchFamily="18" charset="0"/>
                    <a:cs typeface="Times New Roman" panose="02020603050405020304" pitchFamily="18" charset="0"/>
                  </a:rPr>
                  <a:t> hai </a:t>
                </a:r>
                <a:r>
                  <a:rPr lang="nl-NL" sz="2200" dirty="0" err="1">
                    <a:latin typeface="+mj-lt"/>
                    <a:ea typeface="Times New Roman" panose="02020603050405020304" pitchFamily="18" charset="0"/>
                    <a:cs typeface="Times New Roman" panose="02020603050405020304" pitchFamily="18" charset="0"/>
                  </a:rPr>
                  <a:t>phân</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ta </a:t>
                </a:r>
                <a:r>
                  <a:rPr lang="nl-NL" sz="2200" dirty="0" err="1">
                    <a:latin typeface="+mj-lt"/>
                    <a:ea typeface="Times New Roman" panose="02020603050405020304" pitchFamily="18" charset="0"/>
                    <a:cs typeface="Times New Roman" panose="02020603050405020304" pitchFamily="18" charset="0"/>
                  </a:rPr>
                  <a:t>nhân</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các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tử</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với</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nhau</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và</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các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mẫu</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với</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nhau</a:t>
                </a:r>
                <a:endParaRPr lang="en-US" sz="2200" dirty="0">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200"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200"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𝑨</m:t>
                          </m:r>
                          <m:r>
                            <a:rPr lang="en-US" sz="2200" b="1"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b="1" i="1">
                              <a:latin typeface="Cambria Math" panose="02040503050406030204" pitchFamily="18" charset="0"/>
                              <a:ea typeface="Times New Roman" panose="02020603050405020304" pitchFamily="18" charset="0"/>
                              <a:cs typeface="Times New Roman" panose="02020603050405020304" pitchFamily="18" charset="0"/>
                            </a:rPr>
                            <m:t>.</m:t>
                          </m:r>
                          <m:r>
                            <a:rPr lang="en-US" sz="2200" b="1" i="1">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𝑩</m:t>
                          </m:r>
                          <m:r>
                            <a:rPr lang="en-US" sz="2200" b="1"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b="1" i="1">
                              <a:latin typeface="Cambria Math" panose="02040503050406030204" pitchFamily="18" charset="0"/>
                              <a:ea typeface="Times New Roman" panose="02020603050405020304" pitchFamily="18" charset="0"/>
                              <a:cs typeface="Times New Roman" panose="02020603050405020304" pitchFamily="18" charset="0"/>
                            </a:rPr>
                            <m:t>.</m:t>
                          </m:r>
                          <m:r>
                            <a:rPr lang="en-US" sz="2200" b="1" i="1">
                              <a:latin typeface="Cambria Math" panose="02040503050406030204" pitchFamily="18" charset="0"/>
                              <a:ea typeface="Times New Roman" panose="02020603050405020304" pitchFamily="18" charset="0"/>
                              <a:cs typeface="Times New Roman" panose="02020603050405020304" pitchFamily="18" charset="0"/>
                            </a:rPr>
                            <m:t>𝑫</m:t>
                          </m:r>
                        </m:den>
                      </m:f>
                    </m:oMath>
                  </m:oMathPara>
                </a14:m>
                <a:endParaRPr lang="en-US" sz="2200" dirty="0">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520C0F0-C800-FB5C-9B15-21271599837A}"/>
                  </a:ext>
                </a:extLst>
              </p:cNvPr>
              <p:cNvSpPr txBox="1">
                <a:spLocks noRot="1" noChangeAspect="1" noMove="1" noResize="1" noEditPoints="1" noAdjustHandles="1" noChangeArrowheads="1" noChangeShapeType="1" noTextEdit="1"/>
              </p:cNvSpPr>
              <p:nvPr/>
            </p:nvSpPr>
            <p:spPr>
              <a:xfrm>
                <a:off x="406241" y="1306457"/>
                <a:ext cx="8321039" cy="2212657"/>
              </a:xfrm>
              <a:prstGeom prst="rect">
                <a:avLst/>
              </a:prstGeom>
              <a:blipFill>
                <a:blip r:embed="rId3"/>
                <a:stretch>
                  <a:fillRect/>
                </a:stretch>
              </a:blipFill>
            </p:spPr>
            <p:txBody>
              <a:bodyPr/>
              <a:lstStyle/>
              <a:p>
                <a:r>
                  <a:rPr lang="en-US">
                    <a:noFill/>
                  </a:rPr>
                  <a:t> </a:t>
                </a:r>
              </a:p>
            </p:txBody>
          </p:sp>
        </mc:Fallback>
      </mc:AlternateContent>
      <p:grpSp>
        <p:nvGrpSpPr>
          <p:cNvPr id="1991" name="Google Shape;1991;p45"/>
          <p:cNvGrpSpPr/>
          <p:nvPr/>
        </p:nvGrpSpPr>
        <p:grpSpPr>
          <a:xfrm>
            <a:off x="7362499" y="2799989"/>
            <a:ext cx="947111" cy="954834"/>
            <a:chOff x="6762930" y="1277687"/>
            <a:chExt cx="1415840" cy="1468131"/>
          </a:xfrm>
        </p:grpSpPr>
        <p:grpSp>
          <p:nvGrpSpPr>
            <p:cNvPr id="1992" name="Google Shape;1992;p45"/>
            <p:cNvGrpSpPr/>
            <p:nvPr/>
          </p:nvGrpSpPr>
          <p:grpSpPr>
            <a:xfrm rot="-1243542">
              <a:off x="6921255" y="1491088"/>
              <a:ext cx="1099191" cy="1095690"/>
              <a:chOff x="-693918" y="-3307122"/>
              <a:chExt cx="1099173" cy="1140539"/>
            </a:xfrm>
          </p:grpSpPr>
          <p:sp>
            <p:nvSpPr>
              <p:cNvPr id="1993" name="Google Shape;1993;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6" name="Google Shape;1996;p45"/>
              <p:cNvGrpSpPr/>
              <p:nvPr/>
            </p:nvGrpSpPr>
            <p:grpSpPr>
              <a:xfrm>
                <a:off x="-582476" y="-3203981"/>
                <a:ext cx="865745" cy="919153"/>
                <a:chOff x="5454111" y="3954556"/>
                <a:chExt cx="865745" cy="919153"/>
              </a:xfrm>
            </p:grpSpPr>
            <p:sp>
              <p:nvSpPr>
                <p:cNvPr id="1997" name="Google Shape;1997;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1" name="Google Shape;2011;p45"/>
            <p:cNvGrpSpPr/>
            <p:nvPr/>
          </p:nvGrpSpPr>
          <p:grpSpPr>
            <a:xfrm rot="-699969">
              <a:off x="6877882" y="1377034"/>
              <a:ext cx="1099126" cy="1140489"/>
              <a:chOff x="-693918" y="-3307122"/>
              <a:chExt cx="1099173" cy="1140539"/>
            </a:xfrm>
          </p:grpSpPr>
          <p:sp>
            <p:nvSpPr>
              <p:cNvPr id="2012" name="Google Shape;2012;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5" name="Google Shape;2015;p45"/>
              <p:cNvGrpSpPr/>
              <p:nvPr/>
            </p:nvGrpSpPr>
            <p:grpSpPr>
              <a:xfrm>
                <a:off x="-582476" y="-3203981"/>
                <a:ext cx="865745" cy="919153"/>
                <a:chOff x="5454111" y="3954556"/>
                <a:chExt cx="865745" cy="919153"/>
              </a:xfrm>
            </p:grpSpPr>
            <p:sp>
              <p:nvSpPr>
                <p:cNvPr id="2016" name="Google Shape;2016;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EFE889B7-B074-F1C6-4249-AAC0A02E1984}"/>
              </a:ext>
            </a:extLst>
          </p:cNvPr>
          <p:cNvSpPr/>
          <p:nvPr/>
        </p:nvSpPr>
        <p:spPr>
          <a:xfrm>
            <a:off x="2949491" y="370099"/>
            <a:ext cx="3234540" cy="657295"/>
          </a:xfrm>
          <a:prstGeom prst="roundRect">
            <a:avLst/>
          </a:prstGeom>
          <a:solidFill>
            <a:srgbClr val="DCF0C6"/>
          </a:solidFill>
          <a:ln>
            <a:solidFill>
              <a:srgbClr val="00B050"/>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000" b="1" dirty="0">
                <a:solidFill>
                  <a:schemeClr val="tx1"/>
                </a:solidFill>
                <a:latin typeface="Arial" panose="020B0604020202020204" pitchFamily="34" charset="0"/>
                <a:cs typeface="Arial" panose="020B0604020202020204" pitchFamily="34" charset="0"/>
              </a:rPr>
              <a:t>KẾT LUẬN</a:t>
            </a:r>
          </a:p>
        </p:txBody>
      </p:sp>
      <p:grpSp>
        <p:nvGrpSpPr>
          <p:cNvPr id="3" name="Group 2">
            <a:extLst>
              <a:ext uri="{FF2B5EF4-FFF2-40B4-BE49-F238E27FC236}">
                <a16:creationId xmlns:a16="http://schemas.microsoft.com/office/drawing/2014/main" id="{D3E4FA1F-C464-D0A5-D9A0-BE0C1F4CD46A}"/>
              </a:ext>
            </a:extLst>
          </p:cNvPr>
          <p:cNvGrpSpPr/>
          <p:nvPr/>
        </p:nvGrpSpPr>
        <p:grpSpPr>
          <a:xfrm>
            <a:off x="566261" y="3678027"/>
            <a:ext cx="1317291" cy="701282"/>
            <a:chOff x="3447644" y="618846"/>
            <a:chExt cx="1360721" cy="701282"/>
          </a:xfrm>
        </p:grpSpPr>
        <p:sp>
          <p:nvSpPr>
            <p:cNvPr id="4" name="Google Shape;802;p36">
              <a:extLst>
                <a:ext uri="{FF2B5EF4-FFF2-40B4-BE49-F238E27FC236}">
                  <a16:creationId xmlns:a16="http://schemas.microsoft.com/office/drawing/2014/main" id="{026D740D-BC86-B39C-306E-AEFB70AE4363}"/>
                </a:ext>
              </a:extLst>
            </p:cNvPr>
            <p:cNvSpPr txBox="1">
              <a:spLocks/>
            </p:cNvSpPr>
            <p:nvPr/>
          </p:nvSpPr>
          <p:spPr>
            <a:xfrm>
              <a:off x="3447644" y="618846"/>
              <a:ext cx="1285913" cy="701282"/>
            </a:xfrm>
            <a:prstGeom prst="roundRect">
              <a:avLst/>
            </a:prstGeom>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noProof="0" dirty="0"/>
                <a:t>C</a:t>
              </a:r>
              <a:r>
                <a:rPr lang="en" sz="2200" b="1" noProof="0" dirty="0"/>
                <a:t>hú ý</a:t>
              </a:r>
              <a:endParaRPr kumimoji="0" lang="en" sz="2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25">
              <a:extLst>
                <a:ext uri="{FF2B5EF4-FFF2-40B4-BE49-F238E27FC236}">
                  <a16:creationId xmlns:a16="http://schemas.microsoft.com/office/drawing/2014/main" id="{5609C9CA-ED5C-D7D7-05BE-228BE6A890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09581" y="789716"/>
              <a:ext cx="398784" cy="406996"/>
            </a:xfrm>
            <a:prstGeom prst="rect">
              <a:avLst/>
            </a:prstGeom>
          </p:spPr>
        </p:pic>
      </p:grpSp>
      <p:sp>
        <p:nvSpPr>
          <p:cNvPr id="8" name="TextBox 7">
            <a:extLst>
              <a:ext uri="{FF2B5EF4-FFF2-40B4-BE49-F238E27FC236}">
                <a16:creationId xmlns:a16="http://schemas.microsoft.com/office/drawing/2014/main" id="{7ACB87D5-CA94-6428-BFC4-FAA7DD35FD03}"/>
              </a:ext>
            </a:extLst>
          </p:cNvPr>
          <p:cNvSpPr txBox="1"/>
          <p:nvPr/>
        </p:nvSpPr>
        <p:spPr>
          <a:xfrm>
            <a:off x="644725" y="3733281"/>
            <a:ext cx="8213525" cy="1045223"/>
          </a:xfrm>
          <a:prstGeom prst="rect">
            <a:avLst/>
          </a:prstGeom>
          <a:noFill/>
        </p:spPr>
        <p:txBody>
          <a:bodyPr wrap="square">
            <a:spAutoFit/>
          </a:bodyPr>
          <a:lstStyle/>
          <a:p>
            <a:pPr algn="just">
              <a:lnSpc>
                <a:spcPct val="150000"/>
              </a:lnSpc>
              <a:spcBef>
                <a:spcPts val="600"/>
              </a:spcBef>
              <a:spcAft>
                <a:spcPts val="300"/>
              </a:spcAft>
            </a:pP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Kết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quả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phép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hai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được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tích</a:t>
            </a:r>
            <a:r>
              <a:rPr lang="en-US" sz="2200" dirty="0">
                <a:latin typeface="+mj-lt"/>
                <a:ea typeface="Times New Roman" panose="02020603050405020304" pitchFamily="18" charset="0"/>
              </a:rPr>
              <a:t>. Ta </a:t>
            </a:r>
            <a:r>
              <a:rPr lang="en-US" sz="2200" dirty="0" err="1">
                <a:latin typeface="+mj-lt"/>
                <a:ea typeface="Times New Roman" panose="02020603050405020304" pitchFamily="18" charset="0"/>
              </a:rPr>
              <a:t>thường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viết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tích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này</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dưới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dạng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rút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gọn</a:t>
            </a:r>
            <a:r>
              <a:rPr lang="en-US" sz="2200" dirty="0">
                <a:latin typeface="+mj-lt"/>
                <a:ea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grpSp>
        <p:nvGrpSpPr>
          <p:cNvPr id="2203" name="Google Shape;2203;p47"/>
          <p:cNvGrpSpPr/>
          <p:nvPr/>
        </p:nvGrpSpPr>
        <p:grpSpPr>
          <a:xfrm>
            <a:off x="-301244" y="3561339"/>
            <a:ext cx="1960278" cy="1840352"/>
            <a:chOff x="-301244" y="3561339"/>
            <a:chExt cx="1960278" cy="1840352"/>
          </a:xfrm>
        </p:grpSpPr>
        <p:sp>
          <p:nvSpPr>
            <p:cNvPr id="2204" name="Google Shape;2204;p47"/>
            <p:cNvSpPr/>
            <p:nvPr/>
          </p:nvSpPr>
          <p:spPr>
            <a:xfrm>
              <a:off x="382242" y="4079926"/>
              <a:ext cx="1276793" cy="1321765"/>
            </a:xfrm>
            <a:custGeom>
              <a:avLst/>
              <a:gdLst/>
              <a:ahLst/>
              <a:cxnLst/>
              <a:rect l="l" t="t" r="r" b="b"/>
              <a:pathLst>
                <a:path w="16353" h="16929" extrusionOk="0">
                  <a:moveTo>
                    <a:pt x="5879" y="0"/>
                  </a:moveTo>
                  <a:cubicBezTo>
                    <a:pt x="5857" y="0"/>
                    <a:pt x="5836" y="9"/>
                    <a:pt x="5818" y="27"/>
                  </a:cubicBezTo>
                  <a:cubicBezTo>
                    <a:pt x="5807" y="38"/>
                    <a:pt x="5785" y="60"/>
                    <a:pt x="5774" y="71"/>
                  </a:cubicBezTo>
                  <a:cubicBezTo>
                    <a:pt x="5675" y="203"/>
                    <a:pt x="5576" y="335"/>
                    <a:pt x="5488" y="478"/>
                  </a:cubicBezTo>
                  <a:cubicBezTo>
                    <a:pt x="5378" y="687"/>
                    <a:pt x="5257" y="896"/>
                    <a:pt x="5136" y="1105"/>
                  </a:cubicBezTo>
                  <a:cubicBezTo>
                    <a:pt x="4619" y="2006"/>
                    <a:pt x="4157" y="2930"/>
                    <a:pt x="3739" y="3876"/>
                  </a:cubicBezTo>
                  <a:cubicBezTo>
                    <a:pt x="3497" y="4426"/>
                    <a:pt x="3233" y="4953"/>
                    <a:pt x="2925" y="5470"/>
                  </a:cubicBezTo>
                  <a:cubicBezTo>
                    <a:pt x="2794" y="5701"/>
                    <a:pt x="2662" y="5921"/>
                    <a:pt x="2541" y="6152"/>
                  </a:cubicBezTo>
                  <a:cubicBezTo>
                    <a:pt x="2222" y="6735"/>
                    <a:pt x="1903" y="7329"/>
                    <a:pt x="1584" y="7912"/>
                  </a:cubicBezTo>
                  <a:cubicBezTo>
                    <a:pt x="1265" y="8484"/>
                    <a:pt x="957" y="9055"/>
                    <a:pt x="682" y="9649"/>
                  </a:cubicBezTo>
                  <a:cubicBezTo>
                    <a:pt x="572" y="9891"/>
                    <a:pt x="451" y="10133"/>
                    <a:pt x="341" y="10375"/>
                  </a:cubicBezTo>
                  <a:cubicBezTo>
                    <a:pt x="264" y="10540"/>
                    <a:pt x="176" y="10683"/>
                    <a:pt x="77" y="10826"/>
                  </a:cubicBezTo>
                  <a:cubicBezTo>
                    <a:pt x="66" y="10848"/>
                    <a:pt x="44" y="10870"/>
                    <a:pt x="33" y="10892"/>
                  </a:cubicBezTo>
                  <a:cubicBezTo>
                    <a:pt x="0" y="10936"/>
                    <a:pt x="11" y="10969"/>
                    <a:pt x="55" y="11013"/>
                  </a:cubicBezTo>
                  <a:cubicBezTo>
                    <a:pt x="66" y="11024"/>
                    <a:pt x="77" y="11035"/>
                    <a:pt x="88" y="11046"/>
                  </a:cubicBezTo>
                  <a:cubicBezTo>
                    <a:pt x="297" y="11189"/>
                    <a:pt x="495" y="11354"/>
                    <a:pt x="704" y="11497"/>
                  </a:cubicBezTo>
                  <a:cubicBezTo>
                    <a:pt x="1155" y="11805"/>
                    <a:pt x="1606" y="12113"/>
                    <a:pt x="2057" y="12410"/>
                  </a:cubicBezTo>
                  <a:cubicBezTo>
                    <a:pt x="2728" y="12860"/>
                    <a:pt x="3398" y="13289"/>
                    <a:pt x="4058" y="13740"/>
                  </a:cubicBezTo>
                  <a:cubicBezTo>
                    <a:pt x="4696" y="14191"/>
                    <a:pt x="5356" y="14598"/>
                    <a:pt x="6038" y="14983"/>
                  </a:cubicBezTo>
                  <a:cubicBezTo>
                    <a:pt x="6610" y="15302"/>
                    <a:pt x="7170" y="15610"/>
                    <a:pt x="7775" y="15874"/>
                  </a:cubicBezTo>
                  <a:cubicBezTo>
                    <a:pt x="8028" y="15984"/>
                    <a:pt x="8270" y="16116"/>
                    <a:pt x="8523" y="16237"/>
                  </a:cubicBezTo>
                  <a:cubicBezTo>
                    <a:pt x="8710" y="16324"/>
                    <a:pt x="8897" y="16423"/>
                    <a:pt x="9084" y="16511"/>
                  </a:cubicBezTo>
                  <a:cubicBezTo>
                    <a:pt x="9326" y="16621"/>
                    <a:pt x="9557" y="16720"/>
                    <a:pt x="9777" y="16874"/>
                  </a:cubicBezTo>
                  <a:cubicBezTo>
                    <a:pt x="9799" y="16896"/>
                    <a:pt x="9832" y="16907"/>
                    <a:pt x="9854" y="16918"/>
                  </a:cubicBezTo>
                  <a:cubicBezTo>
                    <a:pt x="9875" y="16925"/>
                    <a:pt x="9892" y="16929"/>
                    <a:pt x="9907" y="16929"/>
                  </a:cubicBezTo>
                  <a:cubicBezTo>
                    <a:pt x="9941" y="16929"/>
                    <a:pt x="9963" y="16912"/>
                    <a:pt x="9986" y="16874"/>
                  </a:cubicBezTo>
                  <a:cubicBezTo>
                    <a:pt x="10008" y="16852"/>
                    <a:pt x="10019" y="16819"/>
                    <a:pt x="10041" y="16797"/>
                  </a:cubicBezTo>
                  <a:cubicBezTo>
                    <a:pt x="10129" y="16643"/>
                    <a:pt x="10217" y="16489"/>
                    <a:pt x="10294" y="16335"/>
                  </a:cubicBezTo>
                  <a:cubicBezTo>
                    <a:pt x="10766" y="15500"/>
                    <a:pt x="11239" y="14675"/>
                    <a:pt x="11734" y="13872"/>
                  </a:cubicBezTo>
                  <a:cubicBezTo>
                    <a:pt x="12471" y="12684"/>
                    <a:pt x="13197" y="11486"/>
                    <a:pt x="13901" y="10276"/>
                  </a:cubicBezTo>
                  <a:cubicBezTo>
                    <a:pt x="14341" y="9528"/>
                    <a:pt x="14758" y="8769"/>
                    <a:pt x="15143" y="7989"/>
                  </a:cubicBezTo>
                  <a:cubicBezTo>
                    <a:pt x="15440" y="7351"/>
                    <a:pt x="15792" y="6735"/>
                    <a:pt x="16199" y="6152"/>
                  </a:cubicBezTo>
                  <a:cubicBezTo>
                    <a:pt x="16243" y="6097"/>
                    <a:pt x="16276" y="6031"/>
                    <a:pt x="16309" y="5965"/>
                  </a:cubicBezTo>
                  <a:cubicBezTo>
                    <a:pt x="16331" y="5932"/>
                    <a:pt x="16342" y="5888"/>
                    <a:pt x="16353" y="5844"/>
                  </a:cubicBezTo>
                  <a:cubicBezTo>
                    <a:pt x="16353" y="5811"/>
                    <a:pt x="16342" y="5778"/>
                    <a:pt x="16331" y="5745"/>
                  </a:cubicBezTo>
                  <a:cubicBezTo>
                    <a:pt x="16287" y="5712"/>
                    <a:pt x="16243" y="5690"/>
                    <a:pt x="16199" y="5657"/>
                  </a:cubicBezTo>
                  <a:cubicBezTo>
                    <a:pt x="15814" y="5459"/>
                    <a:pt x="15429" y="5261"/>
                    <a:pt x="15055" y="5063"/>
                  </a:cubicBezTo>
                  <a:cubicBezTo>
                    <a:pt x="14011" y="4525"/>
                    <a:pt x="12966" y="3997"/>
                    <a:pt x="11932" y="3447"/>
                  </a:cubicBezTo>
                  <a:cubicBezTo>
                    <a:pt x="11162" y="3051"/>
                    <a:pt x="10415" y="2633"/>
                    <a:pt x="9667" y="2204"/>
                  </a:cubicBezTo>
                  <a:cubicBezTo>
                    <a:pt x="8754" y="1676"/>
                    <a:pt x="7830" y="1170"/>
                    <a:pt x="6917" y="643"/>
                  </a:cubicBezTo>
                  <a:cubicBezTo>
                    <a:pt x="6577" y="445"/>
                    <a:pt x="6225" y="291"/>
                    <a:pt x="5928" y="16"/>
                  </a:cubicBezTo>
                  <a:cubicBezTo>
                    <a:pt x="5913" y="6"/>
                    <a:pt x="5896" y="0"/>
                    <a:pt x="5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7"/>
            <p:cNvSpPr/>
            <p:nvPr/>
          </p:nvSpPr>
          <p:spPr>
            <a:xfrm>
              <a:off x="377947" y="4062827"/>
              <a:ext cx="1261411" cy="1308882"/>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7"/>
            <p:cNvSpPr/>
            <p:nvPr/>
          </p:nvSpPr>
          <p:spPr>
            <a:xfrm>
              <a:off x="387395" y="4073368"/>
              <a:ext cx="1245093" cy="1290612"/>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7" name="Google Shape;2207;p47"/>
            <p:cNvGrpSpPr/>
            <p:nvPr/>
          </p:nvGrpSpPr>
          <p:grpSpPr>
            <a:xfrm>
              <a:off x="505837" y="4181192"/>
              <a:ext cx="993529" cy="1054820"/>
              <a:chOff x="505837" y="4181192"/>
              <a:chExt cx="993529" cy="1054820"/>
            </a:xfrm>
          </p:grpSpPr>
          <p:sp>
            <p:nvSpPr>
              <p:cNvPr id="2208" name="Google Shape;2208;p47"/>
              <p:cNvSpPr/>
              <p:nvPr/>
            </p:nvSpPr>
            <p:spPr>
              <a:xfrm>
                <a:off x="1029656" y="4835008"/>
                <a:ext cx="188946" cy="175595"/>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9" name="Google Shape;2209;p47"/>
              <p:cNvGrpSpPr/>
              <p:nvPr/>
            </p:nvGrpSpPr>
            <p:grpSpPr>
              <a:xfrm>
                <a:off x="505837" y="4181192"/>
                <a:ext cx="993529" cy="1054820"/>
                <a:chOff x="5454111" y="3954556"/>
                <a:chExt cx="865745" cy="919153"/>
              </a:xfrm>
            </p:grpSpPr>
            <p:sp>
              <p:nvSpPr>
                <p:cNvPr id="2210" name="Google Shape;2210;p47"/>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7"/>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7"/>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7"/>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7"/>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7"/>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7"/>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7"/>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7"/>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7"/>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7"/>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7"/>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7"/>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7"/>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24" name="Google Shape;2224;p47"/>
            <p:cNvSpPr/>
            <p:nvPr/>
          </p:nvSpPr>
          <p:spPr>
            <a:xfrm>
              <a:off x="-301244" y="3561339"/>
              <a:ext cx="1229634" cy="124626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7"/>
            <p:cNvSpPr/>
            <p:nvPr/>
          </p:nvSpPr>
          <p:spPr>
            <a:xfrm>
              <a:off x="-291797" y="3569381"/>
              <a:ext cx="1211598" cy="1230493"/>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7"/>
            <p:cNvSpPr/>
            <p:nvPr/>
          </p:nvSpPr>
          <p:spPr>
            <a:xfrm>
              <a:off x="-158676" y="3715385"/>
              <a:ext cx="944497" cy="941921"/>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7"/>
            <p:cNvSpPr/>
            <p:nvPr/>
          </p:nvSpPr>
          <p:spPr>
            <a:xfrm>
              <a:off x="127242" y="3942042"/>
              <a:ext cx="497194" cy="742122"/>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54FE4B4C-FDFA-D527-623C-EC1EB3F27040}"/>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tr.44</a:t>
            </a:r>
            <a:endParaRPr lang="en-US" sz="2100" kern="1200" dirty="0">
              <a:solidFill>
                <a:prstClr val="black"/>
              </a:solidFill>
              <a:latin typeface="+mj-lt"/>
              <a:ea typeface="+mn-ea"/>
              <a:cs typeface="Arial" panose="020B0604020202020204" pitchFamily="34" charset="0"/>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13572" y="1094554"/>
            <a:ext cx="3004459"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endParaRPr lang="en-US" sz="2200" kern="1200" dirty="0">
              <a:solidFill>
                <a:prstClr val="black"/>
              </a:solidFill>
              <a:latin typeface="+mj-lt"/>
              <a:ea typeface="+mn-ea"/>
              <a:cs typeface="Arial" panose="020B0604020202020204" pitchFamily="34" charset="0"/>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62627" y="1952530"/>
            <a:ext cx="972752" cy="425555"/>
          </a:xfrm>
          <a:prstGeom prst="wedgeEllipseCallout">
            <a:avLst>
              <a:gd name="adj1" fmla="val 3321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2221CF-97D4-EE74-8159-37FD64D081CF}"/>
                  </a:ext>
                </a:extLst>
              </p:cNvPr>
              <p:cNvSpPr txBox="1"/>
              <p:nvPr/>
            </p:nvSpPr>
            <p:spPr>
              <a:xfrm>
                <a:off x="3052543" y="927895"/>
                <a:ext cx="5704206" cy="870495"/>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200" b="0" i="1" kern="1200" smtClean="0">
                        <a:solidFill>
                          <a:prstClr val="black"/>
                        </a:solidFill>
                        <a:latin typeface="Cambria Math" panose="02040503050406030204" pitchFamily="18" charset="0"/>
                        <a:ea typeface="+mn-ea"/>
                        <a:cs typeface="Arial" panose="020B0604020202020204" pitchFamily="34" charset="0"/>
                      </a:rPr>
                      <m:t> .</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num>
                      <m:den>
                        <m:r>
                          <a:rPr lang="en-US" sz="22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m:t>
                        </m:r>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200" b="0" i="1" kern="1200" smtClean="0">
                        <a:solidFill>
                          <a:prstClr val="black"/>
                        </a:solidFill>
                        <a:latin typeface="Cambria Math" panose="02040503050406030204" pitchFamily="18" charset="0"/>
                        <a:ea typeface="+mn-ea"/>
                        <a:cs typeface="Arial" panose="020B0604020202020204" pitchFamily="34" charset="0"/>
                      </a:rPr>
                      <m:t> . (</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mj-lt"/>
                  <a:ea typeface="+mn-ea"/>
                  <a:cs typeface="Arial" panose="020B0604020202020204" pitchFamily="34" charset="0"/>
                </a:endParaRPr>
              </a:p>
            </p:txBody>
          </p:sp>
        </mc:Choice>
        <mc:Fallback xmlns="">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3052543" y="927895"/>
                <a:ext cx="5704206" cy="870495"/>
              </a:xfrm>
              <a:prstGeom prst="rect">
                <a:avLst/>
              </a:prstGeom>
              <a:blipFill>
                <a:blip r:embed="rId3"/>
                <a:stretch>
                  <a:fillRect l="-1390" b="-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397FB-01DF-BA81-D8FD-372F477DEBB7}"/>
                  </a:ext>
                </a:extLst>
              </p:cNvPr>
              <p:cNvSpPr txBox="1"/>
              <p:nvPr/>
            </p:nvSpPr>
            <p:spPr>
              <a:xfrm>
                <a:off x="1052844" y="2559293"/>
                <a:ext cx="6924043" cy="658257"/>
              </a:xfrm>
              <a:prstGeom prst="rect">
                <a:avLst/>
              </a:prstGeom>
              <a:noFill/>
            </p:spPr>
            <p:txBody>
              <a:bodyPr wrap="square">
                <a:spAutoFit/>
              </a:bodyPr>
              <a:lstStyle/>
              <a:p>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𝑦</m:t>
                            </m:r>
                          </m:e>
                          <m:sup>
                            <m:r>
                              <a:rPr lang="en-US" sz="2200" i="1" kern="1200">
                                <a:solidFill>
                                  <a:prstClr val="black"/>
                                </a:solidFill>
                                <a:latin typeface="Cambria Math" panose="02040503050406030204" pitchFamily="18" charset="0"/>
                                <a:cs typeface="Arial" panose="020B0604020202020204" pitchFamily="34" charset="0"/>
                              </a:rPr>
                              <m:t>2</m:t>
                            </m:r>
                          </m:sup>
                        </m:sSup>
                      </m:num>
                      <m:den>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𝑥𝑦</m:t>
                        </m:r>
                      </m:den>
                    </m:f>
                    <m:r>
                      <a:rPr lang="en-US" sz="2200" i="1" kern="1200">
                        <a:solidFill>
                          <a:prstClr val="black"/>
                        </a:solidFill>
                        <a:latin typeface="Cambria Math" panose="02040503050406030204" pitchFamily="18" charset="0"/>
                        <a:cs typeface="Arial" panose="020B0604020202020204" pitchFamily="34" charset="0"/>
                      </a:rPr>
                      <m:t> .</m:t>
                    </m:r>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𝑦</m:t>
                        </m:r>
                      </m:num>
                      <m:den>
                        <m:r>
                          <a:rPr lang="en-US" sz="2200" i="1" kern="1200">
                            <a:solidFill>
                              <a:prstClr val="black"/>
                            </a:solidFill>
                            <a:latin typeface="Cambria Math" panose="02040503050406030204" pitchFamily="18" charset="0"/>
                            <a:cs typeface="Arial" panose="020B0604020202020204" pitchFamily="34" charset="0"/>
                          </a:rPr>
                          <m:t>𝑥𝑦</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𝑦</m:t>
                            </m:r>
                          </m:e>
                          <m:sup>
                            <m:r>
                              <a:rPr lang="en-US" sz="2200" b="0" i="1" kern="1200" smtClean="0">
                                <a:solidFill>
                                  <a:prstClr val="black"/>
                                </a:solidFill>
                                <a:latin typeface="Cambria Math" panose="02040503050406030204" pitchFamily="18" charset="0"/>
                                <a:cs typeface="Arial" panose="020B0604020202020204" pitchFamily="34" charset="0"/>
                              </a:rPr>
                              <m:t>2</m:t>
                            </m:r>
                          </m:sup>
                        </m:sSup>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e>
                        </m:d>
                      </m:num>
                      <m:den>
                        <m:d>
                          <m:dPr>
                            <m:ctrlPr>
                              <a:rPr lang="en-US" sz="2200" b="0" i="1" kern="1200" smtClean="0">
                                <a:solidFill>
                                  <a:prstClr val="black"/>
                                </a:solidFill>
                                <a:latin typeface="Cambria Math" panose="02040503050406030204" pitchFamily="18" charset="0"/>
                                <a:cs typeface="Arial" panose="020B0604020202020204" pitchFamily="34" charset="0"/>
                              </a:rPr>
                            </m:ctrlPr>
                          </m:dPr>
                          <m:e>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𝑥𝑦</m:t>
                            </m:r>
                          </m:e>
                        </m:d>
                        <m:r>
                          <a:rPr lang="en-US" sz="2200" b="0" i="1" kern="1200" smtClean="0">
                            <a:solidFill>
                              <a:prstClr val="black"/>
                            </a:solidFill>
                            <a:latin typeface="Cambria Math" panose="02040503050406030204" pitchFamily="18" charset="0"/>
                            <a:cs typeface="Arial" panose="020B0604020202020204" pitchFamily="34" charset="0"/>
                          </a:rPr>
                          <m:t>𝑥𝑦</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𝑦</m:t>
                            </m:r>
                          </m:e>
                          <m:sup>
                            <m:r>
                              <a:rPr lang="en-US" sz="2200" b="0" i="1" kern="1200" smtClean="0">
                                <a:solidFill>
                                  <a:prstClr val="black"/>
                                </a:solidFill>
                                <a:latin typeface="Cambria Math" panose="02040503050406030204" pitchFamily="18" charset="0"/>
                                <a:cs typeface="Arial" panose="020B0604020202020204" pitchFamily="34" charset="0"/>
                              </a:rPr>
                              <m:t>2</m:t>
                            </m:r>
                          </m:sup>
                        </m:sSup>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e>
                        </m:d>
                      </m:num>
                      <m:den>
                        <m:r>
                          <a:rPr lang="en-US" sz="2200" b="0" i="1" kern="1200" smtClean="0">
                            <a:solidFill>
                              <a:prstClr val="black"/>
                            </a:solidFill>
                            <a:latin typeface="Cambria Math" panose="02040503050406030204" pitchFamily="18" charset="0"/>
                            <a:cs typeface="Arial" panose="020B0604020202020204" pitchFamily="34" charset="0"/>
                          </a:rPr>
                          <m:t>𝑥</m:t>
                        </m:r>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e>
                        </m:d>
                        <m:r>
                          <a:rPr lang="en-US" sz="2200" b="0" i="1" kern="1200" smtClean="0">
                            <a:solidFill>
                              <a:prstClr val="black"/>
                            </a:solidFill>
                            <a:latin typeface="Cambria Math" panose="02040503050406030204" pitchFamily="18" charset="0"/>
                            <a:cs typeface="Arial" panose="020B0604020202020204" pitchFamily="34" charset="0"/>
                          </a:rPr>
                          <m:t>𝑥𝑦</m:t>
                        </m:r>
                      </m:den>
                    </m:f>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oMath>
                </a14:m>
                <a:endParaRPr lang="en-US" sz="2200" dirty="0">
                  <a:latin typeface="+mj-lt"/>
                </a:endParaRPr>
              </a:p>
            </p:txBody>
          </p:sp>
        </mc:Choice>
        <mc:Fallback xmlns="">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052844" y="2559293"/>
                <a:ext cx="6924043" cy="658257"/>
              </a:xfrm>
              <a:prstGeom prst="rect">
                <a:avLst/>
              </a:prstGeom>
              <a:blipFill>
                <a:blip r:embed="rId4"/>
                <a:stretch>
                  <a:fillRect l="-11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552BF4-2168-6DE7-D4E5-8821D22B2764}"/>
                  </a:ext>
                </a:extLst>
              </p:cNvPr>
              <p:cNvSpPr txBox="1"/>
              <p:nvPr/>
            </p:nvSpPr>
            <p:spPr>
              <a:xfrm>
                <a:off x="1602618" y="3265210"/>
                <a:ext cx="7153987" cy="1651542"/>
              </a:xfrm>
              <a:prstGeom prst="rect">
                <a:avLst/>
              </a:prstGeom>
              <a:noFill/>
            </p:spPr>
            <p:txBody>
              <a:bodyPr wrap="square">
                <a:spAutoFit/>
              </a:bodyPr>
              <a:lstStyle/>
              <a:p>
                <a:pPr>
                  <a:lnSpc>
                    <a:spcPct val="150000"/>
                  </a:lnSpc>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200" i="1" kern="1200">
                            <a:solidFill>
                              <a:prstClr val="black"/>
                            </a:solidFill>
                            <a:latin typeface="Cambria Math" panose="02040503050406030204" pitchFamily="18" charset="0"/>
                            <a:cs typeface="Arial" panose="020B0604020202020204" pitchFamily="34" charset="0"/>
                          </a:rPr>
                        </m:ctrlPr>
                      </m:fPr>
                      <m:num>
                        <m:r>
                          <a:rPr lang="en-US" sz="2200" i="1" kern="1200">
                            <a:solidFill>
                              <a:prstClr val="black"/>
                            </a:solidFill>
                            <a:latin typeface="Cambria Math" panose="02040503050406030204" pitchFamily="18" charset="0"/>
                            <a:cs typeface="Arial" panose="020B0604020202020204" pitchFamily="34" charset="0"/>
                          </a:rPr>
                          <m:t>3</m:t>
                        </m:r>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𝑦</m:t>
                        </m:r>
                      </m:num>
                      <m:den>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𝑥</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+2</m:t>
                        </m:r>
                        <m:r>
                          <a:rPr lang="en-US" sz="2200" i="1" kern="1200">
                            <a:solidFill>
                              <a:prstClr val="black"/>
                            </a:solidFill>
                            <a:latin typeface="Cambria Math" panose="02040503050406030204" pitchFamily="18" charset="0"/>
                            <a:cs typeface="Arial" panose="020B0604020202020204" pitchFamily="34" charset="0"/>
                          </a:rPr>
                          <m:t>𝑥𝑦</m:t>
                        </m:r>
                        <m:r>
                          <a:rPr lang="en-US" sz="2200" i="1" kern="1200">
                            <a:solidFill>
                              <a:prstClr val="black"/>
                            </a:solidFill>
                            <a:latin typeface="Cambria Math" panose="02040503050406030204" pitchFamily="18" charset="0"/>
                            <a:cs typeface="Arial" panose="020B0604020202020204" pitchFamily="34" charset="0"/>
                          </a:rPr>
                          <m:t>+</m:t>
                        </m:r>
                        <m:sSup>
                          <m:sSupPr>
                            <m:ctrlPr>
                              <a:rPr lang="en-US" sz="2200" i="1" kern="1200">
                                <a:solidFill>
                                  <a:prstClr val="black"/>
                                </a:solidFill>
                                <a:latin typeface="Cambria Math" panose="02040503050406030204" pitchFamily="18" charset="0"/>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𝑦</m:t>
                            </m:r>
                          </m:e>
                          <m:sup>
                            <m:r>
                              <a:rPr lang="en-US" sz="2200" i="1" kern="1200">
                                <a:solidFill>
                                  <a:prstClr val="black"/>
                                </a:solidFill>
                                <a:latin typeface="Cambria Math" panose="02040503050406030204" pitchFamily="18" charset="0"/>
                                <a:cs typeface="Arial" panose="020B0604020202020204" pitchFamily="34" charset="0"/>
                              </a:rPr>
                              <m:t>2</m:t>
                            </m:r>
                          </m:sup>
                        </m:sSup>
                      </m:den>
                    </m:f>
                    <m:r>
                      <a:rPr lang="en-US" sz="2200" i="1" kern="1200">
                        <a:solidFill>
                          <a:prstClr val="black"/>
                        </a:solidFill>
                        <a:latin typeface="Cambria Math" panose="02040503050406030204" pitchFamily="18" charset="0"/>
                        <a:cs typeface="Arial" panose="020B0604020202020204" pitchFamily="34" charset="0"/>
                      </a:rPr>
                      <m:t> . </m:t>
                    </m:r>
                    <m:d>
                      <m:dPr>
                        <m:ctrlPr>
                          <a:rPr lang="en-US" sz="2200" i="1" kern="1200">
                            <a:solidFill>
                              <a:prstClr val="black"/>
                            </a:solidFill>
                            <a:latin typeface="Cambria Math" panose="02040503050406030204" pitchFamily="18" charset="0"/>
                            <a:cs typeface="Arial" panose="020B0604020202020204" pitchFamily="34" charset="0"/>
                          </a:rPr>
                        </m:ctrlPr>
                      </m:dPr>
                      <m:e>
                        <m:r>
                          <a:rPr lang="en-US" sz="2200" i="1" kern="1200">
                            <a:solidFill>
                              <a:prstClr val="black"/>
                            </a:solidFill>
                            <a:latin typeface="Cambria Math" panose="02040503050406030204" pitchFamily="18" charset="0"/>
                            <a:cs typeface="Arial" panose="020B0604020202020204" pitchFamily="34" charset="0"/>
                          </a:rPr>
                          <m:t>𝑥</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𝑦</m:t>
                        </m:r>
                      </m:e>
                    </m:d>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𝑦</m:t>
                        </m:r>
                      </m:num>
                      <m:den>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𝑥𝑦</m:t>
                        </m:r>
                        <m:r>
                          <a:rPr lang="en-US" sz="2200" b="0" i="1" kern="1200" smtClean="0">
                            <a:solidFill>
                              <a:prstClr val="black"/>
                            </a:solidFill>
                            <a:latin typeface="Cambria Math" panose="02040503050406030204" pitchFamily="18" charset="0"/>
                            <a:cs typeface="Arial" panose="020B0604020202020204" pitchFamily="34" charset="0"/>
                          </a:rPr>
                          <m:t>+</m:t>
                        </m:r>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𝑦</m:t>
                            </m:r>
                          </m:e>
                          <m:sup>
                            <m:r>
                              <a:rPr lang="en-US" sz="2200" b="0" i="1" kern="1200" smtClean="0">
                                <a:solidFill>
                                  <a:prstClr val="black"/>
                                </a:solidFill>
                                <a:latin typeface="Cambria Math" panose="02040503050406030204" pitchFamily="18" charset="0"/>
                                <a:cs typeface="Arial" panose="020B0604020202020204" pitchFamily="34" charset="0"/>
                              </a:rPr>
                              <m:t>2</m:t>
                            </m:r>
                          </m:sup>
                        </m:sSup>
                      </m:den>
                    </m:f>
                    <m:r>
                      <a:rPr lang="en-US" sz="2200" b="0" i="1" kern="1200" smtClean="0">
                        <a:solidFill>
                          <a:prstClr val="black"/>
                        </a:solidFill>
                        <a:latin typeface="Cambria Math" panose="02040503050406030204" pitchFamily="18" charset="0"/>
                        <a:cs typeface="Arial" panose="020B0604020202020204" pitchFamily="34" charset="0"/>
                      </a:rPr>
                      <m:t> .</m:t>
                    </m:r>
                    <m:f>
                      <m:fPr>
                        <m:ctrlPr>
                          <a:rPr lang="en-US" sz="2200" b="0" i="1" kern="1200" smtClean="0">
                            <a:solidFill>
                              <a:prstClr val="black"/>
                            </a:solidFill>
                            <a:latin typeface="Cambria Math" panose="02040503050406030204" pitchFamily="18" charset="0"/>
                            <a:cs typeface="Arial" panose="020B0604020202020204" pitchFamily="34" charset="0"/>
                          </a:rPr>
                        </m:ctrlPr>
                      </m:fPr>
                      <m:num>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num>
                      <m:den>
                        <m:r>
                          <a:rPr lang="en-US" sz="2200" b="0" i="1" kern="1200" smtClean="0">
                            <a:solidFill>
                              <a:prstClr val="black"/>
                            </a:solidFill>
                            <a:latin typeface="Cambria Math" panose="02040503050406030204" pitchFamily="18" charset="0"/>
                            <a:cs typeface="Arial" panose="020B0604020202020204" pitchFamily="34" charset="0"/>
                          </a:rPr>
                          <m:t>1</m:t>
                        </m:r>
                      </m:den>
                    </m:f>
                    <m:r>
                      <a:rPr lang="en-US" sz="2200" b="0" i="1" kern="1200" smtClean="0">
                        <a:solidFill>
                          <a:prstClr val="black"/>
                        </a:solidFill>
                        <a:latin typeface="Cambria Math" panose="02040503050406030204" pitchFamily="18" charset="0"/>
                        <a:cs typeface="Arial" panose="020B0604020202020204" pitchFamily="34" charset="0"/>
                      </a:rPr>
                      <m:t>=</m:t>
                    </m:r>
                    <m:f>
                      <m:fPr>
                        <m:ctrlPr>
                          <a:rPr lang="en-US" sz="2200" b="0" i="1" kern="1200" smtClean="0">
                            <a:solidFill>
                              <a:prstClr val="black"/>
                            </a:solidFill>
                            <a:latin typeface="Cambria Math" panose="02040503050406030204" pitchFamily="18" charset="0"/>
                            <a:cs typeface="Arial" panose="020B0604020202020204" pitchFamily="34" charset="0"/>
                          </a:rPr>
                        </m:ctrlPr>
                      </m:fPr>
                      <m:num>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3</m:t>
                            </m:r>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𝑦</m:t>
                            </m:r>
                          </m:e>
                        </m:d>
                        <m:d>
                          <m:dPr>
                            <m:ctrlPr>
                              <a:rPr lang="en-US" sz="2200" b="0" i="1" kern="1200" smtClean="0">
                                <a:solidFill>
                                  <a:prstClr val="black"/>
                                </a:solidFill>
                                <a:latin typeface="Cambria Math" panose="02040503050406030204" pitchFamily="18" charset="0"/>
                                <a:cs typeface="Arial" panose="020B0604020202020204" pitchFamily="34" charset="0"/>
                              </a:rPr>
                            </m:ctrlPr>
                          </m:dPr>
                          <m:e>
                            <m:r>
                              <a:rPr lang="en-US" sz="2200" b="0" i="1" kern="1200" smtClean="0">
                                <a:solidFill>
                                  <a:prstClr val="black"/>
                                </a:solidFill>
                                <a:latin typeface="Cambria Math" panose="02040503050406030204" pitchFamily="18" charset="0"/>
                                <a:cs typeface="Arial" panose="020B0604020202020204" pitchFamily="34" charset="0"/>
                              </a:rPr>
                              <m:t>𝑥</m:t>
                            </m:r>
                            <m:r>
                              <a:rPr lang="en-US" sz="2200" b="0" i="1" kern="1200" smtClean="0">
                                <a:solidFill>
                                  <a:prstClr val="black"/>
                                </a:solidFill>
                                <a:latin typeface="Cambria Math" panose="02040503050406030204" pitchFamily="18" charset="0"/>
                                <a:cs typeface="Arial" panose="020B0604020202020204" pitchFamily="34" charset="0"/>
                              </a:rPr>
                              <m:t>+</m:t>
                            </m:r>
                            <m:r>
                              <a:rPr lang="en-US" sz="2200" b="0" i="1" kern="1200" smtClean="0">
                                <a:solidFill>
                                  <a:prstClr val="black"/>
                                </a:solidFill>
                                <a:latin typeface="Cambria Math" panose="02040503050406030204" pitchFamily="18" charset="0"/>
                                <a:cs typeface="Arial" panose="020B0604020202020204" pitchFamily="34" charset="0"/>
                              </a:rPr>
                              <m:t>𝑦</m:t>
                            </m:r>
                          </m:e>
                        </m:d>
                      </m:num>
                      <m:den>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𝑥</m:t>
                            </m:r>
                          </m:e>
                          <m:sup>
                            <m:r>
                              <a:rPr lang="en-US" sz="2200" b="0" i="1" kern="1200" smtClean="0">
                                <a:solidFill>
                                  <a:prstClr val="black"/>
                                </a:solidFill>
                                <a:latin typeface="Cambria Math" panose="02040503050406030204" pitchFamily="18" charset="0"/>
                                <a:cs typeface="Arial" panose="020B0604020202020204" pitchFamily="34" charset="0"/>
                              </a:rPr>
                              <m:t>2</m:t>
                            </m:r>
                          </m:sup>
                        </m:sSup>
                        <m:r>
                          <a:rPr lang="en-US" sz="2200" b="0" i="1" kern="1200" smtClean="0">
                            <a:solidFill>
                              <a:prstClr val="black"/>
                            </a:solidFill>
                            <a:latin typeface="Cambria Math" panose="02040503050406030204" pitchFamily="18" charset="0"/>
                            <a:cs typeface="Arial" panose="020B0604020202020204" pitchFamily="34" charset="0"/>
                          </a:rPr>
                          <m:t>+2</m:t>
                        </m:r>
                        <m:r>
                          <a:rPr lang="en-US" sz="2200" b="0" i="1" kern="1200" smtClean="0">
                            <a:solidFill>
                              <a:prstClr val="black"/>
                            </a:solidFill>
                            <a:latin typeface="Cambria Math" panose="02040503050406030204" pitchFamily="18" charset="0"/>
                            <a:cs typeface="Arial" panose="020B0604020202020204" pitchFamily="34" charset="0"/>
                          </a:rPr>
                          <m:t>𝑥𝑦</m:t>
                        </m:r>
                        <m:r>
                          <a:rPr lang="en-US" sz="2200" b="0" i="1" kern="1200" smtClean="0">
                            <a:solidFill>
                              <a:prstClr val="black"/>
                            </a:solidFill>
                            <a:latin typeface="Cambria Math" panose="02040503050406030204" pitchFamily="18" charset="0"/>
                            <a:cs typeface="Arial" panose="020B0604020202020204" pitchFamily="34" charset="0"/>
                          </a:rPr>
                          <m:t>+</m:t>
                        </m:r>
                        <m:sSup>
                          <m:sSupPr>
                            <m:ctrlPr>
                              <a:rPr lang="en-US" sz="2200" b="0" i="1" kern="1200" smtClean="0">
                                <a:solidFill>
                                  <a:prstClr val="black"/>
                                </a:solidFill>
                                <a:latin typeface="Cambria Math" panose="02040503050406030204" pitchFamily="18" charset="0"/>
                                <a:cs typeface="Arial" panose="020B0604020202020204" pitchFamily="34" charset="0"/>
                              </a:rPr>
                            </m:ctrlPr>
                          </m:sSupPr>
                          <m:e>
                            <m:r>
                              <a:rPr lang="en-US" sz="2200" b="0" i="1" kern="1200" smtClean="0">
                                <a:solidFill>
                                  <a:prstClr val="black"/>
                                </a:solidFill>
                                <a:latin typeface="Cambria Math" panose="02040503050406030204" pitchFamily="18" charset="0"/>
                                <a:cs typeface="Arial" panose="020B0604020202020204" pitchFamily="34" charset="0"/>
                              </a:rPr>
                              <m:t>𝑦</m:t>
                            </m:r>
                          </m:e>
                          <m:sup>
                            <m:r>
                              <a:rPr lang="en-US" sz="2200" b="0" i="1" kern="1200" smtClean="0">
                                <a:solidFill>
                                  <a:prstClr val="black"/>
                                </a:solidFill>
                                <a:latin typeface="Cambria Math" panose="02040503050406030204" pitchFamily="18" charset="0"/>
                                <a:cs typeface="Arial" panose="020B0604020202020204" pitchFamily="34" charset="0"/>
                              </a:rPr>
                              <m:t>2</m:t>
                            </m:r>
                          </m:sup>
                        </m:sSup>
                      </m:den>
                    </m:f>
                  </m:oMath>
                </a14:m>
                <a:r>
                  <a:rPr lang="en-US" sz="2200" dirty="0">
                    <a:latin typeface="+mj-lt"/>
                  </a:rPr>
                  <a:t> </a:t>
                </a:r>
              </a:p>
              <a:p>
                <a:pPr>
                  <a:lnSpc>
                    <a:spcPct val="150000"/>
                  </a:lnSpc>
                </a:pPr>
                <a:r>
                  <a:rPr lang="en-US" sz="2200" dirty="0">
                    <a:latin typeface="+mj-lt"/>
                  </a:rPr>
                  <a:t>		          </a:t>
                </a:r>
                <a14:m>
                  <m:oMath xmlns:m="http://schemas.openxmlformats.org/officeDocument/2006/math">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d>
                          <m:dPr>
                            <m:ctrlPr>
                              <a:rPr lang="en-US" sz="2200" b="0" i="1" smtClean="0">
                                <a:latin typeface="Cambria Math" panose="02040503050406030204" pitchFamily="18" charset="0"/>
                              </a:rPr>
                            </m:ctrlPr>
                          </m:dPr>
                          <m:e>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num>
                      <m:den>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a14:m>
                <a:endParaRPr lang="en-US" sz="2200" dirty="0">
                  <a:latin typeface="+mj-lt"/>
                </a:endParaRPr>
              </a:p>
            </p:txBody>
          </p:sp>
        </mc:Choice>
        <mc:Fallback xmlns="">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1602618" y="3265210"/>
                <a:ext cx="7153987" cy="1651542"/>
              </a:xfrm>
              <a:prstGeom prst="rect">
                <a:avLst/>
              </a:prstGeom>
              <a:blipFill>
                <a:blip r:embed="rId5"/>
                <a:stretch>
                  <a:fillRect l="-110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0" name="TextBox 19">
            <a:extLst>
              <a:ext uri="{FF2B5EF4-FFF2-40B4-BE49-F238E27FC236}">
                <a16:creationId xmlns:a16="http://schemas.microsoft.com/office/drawing/2014/main" id="{025FBC33-0929-B882-302A-AD3100BF1848}"/>
              </a:ext>
            </a:extLst>
          </p:cNvPr>
          <p:cNvSpPr txBox="1"/>
          <p:nvPr/>
        </p:nvSpPr>
        <p:spPr>
          <a:xfrm>
            <a:off x="3108415" y="497787"/>
            <a:ext cx="281232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Rectangle 20">
            <a:extLst>
              <a:ext uri="{FF2B5EF4-FFF2-40B4-BE49-F238E27FC236}">
                <a16:creationId xmlns:a16="http://schemas.microsoft.com/office/drawing/2014/main" id="{42A0D765-38CF-6DD0-CA0B-6C18E0CDFC4F}"/>
              </a:ext>
            </a:extLst>
          </p:cNvPr>
          <p:cNvSpPr/>
          <p:nvPr/>
        </p:nvSpPr>
        <p:spPr>
          <a:xfrm>
            <a:off x="6571457" y="1017876"/>
            <a:ext cx="778826" cy="537391"/>
          </a:xfrm>
          <a:prstGeom prst="rect">
            <a:avLst/>
          </a:prstGeom>
        </p:spPr>
        <p:txBody>
          <a:bodyPr wrap="square">
            <a:spAutoFit/>
          </a:bodyPr>
          <a:lstStyle/>
          <a:p>
            <a:pPr algn="just" defTabSz="609630">
              <a:lnSpc>
                <a:spcPct val="150000"/>
              </a:lnSpc>
              <a:buClrTx/>
              <a:buFontTx/>
              <a:buNone/>
              <a:defRPr/>
            </a:pPr>
            <a:r>
              <a:rPr lang="vi-VN" sz="2200" b="1" u="sng" kern="1200" dirty="0">
                <a:solidFill>
                  <a:prstClr val="black"/>
                </a:solidFill>
                <a:latin typeface="Arial" panose="020B0604020202020204" pitchFamily="34" charset="0"/>
                <a:ea typeface="+mn-ea"/>
                <a:cs typeface="Arial" panose="020B0604020202020204" pitchFamily="34" charset="0"/>
              </a:rPr>
              <a:t>Giải</a:t>
            </a:r>
            <a:endParaRPr lang="en-US" sz="2200" b="1" u="sng"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B244DB4-A826-D7B7-04AA-BD8C4292621F}"/>
              </a:ext>
            </a:extLst>
          </p:cNvPr>
          <p:cNvGrpSpPr/>
          <p:nvPr/>
        </p:nvGrpSpPr>
        <p:grpSpPr>
          <a:xfrm>
            <a:off x="891305" y="376715"/>
            <a:ext cx="2114343" cy="739140"/>
            <a:chOff x="1624734" y="1360680"/>
            <a:chExt cx="5309466" cy="1569778"/>
          </a:xfrm>
        </p:grpSpPr>
        <p:sp>
          <p:nvSpPr>
            <p:cNvPr id="23" name="Rectangle 22">
              <a:extLst>
                <a:ext uri="{FF2B5EF4-FFF2-40B4-BE49-F238E27FC236}">
                  <a16:creationId xmlns:a16="http://schemas.microsoft.com/office/drawing/2014/main" id="{23D28A3F-BF9E-9E8E-CBC8-D310E8D521D0}"/>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Rectangle 23">
              <a:extLst>
                <a:ext uri="{FF2B5EF4-FFF2-40B4-BE49-F238E27FC236}">
                  <a16:creationId xmlns:a16="http://schemas.microsoft.com/office/drawing/2014/main" id="{1D19F0CA-3C75-2BE2-AB11-8EC342D4188E}"/>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FEE0425-5138-C015-94CB-85AAF173E62B}"/>
                  </a:ext>
                </a:extLst>
              </p:cNvPr>
              <p:cNvSpPr txBox="1"/>
              <p:nvPr/>
            </p:nvSpPr>
            <p:spPr>
              <a:xfrm>
                <a:off x="4572000" y="1554661"/>
                <a:ext cx="4240529" cy="2831096"/>
              </a:xfrm>
              <a:prstGeom prst="rect">
                <a:avLst/>
              </a:prstGeom>
              <a:noFill/>
            </p:spPr>
            <p:txBody>
              <a:bodyPr wrap="square">
                <a:spAutoFit/>
              </a:bodyPr>
              <a:lstStyle/>
              <a:p>
                <a:pPr algn="just">
                  <a:lnSpc>
                    <a:spcPct val="150000"/>
                  </a:lnSpc>
                  <a:spcBef>
                    <a:spcPts val="600"/>
                  </a:spcBef>
                  <a:spcAft>
                    <a:spcPts val="300"/>
                  </a:spcAft>
                </a:pPr>
                <a:r>
                  <a:rPr lang="pt-BR" sz="22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e>
                            </m:d>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e>
                            </m:d>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AFEE0425-5138-C015-94CB-85AAF173E62B}"/>
                  </a:ext>
                </a:extLst>
              </p:cNvPr>
              <p:cNvSpPr txBox="1">
                <a:spLocks noRot="1" noChangeAspect="1" noMove="1" noResize="1" noEditPoints="1" noAdjustHandles="1" noChangeArrowheads="1" noChangeShapeType="1" noTextEdit="1"/>
              </p:cNvSpPr>
              <p:nvPr/>
            </p:nvSpPr>
            <p:spPr>
              <a:xfrm>
                <a:off x="4572000" y="1554661"/>
                <a:ext cx="4240529" cy="2831096"/>
              </a:xfrm>
              <a:prstGeom prst="rect">
                <a:avLst/>
              </a:prstGeom>
              <a:blipFill>
                <a:blip r:embed="rId3"/>
                <a:stretch>
                  <a:fillRect l="-1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FC28EB0-9866-F51D-780F-283CEFC61537}"/>
                  </a:ext>
                </a:extLst>
              </p:cNvPr>
              <p:cNvSpPr txBox="1"/>
              <p:nvPr/>
            </p:nvSpPr>
            <p:spPr>
              <a:xfrm>
                <a:off x="696995" y="1396904"/>
                <a:ext cx="3105704" cy="2730043"/>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+4</m:t>
                        </m:r>
                      </m:e>
                    </m:d>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2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−6</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200" i="1">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p:txBody>
          </p:sp>
        </mc:Choice>
        <mc:Fallback xmlns="">
          <p:sp>
            <p:nvSpPr>
              <p:cNvPr id="33" name="TextBox 32">
                <a:extLst>
                  <a:ext uri="{FF2B5EF4-FFF2-40B4-BE49-F238E27FC236}">
                    <a16:creationId xmlns:a16="http://schemas.microsoft.com/office/drawing/2014/main" id="{6FC28EB0-9866-F51D-780F-283CEFC61537}"/>
                  </a:ext>
                </a:extLst>
              </p:cNvPr>
              <p:cNvSpPr txBox="1">
                <a:spLocks noRot="1" noChangeAspect="1" noMove="1" noResize="1" noEditPoints="1" noAdjustHandles="1" noChangeArrowheads="1" noChangeShapeType="1" noTextEdit="1"/>
              </p:cNvSpPr>
              <p:nvPr/>
            </p:nvSpPr>
            <p:spPr>
              <a:xfrm>
                <a:off x="696995" y="1396904"/>
                <a:ext cx="3105704" cy="2730043"/>
              </a:xfrm>
              <a:prstGeom prst="rect">
                <a:avLst/>
              </a:prstGeom>
              <a:blipFill>
                <a:blip r:embed="rId4"/>
                <a:stretch>
                  <a:fillRect l="-254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3B66686-851C-B8D1-9751-9068B6E85525}"/>
              </a:ext>
            </a:extLst>
          </p:cNvPr>
          <p:cNvPicPr>
            <a:picLocks noChangeAspect="1"/>
          </p:cNvPicPr>
          <p:nvPr/>
        </p:nvPicPr>
        <p:blipFill>
          <a:blip r:embed="rId5"/>
          <a:stretch>
            <a:fillRect/>
          </a:stretch>
        </p:blipFill>
        <p:spPr>
          <a:xfrm flipH="1">
            <a:off x="0" y="3756486"/>
            <a:ext cx="2316478" cy="130301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3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barn(inVertical)">
                                      <p:cBhvr>
                                        <p:cTn id="27" dur="500"/>
                                        <p:tgtEl>
                                          <p:spTgt spid="3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barn(inVertical)">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xEl>
                                              <p:pRg st="2" end="2"/>
                                            </p:txEl>
                                          </p:spTgt>
                                        </p:tgtEl>
                                        <p:attrNameLst>
                                          <p:attrName>style.visibility</p:attrName>
                                        </p:attrNameLst>
                                      </p:cBhvr>
                                      <p:to>
                                        <p:strVal val="visible"/>
                                      </p:to>
                                    </p:set>
                                    <p:animEffect transition="in" filter="barn(inVertical)">
                                      <p:cBhvr>
                                        <p:cTn id="3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3" grpId="0"/>
    </p:bldLst>
  </p:timing>
</p:sld>
</file>

<file path=ppt/theme/theme1.xml><?xml version="1.0" encoding="utf-8"?>
<a:theme xmlns:a="http://schemas.openxmlformats.org/drawingml/2006/main" name="Let's Celebrate World Photo Day! by Slidesgo">
  <a:themeElements>
    <a:clrScheme name="Simple Light">
      <a:dk1>
        <a:srgbClr val="342743"/>
      </a:dk1>
      <a:lt1>
        <a:srgbClr val="FCEBE3"/>
      </a:lt1>
      <a:dk2>
        <a:srgbClr val="FFFFFF"/>
      </a:dk2>
      <a:lt2>
        <a:srgbClr val="FFDFD0"/>
      </a:lt2>
      <a:accent1>
        <a:srgbClr val="FAD8B3"/>
      </a:accent1>
      <a:accent2>
        <a:srgbClr val="ED713E"/>
      </a:accent2>
      <a:accent3>
        <a:srgbClr val="D84647"/>
      </a:accent3>
      <a:accent4>
        <a:srgbClr val="277E85"/>
      </a:accent4>
      <a:accent5>
        <a:srgbClr val="8E588C"/>
      </a:accent5>
      <a:accent6>
        <a:srgbClr val="FFFFFF"/>
      </a:accent6>
      <a:hlink>
        <a:srgbClr val="3427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1649</TotalTime>
  <Words>1376</Words>
  <Application>Microsoft Office PowerPoint</Application>
  <PresentationFormat>On-screen Show (16:9)</PresentationFormat>
  <Paragraphs>303</Paragraphs>
  <Slides>55</Slides>
  <Notes>45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DM Serif Display</vt:lpstr>
      <vt:lpstr>Arial (Body)</vt:lpstr>
      <vt:lpstr>Arial</vt:lpstr>
      <vt:lpstr>Cambria Math</vt:lpstr>
      <vt:lpstr>Wingdings</vt:lpstr>
      <vt:lpstr>Open Sans</vt:lpstr>
      <vt:lpstr>Times New Roman</vt:lpstr>
      <vt:lpstr>Calibri</vt:lpstr>
      <vt:lpstr>Just Another Hand</vt:lpstr>
      <vt:lpstr>Red Hat Display</vt:lpstr>
      <vt:lpstr>Let's Celebrate World Photo Day! by Slidesgo</vt:lpstr>
      <vt:lpstr>1_Office Theme</vt:lpstr>
      <vt:lpstr>2_Office Theme</vt:lpstr>
      <vt:lpstr>NHIỆT LIỆT CHÀO MỪNG CÁC EM ĐẾN VỚI BÀI HỌC MỚI</vt:lpstr>
      <vt:lpstr>PowerPoint Presentation</vt:lpstr>
      <vt:lpstr>BÀI 3: PHÉP NHÂN, PHÉP CHIA PHÂN THỨC ĐỊA SỐ</vt:lpstr>
      <vt:lpstr>01</vt:lpstr>
      <vt:lpstr>PHÉP NHÂN CÁC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PHÉP CHIA CÁC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tuyết nguyễn thị ánh</dc:creator>
  <cp:lastModifiedBy>Admin</cp:lastModifiedBy>
  <cp:revision>9</cp:revision>
  <dcterms:modified xsi:type="dcterms:W3CDTF">2023-09-13T06:42:44Z</dcterms:modified>
</cp:coreProperties>
</file>