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8"/>
  </p:notesMasterIdLst>
  <p:sldIdLst>
    <p:sldId id="256" r:id="rId3"/>
    <p:sldId id="257" r:id="rId4"/>
    <p:sldId id="313" r:id="rId5"/>
    <p:sldId id="258" r:id="rId6"/>
    <p:sldId id="259" r:id="rId7"/>
    <p:sldId id="260" r:id="rId8"/>
    <p:sldId id="261" r:id="rId9"/>
    <p:sldId id="289" r:id="rId10"/>
    <p:sldId id="262" r:id="rId11"/>
    <p:sldId id="290" r:id="rId12"/>
    <p:sldId id="291" r:id="rId13"/>
    <p:sldId id="263" r:id="rId14"/>
    <p:sldId id="264" r:id="rId15"/>
    <p:sldId id="266" r:id="rId16"/>
    <p:sldId id="265" r:id="rId17"/>
    <p:sldId id="267" r:id="rId18"/>
    <p:sldId id="269" r:id="rId19"/>
    <p:sldId id="294" r:id="rId20"/>
    <p:sldId id="292" r:id="rId21"/>
    <p:sldId id="293" r:id="rId22"/>
    <p:sldId id="270" r:id="rId23"/>
    <p:sldId id="276" r:id="rId24"/>
    <p:sldId id="277" r:id="rId25"/>
    <p:sldId id="278" r:id="rId26"/>
    <p:sldId id="279" r:id="rId27"/>
    <p:sldId id="295" r:id="rId28"/>
    <p:sldId id="280" r:id="rId29"/>
    <p:sldId id="281" r:id="rId30"/>
    <p:sldId id="282" r:id="rId31"/>
    <p:sldId id="298" r:id="rId32"/>
    <p:sldId id="299" r:id="rId33"/>
    <p:sldId id="300" r:id="rId34"/>
    <p:sldId id="301" r:id="rId35"/>
    <p:sldId id="302" r:id="rId36"/>
    <p:sldId id="303" r:id="rId37"/>
    <p:sldId id="305" r:id="rId38"/>
    <p:sldId id="304" r:id="rId39"/>
    <p:sldId id="306" r:id="rId40"/>
    <p:sldId id="307" r:id="rId41"/>
    <p:sldId id="308" r:id="rId42"/>
    <p:sldId id="309" r:id="rId43"/>
    <p:sldId id="310" r:id="rId44"/>
    <p:sldId id="311" r:id="rId45"/>
    <p:sldId id="312" r:id="rId46"/>
    <p:sldId id="268" r:id="rId47"/>
  </p:sldIdLst>
  <p:sldSz cx="9144000" cy="5143500" type="screen16x9"/>
  <p:notesSz cx="6858000" cy="9144000"/>
  <p:embeddedFontLst>
    <p:embeddedFont>
      <p:font typeface="Sansita" panose="020B0604020202020204" charset="0"/>
      <p:regular r:id="rId49"/>
      <p:bold r:id="rId50"/>
      <p:italic r:id="rId51"/>
      <p:boldItalic r:id="rId52"/>
    </p:embeddedFont>
    <p:embeddedFont>
      <p:font typeface="Cambria Math" panose="02040503050406030204" pitchFamily="18" charset="0"/>
      <p:regular r:id="rId53"/>
    </p:embeddedFont>
    <p:embeddedFont>
      <p:font typeface="Euphoria Script" panose="020B0604020202020204" charset="0"/>
      <p:regular r:id="rId54"/>
    </p:embeddedFont>
    <p:embeddedFont>
      <p:font typeface="Nunito Medium"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Nunito"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9F1FF"/>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633375-63A9-4D06-9FA9-558C3EAF5E8D}">
  <a:tblStyle styleId="{82633375-63A9-4D06-9FA9-558C3EAF5E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41A3D93F-0C36-4E26-B69D-B2084CF818E5}"/>
    <pc:docChg chg="undo redo custSel addSld delSld modSld sldOrd delMainMaster">
      <pc:chgData name="tuyết nguyễn thị ánh" userId="a6fbc05945fbe6a6" providerId="LiveId" clId="{41A3D93F-0C36-4E26-B69D-B2084CF818E5}" dt="2023-07-28T03:35:21.790" v="11668"/>
      <pc:docMkLst>
        <pc:docMk/>
      </pc:docMkLst>
      <pc:sldChg chg="modTransition">
        <pc:chgData name="tuyết nguyễn thị ánh" userId="a6fbc05945fbe6a6" providerId="LiveId" clId="{41A3D93F-0C36-4E26-B69D-B2084CF818E5}" dt="2023-07-28T03:22:53.655" v="11443"/>
        <pc:sldMkLst>
          <pc:docMk/>
          <pc:sldMk cId="0" sldId="256"/>
        </pc:sldMkLst>
      </pc:sldChg>
      <pc:sldChg chg="addSp delSp modSp mod modTransition modAnim">
        <pc:chgData name="tuyết nguyễn thị ánh" userId="a6fbc05945fbe6a6" providerId="LiveId" clId="{41A3D93F-0C36-4E26-B69D-B2084CF818E5}" dt="2023-07-28T03:23:06.027" v="11444"/>
        <pc:sldMkLst>
          <pc:docMk/>
          <pc:sldMk cId="0" sldId="257"/>
        </pc:sldMkLst>
        <pc:spChg chg="add del mod">
          <ac:chgData name="tuyết nguyễn thị ánh" userId="a6fbc05945fbe6a6" providerId="LiveId" clId="{41A3D93F-0C36-4E26-B69D-B2084CF818E5}" dt="2023-07-27T07:34:30.520" v="3" actId="478"/>
          <ac:spMkLst>
            <pc:docMk/>
            <pc:sldMk cId="0" sldId="257"/>
            <ac:spMk id="3" creationId="{6C9B3B4C-C7AE-B3DD-368E-DBE6238333A6}"/>
          </ac:spMkLst>
        </pc:spChg>
        <pc:spChg chg="mod">
          <ac:chgData name="tuyết nguyễn thị ánh" userId="a6fbc05945fbe6a6" providerId="LiveId" clId="{41A3D93F-0C36-4E26-B69D-B2084CF818E5}" dt="2023-07-27T07:34:58.148" v="8" actId="13822"/>
          <ac:spMkLst>
            <pc:docMk/>
            <pc:sldMk cId="0" sldId="257"/>
            <ac:spMk id="6" creationId="{7DC737E7-C336-19C2-9B5B-D2E7F67C6B5A}"/>
          </ac:spMkLst>
        </pc:spChg>
        <pc:spChg chg="mod">
          <ac:chgData name="tuyết nguyễn thị ánh" userId="a6fbc05945fbe6a6" providerId="LiveId" clId="{41A3D93F-0C36-4E26-B69D-B2084CF818E5}" dt="2023-07-27T07:35:05.548" v="12" actId="13822"/>
          <ac:spMkLst>
            <pc:docMk/>
            <pc:sldMk cId="0" sldId="257"/>
            <ac:spMk id="9" creationId="{A89F8EED-87E4-2E92-2CEE-0143BA95D9F7}"/>
          </ac:spMkLst>
        </pc:spChg>
        <pc:spChg chg="mod">
          <ac:chgData name="tuyết nguyễn thị ánh" userId="a6fbc05945fbe6a6" providerId="LiveId" clId="{41A3D93F-0C36-4E26-B69D-B2084CF818E5}" dt="2023-07-27T07:34:58.148" v="8" actId="13822"/>
          <ac:spMkLst>
            <pc:docMk/>
            <pc:sldMk cId="0" sldId="257"/>
            <ac:spMk id="10" creationId="{B6FE5875-049A-5516-4395-A120A9B22839}"/>
          </ac:spMkLst>
        </pc:spChg>
        <pc:spChg chg="mod">
          <ac:chgData name="tuyết nguyễn thị ánh" userId="a6fbc05945fbe6a6" providerId="LiveId" clId="{41A3D93F-0C36-4E26-B69D-B2084CF818E5}" dt="2023-07-27T07:34:58.148" v="8" actId="13822"/>
          <ac:spMkLst>
            <pc:docMk/>
            <pc:sldMk cId="0" sldId="257"/>
            <ac:spMk id="11" creationId="{3861685F-816C-92DD-66C4-7476C69D0D90}"/>
          </ac:spMkLst>
        </pc:spChg>
        <pc:spChg chg="mod">
          <ac:chgData name="tuyết nguyễn thị ánh" userId="a6fbc05945fbe6a6" providerId="LiveId" clId="{41A3D93F-0C36-4E26-B69D-B2084CF818E5}" dt="2023-07-27T07:34:58.148" v="8" actId="13822"/>
          <ac:spMkLst>
            <pc:docMk/>
            <pc:sldMk cId="0" sldId="257"/>
            <ac:spMk id="12" creationId="{4BF12BCB-E1B0-3A80-A8C3-716563336C79}"/>
          </ac:spMkLst>
        </pc:spChg>
        <pc:spChg chg="add mod">
          <ac:chgData name="tuyết nguyễn thị ánh" userId="a6fbc05945fbe6a6" providerId="LiveId" clId="{41A3D93F-0C36-4E26-B69D-B2084CF818E5}" dt="2023-07-27T07:40:05.002" v="65" actId="14100"/>
          <ac:spMkLst>
            <pc:docMk/>
            <pc:sldMk cId="0" sldId="257"/>
            <ac:spMk id="15" creationId="{1782C1CC-0103-D397-C26D-189DC15A2D41}"/>
          </ac:spMkLst>
        </pc:spChg>
        <pc:spChg chg="add mod">
          <ac:chgData name="tuyết nguyễn thị ánh" userId="a6fbc05945fbe6a6" providerId="LiveId" clId="{41A3D93F-0C36-4E26-B69D-B2084CF818E5}" dt="2023-07-27T07:39:22.180" v="55" actId="13822"/>
          <ac:spMkLst>
            <pc:docMk/>
            <pc:sldMk cId="0" sldId="257"/>
            <ac:spMk id="18" creationId="{88DC46CC-5CD9-5B1D-EEFF-A32568CCC690}"/>
          </ac:spMkLst>
        </pc:spChg>
        <pc:spChg chg="add mod">
          <ac:chgData name="tuyết nguyễn thị ánh" userId="a6fbc05945fbe6a6" providerId="LiveId" clId="{41A3D93F-0C36-4E26-B69D-B2084CF818E5}" dt="2023-07-27T07:39:57.981" v="63" actId="1076"/>
          <ac:spMkLst>
            <pc:docMk/>
            <pc:sldMk cId="0" sldId="257"/>
            <ac:spMk id="20" creationId="{3087E472-00E3-0CE3-0F0A-54A502D0CA5E}"/>
          </ac:spMkLst>
        </pc:spChg>
        <pc:spChg chg="del">
          <ac:chgData name="tuyết nguyễn thị ánh" userId="a6fbc05945fbe6a6" providerId="LiveId" clId="{41A3D93F-0C36-4E26-B69D-B2084CF818E5}" dt="2023-07-27T07:34:29.011" v="2" actId="478"/>
          <ac:spMkLst>
            <pc:docMk/>
            <pc:sldMk cId="0" sldId="257"/>
            <ac:spMk id="8575" creationId="{00000000-0000-0000-0000-000000000000}"/>
          </ac:spMkLst>
        </pc:spChg>
        <pc:spChg chg="del">
          <ac:chgData name="tuyết nguyễn thị ánh" userId="a6fbc05945fbe6a6" providerId="LiveId" clId="{41A3D93F-0C36-4E26-B69D-B2084CF818E5}" dt="2023-07-27T07:34:27.498" v="1" actId="478"/>
          <ac:spMkLst>
            <pc:docMk/>
            <pc:sldMk cId="0" sldId="257"/>
            <ac:spMk id="8577" creationId="{00000000-0000-0000-0000-000000000000}"/>
          </ac:spMkLst>
        </pc:spChg>
        <pc:spChg chg="del">
          <ac:chgData name="tuyết nguyễn thị ánh" userId="a6fbc05945fbe6a6" providerId="LiveId" clId="{41A3D93F-0C36-4E26-B69D-B2084CF818E5}" dt="2023-07-27T07:34:36.115" v="5" actId="478"/>
          <ac:spMkLst>
            <pc:docMk/>
            <pc:sldMk cId="0" sldId="257"/>
            <ac:spMk id="8578" creationId="{00000000-0000-0000-0000-000000000000}"/>
          </ac:spMkLst>
        </pc:spChg>
        <pc:spChg chg="del">
          <ac:chgData name="tuyết nguyễn thị ánh" userId="a6fbc05945fbe6a6" providerId="LiveId" clId="{41A3D93F-0C36-4E26-B69D-B2084CF818E5}" dt="2023-07-27T07:34:33.007" v="4" actId="478"/>
          <ac:spMkLst>
            <pc:docMk/>
            <pc:sldMk cId="0" sldId="257"/>
            <ac:spMk id="8579" creationId="{00000000-0000-0000-0000-000000000000}"/>
          </ac:spMkLst>
        </pc:spChg>
        <pc:grpChg chg="add mod">
          <ac:chgData name="tuyết nguyễn thị ánh" userId="a6fbc05945fbe6a6" providerId="LiveId" clId="{41A3D93F-0C36-4E26-B69D-B2084CF818E5}" dt="2023-07-28T02:46:12.413" v="11013" actId="14100"/>
          <ac:grpSpMkLst>
            <pc:docMk/>
            <pc:sldMk cId="0" sldId="257"/>
            <ac:grpSpMk id="4" creationId="{407C9CBE-BF01-6AE6-6CDF-D1336E49A058}"/>
          </ac:grpSpMkLst>
        </pc:grpChg>
        <pc:grpChg chg="mod">
          <ac:chgData name="tuyết nguyễn thị ánh" userId="a6fbc05945fbe6a6" providerId="LiveId" clId="{41A3D93F-0C36-4E26-B69D-B2084CF818E5}" dt="2023-07-27T07:34:49.738" v="6"/>
          <ac:grpSpMkLst>
            <pc:docMk/>
            <pc:sldMk cId="0" sldId="257"/>
            <ac:grpSpMk id="5" creationId="{2B6FC87B-40D1-266A-D757-784C2A7F87EF}"/>
          </ac:grpSpMkLst>
        </pc:grpChg>
        <pc:grpChg chg="mod">
          <ac:chgData name="tuyết nguyễn thị ánh" userId="a6fbc05945fbe6a6" providerId="LiveId" clId="{41A3D93F-0C36-4E26-B69D-B2084CF818E5}" dt="2023-07-27T07:34:49.738" v="6"/>
          <ac:grpSpMkLst>
            <pc:docMk/>
            <pc:sldMk cId="0" sldId="257"/>
            <ac:grpSpMk id="7" creationId="{D126195A-F31B-B6E1-DA6C-E3F4F7B10D95}"/>
          </ac:grpSpMkLst>
        </pc:grpChg>
        <pc:grpChg chg="mod">
          <ac:chgData name="tuyết nguyễn thị ánh" userId="a6fbc05945fbe6a6" providerId="LiveId" clId="{41A3D93F-0C36-4E26-B69D-B2084CF818E5}" dt="2023-07-27T07:34:49.738" v="6"/>
          <ac:grpSpMkLst>
            <pc:docMk/>
            <pc:sldMk cId="0" sldId="257"/>
            <ac:grpSpMk id="8" creationId="{EE5F5E05-A00E-8AC9-324C-EA81508779E7}"/>
          </ac:grpSpMkLst>
        </pc:grpChg>
        <pc:graphicFrameChg chg="del">
          <ac:chgData name="tuyết nguyễn thị ánh" userId="a6fbc05945fbe6a6" providerId="LiveId" clId="{41A3D93F-0C36-4E26-B69D-B2084CF818E5}" dt="2023-07-27T07:34:23.993" v="0" actId="478"/>
          <ac:graphicFrameMkLst>
            <pc:docMk/>
            <pc:sldMk cId="0" sldId="257"/>
            <ac:graphicFrameMk id="8576" creationId="{00000000-0000-0000-0000-000000000000}"/>
          </ac:graphicFrameMkLst>
        </pc:graphicFrameChg>
        <pc:picChg chg="add mod">
          <ac:chgData name="tuyết nguyễn thị ánh" userId="a6fbc05945fbe6a6" providerId="LiveId" clId="{41A3D93F-0C36-4E26-B69D-B2084CF818E5}" dt="2023-07-27T07:40:07.578" v="66" actId="1076"/>
          <ac:picMkLst>
            <pc:docMk/>
            <pc:sldMk cId="0" sldId="257"/>
            <ac:picMk id="13" creationId="{04DEA122-DFF3-DEDD-DDBC-69C4235D3827}"/>
          </ac:picMkLst>
        </pc:picChg>
        <pc:picChg chg="add mod">
          <ac:chgData name="tuyết nguyễn thị ánh" userId="a6fbc05945fbe6a6" providerId="LiveId" clId="{41A3D93F-0C36-4E26-B69D-B2084CF818E5}" dt="2023-07-27T07:38:56.622" v="52" actId="1076"/>
          <ac:picMkLst>
            <pc:docMk/>
            <pc:sldMk cId="0" sldId="257"/>
            <ac:picMk id="17" creationId="{E2DB2264-6677-D233-3974-65E3E03E2BDC}"/>
          </ac:picMkLst>
        </pc:picChg>
      </pc:sldChg>
      <pc:sldChg chg="addSp delSp modSp mod modTransition modAnim modNotes">
        <pc:chgData name="tuyết nguyễn thị ánh" userId="a6fbc05945fbe6a6" providerId="LiveId" clId="{41A3D93F-0C36-4E26-B69D-B2084CF818E5}" dt="2023-07-28T03:29:12.308" v="11635"/>
        <pc:sldMkLst>
          <pc:docMk/>
          <pc:sldMk cId="0" sldId="258"/>
        </pc:sldMkLst>
        <pc:spChg chg="add mod">
          <ac:chgData name="tuyết nguyễn thị ánh" userId="a6fbc05945fbe6a6" providerId="LiveId" clId="{41A3D93F-0C36-4E26-B69D-B2084CF818E5}" dt="2023-07-28T02:47:09.409" v="11017" actId="207"/>
          <ac:spMkLst>
            <pc:docMk/>
            <pc:sldMk cId="0" sldId="258"/>
            <ac:spMk id="2" creationId="{FED7E920-B61C-89CD-665A-67E458FFD5AD}"/>
          </ac:spMkLst>
        </pc:spChg>
        <pc:spChg chg="add del mod">
          <ac:chgData name="tuyết nguyễn thị ánh" userId="a6fbc05945fbe6a6" providerId="LiveId" clId="{41A3D93F-0C36-4E26-B69D-B2084CF818E5}" dt="2023-07-27T07:41:17.841" v="70" actId="478"/>
          <ac:spMkLst>
            <pc:docMk/>
            <pc:sldMk cId="0" sldId="258"/>
            <ac:spMk id="4" creationId="{FD9908B4-7E2B-0FA5-8A2A-E4CDD77E68B6}"/>
          </ac:spMkLst>
        </pc:spChg>
        <pc:spChg chg="add del mod">
          <ac:chgData name="tuyết nguyễn thị ánh" userId="a6fbc05945fbe6a6" providerId="LiveId" clId="{41A3D93F-0C36-4E26-B69D-B2084CF818E5}" dt="2023-07-27T07:41:39.888" v="77" actId="478"/>
          <ac:spMkLst>
            <pc:docMk/>
            <pc:sldMk cId="0" sldId="258"/>
            <ac:spMk id="6" creationId="{C98C3250-937C-B775-5108-8599F2EE6904}"/>
          </ac:spMkLst>
        </pc:spChg>
        <pc:spChg chg="add del mod">
          <ac:chgData name="tuyết nguyễn thị ánh" userId="a6fbc05945fbe6a6" providerId="LiveId" clId="{41A3D93F-0C36-4E26-B69D-B2084CF818E5}" dt="2023-07-27T07:41:38.806" v="76" actId="478"/>
          <ac:spMkLst>
            <pc:docMk/>
            <pc:sldMk cId="0" sldId="258"/>
            <ac:spMk id="8" creationId="{34DC6199-B247-E72B-718C-E7A3118393B8}"/>
          </ac:spMkLst>
        </pc:spChg>
        <pc:spChg chg="add del mod">
          <ac:chgData name="tuyết nguyễn thị ánh" userId="a6fbc05945fbe6a6" providerId="LiveId" clId="{41A3D93F-0C36-4E26-B69D-B2084CF818E5}" dt="2023-07-27T07:41:43.038" v="79" actId="478"/>
          <ac:spMkLst>
            <pc:docMk/>
            <pc:sldMk cId="0" sldId="258"/>
            <ac:spMk id="10" creationId="{34002A10-F10F-1CEB-2B07-3C2EFEA0C94E}"/>
          </ac:spMkLst>
        </pc:spChg>
        <pc:spChg chg="add del mod">
          <ac:chgData name="tuyết nguyễn thị ánh" userId="a6fbc05945fbe6a6" providerId="LiveId" clId="{41A3D93F-0C36-4E26-B69D-B2084CF818E5}" dt="2023-07-27T07:44:40.369" v="223" actId="478"/>
          <ac:spMkLst>
            <pc:docMk/>
            <pc:sldMk cId="0" sldId="258"/>
            <ac:spMk id="12" creationId="{68317B07-BF4F-2EF8-C71B-97CC92A6D3D4}"/>
          </ac:spMkLst>
        </pc:spChg>
        <pc:spChg chg="add del mod">
          <ac:chgData name="tuyết nguyễn thị ánh" userId="a6fbc05945fbe6a6" providerId="LiveId" clId="{41A3D93F-0C36-4E26-B69D-B2084CF818E5}" dt="2023-07-27T07:44:43.537" v="225" actId="478"/>
          <ac:spMkLst>
            <pc:docMk/>
            <pc:sldMk cId="0" sldId="258"/>
            <ac:spMk id="14" creationId="{CADDDF9C-F233-9EB7-EF68-4F5E88115525}"/>
          </ac:spMkLst>
        </pc:spChg>
        <pc:spChg chg="add mod">
          <ac:chgData name="tuyết nguyễn thị ánh" userId="a6fbc05945fbe6a6" providerId="LiveId" clId="{41A3D93F-0C36-4E26-B69D-B2084CF818E5}" dt="2023-07-27T07:48:29.219" v="450" actId="1035"/>
          <ac:spMkLst>
            <pc:docMk/>
            <pc:sldMk cId="0" sldId="258"/>
            <ac:spMk id="15" creationId="{6D1632CE-6E69-D869-6813-D3FF3FFA2BA2}"/>
          </ac:spMkLst>
        </pc:spChg>
        <pc:spChg chg="add del mod">
          <ac:chgData name="tuyết nguyễn thị ánh" userId="a6fbc05945fbe6a6" providerId="LiveId" clId="{41A3D93F-0C36-4E26-B69D-B2084CF818E5}" dt="2023-07-27T07:47:52.408" v="440" actId="478"/>
          <ac:spMkLst>
            <pc:docMk/>
            <pc:sldMk cId="0" sldId="258"/>
            <ac:spMk id="17" creationId="{8C630D20-E21E-4645-A112-F3A24A74B26D}"/>
          </ac:spMkLst>
        </pc:spChg>
        <pc:spChg chg="del">
          <ac:chgData name="tuyết nguyễn thị ánh" userId="a6fbc05945fbe6a6" providerId="LiveId" clId="{41A3D93F-0C36-4E26-B69D-B2084CF818E5}" dt="2023-07-27T07:41:16.081" v="69" actId="478"/>
          <ac:spMkLst>
            <pc:docMk/>
            <pc:sldMk cId="0" sldId="258"/>
            <ac:spMk id="8805"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06" creationId="{00000000-0000-0000-0000-000000000000}"/>
          </ac:spMkLst>
        </pc:spChg>
        <pc:spChg chg="del">
          <ac:chgData name="tuyết nguyễn thị ánh" userId="a6fbc05945fbe6a6" providerId="LiveId" clId="{41A3D93F-0C36-4E26-B69D-B2084CF818E5}" dt="2023-07-27T07:41:36.136" v="74" actId="478"/>
          <ac:spMkLst>
            <pc:docMk/>
            <pc:sldMk cId="0" sldId="258"/>
            <ac:spMk id="8807" creationId="{00000000-0000-0000-0000-000000000000}"/>
          </ac:spMkLst>
        </pc:spChg>
        <pc:spChg chg="del mod">
          <ac:chgData name="tuyết nguyễn thị ánh" userId="a6fbc05945fbe6a6" providerId="LiveId" clId="{41A3D93F-0C36-4E26-B69D-B2084CF818E5}" dt="2023-07-27T07:44:38.209" v="222" actId="478"/>
          <ac:spMkLst>
            <pc:docMk/>
            <pc:sldMk cId="0" sldId="258"/>
            <ac:spMk id="8808" creationId="{00000000-0000-0000-0000-000000000000}"/>
          </ac:spMkLst>
        </pc:spChg>
        <pc:spChg chg="del">
          <ac:chgData name="tuyết nguyễn thị ánh" userId="a6fbc05945fbe6a6" providerId="LiveId" clId="{41A3D93F-0C36-4E26-B69D-B2084CF818E5}" dt="2023-07-27T07:41:37.702" v="75" actId="478"/>
          <ac:spMkLst>
            <pc:docMk/>
            <pc:sldMk cId="0" sldId="258"/>
            <ac:spMk id="8809" creationId="{00000000-0000-0000-0000-000000000000}"/>
          </ac:spMkLst>
        </pc:spChg>
        <pc:spChg chg="del mod">
          <ac:chgData name="tuyết nguyễn thị ánh" userId="a6fbc05945fbe6a6" providerId="LiveId" clId="{41A3D93F-0C36-4E26-B69D-B2084CF818E5}" dt="2023-07-27T07:44:42.150" v="224" actId="478"/>
          <ac:spMkLst>
            <pc:docMk/>
            <pc:sldMk cId="0" sldId="258"/>
            <ac:spMk id="8810" creationId="{00000000-0000-0000-0000-000000000000}"/>
          </ac:spMkLst>
        </pc:spChg>
        <pc:spChg chg="del">
          <ac:chgData name="tuyết nguyễn thị ánh" userId="a6fbc05945fbe6a6" providerId="LiveId" clId="{41A3D93F-0C36-4E26-B69D-B2084CF818E5}" dt="2023-07-27T07:41:41.339" v="78" actId="478"/>
          <ac:spMkLst>
            <pc:docMk/>
            <pc:sldMk cId="0" sldId="258"/>
            <ac:spMk id="8811"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12"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13" creationId="{00000000-0000-0000-0000-000000000000}"/>
          </ac:spMkLst>
        </pc:spChg>
        <pc:spChg chg="del mod">
          <ac:chgData name="tuyết nguyễn thị ánh" userId="a6fbc05945fbe6a6" providerId="LiveId" clId="{41A3D93F-0C36-4E26-B69D-B2084CF818E5}" dt="2023-07-27T07:47:46.597" v="439" actId="478"/>
          <ac:spMkLst>
            <pc:docMk/>
            <pc:sldMk cId="0" sldId="258"/>
            <ac:spMk id="8814" creationId="{00000000-0000-0000-0000-000000000000}"/>
          </ac:spMkLst>
        </pc:spChg>
      </pc:sldChg>
      <pc:sldChg chg="addSp delSp modSp mod modTransition">
        <pc:chgData name="tuyết nguyễn thị ánh" userId="a6fbc05945fbe6a6" providerId="LiveId" clId="{41A3D93F-0C36-4E26-B69D-B2084CF818E5}" dt="2023-07-28T03:29:19.033" v="11636"/>
        <pc:sldMkLst>
          <pc:docMk/>
          <pc:sldMk cId="0" sldId="259"/>
        </pc:sldMkLst>
        <pc:spChg chg="add del mod">
          <ac:chgData name="tuyết nguyễn thị ánh" userId="a6fbc05945fbe6a6" providerId="LiveId" clId="{41A3D93F-0C36-4E26-B69D-B2084CF818E5}" dt="2023-07-27T07:49:23.196" v="458" actId="478"/>
          <ac:spMkLst>
            <pc:docMk/>
            <pc:sldMk cId="0" sldId="259"/>
            <ac:spMk id="3" creationId="{966F12B5-D043-3C82-F8F7-B6F2391A9754}"/>
          </ac:spMkLst>
        </pc:spChg>
        <pc:spChg chg="add del mod">
          <ac:chgData name="tuyết nguyễn thị ánh" userId="a6fbc05945fbe6a6" providerId="LiveId" clId="{41A3D93F-0C36-4E26-B69D-B2084CF818E5}" dt="2023-07-27T07:49:29.324" v="460" actId="478"/>
          <ac:spMkLst>
            <pc:docMk/>
            <pc:sldMk cId="0" sldId="259"/>
            <ac:spMk id="5" creationId="{236BB36C-EFFC-31E9-B6DE-28B8B6EC7487}"/>
          </ac:spMkLst>
        </pc:spChg>
        <pc:spChg chg="add mod">
          <ac:chgData name="tuyết nguyễn thị ánh" userId="a6fbc05945fbe6a6" providerId="LiveId" clId="{41A3D93F-0C36-4E26-B69D-B2084CF818E5}" dt="2023-07-27T07:56:36.909" v="623" actId="207"/>
          <ac:spMkLst>
            <pc:docMk/>
            <pc:sldMk cId="0" sldId="259"/>
            <ac:spMk id="6" creationId="{F65C1643-9ACE-C958-3571-BD7AC02E38EF}"/>
          </ac:spMkLst>
        </pc:spChg>
        <pc:spChg chg="add del mod">
          <ac:chgData name="tuyết nguyễn thị ánh" userId="a6fbc05945fbe6a6" providerId="LiveId" clId="{41A3D93F-0C36-4E26-B69D-B2084CF818E5}" dt="2023-07-27T07:53:45.308" v="568" actId="478"/>
          <ac:spMkLst>
            <pc:docMk/>
            <pc:sldMk cId="0" sldId="259"/>
            <ac:spMk id="8" creationId="{4B8EF00A-B78E-8FA4-25A2-211A692EEB30}"/>
          </ac:spMkLst>
        </pc:spChg>
        <pc:spChg chg="add del mod">
          <ac:chgData name="tuyết nguyễn thị ánh" userId="a6fbc05945fbe6a6" providerId="LiveId" clId="{41A3D93F-0C36-4E26-B69D-B2084CF818E5}" dt="2023-07-27T07:55:26.830" v="613" actId="478"/>
          <ac:spMkLst>
            <pc:docMk/>
            <pc:sldMk cId="0" sldId="259"/>
            <ac:spMk id="9" creationId="{2E264865-399B-4939-D136-27155BE3D45D}"/>
          </ac:spMkLst>
        </pc:spChg>
        <pc:spChg chg="add del mod">
          <ac:chgData name="tuyết nguyễn thị ánh" userId="a6fbc05945fbe6a6" providerId="LiveId" clId="{41A3D93F-0C36-4E26-B69D-B2084CF818E5}" dt="2023-07-27T07:56:01.208" v="622" actId="1076"/>
          <ac:spMkLst>
            <pc:docMk/>
            <pc:sldMk cId="0" sldId="259"/>
            <ac:spMk id="8894" creationId="{00000000-0000-0000-0000-000000000000}"/>
          </ac:spMkLst>
        </pc:spChg>
        <pc:spChg chg="del">
          <ac:chgData name="tuyết nguyễn thị ánh" userId="a6fbc05945fbe6a6" providerId="LiveId" clId="{41A3D93F-0C36-4E26-B69D-B2084CF818E5}" dt="2023-07-27T07:49:27.991" v="459" actId="478"/>
          <ac:spMkLst>
            <pc:docMk/>
            <pc:sldMk cId="0" sldId="259"/>
            <ac:spMk id="8895" creationId="{00000000-0000-0000-0000-000000000000}"/>
          </ac:spMkLst>
        </pc:spChg>
        <pc:spChg chg="del">
          <ac:chgData name="tuyết nguyễn thị ánh" userId="a6fbc05945fbe6a6" providerId="LiveId" clId="{41A3D93F-0C36-4E26-B69D-B2084CF818E5}" dt="2023-07-27T07:49:16.599" v="455" actId="478"/>
          <ac:spMkLst>
            <pc:docMk/>
            <pc:sldMk cId="0" sldId="259"/>
            <ac:spMk id="8896" creationId="{00000000-0000-0000-0000-000000000000}"/>
          </ac:spMkLst>
        </pc:spChg>
        <pc:spChg chg="del mod">
          <ac:chgData name="tuyết nguyễn thị ánh" userId="a6fbc05945fbe6a6" providerId="LiveId" clId="{41A3D93F-0C36-4E26-B69D-B2084CF818E5}" dt="2023-07-27T07:53:42.662" v="567" actId="478"/>
          <ac:spMkLst>
            <pc:docMk/>
            <pc:sldMk cId="0" sldId="259"/>
            <ac:spMk id="8897" creationId="{00000000-0000-0000-0000-000000000000}"/>
          </ac:spMkLst>
        </pc:spChg>
        <pc:spChg chg="del">
          <ac:chgData name="tuyết nguyễn thị ánh" userId="a6fbc05945fbe6a6" providerId="LiveId" clId="{41A3D93F-0C36-4E26-B69D-B2084CF818E5}" dt="2023-07-27T07:54:31.866" v="601" actId="478"/>
          <ac:spMkLst>
            <pc:docMk/>
            <pc:sldMk cId="0" sldId="259"/>
            <ac:spMk id="8898" creationId="{00000000-0000-0000-0000-000000000000}"/>
          </ac:spMkLst>
        </pc:spChg>
        <pc:spChg chg="del mod">
          <ac:chgData name="tuyết nguyễn thị ánh" userId="a6fbc05945fbe6a6" providerId="LiveId" clId="{41A3D93F-0C36-4E26-B69D-B2084CF818E5}" dt="2023-07-27T07:54:26.685" v="596" actId="478"/>
          <ac:spMkLst>
            <pc:docMk/>
            <pc:sldMk cId="0" sldId="259"/>
            <ac:spMk id="9117" creationId="{00000000-0000-0000-0000-000000000000}"/>
          </ac:spMkLst>
        </pc:spChg>
        <pc:spChg chg="del mod">
          <ac:chgData name="tuyết nguyễn thị ánh" userId="a6fbc05945fbe6a6" providerId="LiveId" clId="{41A3D93F-0C36-4E26-B69D-B2084CF818E5}" dt="2023-07-27T07:54:27.737" v="597" actId="478"/>
          <ac:spMkLst>
            <pc:docMk/>
            <pc:sldMk cId="0" sldId="259"/>
            <ac:spMk id="9122" creationId="{00000000-0000-0000-0000-000000000000}"/>
          </ac:spMkLst>
        </pc:spChg>
        <pc:spChg chg="mod">
          <ac:chgData name="tuyết nguyễn thị ánh" userId="a6fbc05945fbe6a6" providerId="LiveId" clId="{41A3D93F-0C36-4E26-B69D-B2084CF818E5}" dt="2023-07-27T07:54:12.376" v="595" actId="1076"/>
          <ac:spMkLst>
            <pc:docMk/>
            <pc:sldMk cId="0" sldId="259"/>
            <ac:spMk id="9123" creationId="{00000000-0000-0000-0000-000000000000}"/>
          </ac:spMkLst>
        </pc:spChg>
        <pc:grpChg chg="mod">
          <ac:chgData name="tuyết nguyễn thị ánh" userId="a6fbc05945fbe6a6" providerId="LiveId" clId="{41A3D93F-0C36-4E26-B69D-B2084CF818E5}" dt="2023-07-27T07:54:29.356" v="599" actId="1076"/>
          <ac:grpSpMkLst>
            <pc:docMk/>
            <pc:sldMk cId="0" sldId="259"/>
            <ac:grpSpMk id="8899" creationId="{00000000-0000-0000-0000-000000000000}"/>
          </ac:grpSpMkLst>
        </pc:grpChg>
        <pc:grpChg chg="del mod">
          <ac:chgData name="tuyết nguyễn thị ánh" userId="a6fbc05945fbe6a6" providerId="LiveId" clId="{41A3D93F-0C36-4E26-B69D-B2084CF818E5}" dt="2023-07-27T07:54:28.279" v="598" actId="478"/>
          <ac:grpSpMkLst>
            <pc:docMk/>
            <pc:sldMk cId="0" sldId="259"/>
            <ac:grpSpMk id="8904" creationId="{00000000-0000-0000-0000-000000000000}"/>
          </ac:grpSpMkLst>
        </pc:grpChg>
        <pc:grpChg chg="del">
          <ac:chgData name="tuyết nguyễn thị ánh" userId="a6fbc05945fbe6a6" providerId="LiveId" clId="{41A3D93F-0C36-4E26-B69D-B2084CF818E5}" dt="2023-07-27T07:54:31.267" v="600" actId="478"/>
          <ac:grpSpMkLst>
            <pc:docMk/>
            <pc:sldMk cId="0" sldId="259"/>
            <ac:grpSpMk id="9118" creationId="{00000000-0000-0000-0000-000000000000}"/>
          </ac:grpSpMkLst>
        </pc:grpChg>
        <pc:picChg chg="add mod">
          <ac:chgData name="tuyết nguyễn thị ánh" userId="a6fbc05945fbe6a6" providerId="LiveId" clId="{41A3D93F-0C36-4E26-B69D-B2084CF818E5}" dt="2023-07-27T07:57:13.325" v="626" actId="1076"/>
          <ac:picMkLst>
            <pc:docMk/>
            <pc:sldMk cId="0" sldId="259"/>
            <ac:picMk id="11" creationId="{8BD3ED3F-D921-5D37-AAE3-4C3C29BE86BC}"/>
          </ac:picMkLst>
        </pc:picChg>
      </pc:sldChg>
      <pc:sldChg chg="addSp delSp modSp mod modTransition delAnim modAnim">
        <pc:chgData name="tuyết nguyễn thị ánh" userId="a6fbc05945fbe6a6" providerId="LiveId" clId="{41A3D93F-0C36-4E26-B69D-B2084CF818E5}" dt="2023-07-28T03:29:26.541" v="11637"/>
        <pc:sldMkLst>
          <pc:docMk/>
          <pc:sldMk cId="0" sldId="260"/>
        </pc:sldMkLst>
        <pc:spChg chg="add del mod">
          <ac:chgData name="tuyết nguyễn thị ánh" userId="a6fbc05945fbe6a6" providerId="LiveId" clId="{41A3D93F-0C36-4E26-B69D-B2084CF818E5}" dt="2023-07-27T07:57:42.136" v="629" actId="478"/>
          <ac:spMkLst>
            <pc:docMk/>
            <pc:sldMk cId="0" sldId="260"/>
            <ac:spMk id="3" creationId="{C3B3F9C5-EBB8-3CE3-FA1E-8D3F0D51E76E}"/>
          </ac:spMkLst>
        </pc:spChg>
        <pc:spChg chg="add del mod">
          <ac:chgData name="tuyết nguyễn thị ánh" userId="a6fbc05945fbe6a6" providerId="LiveId" clId="{41A3D93F-0C36-4E26-B69D-B2084CF818E5}" dt="2023-07-27T07:57:45.410" v="632" actId="478"/>
          <ac:spMkLst>
            <pc:docMk/>
            <pc:sldMk cId="0" sldId="260"/>
            <ac:spMk id="5" creationId="{848A0B3C-F202-4D2B-5351-B907F115FB7D}"/>
          </ac:spMkLst>
        </pc:spChg>
        <pc:spChg chg="add del mod">
          <ac:chgData name="tuyết nguyễn thị ánh" userId="a6fbc05945fbe6a6" providerId="LiveId" clId="{41A3D93F-0C36-4E26-B69D-B2084CF818E5}" dt="2023-07-27T07:57:46.446" v="633" actId="478"/>
          <ac:spMkLst>
            <pc:docMk/>
            <pc:sldMk cId="0" sldId="260"/>
            <ac:spMk id="7" creationId="{CB199F2A-8409-A9F5-4E8E-A868FF5F3F8A}"/>
          </ac:spMkLst>
        </pc:spChg>
        <pc:spChg chg="add mod">
          <ac:chgData name="tuyết nguyễn thị ánh" userId="a6fbc05945fbe6a6" providerId="LiveId" clId="{41A3D93F-0C36-4E26-B69D-B2084CF818E5}" dt="2023-07-27T08:05:18.024" v="1033" actId="255"/>
          <ac:spMkLst>
            <pc:docMk/>
            <pc:sldMk cId="0" sldId="260"/>
            <ac:spMk id="8" creationId="{F4690FAC-2260-3DE9-DB51-AFF82EC0CF86}"/>
          </ac:spMkLst>
        </pc:spChg>
        <pc:spChg chg="add mod">
          <ac:chgData name="tuyết nguyễn thị ánh" userId="a6fbc05945fbe6a6" providerId="LiveId" clId="{41A3D93F-0C36-4E26-B69D-B2084CF818E5}" dt="2023-07-27T08:05:27.809" v="1035" actId="14100"/>
          <ac:spMkLst>
            <pc:docMk/>
            <pc:sldMk cId="0" sldId="260"/>
            <ac:spMk id="9" creationId="{803552BC-E418-B9CD-1F23-0CAFD6BD04DE}"/>
          </ac:spMkLst>
        </pc:spChg>
        <pc:spChg chg="mod">
          <ac:chgData name="tuyết nguyễn thị ánh" userId="a6fbc05945fbe6a6" providerId="LiveId" clId="{41A3D93F-0C36-4E26-B69D-B2084CF818E5}" dt="2023-07-27T08:05:18.024" v="1033" actId="255"/>
          <ac:spMkLst>
            <pc:docMk/>
            <pc:sldMk cId="0" sldId="260"/>
            <ac:spMk id="12" creationId="{8F19A78B-85CA-0C6E-BAE2-399A82AA376B}"/>
          </ac:spMkLst>
        </pc:spChg>
        <pc:spChg chg="add del mod">
          <ac:chgData name="tuyết nguyễn thị ánh" userId="a6fbc05945fbe6a6" providerId="LiveId" clId="{41A3D93F-0C36-4E26-B69D-B2084CF818E5}" dt="2023-07-27T08:00:51.223" v="791" actId="478"/>
          <ac:spMkLst>
            <pc:docMk/>
            <pc:sldMk cId="0" sldId="260"/>
            <ac:spMk id="13" creationId="{6839EBAB-3BFB-D061-04F2-DAE230E7EE07}"/>
          </ac:spMkLst>
        </pc:spChg>
        <pc:spChg chg="add mod">
          <ac:chgData name="tuyết nguyễn thị ánh" userId="a6fbc05945fbe6a6" providerId="LiveId" clId="{41A3D93F-0C36-4E26-B69D-B2084CF818E5}" dt="2023-07-27T08:05:35.398" v="1037" actId="1076"/>
          <ac:spMkLst>
            <pc:docMk/>
            <pc:sldMk cId="0" sldId="260"/>
            <ac:spMk id="15" creationId="{E2B6EB4F-3E90-E918-D4DF-B66FA9630049}"/>
          </ac:spMkLst>
        </pc:spChg>
        <pc:spChg chg="add mod">
          <ac:chgData name="tuyết nguyễn thị ánh" userId="a6fbc05945fbe6a6" providerId="LiveId" clId="{41A3D93F-0C36-4E26-B69D-B2084CF818E5}" dt="2023-07-27T08:07:51.343" v="1043" actId="14100"/>
          <ac:spMkLst>
            <pc:docMk/>
            <pc:sldMk cId="0" sldId="260"/>
            <ac:spMk id="17" creationId="{D6E419D8-18D9-A752-4499-D337695DB2EA}"/>
          </ac:spMkLst>
        </pc:spChg>
        <pc:spChg chg="del">
          <ac:chgData name="tuyết nguyễn thị ánh" userId="a6fbc05945fbe6a6" providerId="LiveId" clId="{41A3D93F-0C36-4E26-B69D-B2084CF818E5}" dt="2023-07-27T07:57:43.594" v="630" actId="478"/>
          <ac:spMkLst>
            <pc:docMk/>
            <pc:sldMk cId="0" sldId="260"/>
            <ac:spMk id="9128" creationId="{00000000-0000-0000-0000-000000000000}"/>
          </ac:spMkLst>
        </pc:spChg>
        <pc:spChg chg="del">
          <ac:chgData name="tuyết nguyễn thị ánh" userId="a6fbc05945fbe6a6" providerId="LiveId" clId="{41A3D93F-0C36-4E26-B69D-B2084CF818E5}" dt="2023-07-27T07:57:40.754" v="628" actId="478"/>
          <ac:spMkLst>
            <pc:docMk/>
            <pc:sldMk cId="0" sldId="260"/>
            <ac:spMk id="9129" creationId="{00000000-0000-0000-0000-000000000000}"/>
          </ac:spMkLst>
        </pc:spChg>
        <pc:spChg chg="mod">
          <ac:chgData name="tuyết nguyễn thị ánh" userId="a6fbc05945fbe6a6" providerId="LiveId" clId="{41A3D93F-0C36-4E26-B69D-B2084CF818E5}" dt="2023-07-27T08:02:34.775" v="809" actId="1076"/>
          <ac:spMkLst>
            <pc:docMk/>
            <pc:sldMk cId="0" sldId="260"/>
            <ac:spMk id="9131" creationId="{00000000-0000-0000-0000-000000000000}"/>
          </ac:spMkLst>
        </pc:spChg>
        <pc:spChg chg="del">
          <ac:chgData name="tuyết nguyễn thị ánh" userId="a6fbc05945fbe6a6" providerId="LiveId" clId="{41A3D93F-0C36-4E26-B69D-B2084CF818E5}" dt="2023-07-27T07:57:40.754" v="628" actId="478"/>
          <ac:spMkLst>
            <pc:docMk/>
            <pc:sldMk cId="0" sldId="260"/>
            <ac:spMk id="9135" creationId="{00000000-0000-0000-0000-000000000000}"/>
          </ac:spMkLst>
        </pc:spChg>
        <pc:grpChg chg="add mod">
          <ac:chgData name="tuyết nguyễn thị ánh" userId="a6fbc05945fbe6a6" providerId="LiveId" clId="{41A3D93F-0C36-4E26-B69D-B2084CF818E5}" dt="2023-07-27T08:05:18.024" v="1033" actId="255"/>
          <ac:grpSpMkLst>
            <pc:docMk/>
            <pc:sldMk cId="0" sldId="260"/>
            <ac:grpSpMk id="10" creationId="{6670EB9C-3B6F-ADA1-D700-8DDA22733C81}"/>
          </ac:grpSpMkLst>
        </pc:grpChg>
        <pc:grpChg chg="mod">
          <ac:chgData name="tuyết nguyễn thị ánh" userId="a6fbc05945fbe6a6" providerId="LiveId" clId="{41A3D93F-0C36-4E26-B69D-B2084CF818E5}" dt="2023-07-27T08:02:37.305" v="810" actId="1076"/>
          <ac:grpSpMkLst>
            <pc:docMk/>
            <pc:sldMk cId="0" sldId="260"/>
            <ac:grpSpMk id="9132" creationId="{00000000-0000-0000-0000-000000000000}"/>
          </ac:grpSpMkLst>
        </pc:grpChg>
        <pc:picChg chg="mod">
          <ac:chgData name="tuyết nguyễn thị ánh" userId="a6fbc05945fbe6a6" providerId="LiveId" clId="{41A3D93F-0C36-4E26-B69D-B2084CF818E5}" dt="2023-07-27T08:05:18.024" v="1033" actId="255"/>
          <ac:picMkLst>
            <pc:docMk/>
            <pc:sldMk cId="0" sldId="260"/>
            <ac:picMk id="11" creationId="{1F4533EB-019C-70F6-0AAA-2B22277A1158}"/>
          </ac:picMkLst>
        </pc:picChg>
        <pc:picChg chg="add mod">
          <ac:chgData name="tuyết nguyễn thị ánh" userId="a6fbc05945fbe6a6" providerId="LiveId" clId="{41A3D93F-0C36-4E26-B69D-B2084CF818E5}" dt="2023-07-27T08:04:00.713" v="832" actId="1076"/>
          <ac:picMkLst>
            <pc:docMk/>
            <pc:sldMk cId="0" sldId="260"/>
            <ac:picMk id="16" creationId="{BB24B6AA-FC60-59EE-5996-1F21AE2111D3}"/>
          </ac:picMkLst>
        </pc:picChg>
        <pc:picChg chg="del">
          <ac:chgData name="tuyết nguyễn thị ánh" userId="a6fbc05945fbe6a6" providerId="LiveId" clId="{41A3D93F-0C36-4E26-B69D-B2084CF818E5}" dt="2023-07-27T07:57:44.188" v="631" actId="478"/>
          <ac:picMkLst>
            <pc:docMk/>
            <pc:sldMk cId="0" sldId="260"/>
            <ac:picMk id="9130" creationId="{00000000-0000-0000-0000-000000000000}"/>
          </ac:picMkLst>
        </pc:picChg>
      </pc:sldChg>
      <pc:sldChg chg="addSp delSp modSp mod modTransition modAnim">
        <pc:chgData name="tuyết nguyễn thị ánh" userId="a6fbc05945fbe6a6" providerId="LiveId" clId="{41A3D93F-0C36-4E26-B69D-B2084CF818E5}" dt="2023-07-28T03:29:33.326" v="11638"/>
        <pc:sldMkLst>
          <pc:docMk/>
          <pc:sldMk cId="0" sldId="261"/>
        </pc:sldMkLst>
        <pc:spChg chg="add del mod">
          <ac:chgData name="tuyết nguyễn thị ánh" userId="a6fbc05945fbe6a6" providerId="LiveId" clId="{41A3D93F-0C36-4E26-B69D-B2084CF818E5}" dt="2023-07-27T08:08:09.420" v="1045" actId="478"/>
          <ac:spMkLst>
            <pc:docMk/>
            <pc:sldMk cId="0" sldId="261"/>
            <ac:spMk id="3" creationId="{4FEE21DA-201F-4CEC-805D-98EBC5D50FD6}"/>
          </ac:spMkLst>
        </pc:spChg>
        <pc:spChg chg="add del mod">
          <ac:chgData name="tuyết nguyễn thị ánh" userId="a6fbc05945fbe6a6" providerId="LiveId" clId="{41A3D93F-0C36-4E26-B69D-B2084CF818E5}" dt="2023-07-27T08:08:10.453" v="1046" actId="478"/>
          <ac:spMkLst>
            <pc:docMk/>
            <pc:sldMk cId="0" sldId="261"/>
            <ac:spMk id="5" creationId="{7A4BB51E-C0D0-D360-6C98-CDB0339C35F0}"/>
          </ac:spMkLst>
        </pc:spChg>
        <pc:spChg chg="add del mod">
          <ac:chgData name="tuyết nguyễn thị ánh" userId="a6fbc05945fbe6a6" providerId="LiveId" clId="{41A3D93F-0C36-4E26-B69D-B2084CF818E5}" dt="2023-07-27T08:08:52.776" v="1048"/>
          <ac:spMkLst>
            <pc:docMk/>
            <pc:sldMk cId="0" sldId="261"/>
            <ac:spMk id="6" creationId="{8BBA3A36-7462-5119-080C-253C7F151346}"/>
          </ac:spMkLst>
        </pc:spChg>
        <pc:spChg chg="add del mod">
          <ac:chgData name="tuyết nguyễn thị ánh" userId="a6fbc05945fbe6a6" providerId="LiveId" clId="{41A3D93F-0C36-4E26-B69D-B2084CF818E5}" dt="2023-07-27T08:08:52.776" v="1048"/>
          <ac:spMkLst>
            <pc:docMk/>
            <pc:sldMk cId="0" sldId="261"/>
            <ac:spMk id="7" creationId="{55F39424-C4D2-39CE-0A47-464F30DFE464}"/>
          </ac:spMkLst>
        </pc:spChg>
        <pc:spChg chg="add mod">
          <ac:chgData name="tuyết nguyễn thị ánh" userId="a6fbc05945fbe6a6" providerId="LiveId" clId="{41A3D93F-0C36-4E26-B69D-B2084CF818E5}" dt="2023-07-27T08:10:01.058" v="1084" actId="2711"/>
          <ac:spMkLst>
            <pc:docMk/>
            <pc:sldMk cId="0" sldId="261"/>
            <ac:spMk id="9" creationId="{A2FB1DD0-DD87-584D-D858-9C96F4B337E0}"/>
          </ac:spMkLst>
        </pc:spChg>
        <pc:spChg chg="add mod">
          <ac:chgData name="tuyết nguyễn thị ánh" userId="a6fbc05945fbe6a6" providerId="LiveId" clId="{41A3D93F-0C36-4E26-B69D-B2084CF818E5}" dt="2023-07-27T08:09:40.834" v="1081" actId="20577"/>
          <ac:spMkLst>
            <pc:docMk/>
            <pc:sldMk cId="0" sldId="261"/>
            <ac:spMk id="11" creationId="{1A74FEF5-DCD2-645B-882B-3BDD361DCB83}"/>
          </ac:spMkLst>
        </pc:spChg>
        <pc:spChg chg="del">
          <ac:chgData name="tuyết nguyễn thị ánh" userId="a6fbc05945fbe6a6" providerId="LiveId" clId="{41A3D93F-0C36-4E26-B69D-B2084CF818E5}" dt="2023-07-27T08:08:07.779" v="1044" actId="478"/>
          <ac:spMkLst>
            <pc:docMk/>
            <pc:sldMk cId="0" sldId="261"/>
            <ac:spMk id="9140" creationId="{00000000-0000-0000-0000-000000000000}"/>
          </ac:spMkLst>
        </pc:spChg>
        <pc:spChg chg="del">
          <ac:chgData name="tuyết nguyễn thị ánh" userId="a6fbc05945fbe6a6" providerId="LiveId" clId="{41A3D93F-0C36-4E26-B69D-B2084CF818E5}" dt="2023-07-27T08:08:07.779" v="1044" actId="478"/>
          <ac:spMkLst>
            <pc:docMk/>
            <pc:sldMk cId="0" sldId="261"/>
            <ac:spMk id="9141" creationId="{00000000-0000-0000-0000-000000000000}"/>
          </ac:spMkLst>
        </pc:spChg>
        <pc:spChg chg="del">
          <ac:chgData name="tuyết nguyễn thị ánh" userId="a6fbc05945fbe6a6" providerId="LiveId" clId="{41A3D93F-0C36-4E26-B69D-B2084CF818E5}" dt="2023-07-27T08:10:44.215" v="1091" actId="478"/>
          <ac:spMkLst>
            <pc:docMk/>
            <pc:sldMk cId="0" sldId="261"/>
            <ac:spMk id="9221" creationId="{00000000-0000-0000-0000-000000000000}"/>
          </ac:spMkLst>
        </pc:spChg>
        <pc:grpChg chg="add del">
          <ac:chgData name="tuyết nguyễn thị ánh" userId="a6fbc05945fbe6a6" providerId="LiveId" clId="{41A3D93F-0C36-4E26-B69D-B2084CF818E5}" dt="2023-07-27T08:10:53.446" v="1094" actId="478"/>
          <ac:grpSpMkLst>
            <pc:docMk/>
            <pc:sldMk cId="0" sldId="261"/>
            <ac:grpSpMk id="9142" creationId="{00000000-0000-0000-0000-000000000000}"/>
          </ac:grpSpMkLst>
        </pc:grpChg>
        <pc:grpChg chg="del">
          <ac:chgData name="tuyết nguyễn thị ánh" userId="a6fbc05945fbe6a6" providerId="LiveId" clId="{41A3D93F-0C36-4E26-B69D-B2084CF818E5}" dt="2023-07-27T08:10:45.178" v="1092" actId="478"/>
          <ac:grpSpMkLst>
            <pc:docMk/>
            <pc:sldMk cId="0" sldId="261"/>
            <ac:grpSpMk id="9218" creationId="{00000000-0000-0000-0000-000000000000}"/>
          </ac:grpSpMkLst>
        </pc:grpChg>
        <pc:picChg chg="add del mod">
          <ac:chgData name="tuyết nguyễn thị ánh" userId="a6fbc05945fbe6a6" providerId="LiveId" clId="{41A3D93F-0C36-4E26-B69D-B2084CF818E5}" dt="2023-07-27T08:08:52.776" v="1048"/>
          <ac:picMkLst>
            <pc:docMk/>
            <pc:sldMk cId="0" sldId="261"/>
            <ac:picMk id="8" creationId="{DDA99EC0-8397-C33F-82F6-024689B490F7}"/>
          </ac:picMkLst>
        </pc:picChg>
        <pc:picChg chg="add del mod">
          <ac:chgData name="tuyết nguyễn thị ánh" userId="a6fbc05945fbe6a6" providerId="LiveId" clId="{41A3D93F-0C36-4E26-B69D-B2084CF818E5}" dt="2023-07-27T08:09:09.654" v="1051" actId="478"/>
          <ac:picMkLst>
            <pc:docMk/>
            <pc:sldMk cId="0" sldId="261"/>
            <ac:picMk id="10" creationId="{523C5F66-32E6-7100-CE78-C881EE26DC1A}"/>
          </ac:picMkLst>
        </pc:picChg>
        <pc:picChg chg="add mod">
          <ac:chgData name="tuyết nguyễn thị ánh" userId="a6fbc05945fbe6a6" providerId="LiveId" clId="{41A3D93F-0C36-4E26-B69D-B2084CF818E5}" dt="2023-07-27T08:10:42.871" v="1090" actId="14100"/>
          <ac:picMkLst>
            <pc:docMk/>
            <pc:sldMk cId="0" sldId="261"/>
            <ac:picMk id="12" creationId="{13E69087-94F8-8616-B8DE-544CBE23E319}"/>
          </ac:picMkLst>
        </pc:picChg>
      </pc:sldChg>
      <pc:sldChg chg="addSp delSp modSp mod delAnim modAnim">
        <pc:chgData name="tuyết nguyễn thị ánh" userId="a6fbc05945fbe6a6" providerId="LiveId" clId="{41A3D93F-0C36-4E26-B69D-B2084CF818E5}" dt="2023-07-28T02:49:11.604" v="11034"/>
        <pc:sldMkLst>
          <pc:docMk/>
          <pc:sldMk cId="0" sldId="262"/>
        </pc:sldMkLst>
        <pc:spChg chg="add del mod">
          <ac:chgData name="tuyết nguyễn thị ánh" userId="a6fbc05945fbe6a6" providerId="LiveId" clId="{41A3D93F-0C36-4E26-B69D-B2084CF818E5}" dt="2023-07-27T08:16:13.595" v="1096" actId="478"/>
          <ac:spMkLst>
            <pc:docMk/>
            <pc:sldMk cId="0" sldId="262"/>
            <ac:spMk id="3" creationId="{2A5BCE63-BBA0-D0FC-3951-FD9F2519E636}"/>
          </ac:spMkLst>
        </pc:spChg>
        <pc:spChg chg="add del mod">
          <ac:chgData name="tuyết nguyễn thị ánh" userId="a6fbc05945fbe6a6" providerId="LiveId" clId="{41A3D93F-0C36-4E26-B69D-B2084CF818E5}" dt="2023-07-27T08:16:13.595" v="1096" actId="478"/>
          <ac:spMkLst>
            <pc:docMk/>
            <pc:sldMk cId="0" sldId="262"/>
            <ac:spMk id="5" creationId="{DBF8C295-6420-9A4F-6B42-3D0E40B5043F}"/>
          </ac:spMkLst>
        </pc:spChg>
        <pc:spChg chg="add del mod">
          <ac:chgData name="tuyết nguyễn thị ánh" userId="a6fbc05945fbe6a6" providerId="LiveId" clId="{41A3D93F-0C36-4E26-B69D-B2084CF818E5}" dt="2023-07-27T08:16:13.595" v="1096" actId="478"/>
          <ac:spMkLst>
            <pc:docMk/>
            <pc:sldMk cId="0" sldId="262"/>
            <ac:spMk id="7" creationId="{FA567059-E248-F56E-7F6C-49BDD59E8831}"/>
          </ac:spMkLst>
        </pc:spChg>
        <pc:spChg chg="add del mod">
          <ac:chgData name="tuyết nguyễn thị ánh" userId="a6fbc05945fbe6a6" providerId="LiveId" clId="{41A3D93F-0C36-4E26-B69D-B2084CF818E5}" dt="2023-07-27T08:16:13.595" v="1096" actId="478"/>
          <ac:spMkLst>
            <pc:docMk/>
            <pc:sldMk cId="0" sldId="262"/>
            <ac:spMk id="9" creationId="{7D3DD668-0133-8AA4-661E-786D67AB6ED2}"/>
          </ac:spMkLst>
        </pc:spChg>
        <pc:spChg chg="add del mod">
          <ac:chgData name="tuyết nguyễn thị ánh" userId="a6fbc05945fbe6a6" providerId="LiveId" clId="{41A3D93F-0C36-4E26-B69D-B2084CF818E5}" dt="2023-07-27T08:16:14.882" v="1097" actId="478"/>
          <ac:spMkLst>
            <pc:docMk/>
            <pc:sldMk cId="0" sldId="262"/>
            <ac:spMk id="11" creationId="{0CD6651E-9E48-3783-C226-10036B0FBC1C}"/>
          </ac:spMkLst>
        </pc:spChg>
        <pc:spChg chg="add mod">
          <ac:chgData name="tuyết nguyễn thị ánh" userId="a6fbc05945fbe6a6" providerId="LiveId" clId="{41A3D93F-0C36-4E26-B69D-B2084CF818E5}" dt="2023-07-27T08:38:16.031" v="1468" actId="1076"/>
          <ac:spMkLst>
            <pc:docMk/>
            <pc:sldMk cId="0" sldId="262"/>
            <ac:spMk id="12" creationId="{15A755AC-7C9D-E6E7-8F0F-E30A79CDB270}"/>
          </ac:spMkLst>
        </pc:spChg>
        <pc:spChg chg="add mod ord">
          <ac:chgData name="tuyết nguyễn thị ánh" userId="a6fbc05945fbe6a6" providerId="LiveId" clId="{41A3D93F-0C36-4E26-B69D-B2084CF818E5}" dt="2023-07-27T08:38:16.031" v="1468" actId="1076"/>
          <ac:spMkLst>
            <pc:docMk/>
            <pc:sldMk cId="0" sldId="262"/>
            <ac:spMk id="13" creationId="{F605E7B6-C290-24A9-1DFA-46EE7A160710}"/>
          </ac:spMkLst>
        </pc:spChg>
        <pc:spChg chg="add mod">
          <ac:chgData name="tuyết nguyễn thị ánh" userId="a6fbc05945fbe6a6" providerId="LiveId" clId="{41A3D93F-0C36-4E26-B69D-B2084CF818E5}" dt="2023-07-27T08:41:02.215" v="1830" actId="1076"/>
          <ac:spMkLst>
            <pc:docMk/>
            <pc:sldMk cId="0" sldId="262"/>
            <ac:spMk id="14" creationId="{F3D198F8-38F2-B94E-DD4D-32C8A8707558}"/>
          </ac:spMkLst>
        </pc:spChg>
        <pc:spChg chg="add mod">
          <ac:chgData name="tuyết nguyễn thị ánh" userId="a6fbc05945fbe6a6" providerId="LiveId" clId="{41A3D93F-0C36-4E26-B69D-B2084CF818E5}" dt="2023-07-27T08:45:00.545" v="1981" actId="20577"/>
          <ac:spMkLst>
            <pc:docMk/>
            <pc:sldMk cId="0" sldId="262"/>
            <ac:spMk id="19" creationId="{8B46D1F8-214C-894C-4208-5FECF7DF8683}"/>
          </ac:spMkLst>
        </pc:spChg>
        <pc:spChg chg="del">
          <ac:chgData name="tuyết nguyễn thị ánh" userId="a6fbc05945fbe6a6" providerId="LiveId" clId="{41A3D93F-0C36-4E26-B69D-B2084CF818E5}" dt="2023-07-27T08:16:13.595" v="1096" actId="478"/>
          <ac:spMkLst>
            <pc:docMk/>
            <pc:sldMk cId="0" sldId="262"/>
            <ac:spMk id="9226"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7"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8"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9"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30" creationId="{00000000-0000-0000-0000-000000000000}"/>
          </ac:spMkLst>
        </pc:spChg>
        <pc:spChg chg="mod">
          <ac:chgData name="tuyết nguyễn thị ánh" userId="a6fbc05945fbe6a6" providerId="LiveId" clId="{41A3D93F-0C36-4E26-B69D-B2084CF818E5}" dt="2023-07-27T08:27:38.053" v="1319" actId="1076"/>
          <ac:spMkLst>
            <pc:docMk/>
            <pc:sldMk cId="0" sldId="262"/>
            <ac:spMk id="9231" creationId="{00000000-0000-0000-0000-000000000000}"/>
          </ac:spMkLst>
        </pc:spChg>
        <pc:grpChg chg="del">
          <ac:chgData name="tuyết nguyễn thị ánh" userId="a6fbc05945fbe6a6" providerId="LiveId" clId="{41A3D93F-0C36-4E26-B69D-B2084CF818E5}" dt="2023-07-27T08:27:36.733" v="1318" actId="478"/>
          <ac:grpSpMkLst>
            <pc:docMk/>
            <pc:sldMk cId="0" sldId="262"/>
            <ac:grpSpMk id="9232" creationId="{00000000-0000-0000-0000-000000000000}"/>
          </ac:grpSpMkLst>
        </pc:grpChg>
        <pc:picChg chg="add mod">
          <ac:chgData name="tuyết nguyễn thị ánh" userId="a6fbc05945fbe6a6" providerId="LiveId" clId="{41A3D93F-0C36-4E26-B69D-B2084CF818E5}" dt="2023-07-27T08:42:12.702" v="1952" actId="1076"/>
          <ac:picMkLst>
            <pc:docMk/>
            <pc:sldMk cId="0" sldId="262"/>
            <ac:picMk id="15" creationId="{B59D9FBD-3B9F-5BF3-59E5-D7A0A4460289}"/>
          </ac:picMkLst>
        </pc:picChg>
        <pc:picChg chg="add mod">
          <ac:chgData name="tuyết nguyễn thị ánh" userId="a6fbc05945fbe6a6" providerId="LiveId" clId="{41A3D93F-0C36-4E26-B69D-B2084CF818E5}" dt="2023-07-27T08:38:30.215" v="1472" actId="1076"/>
          <ac:picMkLst>
            <pc:docMk/>
            <pc:sldMk cId="0" sldId="262"/>
            <ac:picMk id="16" creationId="{5E9B8A75-E474-061A-091A-BA93086C3685}"/>
          </ac:picMkLst>
        </pc:picChg>
        <pc:picChg chg="add mod">
          <ac:chgData name="tuyết nguyễn thị ánh" userId="a6fbc05945fbe6a6" providerId="LiveId" clId="{41A3D93F-0C36-4E26-B69D-B2084CF818E5}" dt="2023-07-27T08:41:10.178" v="1832" actId="1076"/>
          <ac:picMkLst>
            <pc:docMk/>
            <pc:sldMk cId="0" sldId="262"/>
            <ac:picMk id="17" creationId="{181D297F-5D8F-2568-B0B9-B1342D53EBC6}"/>
          </ac:picMkLst>
        </pc:picChg>
        <pc:picChg chg="add del mod">
          <ac:chgData name="tuyết nguyễn thị ánh" userId="a6fbc05945fbe6a6" providerId="LiveId" clId="{41A3D93F-0C36-4E26-B69D-B2084CF818E5}" dt="2023-07-27T08:43:53.290" v="1963" actId="478"/>
          <ac:picMkLst>
            <pc:docMk/>
            <pc:sldMk cId="0" sldId="262"/>
            <ac:picMk id="18" creationId="{06FC6377-6FAD-3BF9-9F12-D513FA276801}"/>
          </ac:picMkLst>
        </pc:picChg>
      </pc:sldChg>
      <pc:sldChg chg="addSp delSp modSp mod modTransition delAnim modAnim">
        <pc:chgData name="tuyết nguyễn thị ánh" userId="a6fbc05945fbe6a6" providerId="LiveId" clId="{41A3D93F-0C36-4E26-B69D-B2084CF818E5}" dt="2023-07-28T03:29:45.713" v="11641"/>
        <pc:sldMkLst>
          <pc:docMk/>
          <pc:sldMk cId="0" sldId="263"/>
        </pc:sldMkLst>
        <pc:spChg chg="add del mod">
          <ac:chgData name="tuyết nguyễn thị ánh" userId="a6fbc05945fbe6a6" providerId="LiveId" clId="{41A3D93F-0C36-4E26-B69D-B2084CF818E5}" dt="2023-07-27T08:58:46.208" v="2283" actId="478"/>
          <ac:spMkLst>
            <pc:docMk/>
            <pc:sldMk cId="0" sldId="263"/>
            <ac:spMk id="3" creationId="{74833372-2BF4-0925-00E7-4A9227E4CF24}"/>
          </ac:spMkLst>
        </pc:spChg>
        <pc:spChg chg="add del mod">
          <ac:chgData name="tuyết nguyễn thị ánh" userId="a6fbc05945fbe6a6" providerId="LiveId" clId="{41A3D93F-0C36-4E26-B69D-B2084CF818E5}" dt="2023-07-27T08:58:49.848" v="2285" actId="478"/>
          <ac:spMkLst>
            <pc:docMk/>
            <pc:sldMk cId="0" sldId="263"/>
            <ac:spMk id="5" creationId="{55A47A47-D53F-0536-A3FE-E3C543746431}"/>
          </ac:spMkLst>
        </pc:spChg>
        <pc:spChg chg="add mod">
          <ac:chgData name="tuyết nguyễn thị ánh" userId="a6fbc05945fbe6a6" providerId="LiveId" clId="{41A3D93F-0C36-4E26-B69D-B2084CF818E5}" dt="2023-07-27T09:04:42.016" v="2507" actId="1076"/>
          <ac:spMkLst>
            <pc:docMk/>
            <pc:sldMk cId="0" sldId="263"/>
            <ac:spMk id="6" creationId="{A1A3D4AB-4626-538D-42B7-E91E6930AE65}"/>
          </ac:spMkLst>
        </pc:spChg>
        <pc:spChg chg="add mod">
          <ac:chgData name="tuyết nguyễn thị ánh" userId="a6fbc05945fbe6a6" providerId="LiveId" clId="{41A3D93F-0C36-4E26-B69D-B2084CF818E5}" dt="2023-07-27T09:06:41.814" v="2672" actId="1036"/>
          <ac:spMkLst>
            <pc:docMk/>
            <pc:sldMk cId="0" sldId="263"/>
            <ac:spMk id="7" creationId="{79396C11-C923-79AB-25F3-A3138C7656EF}"/>
          </ac:spMkLst>
        </pc:spChg>
        <pc:spChg chg="add mod">
          <ac:chgData name="tuyết nguyễn thị ánh" userId="a6fbc05945fbe6a6" providerId="LiveId" clId="{41A3D93F-0C36-4E26-B69D-B2084CF818E5}" dt="2023-07-27T09:06:41.814" v="2672" actId="1036"/>
          <ac:spMkLst>
            <pc:docMk/>
            <pc:sldMk cId="0" sldId="263"/>
            <ac:spMk id="8" creationId="{378E5E59-1AD7-BF92-87FF-9D276A1CAB22}"/>
          </ac:spMkLst>
        </pc:spChg>
        <pc:spChg chg="mod">
          <ac:chgData name="tuyết nguyễn thị ánh" userId="a6fbc05945fbe6a6" providerId="LiveId" clId="{41A3D93F-0C36-4E26-B69D-B2084CF818E5}" dt="2023-07-27T09:04:07.936" v="2499"/>
          <ac:spMkLst>
            <pc:docMk/>
            <pc:sldMk cId="0" sldId="263"/>
            <ac:spMk id="11" creationId="{95729810-AFD4-C34E-67FF-3272B2A37D51}"/>
          </ac:spMkLst>
        </pc:spChg>
        <pc:spChg chg="add mod">
          <ac:chgData name="tuyết nguyễn thị ánh" userId="a6fbc05945fbe6a6" providerId="LiveId" clId="{41A3D93F-0C36-4E26-B69D-B2084CF818E5}" dt="2023-07-27T09:15:32.127" v="2805" actId="1076"/>
          <ac:spMkLst>
            <pc:docMk/>
            <pc:sldMk cId="0" sldId="263"/>
            <ac:spMk id="12" creationId="{4830368E-7F66-6AC5-1EFE-6FBD585E385F}"/>
          </ac:spMkLst>
        </pc:spChg>
        <pc:spChg chg="add del mod">
          <ac:chgData name="tuyết nguyễn thị ánh" userId="a6fbc05945fbe6a6" providerId="LiveId" clId="{41A3D93F-0C36-4E26-B69D-B2084CF818E5}" dt="2023-07-27T09:15:15.139" v="2800" actId="478"/>
          <ac:spMkLst>
            <pc:docMk/>
            <pc:sldMk cId="0" sldId="263"/>
            <ac:spMk id="14" creationId="{0AB42ADA-4EF5-3D9F-EEDF-D6B2B6654875}"/>
          </ac:spMkLst>
        </pc:spChg>
        <pc:spChg chg="add mod">
          <ac:chgData name="tuyết nguyễn thị ánh" userId="a6fbc05945fbe6a6" providerId="LiveId" clId="{41A3D93F-0C36-4E26-B69D-B2084CF818E5}" dt="2023-07-27T09:15:32.127" v="2805" actId="1076"/>
          <ac:spMkLst>
            <pc:docMk/>
            <pc:sldMk cId="0" sldId="263"/>
            <ac:spMk id="16" creationId="{B4F45874-F04B-F4F3-E881-C4134DA94904}"/>
          </ac:spMkLst>
        </pc:spChg>
        <pc:spChg chg="add mod">
          <ac:chgData name="tuyết nguyễn thị ánh" userId="a6fbc05945fbe6a6" providerId="LiveId" clId="{41A3D93F-0C36-4E26-B69D-B2084CF818E5}" dt="2023-07-27T09:15:32.127" v="2805" actId="1076"/>
          <ac:spMkLst>
            <pc:docMk/>
            <pc:sldMk cId="0" sldId="263"/>
            <ac:spMk id="18" creationId="{F73E53E7-59E0-C496-FEEC-C830B2EDB086}"/>
          </ac:spMkLst>
        </pc:spChg>
        <pc:spChg chg="add mod">
          <ac:chgData name="tuyết nguyễn thị ánh" userId="a6fbc05945fbe6a6" providerId="LiveId" clId="{41A3D93F-0C36-4E26-B69D-B2084CF818E5}" dt="2023-07-27T09:15:32.127" v="2805" actId="1076"/>
          <ac:spMkLst>
            <pc:docMk/>
            <pc:sldMk cId="0" sldId="263"/>
            <ac:spMk id="20" creationId="{1E32AF54-F43E-3F61-0750-A015A909637D}"/>
          </ac:spMkLst>
        </pc:spChg>
        <pc:spChg chg="del">
          <ac:chgData name="tuyết nguyễn thị ánh" userId="a6fbc05945fbe6a6" providerId="LiveId" clId="{41A3D93F-0C36-4E26-B69D-B2084CF818E5}" dt="2023-07-27T08:58:47.839" v="2284" actId="478"/>
          <ac:spMkLst>
            <pc:docMk/>
            <pc:sldMk cId="0" sldId="263"/>
            <ac:spMk id="9455" creationId="{00000000-0000-0000-0000-000000000000}"/>
          </ac:spMkLst>
        </pc:spChg>
        <pc:spChg chg="del">
          <ac:chgData name="tuyết nguyễn thị ánh" userId="a6fbc05945fbe6a6" providerId="LiveId" clId="{41A3D93F-0C36-4E26-B69D-B2084CF818E5}" dt="2023-07-27T08:58:44.789" v="2282" actId="478"/>
          <ac:spMkLst>
            <pc:docMk/>
            <pc:sldMk cId="0" sldId="263"/>
            <ac:spMk id="9456" creationId="{00000000-0000-0000-0000-000000000000}"/>
          </ac:spMkLst>
        </pc:spChg>
        <pc:spChg chg="del">
          <ac:chgData name="tuyết nguyễn thị ánh" userId="a6fbc05945fbe6a6" providerId="LiveId" clId="{41A3D93F-0C36-4E26-B69D-B2084CF818E5}" dt="2023-07-27T08:58:51.738" v="2286" actId="478"/>
          <ac:spMkLst>
            <pc:docMk/>
            <pc:sldMk cId="0" sldId="263"/>
            <ac:spMk id="9903" creationId="{00000000-0000-0000-0000-000000000000}"/>
          </ac:spMkLst>
        </pc:spChg>
        <pc:grpChg chg="add del mod">
          <ac:chgData name="tuyết nguyễn thị ánh" userId="a6fbc05945fbe6a6" providerId="LiveId" clId="{41A3D93F-0C36-4E26-B69D-B2084CF818E5}" dt="2023-07-27T09:14:08.172" v="2779" actId="478"/>
          <ac:grpSpMkLst>
            <pc:docMk/>
            <pc:sldMk cId="0" sldId="263"/>
            <ac:grpSpMk id="9" creationId="{20828517-3373-32A2-175E-64416D478788}"/>
          </ac:grpSpMkLst>
        </pc:grpChg>
        <pc:grpChg chg="del">
          <ac:chgData name="tuyết nguyễn thị ánh" userId="a6fbc05945fbe6a6" providerId="LiveId" clId="{41A3D93F-0C36-4E26-B69D-B2084CF818E5}" dt="2023-07-27T08:58:42.363" v="2281" actId="478"/>
          <ac:grpSpMkLst>
            <pc:docMk/>
            <pc:sldMk cId="0" sldId="263"/>
            <ac:grpSpMk id="9457" creationId="{00000000-0000-0000-0000-000000000000}"/>
          </ac:grpSpMkLst>
        </pc:grpChg>
        <pc:grpChg chg="mod">
          <ac:chgData name="tuyết nguyễn thị ánh" userId="a6fbc05945fbe6a6" providerId="LiveId" clId="{41A3D93F-0C36-4E26-B69D-B2084CF818E5}" dt="2023-07-27T09:10:28.715" v="2763" actId="1076"/>
          <ac:grpSpMkLst>
            <pc:docMk/>
            <pc:sldMk cId="0" sldId="263"/>
            <ac:grpSpMk id="9671" creationId="{00000000-0000-0000-0000-000000000000}"/>
          </ac:grpSpMkLst>
        </pc:grpChg>
        <pc:grpChg chg="del">
          <ac:chgData name="tuyết nguyễn thị ánh" userId="a6fbc05945fbe6a6" providerId="LiveId" clId="{41A3D93F-0C36-4E26-B69D-B2084CF818E5}" dt="2023-07-27T08:58:44.789" v="2282" actId="478"/>
          <ac:grpSpMkLst>
            <pc:docMk/>
            <pc:sldMk cId="0" sldId="263"/>
            <ac:grpSpMk id="9689" creationId="{00000000-0000-0000-0000-000000000000}"/>
          </ac:grpSpMkLst>
        </pc:grpChg>
        <pc:picChg chg="mod">
          <ac:chgData name="tuyết nguyễn thị ánh" userId="a6fbc05945fbe6a6" providerId="LiveId" clId="{41A3D93F-0C36-4E26-B69D-B2084CF818E5}" dt="2023-07-27T09:04:07.936" v="2499"/>
          <ac:picMkLst>
            <pc:docMk/>
            <pc:sldMk cId="0" sldId="263"/>
            <ac:picMk id="10" creationId="{45176A44-EB2D-3672-A762-DB7C235CFE37}"/>
          </ac:picMkLst>
        </pc:picChg>
        <pc:picChg chg="add mod">
          <ac:chgData name="tuyết nguyễn thị ánh" userId="a6fbc05945fbe6a6" providerId="LiveId" clId="{41A3D93F-0C36-4E26-B69D-B2084CF818E5}" dt="2023-07-28T02:51:38.760" v="11048" actId="1076"/>
          <ac:picMkLst>
            <pc:docMk/>
            <pc:sldMk cId="0" sldId="263"/>
            <ac:picMk id="22" creationId="{CEC1D68D-013E-6A3F-16F4-E2397104E9DA}"/>
          </ac:picMkLst>
        </pc:picChg>
        <pc:picChg chg="add mod modCrop">
          <ac:chgData name="tuyết nguyễn thị ánh" userId="a6fbc05945fbe6a6" providerId="LiveId" clId="{41A3D93F-0C36-4E26-B69D-B2084CF818E5}" dt="2023-07-28T02:52:39.745" v="11059" actId="688"/>
          <ac:picMkLst>
            <pc:docMk/>
            <pc:sldMk cId="0" sldId="263"/>
            <ac:picMk id="24" creationId="{5952EBE9-A3EB-D746-E4C4-4806AA832048}"/>
          </ac:picMkLst>
        </pc:picChg>
      </pc:sldChg>
      <pc:sldChg chg="addSp delSp modSp mod modTransition delAnim modAnim">
        <pc:chgData name="tuyết nguyễn thị ánh" userId="a6fbc05945fbe6a6" providerId="LiveId" clId="{41A3D93F-0C36-4E26-B69D-B2084CF818E5}" dt="2023-07-28T03:32:53.563" v="11662"/>
        <pc:sldMkLst>
          <pc:docMk/>
          <pc:sldMk cId="0" sldId="264"/>
        </pc:sldMkLst>
        <pc:spChg chg="add del mod">
          <ac:chgData name="tuyết nguyễn thị ánh" userId="a6fbc05945fbe6a6" providerId="LiveId" clId="{41A3D93F-0C36-4E26-B69D-B2084CF818E5}" dt="2023-07-27T09:16:25.676" v="2808" actId="478"/>
          <ac:spMkLst>
            <pc:docMk/>
            <pc:sldMk cId="0" sldId="264"/>
            <ac:spMk id="3" creationId="{27B7657D-9370-DBDA-8E56-3EDEB6F38402}"/>
          </ac:spMkLst>
        </pc:spChg>
        <pc:spChg chg="add mod">
          <ac:chgData name="tuyết nguyễn thị ánh" userId="a6fbc05945fbe6a6" providerId="LiveId" clId="{41A3D93F-0C36-4E26-B69D-B2084CF818E5}" dt="2023-07-27T09:39:12.995" v="3250" actId="1035"/>
          <ac:spMkLst>
            <pc:docMk/>
            <pc:sldMk cId="0" sldId="264"/>
            <ac:spMk id="4" creationId="{3F1F384C-076C-3E2C-874A-2EF4165C304C}"/>
          </ac:spMkLst>
        </pc:spChg>
        <pc:spChg chg="add del mod">
          <ac:chgData name="tuyết nguyễn thị ánh" userId="a6fbc05945fbe6a6" providerId="LiveId" clId="{41A3D93F-0C36-4E26-B69D-B2084CF818E5}" dt="2023-07-27T09:17:37.028" v="2892" actId="478"/>
          <ac:spMkLst>
            <pc:docMk/>
            <pc:sldMk cId="0" sldId="264"/>
            <ac:spMk id="5" creationId="{94E96468-EED2-62B9-5746-A254D5B315C1}"/>
          </ac:spMkLst>
        </pc:spChg>
        <pc:spChg chg="add mod">
          <ac:chgData name="tuyết nguyễn thị ánh" userId="a6fbc05945fbe6a6" providerId="LiveId" clId="{41A3D93F-0C36-4E26-B69D-B2084CF818E5}" dt="2023-07-27T09:39:12.995" v="3250" actId="1035"/>
          <ac:spMkLst>
            <pc:docMk/>
            <pc:sldMk cId="0" sldId="264"/>
            <ac:spMk id="6" creationId="{B0F39262-274C-E07F-833B-48A84F5E0804}"/>
          </ac:spMkLst>
        </pc:spChg>
        <pc:spChg chg="add mod">
          <ac:chgData name="tuyết nguyễn thị ánh" userId="a6fbc05945fbe6a6" providerId="LiveId" clId="{41A3D93F-0C36-4E26-B69D-B2084CF818E5}" dt="2023-07-27T09:39:12.995" v="3250" actId="1035"/>
          <ac:spMkLst>
            <pc:docMk/>
            <pc:sldMk cId="0" sldId="264"/>
            <ac:spMk id="7" creationId="{4B281880-4771-69CA-613C-D26D7CDCCFC5}"/>
          </ac:spMkLst>
        </pc:spChg>
        <pc:spChg chg="add mod">
          <ac:chgData name="tuyết nguyễn thị ánh" userId="a6fbc05945fbe6a6" providerId="LiveId" clId="{41A3D93F-0C36-4E26-B69D-B2084CF818E5}" dt="2023-07-27T09:39:12.995" v="3250" actId="1035"/>
          <ac:spMkLst>
            <pc:docMk/>
            <pc:sldMk cId="0" sldId="264"/>
            <ac:spMk id="8" creationId="{DB794EE0-1AA2-9979-BFBF-71951B8F0989}"/>
          </ac:spMkLst>
        </pc:spChg>
        <pc:spChg chg="add mod">
          <ac:chgData name="tuyết nguyễn thị ánh" userId="a6fbc05945fbe6a6" providerId="LiveId" clId="{41A3D93F-0C36-4E26-B69D-B2084CF818E5}" dt="2023-07-27T09:39:12.995" v="3250" actId="1035"/>
          <ac:spMkLst>
            <pc:docMk/>
            <pc:sldMk cId="0" sldId="264"/>
            <ac:spMk id="9" creationId="{F8B623BF-EC94-A05F-A91A-3A75771E2B91}"/>
          </ac:spMkLst>
        </pc:spChg>
        <pc:spChg chg="add mod">
          <ac:chgData name="tuyết nguyễn thị ánh" userId="a6fbc05945fbe6a6" providerId="LiveId" clId="{41A3D93F-0C36-4E26-B69D-B2084CF818E5}" dt="2023-07-27T09:39:12.995" v="3250" actId="1035"/>
          <ac:spMkLst>
            <pc:docMk/>
            <pc:sldMk cId="0" sldId="264"/>
            <ac:spMk id="10" creationId="{7E0199BA-DA19-5AF3-DF14-520BB637889E}"/>
          </ac:spMkLst>
        </pc:spChg>
        <pc:spChg chg="add mod">
          <ac:chgData name="tuyết nguyễn thị ánh" userId="a6fbc05945fbe6a6" providerId="LiveId" clId="{41A3D93F-0C36-4E26-B69D-B2084CF818E5}" dt="2023-07-27T09:41:12.168" v="3300" actId="1037"/>
          <ac:spMkLst>
            <pc:docMk/>
            <pc:sldMk cId="0" sldId="264"/>
            <ac:spMk id="12" creationId="{EEBAE104-F89D-5DD5-C658-EE26838FE21E}"/>
          </ac:spMkLst>
        </pc:spChg>
        <pc:spChg chg="add del mod">
          <ac:chgData name="tuyết nguyễn thị ánh" userId="a6fbc05945fbe6a6" providerId="LiveId" clId="{41A3D93F-0C36-4E26-B69D-B2084CF818E5}" dt="2023-07-27T09:39:45.038" v="3258" actId="478"/>
          <ac:spMkLst>
            <pc:docMk/>
            <pc:sldMk cId="0" sldId="264"/>
            <ac:spMk id="13" creationId="{42AD0395-11F3-AB00-18C2-15EA702A4C52}"/>
          </ac:spMkLst>
        </pc:spChg>
        <pc:spChg chg="add mod">
          <ac:chgData name="tuyết nguyễn thị ánh" userId="a6fbc05945fbe6a6" providerId="LiveId" clId="{41A3D93F-0C36-4E26-B69D-B2084CF818E5}" dt="2023-07-27T09:41:54.435" v="3302" actId="207"/>
          <ac:spMkLst>
            <pc:docMk/>
            <pc:sldMk cId="0" sldId="264"/>
            <ac:spMk id="15" creationId="{8B1B52C6-CF96-1E8C-9C6B-12F1C837D026}"/>
          </ac:spMkLst>
        </pc:spChg>
        <pc:spChg chg="del">
          <ac:chgData name="tuyết nguyễn thị ánh" userId="a6fbc05945fbe6a6" providerId="LiveId" clId="{41A3D93F-0C36-4E26-B69D-B2084CF818E5}" dt="2023-07-27T09:16:24.431" v="2807" actId="478"/>
          <ac:spMkLst>
            <pc:docMk/>
            <pc:sldMk cId="0" sldId="264"/>
            <ac:spMk id="9908"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0"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1"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3"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4"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6"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7"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9"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20"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2"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3"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4"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5" creationId="{00000000-0000-0000-0000-000000000000}"/>
          </ac:spMkLst>
        </pc:spChg>
        <pc:spChg chg="del mod">
          <ac:chgData name="tuyết nguyễn thị ánh" userId="a6fbc05945fbe6a6" providerId="LiveId" clId="{41A3D93F-0C36-4E26-B69D-B2084CF818E5}" dt="2023-07-27T09:39:00.034" v="3239" actId="478"/>
          <ac:spMkLst>
            <pc:docMk/>
            <pc:sldMk cId="0" sldId="264"/>
            <ac:spMk id="9926" creationId="{00000000-0000-0000-0000-000000000000}"/>
          </ac:spMkLst>
        </pc:spChg>
        <pc:grpChg chg="mod">
          <ac:chgData name="tuyết nguyễn thị ánh" userId="a6fbc05945fbe6a6" providerId="LiveId" clId="{41A3D93F-0C36-4E26-B69D-B2084CF818E5}" dt="2023-07-27T09:16:28.695" v="2810" actId="1076"/>
          <ac:grpSpMkLst>
            <pc:docMk/>
            <pc:sldMk cId="0" sldId="264"/>
            <ac:grpSpMk id="9921" creationId="{00000000-0000-0000-0000-000000000000}"/>
          </ac:grpSpMkLst>
        </pc:grpChg>
        <pc:grpChg chg="del">
          <ac:chgData name="tuyết nguyễn thị ánh" userId="a6fbc05945fbe6a6" providerId="LiveId" clId="{41A3D93F-0C36-4E26-B69D-B2084CF818E5}" dt="2023-07-27T09:16:26.736" v="2809" actId="478"/>
          <ac:grpSpMkLst>
            <pc:docMk/>
            <pc:sldMk cId="0" sldId="264"/>
            <ac:grpSpMk id="9927" creationId="{00000000-0000-0000-0000-000000000000}"/>
          </ac:grpSpMkLst>
        </pc:grpChg>
        <pc:grpChg chg="del">
          <ac:chgData name="tuyết nguyễn thị ánh" userId="a6fbc05945fbe6a6" providerId="LiveId" clId="{41A3D93F-0C36-4E26-B69D-B2084CF818E5}" dt="2023-07-27T09:16:32.149" v="2811" actId="478"/>
          <ac:grpSpMkLst>
            <pc:docMk/>
            <pc:sldMk cId="0" sldId="264"/>
            <ac:grpSpMk id="9930" creationId="{00000000-0000-0000-0000-000000000000}"/>
          </ac:grpSpMkLst>
        </pc:grpChg>
        <pc:cxnChg chg="del mod">
          <ac:chgData name="tuyết nguyễn thị ánh" userId="a6fbc05945fbe6a6" providerId="LiveId" clId="{41A3D93F-0C36-4E26-B69D-B2084CF818E5}" dt="2023-07-27T09:16:22.919" v="2806" actId="478"/>
          <ac:cxnSpMkLst>
            <pc:docMk/>
            <pc:sldMk cId="0" sldId="264"/>
            <ac:cxnSpMk id="9909"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2"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5"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8" creationId="{00000000-0000-0000-0000-000000000000}"/>
          </ac:cxnSpMkLst>
        </pc:cxnChg>
      </pc:sldChg>
      <pc:sldChg chg="addSp delSp modSp mod ord modTransition modClrScheme delAnim modAnim chgLayout">
        <pc:chgData name="tuyết nguyễn thị ánh" userId="a6fbc05945fbe6a6" providerId="LiveId" clId="{41A3D93F-0C36-4E26-B69D-B2084CF818E5}" dt="2023-07-28T03:29:55.147" v="11644"/>
        <pc:sldMkLst>
          <pc:docMk/>
          <pc:sldMk cId="0" sldId="265"/>
        </pc:sldMkLst>
        <pc:spChg chg="add del mod">
          <ac:chgData name="tuyết nguyễn thị ánh" userId="a6fbc05945fbe6a6" providerId="LiveId" clId="{41A3D93F-0C36-4E26-B69D-B2084CF818E5}" dt="2023-07-27T09:32:46.601" v="3195" actId="478"/>
          <ac:spMkLst>
            <pc:docMk/>
            <pc:sldMk cId="0" sldId="265"/>
            <ac:spMk id="3" creationId="{CBAB4FE9-140D-7FBD-B513-99AA1D107A5E}"/>
          </ac:spMkLst>
        </pc:spChg>
        <pc:spChg chg="add del mod">
          <ac:chgData name="tuyết nguyễn thị ánh" userId="a6fbc05945fbe6a6" providerId="LiveId" clId="{41A3D93F-0C36-4E26-B69D-B2084CF818E5}" dt="2023-07-27T09:32:50.052" v="3197" actId="478"/>
          <ac:spMkLst>
            <pc:docMk/>
            <pc:sldMk cId="0" sldId="265"/>
            <ac:spMk id="5" creationId="{93B08BD3-4A2D-011C-B110-A06C324424D1}"/>
          </ac:spMkLst>
        </pc:spChg>
        <pc:spChg chg="add del mod">
          <ac:chgData name="tuyết nguyễn thị ánh" userId="a6fbc05945fbe6a6" providerId="LiveId" clId="{41A3D93F-0C36-4E26-B69D-B2084CF818E5}" dt="2023-07-27T09:37:41.552" v="3226" actId="478"/>
          <ac:spMkLst>
            <pc:docMk/>
            <pc:sldMk cId="0" sldId="265"/>
            <ac:spMk id="6" creationId="{060A0834-F575-7234-9B8E-EAEC29E78194}"/>
          </ac:spMkLst>
        </pc:spChg>
        <pc:spChg chg="add del mod">
          <ac:chgData name="tuyết nguyễn thị ánh" userId="a6fbc05945fbe6a6" providerId="LiveId" clId="{41A3D93F-0C36-4E26-B69D-B2084CF818E5}" dt="2023-07-27T09:37:23.026" v="3219" actId="478"/>
          <ac:spMkLst>
            <pc:docMk/>
            <pc:sldMk cId="0" sldId="265"/>
            <ac:spMk id="7" creationId="{46D227F7-1AE3-3E1F-6954-2B0CE30AD399}"/>
          </ac:spMkLst>
        </pc:spChg>
        <pc:spChg chg="add del mod">
          <ac:chgData name="tuyết nguyễn thị ánh" userId="a6fbc05945fbe6a6" providerId="LiveId" clId="{41A3D93F-0C36-4E26-B69D-B2084CF818E5}" dt="2023-07-27T09:37:39.045" v="3224" actId="478"/>
          <ac:spMkLst>
            <pc:docMk/>
            <pc:sldMk cId="0" sldId="265"/>
            <ac:spMk id="10" creationId="{2A926BE6-B579-2C30-4764-58698BD59C21}"/>
          </ac:spMkLst>
        </pc:spChg>
        <pc:spChg chg="add mod">
          <ac:chgData name="tuyết nguyễn thị ánh" userId="a6fbc05945fbe6a6" providerId="LiveId" clId="{41A3D93F-0C36-4E26-B69D-B2084CF818E5}" dt="2023-07-27T10:00:34.092" v="3573" actId="20577"/>
          <ac:spMkLst>
            <pc:docMk/>
            <pc:sldMk cId="0" sldId="265"/>
            <ac:spMk id="11" creationId="{8E60D20B-2610-1DDE-9225-0B053A50968C}"/>
          </ac:spMkLst>
        </pc:spChg>
        <pc:spChg chg="add mod">
          <ac:chgData name="tuyết nguyễn thị ánh" userId="a6fbc05945fbe6a6" providerId="LiveId" clId="{41A3D93F-0C36-4E26-B69D-B2084CF818E5}" dt="2023-07-27T10:06:43.443" v="3887" actId="1076"/>
          <ac:spMkLst>
            <pc:docMk/>
            <pc:sldMk cId="0" sldId="265"/>
            <ac:spMk id="12" creationId="{48EA4683-B9B6-2A92-5822-AA88AE10E7BD}"/>
          </ac:spMkLst>
        </pc:spChg>
        <pc:spChg chg="add mod">
          <ac:chgData name="tuyết nguyễn thị ánh" userId="a6fbc05945fbe6a6" providerId="LiveId" clId="{41A3D93F-0C36-4E26-B69D-B2084CF818E5}" dt="2023-07-27T10:06:43.443" v="3887" actId="1076"/>
          <ac:spMkLst>
            <pc:docMk/>
            <pc:sldMk cId="0" sldId="265"/>
            <ac:spMk id="13" creationId="{B21CD927-7599-D550-B83A-98F82E8179B8}"/>
          </ac:spMkLst>
        </pc:spChg>
        <pc:spChg chg="add mod">
          <ac:chgData name="tuyết nguyễn thị ánh" userId="a6fbc05945fbe6a6" providerId="LiveId" clId="{41A3D93F-0C36-4E26-B69D-B2084CF818E5}" dt="2023-07-27T10:06:50.452" v="3889" actId="1076"/>
          <ac:spMkLst>
            <pc:docMk/>
            <pc:sldMk cId="0" sldId="265"/>
            <ac:spMk id="14" creationId="{4B71BC4C-95AE-E6C8-41BE-FAAB990270AC}"/>
          </ac:spMkLst>
        </pc:spChg>
        <pc:spChg chg="add del mod">
          <ac:chgData name="tuyết nguyễn thị ánh" userId="a6fbc05945fbe6a6" providerId="LiveId" clId="{41A3D93F-0C36-4E26-B69D-B2084CF818E5}" dt="2023-07-27T10:05:19.283" v="3625" actId="22"/>
          <ac:spMkLst>
            <pc:docMk/>
            <pc:sldMk cId="0" sldId="265"/>
            <ac:spMk id="16" creationId="{F926D8EF-12B8-9A15-375F-B9B463CFC4BA}"/>
          </ac:spMkLst>
        </pc:spChg>
        <pc:spChg chg="add del mod ord">
          <ac:chgData name="tuyết nguyễn thị ánh" userId="a6fbc05945fbe6a6" providerId="LiveId" clId="{41A3D93F-0C36-4E26-B69D-B2084CF818E5}" dt="2023-07-27T10:08:19.688" v="3897" actId="478"/>
          <ac:spMkLst>
            <pc:docMk/>
            <pc:sldMk cId="0" sldId="265"/>
            <ac:spMk id="18" creationId="{19031558-0870-B943-235F-E07977CB7E30}"/>
          </ac:spMkLst>
        </pc:spChg>
        <pc:spChg chg="del">
          <ac:chgData name="tuyết nguyễn thị ánh" userId="a6fbc05945fbe6a6" providerId="LiveId" clId="{41A3D93F-0C36-4E26-B69D-B2084CF818E5}" dt="2023-07-27T09:32:48.502" v="3196" actId="478"/>
          <ac:spMkLst>
            <pc:docMk/>
            <pc:sldMk cId="0" sldId="265"/>
            <ac:spMk id="9942" creationId="{00000000-0000-0000-0000-000000000000}"/>
          </ac:spMkLst>
        </pc:spChg>
        <pc:grpChg chg="mod">
          <ac:chgData name="tuyết nguyễn thị ánh" userId="a6fbc05945fbe6a6" providerId="LiveId" clId="{41A3D93F-0C36-4E26-B69D-B2084CF818E5}" dt="2023-07-27T09:59:43.888" v="3308" actId="1076"/>
          <ac:grpSpMkLst>
            <pc:docMk/>
            <pc:sldMk cId="0" sldId="265"/>
            <ac:grpSpMk id="9944" creationId="{00000000-0000-0000-0000-000000000000}"/>
          </ac:grpSpMkLst>
        </pc:grpChg>
        <pc:picChg chg="add del mod">
          <ac:chgData name="tuyết nguyễn thị ánh" userId="a6fbc05945fbe6a6" providerId="LiveId" clId="{41A3D93F-0C36-4E26-B69D-B2084CF818E5}" dt="2023-07-27T09:37:40.791" v="3225" actId="478"/>
          <ac:picMkLst>
            <pc:docMk/>
            <pc:sldMk cId="0" sldId="265"/>
            <ac:picMk id="8" creationId="{EF4AC5EB-89BA-3701-1068-63391EEF6BEF}"/>
          </ac:picMkLst>
        </pc:picChg>
        <pc:picChg chg="add mod">
          <ac:chgData name="tuyết nguyễn thị ánh" userId="a6fbc05945fbe6a6" providerId="LiveId" clId="{41A3D93F-0C36-4E26-B69D-B2084CF818E5}" dt="2023-07-27T10:07:18.050" v="3891" actId="1076"/>
          <ac:picMkLst>
            <pc:docMk/>
            <pc:sldMk cId="0" sldId="265"/>
            <ac:picMk id="17" creationId="{A2A55FEE-3186-EF4C-7044-CF01A6B10A21}"/>
          </ac:picMkLst>
        </pc:picChg>
        <pc:picChg chg="del">
          <ac:chgData name="tuyết nguyễn thị ánh" userId="a6fbc05945fbe6a6" providerId="LiveId" clId="{41A3D93F-0C36-4E26-B69D-B2084CF818E5}" dt="2023-07-27T09:32:41.266" v="3194" actId="478"/>
          <ac:picMkLst>
            <pc:docMk/>
            <pc:sldMk cId="0" sldId="265"/>
            <ac:picMk id="9941" creationId="{00000000-0000-0000-0000-000000000000}"/>
          </ac:picMkLst>
        </pc:picChg>
      </pc:sldChg>
      <pc:sldChg chg="addSp delSp modSp mod ord modTransition delAnim modAnim">
        <pc:chgData name="tuyết nguyễn thị ánh" userId="a6fbc05945fbe6a6" providerId="LiveId" clId="{41A3D93F-0C36-4E26-B69D-B2084CF818E5}" dt="2023-07-28T03:29:49.059" v="11643"/>
        <pc:sldMkLst>
          <pc:docMk/>
          <pc:sldMk cId="0" sldId="266"/>
        </pc:sldMkLst>
        <pc:spChg chg="add del mod">
          <ac:chgData name="tuyết nguyễn thị ánh" userId="a6fbc05945fbe6a6" providerId="LiveId" clId="{41A3D93F-0C36-4E26-B69D-B2084CF818E5}" dt="2023-07-27T09:35:18.066" v="3203" actId="478"/>
          <ac:spMkLst>
            <pc:docMk/>
            <pc:sldMk cId="0" sldId="266"/>
            <ac:spMk id="3" creationId="{FEC34BE5-B356-B347-706B-0BFB77DD9C36}"/>
          </ac:spMkLst>
        </pc:spChg>
        <pc:spChg chg="add mod">
          <ac:chgData name="tuyết nguyễn thị ánh" userId="a6fbc05945fbe6a6" providerId="LiveId" clId="{41A3D93F-0C36-4E26-B69D-B2084CF818E5}" dt="2023-07-28T03:04:03.558" v="11281" actId="1035"/>
          <ac:spMkLst>
            <pc:docMk/>
            <pc:sldMk cId="0" sldId="266"/>
            <ac:spMk id="4" creationId="{8FA33511-22A0-1AC3-353A-4F8A132B93C6}"/>
          </ac:spMkLst>
        </pc:spChg>
        <pc:spChg chg="add del mod">
          <ac:chgData name="tuyết nguyễn thị ánh" userId="a6fbc05945fbe6a6" providerId="LiveId" clId="{41A3D93F-0C36-4E26-B69D-B2084CF818E5}" dt="2023-07-27T09:36:00.388" v="3208" actId="478"/>
          <ac:spMkLst>
            <pc:docMk/>
            <pc:sldMk cId="0" sldId="266"/>
            <ac:spMk id="5" creationId="{671A0B5F-9A19-AA34-3D13-50B4805A3C64}"/>
          </ac:spMkLst>
        </pc:spChg>
        <pc:spChg chg="add del mod">
          <ac:chgData name="tuyết nguyễn thị ánh" userId="a6fbc05945fbe6a6" providerId="LiveId" clId="{41A3D93F-0C36-4E26-B69D-B2084CF818E5}" dt="2023-07-28T02:55:51.993" v="11073" actId="478"/>
          <ac:spMkLst>
            <pc:docMk/>
            <pc:sldMk cId="0" sldId="266"/>
            <ac:spMk id="6" creationId="{02D803AC-F6AA-B03D-0105-8A2F3722390E}"/>
          </ac:spMkLst>
        </pc:spChg>
        <pc:spChg chg="add del mod">
          <ac:chgData name="tuyết nguyễn thị ánh" userId="a6fbc05945fbe6a6" providerId="LiveId" clId="{41A3D93F-0C36-4E26-B69D-B2084CF818E5}" dt="2023-07-28T02:55:22.506" v="11071" actId="478"/>
          <ac:spMkLst>
            <pc:docMk/>
            <pc:sldMk cId="0" sldId="266"/>
            <ac:spMk id="7" creationId="{1FBBBADF-CC01-DE28-1A67-4841D6BD62EA}"/>
          </ac:spMkLst>
        </pc:spChg>
        <pc:spChg chg="add del mod">
          <ac:chgData name="tuyết nguyễn thị ánh" userId="a6fbc05945fbe6a6" providerId="LiveId" clId="{41A3D93F-0C36-4E26-B69D-B2084CF818E5}" dt="2023-07-28T02:55:19.458" v="11070" actId="478"/>
          <ac:spMkLst>
            <pc:docMk/>
            <pc:sldMk cId="0" sldId="266"/>
            <ac:spMk id="8" creationId="{84D575B0-7DA2-53C9-39B3-62A909F966BF}"/>
          </ac:spMkLst>
        </pc:spChg>
        <pc:spChg chg="add del mod">
          <ac:chgData name="tuyết nguyễn thị ánh" userId="a6fbc05945fbe6a6" providerId="LiveId" clId="{41A3D93F-0C36-4E26-B69D-B2084CF818E5}" dt="2023-07-28T02:55:16.759" v="11069" actId="478"/>
          <ac:spMkLst>
            <pc:docMk/>
            <pc:sldMk cId="0" sldId="266"/>
            <ac:spMk id="9" creationId="{52657FF4-700D-DBCB-4C33-E0CBF0332D69}"/>
          </ac:spMkLst>
        </pc:spChg>
        <pc:spChg chg="add mod">
          <ac:chgData name="tuyết nguyễn thị ánh" userId="a6fbc05945fbe6a6" providerId="LiveId" clId="{41A3D93F-0C36-4E26-B69D-B2084CF818E5}" dt="2023-07-28T03:04:03.558" v="11281" actId="1035"/>
          <ac:spMkLst>
            <pc:docMk/>
            <pc:sldMk cId="0" sldId="266"/>
            <ac:spMk id="10" creationId="{A478380F-5BBC-4A22-3A56-DF81F595887D}"/>
          </ac:spMkLst>
        </pc:spChg>
        <pc:spChg chg="add mod">
          <ac:chgData name="tuyết nguyễn thị ánh" userId="a6fbc05945fbe6a6" providerId="LiveId" clId="{41A3D93F-0C36-4E26-B69D-B2084CF818E5}" dt="2023-07-28T03:04:03.558" v="11281" actId="1035"/>
          <ac:spMkLst>
            <pc:docMk/>
            <pc:sldMk cId="0" sldId="266"/>
            <ac:spMk id="12" creationId="{D988F9BE-DCBC-387F-0232-2F2C3E775C4C}"/>
          </ac:spMkLst>
        </pc:spChg>
        <pc:spChg chg="add mod">
          <ac:chgData name="tuyết nguyễn thị ánh" userId="a6fbc05945fbe6a6" providerId="LiveId" clId="{41A3D93F-0C36-4E26-B69D-B2084CF818E5}" dt="2023-07-28T03:04:03.558" v="11281" actId="1035"/>
          <ac:spMkLst>
            <pc:docMk/>
            <pc:sldMk cId="0" sldId="266"/>
            <ac:spMk id="14" creationId="{F707592A-D0E1-0BA0-C513-E4D9F7E1BFF4}"/>
          </ac:spMkLst>
        </pc:spChg>
        <pc:spChg chg="add mod">
          <ac:chgData name="tuyết nguyễn thị ánh" userId="a6fbc05945fbe6a6" providerId="LiveId" clId="{41A3D93F-0C36-4E26-B69D-B2084CF818E5}" dt="2023-07-28T03:04:54.755" v="11284" actId="14100"/>
          <ac:spMkLst>
            <pc:docMk/>
            <pc:sldMk cId="0" sldId="266"/>
            <ac:spMk id="16" creationId="{D77509C1-0E0F-62DE-435E-B220735A5477}"/>
          </ac:spMkLst>
        </pc:spChg>
        <pc:spChg chg="add mod">
          <ac:chgData name="tuyết nguyễn thị ánh" userId="a6fbc05945fbe6a6" providerId="LiveId" clId="{41A3D93F-0C36-4E26-B69D-B2084CF818E5}" dt="2023-07-28T03:05:47.595" v="11307" actId="14100"/>
          <ac:spMkLst>
            <pc:docMk/>
            <pc:sldMk cId="0" sldId="266"/>
            <ac:spMk id="18" creationId="{0DC90393-BB9E-FCA8-E477-9AAAC482E903}"/>
          </ac:spMkLst>
        </pc:spChg>
        <pc:spChg chg="mod">
          <ac:chgData name="tuyết nguyễn thị ánh" userId="a6fbc05945fbe6a6" providerId="LiveId" clId="{41A3D93F-0C36-4E26-B69D-B2084CF818E5}" dt="2023-07-27T09:35:19.001" v="3204" actId="1076"/>
          <ac:spMkLst>
            <pc:docMk/>
            <pc:sldMk cId="0" sldId="266"/>
            <ac:spMk id="9954" creationId="{00000000-0000-0000-0000-000000000000}"/>
          </ac:spMkLst>
        </pc:spChg>
        <pc:spChg chg="del">
          <ac:chgData name="tuyết nguyễn thị ánh" userId="a6fbc05945fbe6a6" providerId="LiveId" clId="{41A3D93F-0C36-4E26-B69D-B2084CF818E5}" dt="2023-07-27T09:35:16.844" v="3202" actId="478"/>
          <ac:spMkLst>
            <pc:docMk/>
            <pc:sldMk cId="0" sldId="266"/>
            <ac:spMk id="10169" creationId="{00000000-0000-0000-0000-000000000000}"/>
          </ac:spMkLst>
        </pc:spChg>
        <pc:grpChg chg="del">
          <ac:chgData name="tuyết nguyễn thị ánh" userId="a6fbc05945fbe6a6" providerId="LiveId" clId="{41A3D93F-0C36-4E26-B69D-B2084CF818E5}" dt="2023-07-27T09:35:15.707" v="3201" actId="478"/>
          <ac:grpSpMkLst>
            <pc:docMk/>
            <pc:sldMk cId="0" sldId="266"/>
            <ac:grpSpMk id="9955" creationId="{00000000-0000-0000-0000-000000000000}"/>
          </ac:grpSpMkLst>
        </pc:grpChg>
        <pc:grpChg chg="mod">
          <ac:chgData name="tuyết nguyễn thị ánh" userId="a6fbc05945fbe6a6" providerId="LiveId" clId="{41A3D93F-0C36-4E26-B69D-B2084CF818E5}" dt="2023-07-28T02:55:29.474" v="11072" actId="688"/>
          <ac:grpSpMkLst>
            <pc:docMk/>
            <pc:sldMk cId="0" sldId="266"/>
            <ac:grpSpMk id="10171" creationId="{00000000-0000-0000-0000-000000000000}"/>
          </ac:grpSpMkLst>
        </pc:grpChg>
        <pc:graphicFrameChg chg="del">
          <ac:chgData name="tuyết nguyễn thị ánh" userId="a6fbc05945fbe6a6" providerId="LiveId" clId="{41A3D93F-0C36-4E26-B69D-B2084CF818E5}" dt="2023-07-27T09:35:13.856" v="3200" actId="478"/>
          <ac:graphicFrameMkLst>
            <pc:docMk/>
            <pc:sldMk cId="0" sldId="266"/>
            <ac:graphicFrameMk id="10170" creationId="{00000000-0000-0000-0000-000000000000}"/>
          </ac:graphicFrameMkLst>
        </pc:graphicFrameChg>
      </pc:sldChg>
      <pc:sldChg chg="addSp delSp modSp mod modTransition modClrScheme modAnim chgLayout">
        <pc:chgData name="tuyết nguyễn thị ánh" userId="a6fbc05945fbe6a6" providerId="LiveId" clId="{41A3D93F-0C36-4E26-B69D-B2084CF818E5}" dt="2023-07-28T03:29:58.920" v="11645"/>
        <pc:sldMkLst>
          <pc:docMk/>
          <pc:sldMk cId="0" sldId="267"/>
        </pc:sldMkLst>
        <pc:spChg chg="add del mod">
          <ac:chgData name="tuyết nguyễn thị ánh" userId="a6fbc05945fbe6a6" providerId="LiveId" clId="{41A3D93F-0C36-4E26-B69D-B2084CF818E5}" dt="2023-07-27T10:08:04.691" v="3895" actId="478"/>
          <ac:spMkLst>
            <pc:docMk/>
            <pc:sldMk cId="0" sldId="267"/>
            <ac:spMk id="3" creationId="{67338891-2740-9D94-5FE9-7F156569EC06}"/>
          </ac:spMkLst>
        </pc:spChg>
        <pc:spChg chg="mod">
          <ac:chgData name="tuyết nguyễn thị ánh" userId="a6fbc05945fbe6a6" providerId="LiveId" clId="{41A3D93F-0C36-4E26-B69D-B2084CF818E5}" dt="2023-07-27T10:09:28.339" v="3898"/>
          <ac:spMkLst>
            <pc:docMk/>
            <pc:sldMk cId="0" sldId="267"/>
            <ac:spMk id="6" creationId="{938FEA8A-13F9-2DA4-463A-BC48FDC7C716}"/>
          </ac:spMkLst>
        </pc:spChg>
        <pc:spChg chg="add mod">
          <ac:chgData name="tuyết nguyễn thị ánh" userId="a6fbc05945fbe6a6" providerId="LiveId" clId="{41A3D93F-0C36-4E26-B69D-B2084CF818E5}" dt="2023-07-27T11:50:14.300" v="4620" actId="1038"/>
          <ac:spMkLst>
            <pc:docMk/>
            <pc:sldMk cId="0" sldId="267"/>
            <ac:spMk id="7" creationId="{959A9D9B-EFAA-FB2D-0F8E-B91EFD4DBD23}"/>
          </ac:spMkLst>
        </pc:spChg>
        <pc:spChg chg="add mod">
          <ac:chgData name="tuyết nguyễn thị ánh" userId="a6fbc05945fbe6a6" providerId="LiveId" clId="{41A3D93F-0C36-4E26-B69D-B2084CF818E5}" dt="2023-07-27T11:50:48.874" v="4625" actId="1076"/>
          <ac:spMkLst>
            <pc:docMk/>
            <pc:sldMk cId="0" sldId="267"/>
            <ac:spMk id="9" creationId="{58680FC4-8D80-D125-C843-729E4F298695}"/>
          </ac:spMkLst>
        </pc:spChg>
        <pc:spChg chg="add mod">
          <ac:chgData name="tuyết nguyễn thị ánh" userId="a6fbc05945fbe6a6" providerId="LiveId" clId="{41A3D93F-0C36-4E26-B69D-B2084CF818E5}" dt="2023-07-27T11:50:57.599" v="4635" actId="1035"/>
          <ac:spMkLst>
            <pc:docMk/>
            <pc:sldMk cId="0" sldId="267"/>
            <ac:spMk id="12" creationId="{CFDCE5D4-0960-740F-B196-A4C32693A759}"/>
          </ac:spMkLst>
        </pc:spChg>
        <pc:spChg chg="add mod">
          <ac:chgData name="tuyết nguyễn thị ánh" userId="a6fbc05945fbe6a6" providerId="LiveId" clId="{41A3D93F-0C36-4E26-B69D-B2084CF818E5}" dt="2023-07-27T11:50:57.599" v="4635" actId="1035"/>
          <ac:spMkLst>
            <pc:docMk/>
            <pc:sldMk cId="0" sldId="267"/>
            <ac:spMk id="15" creationId="{A7792D83-E4B9-A5A9-9E15-3E69BB111146}"/>
          </ac:spMkLst>
        </pc:spChg>
        <pc:spChg chg="add mod">
          <ac:chgData name="tuyết nguyễn thị ánh" userId="a6fbc05945fbe6a6" providerId="LiveId" clId="{41A3D93F-0C36-4E26-B69D-B2084CF818E5}" dt="2023-07-27T11:50:57.599" v="4635" actId="1035"/>
          <ac:spMkLst>
            <pc:docMk/>
            <pc:sldMk cId="0" sldId="267"/>
            <ac:spMk id="17" creationId="{52CF9F29-3256-AFED-DB63-7E936C205A1C}"/>
          </ac:spMkLst>
        </pc:spChg>
        <pc:spChg chg="add mod">
          <ac:chgData name="tuyết nguyễn thị ánh" userId="a6fbc05945fbe6a6" providerId="LiveId" clId="{41A3D93F-0C36-4E26-B69D-B2084CF818E5}" dt="2023-07-27T11:51:27.812" v="4643" actId="1076"/>
          <ac:spMkLst>
            <pc:docMk/>
            <pc:sldMk cId="0" sldId="267"/>
            <ac:spMk id="18" creationId="{D3847FB3-C8F4-AD02-6CCD-917EFD2B71BD}"/>
          </ac:spMkLst>
        </pc:spChg>
        <pc:spChg chg="add del mod">
          <ac:chgData name="tuyết nguyễn thị ánh" userId="a6fbc05945fbe6a6" providerId="LiveId" clId="{41A3D93F-0C36-4E26-B69D-B2084CF818E5}" dt="2023-07-27T11:49:18.878" v="4597"/>
          <ac:spMkLst>
            <pc:docMk/>
            <pc:sldMk cId="0" sldId="267"/>
            <ac:spMk id="19" creationId="{FBC2A53E-C296-8005-5D31-8FA625EEDAD0}"/>
          </ac:spMkLst>
        </pc:spChg>
        <pc:spChg chg="add mod">
          <ac:chgData name="tuyết nguyễn thị ánh" userId="a6fbc05945fbe6a6" providerId="LiveId" clId="{41A3D93F-0C36-4E26-B69D-B2084CF818E5}" dt="2023-07-27T11:51:31.713" v="4644" actId="1076"/>
          <ac:spMkLst>
            <pc:docMk/>
            <pc:sldMk cId="0" sldId="267"/>
            <ac:spMk id="21" creationId="{A7A5C6CF-F094-CE59-6DF1-5C7E8F7D5042}"/>
          </ac:spMkLst>
        </pc:spChg>
        <pc:spChg chg="add del mod ord">
          <ac:chgData name="tuyết nguyễn thị ánh" userId="a6fbc05945fbe6a6" providerId="LiveId" clId="{41A3D93F-0C36-4E26-B69D-B2084CF818E5}" dt="2023-07-27T11:49:50.224" v="4604" actId="700"/>
          <ac:spMkLst>
            <pc:docMk/>
            <pc:sldMk cId="0" sldId="267"/>
            <ac:spMk id="22" creationId="{223EABBD-75EA-1AE3-92C5-14450B6E8C76}"/>
          </ac:spMkLst>
        </pc:spChg>
        <pc:spChg chg="add del mod ord">
          <ac:chgData name="tuyết nguyễn thị ánh" userId="a6fbc05945fbe6a6" providerId="LiveId" clId="{41A3D93F-0C36-4E26-B69D-B2084CF818E5}" dt="2023-07-27T11:50:04.492" v="4607" actId="478"/>
          <ac:spMkLst>
            <pc:docMk/>
            <pc:sldMk cId="0" sldId="267"/>
            <ac:spMk id="23" creationId="{0196EE24-AF34-3E55-90D1-DF1E46A31B56}"/>
          </ac:spMkLst>
        </pc:spChg>
        <pc:spChg chg="add del mod ord">
          <ac:chgData name="tuyết nguyễn thị ánh" userId="a6fbc05945fbe6a6" providerId="LiveId" clId="{41A3D93F-0C36-4E26-B69D-B2084CF818E5}" dt="2023-07-27T11:50:01.861" v="4606" actId="478"/>
          <ac:spMkLst>
            <pc:docMk/>
            <pc:sldMk cId="0" sldId="267"/>
            <ac:spMk id="24" creationId="{78284F59-DD6F-D289-1AFA-2B0996401426}"/>
          </ac:spMkLst>
        </pc:spChg>
        <pc:spChg chg="del">
          <ac:chgData name="tuyết nguyễn thị ánh" userId="a6fbc05945fbe6a6" providerId="LiveId" clId="{41A3D93F-0C36-4E26-B69D-B2084CF818E5}" dt="2023-07-27T10:08:02.102" v="3894" actId="478"/>
          <ac:spMkLst>
            <pc:docMk/>
            <pc:sldMk cId="0" sldId="267"/>
            <ac:spMk id="10392"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3"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4"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5"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6"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7"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8"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9"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0"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1"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2"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3"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4"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5" creationId="{00000000-0000-0000-0000-000000000000}"/>
          </ac:spMkLst>
        </pc:spChg>
        <pc:grpChg chg="add mod">
          <ac:chgData name="tuyết nguyễn thị ánh" userId="a6fbc05945fbe6a6" providerId="LiveId" clId="{41A3D93F-0C36-4E26-B69D-B2084CF818E5}" dt="2023-07-27T11:50:14.300" v="4620" actId="1038"/>
          <ac:grpSpMkLst>
            <pc:docMk/>
            <pc:sldMk cId="0" sldId="267"/>
            <ac:grpSpMk id="4" creationId="{B0992D1B-B0FA-647F-9B48-47D0A64A63A5}"/>
          </ac:grpSpMkLst>
        </pc:grpChg>
        <pc:grpChg chg="mod">
          <ac:chgData name="tuyết nguyễn thị ánh" userId="a6fbc05945fbe6a6" providerId="LiveId" clId="{41A3D93F-0C36-4E26-B69D-B2084CF818E5}" dt="2023-07-27T11:50:14.300" v="4620" actId="1038"/>
          <ac:grpSpMkLst>
            <pc:docMk/>
            <pc:sldMk cId="0" sldId="267"/>
            <ac:grpSpMk id="10424" creationId="{00000000-0000-0000-0000-000000000000}"/>
          </ac:grpSpMkLst>
        </pc:grpChg>
        <pc:picChg chg="mod">
          <ac:chgData name="tuyết nguyễn thị ánh" userId="a6fbc05945fbe6a6" providerId="LiveId" clId="{41A3D93F-0C36-4E26-B69D-B2084CF818E5}" dt="2023-07-27T10:09:28.339" v="3898"/>
          <ac:picMkLst>
            <pc:docMk/>
            <pc:sldMk cId="0" sldId="267"/>
            <ac:picMk id="5" creationId="{A1CA9586-38E0-11E2-D88D-DE791C7C73A7}"/>
          </ac:picMkLst>
        </pc:picChg>
        <pc:picChg chg="del">
          <ac:chgData name="tuyết nguyễn thị ánh" userId="a6fbc05945fbe6a6" providerId="LiveId" clId="{41A3D93F-0C36-4E26-B69D-B2084CF818E5}" dt="2023-07-27T10:08:00.772" v="3893" actId="478"/>
          <ac:picMkLst>
            <pc:docMk/>
            <pc:sldMk cId="0" sldId="267"/>
            <ac:picMk id="10427" creationId="{00000000-0000-0000-0000-000000000000}"/>
          </ac:picMkLst>
        </pc:picChg>
        <pc:cxnChg chg="add mod">
          <ac:chgData name="tuyết nguyễn thị ánh" userId="a6fbc05945fbe6a6" providerId="LiveId" clId="{41A3D93F-0C36-4E26-B69D-B2084CF818E5}" dt="2023-07-27T11:50:57.599" v="4635" actId="1035"/>
          <ac:cxnSpMkLst>
            <pc:docMk/>
            <pc:sldMk cId="0" sldId="267"/>
            <ac:cxnSpMk id="11" creationId="{7E2D1FA6-4A90-7C12-C20F-7CA2C522BE1D}"/>
          </ac:cxnSpMkLst>
        </pc:cxnChg>
        <pc:cxnChg chg="add mod">
          <ac:chgData name="tuyết nguyễn thị ánh" userId="a6fbc05945fbe6a6" providerId="LiveId" clId="{41A3D93F-0C36-4E26-B69D-B2084CF818E5}" dt="2023-07-27T11:50:57.599" v="4635" actId="1035"/>
          <ac:cxnSpMkLst>
            <pc:docMk/>
            <pc:sldMk cId="0" sldId="267"/>
            <ac:cxnSpMk id="14" creationId="{61C9A306-9D3C-4167-D3BF-409D0A6F437D}"/>
          </ac:cxnSpMkLst>
        </pc:cxnChg>
        <pc:cxnChg chg="add mod">
          <ac:chgData name="tuyết nguyễn thị ánh" userId="a6fbc05945fbe6a6" providerId="LiveId" clId="{41A3D93F-0C36-4E26-B69D-B2084CF818E5}" dt="2023-07-27T11:50:57.599" v="4635" actId="1035"/>
          <ac:cxnSpMkLst>
            <pc:docMk/>
            <pc:sldMk cId="0" sldId="267"/>
            <ac:cxnSpMk id="16" creationId="{4064DE12-50C6-A066-0FC1-889A1E35BBD9}"/>
          </ac:cxnSpMkLst>
        </pc:cxnChg>
      </pc:sldChg>
      <pc:sldChg chg="addSp delSp modSp mod modTransition modClrScheme chgLayout">
        <pc:chgData name="tuyết nguyễn thị ánh" userId="a6fbc05945fbe6a6" providerId="LiveId" clId="{41A3D93F-0C36-4E26-B69D-B2084CF818E5}" dt="2023-07-28T03:31:22.169" v="11661"/>
        <pc:sldMkLst>
          <pc:docMk/>
          <pc:sldMk cId="0" sldId="268"/>
        </pc:sldMkLst>
        <pc:spChg chg="add mod">
          <ac:chgData name="tuyết nguyễn thị ánh" userId="a6fbc05945fbe6a6" providerId="LiveId" clId="{41A3D93F-0C36-4E26-B69D-B2084CF818E5}" dt="2023-07-28T02:45:05.118" v="11011" actId="1076"/>
          <ac:spMkLst>
            <pc:docMk/>
            <pc:sldMk cId="0" sldId="268"/>
            <ac:spMk id="2" creationId="{73A70AD7-1366-5E6B-E991-D4A2D9228B6B}"/>
          </ac:spMkLst>
        </pc:spChg>
        <pc:spChg chg="del mod ord">
          <ac:chgData name="tuyết nguyễn thị ánh" userId="a6fbc05945fbe6a6" providerId="LiveId" clId="{41A3D93F-0C36-4E26-B69D-B2084CF818E5}" dt="2023-07-28T01:29:19.089" v="8047" actId="478"/>
          <ac:spMkLst>
            <pc:docMk/>
            <pc:sldMk cId="0" sldId="268"/>
            <ac:spMk id="10432" creationId="{00000000-0000-0000-0000-000000000000}"/>
          </ac:spMkLst>
        </pc:spChg>
        <pc:spChg chg="del mod ord">
          <ac:chgData name="tuyết nguyễn thị ánh" userId="a6fbc05945fbe6a6" providerId="LiveId" clId="{41A3D93F-0C36-4E26-B69D-B2084CF818E5}" dt="2023-07-28T01:29:17.100" v="8046" actId="478"/>
          <ac:spMkLst>
            <pc:docMk/>
            <pc:sldMk cId="0" sldId="268"/>
            <ac:spMk id="10433"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4"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5"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6"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7"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48" creationId="{00000000-0000-0000-0000-000000000000}"/>
          </ac:spMkLst>
        </pc:spChg>
        <pc:spChg chg="del">
          <ac:chgData name="tuyết nguyễn thị ánh" userId="a6fbc05945fbe6a6" providerId="LiveId" clId="{41A3D93F-0C36-4E26-B69D-B2084CF818E5}" dt="2023-07-28T01:29:23.519" v="8049" actId="478"/>
          <ac:spMkLst>
            <pc:docMk/>
            <pc:sldMk cId="0" sldId="268"/>
            <ac:spMk id="10454" creationId="{00000000-0000-0000-0000-000000000000}"/>
          </ac:spMkLst>
        </pc:spChg>
        <pc:spChg chg="mod">
          <ac:chgData name="tuyết nguyễn thị ánh" userId="a6fbc05945fbe6a6" providerId="LiveId" clId="{41A3D93F-0C36-4E26-B69D-B2084CF818E5}" dt="2023-07-28T02:44:52.319" v="11009" actId="14100"/>
          <ac:spMkLst>
            <pc:docMk/>
            <pc:sldMk cId="0" sldId="268"/>
            <ac:spMk id="10455" creationId="{00000000-0000-0000-0000-000000000000}"/>
          </ac:spMkLst>
        </pc:spChg>
        <pc:grpChg chg="del">
          <ac:chgData name="tuyết nguyễn thị ánh" userId="a6fbc05945fbe6a6" providerId="LiveId" clId="{41A3D93F-0C36-4E26-B69D-B2084CF818E5}" dt="2023-07-28T01:29:20.618" v="8048" actId="478"/>
          <ac:grpSpMkLst>
            <pc:docMk/>
            <pc:sldMk cId="0" sldId="268"/>
            <ac:grpSpMk id="10438" creationId="{00000000-0000-0000-0000-000000000000}"/>
          </ac:grpSpMkLst>
        </pc:grpChg>
        <pc:grpChg chg="del">
          <ac:chgData name="tuyết nguyễn thị ánh" userId="a6fbc05945fbe6a6" providerId="LiveId" clId="{41A3D93F-0C36-4E26-B69D-B2084CF818E5}" dt="2023-07-28T01:29:20.618" v="8048" actId="478"/>
          <ac:grpSpMkLst>
            <pc:docMk/>
            <pc:sldMk cId="0" sldId="268"/>
            <ac:grpSpMk id="10443" creationId="{00000000-0000-0000-0000-000000000000}"/>
          </ac:grpSpMkLst>
        </pc:grpChg>
        <pc:grpChg chg="del">
          <ac:chgData name="tuyết nguyễn thị ánh" userId="a6fbc05945fbe6a6" providerId="LiveId" clId="{41A3D93F-0C36-4E26-B69D-B2084CF818E5}" dt="2023-07-28T01:29:20.618" v="8048" actId="478"/>
          <ac:grpSpMkLst>
            <pc:docMk/>
            <pc:sldMk cId="0" sldId="268"/>
            <ac:grpSpMk id="10449" creationId="{00000000-0000-0000-0000-000000000000}"/>
          </ac:grpSpMkLst>
        </pc:grpChg>
        <pc:grpChg chg="mod">
          <ac:chgData name="tuyết nguyễn thị ánh" userId="a6fbc05945fbe6a6" providerId="LiveId" clId="{41A3D93F-0C36-4E26-B69D-B2084CF818E5}" dt="2023-07-28T02:44:56.803" v="11010" actId="14100"/>
          <ac:grpSpMkLst>
            <pc:docMk/>
            <pc:sldMk cId="0" sldId="268"/>
            <ac:grpSpMk id="10459" creationId="{00000000-0000-0000-0000-000000000000}"/>
          </ac:grpSpMkLst>
        </pc:grpChg>
      </pc:sldChg>
      <pc:sldChg chg="addSp delSp modSp mod ord modTransition modClrScheme modAnim chgLayout modNotes">
        <pc:chgData name="tuyết nguyễn thị ánh" userId="a6fbc05945fbe6a6" providerId="LiveId" clId="{41A3D93F-0C36-4E26-B69D-B2084CF818E5}" dt="2023-07-28T03:30:01.313" v="11646"/>
        <pc:sldMkLst>
          <pc:docMk/>
          <pc:sldMk cId="0" sldId="269"/>
        </pc:sldMkLst>
        <pc:spChg chg="add del mod">
          <ac:chgData name="tuyết nguyễn thị ánh" userId="a6fbc05945fbe6a6" providerId="LiveId" clId="{41A3D93F-0C36-4E26-B69D-B2084CF818E5}" dt="2023-07-27T11:53:07.158" v="4670" actId="478"/>
          <ac:spMkLst>
            <pc:docMk/>
            <pc:sldMk cId="0" sldId="269"/>
            <ac:spMk id="3" creationId="{9DC3CEF1-E14C-77BE-19F5-78A1D654C30F}"/>
          </ac:spMkLst>
        </pc:spChg>
        <pc:spChg chg="add del mod">
          <ac:chgData name="tuyết nguyễn thị ánh" userId="a6fbc05945fbe6a6" providerId="LiveId" clId="{41A3D93F-0C36-4E26-B69D-B2084CF818E5}" dt="2023-07-27T11:53:07.158" v="4670" actId="478"/>
          <ac:spMkLst>
            <pc:docMk/>
            <pc:sldMk cId="0" sldId="269"/>
            <ac:spMk id="5" creationId="{BDED98D0-F194-692E-BAA8-15D1E16B6BBE}"/>
          </ac:spMkLst>
        </pc:spChg>
        <pc:spChg chg="add mod">
          <ac:chgData name="tuyết nguyễn thị ánh" userId="a6fbc05945fbe6a6" providerId="LiveId" clId="{41A3D93F-0C36-4E26-B69D-B2084CF818E5}" dt="2023-07-27T12:08:54.280" v="5331" actId="1076"/>
          <ac:spMkLst>
            <pc:docMk/>
            <pc:sldMk cId="0" sldId="269"/>
            <ac:spMk id="6" creationId="{827DBA4F-5A86-7629-93C0-B50CBBB79F18}"/>
          </ac:spMkLst>
        </pc:spChg>
        <pc:spChg chg="add mod">
          <ac:chgData name="tuyết nguyễn thị ánh" userId="a6fbc05945fbe6a6" providerId="LiveId" clId="{41A3D93F-0C36-4E26-B69D-B2084CF818E5}" dt="2023-07-27T12:08:54.280" v="5331" actId="1076"/>
          <ac:spMkLst>
            <pc:docMk/>
            <pc:sldMk cId="0" sldId="269"/>
            <ac:spMk id="7" creationId="{8FBEB3E6-D73E-672D-F5D9-83D05E5A40D4}"/>
          </ac:spMkLst>
        </pc:spChg>
        <pc:spChg chg="add mod">
          <ac:chgData name="tuyết nguyễn thị ánh" userId="a6fbc05945fbe6a6" providerId="LiveId" clId="{41A3D93F-0C36-4E26-B69D-B2084CF818E5}" dt="2023-07-27T12:08:47.564" v="5330" actId="1036"/>
          <ac:spMkLst>
            <pc:docMk/>
            <pc:sldMk cId="0" sldId="269"/>
            <ac:spMk id="8" creationId="{F6C8E294-7AF0-2B93-1D9C-E07F2FD8CA7E}"/>
          </ac:spMkLst>
        </pc:spChg>
        <pc:spChg chg="add mod">
          <ac:chgData name="tuyết nguyễn thị ánh" userId="a6fbc05945fbe6a6" providerId="LiveId" clId="{41A3D93F-0C36-4E26-B69D-B2084CF818E5}" dt="2023-07-27T12:08:47.564" v="5330" actId="1036"/>
          <ac:spMkLst>
            <pc:docMk/>
            <pc:sldMk cId="0" sldId="269"/>
            <ac:spMk id="9" creationId="{188C47B7-C678-66CD-620A-B29C88059929}"/>
          </ac:spMkLst>
        </pc:spChg>
        <pc:spChg chg="add mod">
          <ac:chgData name="tuyết nguyễn thị ánh" userId="a6fbc05945fbe6a6" providerId="LiveId" clId="{41A3D93F-0C36-4E26-B69D-B2084CF818E5}" dt="2023-07-27T12:08:47.564" v="5330" actId="1036"/>
          <ac:spMkLst>
            <pc:docMk/>
            <pc:sldMk cId="0" sldId="269"/>
            <ac:spMk id="10" creationId="{6607A657-84BE-F00E-1713-B08D17578E3D}"/>
          </ac:spMkLst>
        </pc:spChg>
        <pc:spChg chg="add mod">
          <ac:chgData name="tuyết nguyễn thị ánh" userId="a6fbc05945fbe6a6" providerId="LiveId" clId="{41A3D93F-0C36-4E26-B69D-B2084CF818E5}" dt="2023-07-27T12:08:47.564" v="5330" actId="1036"/>
          <ac:spMkLst>
            <pc:docMk/>
            <pc:sldMk cId="0" sldId="269"/>
            <ac:spMk id="11" creationId="{9E041740-9293-D67D-AADA-234FE7BD758B}"/>
          </ac:spMkLst>
        </pc:spChg>
        <pc:spChg chg="add mod">
          <ac:chgData name="tuyết nguyễn thị ánh" userId="a6fbc05945fbe6a6" providerId="LiveId" clId="{41A3D93F-0C36-4E26-B69D-B2084CF818E5}" dt="2023-07-27T12:08:47.564" v="5330" actId="1036"/>
          <ac:spMkLst>
            <pc:docMk/>
            <pc:sldMk cId="0" sldId="269"/>
            <ac:spMk id="12" creationId="{0FC4F2E7-8E0D-BB16-709B-598F0DF6A8CC}"/>
          </ac:spMkLst>
        </pc:spChg>
        <pc:spChg chg="add mod">
          <ac:chgData name="tuyết nguyễn thị ánh" userId="a6fbc05945fbe6a6" providerId="LiveId" clId="{41A3D93F-0C36-4E26-B69D-B2084CF818E5}" dt="2023-07-27T12:08:47.564" v="5330" actId="1036"/>
          <ac:spMkLst>
            <pc:docMk/>
            <pc:sldMk cId="0" sldId="269"/>
            <ac:spMk id="13" creationId="{F6A2816F-64B9-27D2-8298-E7A35FC58B8D}"/>
          </ac:spMkLst>
        </pc:spChg>
        <pc:spChg chg="add del mod">
          <ac:chgData name="tuyết nguyễn thị ánh" userId="a6fbc05945fbe6a6" providerId="LiveId" clId="{41A3D93F-0C36-4E26-B69D-B2084CF818E5}" dt="2023-07-27T12:06:12.726" v="5246" actId="478"/>
          <ac:spMkLst>
            <pc:docMk/>
            <pc:sldMk cId="0" sldId="269"/>
            <ac:spMk id="14" creationId="{BADABEE7-F11E-4769-054E-70ED8BE1BABF}"/>
          </ac:spMkLst>
        </pc:spChg>
        <pc:spChg chg="add mod">
          <ac:chgData name="tuyết nguyễn thị ánh" userId="a6fbc05945fbe6a6" providerId="LiveId" clId="{41A3D93F-0C36-4E26-B69D-B2084CF818E5}" dt="2023-07-27T12:08:47.564" v="5330" actId="1036"/>
          <ac:spMkLst>
            <pc:docMk/>
            <pc:sldMk cId="0" sldId="269"/>
            <ac:spMk id="15" creationId="{F9E10B50-2B4C-548A-336D-9BC4C35AE62A}"/>
          </ac:spMkLst>
        </pc:spChg>
        <pc:spChg chg="add del mod ord">
          <ac:chgData name="tuyết nguyễn thị ánh" userId="a6fbc05945fbe6a6" providerId="LiveId" clId="{41A3D93F-0C36-4E26-B69D-B2084CF818E5}" dt="2023-07-27T12:01:09.762" v="5093" actId="478"/>
          <ac:spMkLst>
            <pc:docMk/>
            <pc:sldMk cId="0" sldId="269"/>
            <ac:spMk id="16" creationId="{7477884E-B15D-DB37-44F0-48BBC22D9F5A}"/>
          </ac:spMkLst>
        </pc:spChg>
        <pc:spChg chg="add mod">
          <ac:chgData name="tuyết nguyễn thị ánh" userId="a6fbc05945fbe6a6" providerId="LiveId" clId="{41A3D93F-0C36-4E26-B69D-B2084CF818E5}" dt="2023-07-27T12:08:47.564" v="5330" actId="1036"/>
          <ac:spMkLst>
            <pc:docMk/>
            <pc:sldMk cId="0" sldId="269"/>
            <ac:spMk id="17" creationId="{8C45B678-897A-1EF6-BF86-4E728644AEA1}"/>
          </ac:spMkLst>
        </pc:spChg>
        <pc:spChg chg="add del mod">
          <ac:chgData name="tuyết nguyễn thị ánh" userId="a6fbc05945fbe6a6" providerId="LiveId" clId="{41A3D93F-0C36-4E26-B69D-B2084CF818E5}" dt="2023-07-27T12:07:16.015" v="5256" actId="478"/>
          <ac:spMkLst>
            <pc:docMk/>
            <pc:sldMk cId="0" sldId="269"/>
            <ac:spMk id="18" creationId="{27E43162-AE0E-D8BF-EA19-569548AC355D}"/>
          </ac:spMkLst>
        </pc:spChg>
        <pc:spChg chg="add mod">
          <ac:chgData name="tuyết nguyễn thị ánh" userId="a6fbc05945fbe6a6" providerId="LiveId" clId="{41A3D93F-0C36-4E26-B69D-B2084CF818E5}" dt="2023-07-27T12:08:47.564" v="5330" actId="1036"/>
          <ac:spMkLst>
            <pc:docMk/>
            <pc:sldMk cId="0" sldId="269"/>
            <ac:spMk id="19" creationId="{91749928-C172-CDE6-C6E4-1E0BBB14C85B}"/>
          </ac:spMkLst>
        </pc:spChg>
        <pc:spChg chg="add mod">
          <ac:chgData name="tuyết nguyễn thị ánh" userId="a6fbc05945fbe6a6" providerId="LiveId" clId="{41A3D93F-0C36-4E26-B69D-B2084CF818E5}" dt="2023-07-27T12:08:47.564" v="5330" actId="1036"/>
          <ac:spMkLst>
            <pc:docMk/>
            <pc:sldMk cId="0" sldId="269"/>
            <ac:spMk id="20" creationId="{9CF8084B-B588-561E-62CA-B0C2E06C1E3D}"/>
          </ac:spMkLst>
        </pc:spChg>
        <pc:spChg chg="del mod ord">
          <ac:chgData name="tuyết nguyễn thị ánh" userId="a6fbc05945fbe6a6" providerId="LiveId" clId="{41A3D93F-0C36-4E26-B69D-B2084CF818E5}" dt="2023-07-27T11:53:05.086" v="4669" actId="478"/>
          <ac:spMkLst>
            <pc:docMk/>
            <pc:sldMk cId="0" sldId="269"/>
            <ac:spMk id="10482" creationId="{00000000-0000-0000-0000-000000000000}"/>
          </ac:spMkLst>
        </pc:spChg>
        <pc:spChg chg="del mod ord">
          <ac:chgData name="tuyết nguyễn thị ánh" userId="a6fbc05945fbe6a6" providerId="LiveId" clId="{41A3D93F-0C36-4E26-B69D-B2084CF818E5}" dt="2023-07-27T11:53:05.086" v="4669" actId="478"/>
          <ac:spMkLst>
            <pc:docMk/>
            <pc:sldMk cId="0" sldId="269"/>
            <ac:spMk id="10483" creationId="{00000000-0000-0000-0000-000000000000}"/>
          </ac:spMkLst>
        </pc:spChg>
        <pc:spChg chg="del">
          <ac:chgData name="tuyết nguyễn thị ánh" userId="a6fbc05945fbe6a6" providerId="LiveId" clId="{41A3D93F-0C36-4E26-B69D-B2084CF818E5}" dt="2023-07-27T11:53:05.086" v="4669" actId="478"/>
          <ac:spMkLst>
            <pc:docMk/>
            <pc:sldMk cId="0" sldId="269"/>
            <ac:spMk id="10484" creationId="{00000000-0000-0000-0000-000000000000}"/>
          </ac:spMkLst>
        </pc:spChg>
        <pc:spChg chg="mod">
          <ac:chgData name="tuyết nguyễn thị ánh" userId="a6fbc05945fbe6a6" providerId="LiveId" clId="{41A3D93F-0C36-4E26-B69D-B2084CF818E5}" dt="2023-07-27T12:03:33.286" v="5169" actId="1076"/>
          <ac:spMkLst>
            <pc:docMk/>
            <pc:sldMk cId="0" sldId="269"/>
            <ac:spMk id="10536" creationId="{00000000-0000-0000-0000-000000000000}"/>
          </ac:spMkLst>
        </pc:spChg>
        <pc:grpChg chg="del">
          <ac:chgData name="tuyết nguyễn thị ánh" userId="a6fbc05945fbe6a6" providerId="LiveId" clId="{41A3D93F-0C36-4E26-B69D-B2084CF818E5}" dt="2023-07-27T11:53:05.086" v="4669" actId="478"/>
          <ac:grpSpMkLst>
            <pc:docMk/>
            <pc:sldMk cId="0" sldId="269"/>
            <ac:grpSpMk id="10485"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88"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91"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94"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1"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4"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7"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0"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3"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6"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9"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2"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5"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8"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31" creationId="{00000000-0000-0000-0000-000000000000}"/>
          </ac:grpSpMkLst>
        </pc:grpChg>
        <pc:picChg chg="add mod">
          <ac:chgData name="tuyết nguyễn thị ánh" userId="a6fbc05945fbe6a6" providerId="LiveId" clId="{41A3D93F-0C36-4E26-B69D-B2084CF818E5}" dt="2023-07-27T12:09:14.306" v="5335" actId="1076"/>
          <ac:picMkLst>
            <pc:docMk/>
            <pc:sldMk cId="0" sldId="269"/>
            <ac:picMk id="22" creationId="{5414F6E0-4075-4FD5-9072-EE658B9852DA}"/>
          </ac:picMkLst>
        </pc:picChg>
      </pc:sldChg>
      <pc:sldChg chg="addSp delSp modSp mod ord modTransition modClrScheme chgLayout modNotes">
        <pc:chgData name="tuyết nguyễn thị ánh" userId="a6fbc05945fbe6a6" providerId="LiveId" clId="{41A3D93F-0C36-4E26-B69D-B2084CF818E5}" dt="2023-07-28T03:30:13.049" v="11650"/>
        <pc:sldMkLst>
          <pc:docMk/>
          <pc:sldMk cId="0" sldId="270"/>
        </pc:sldMkLst>
        <pc:spChg chg="add del mod">
          <ac:chgData name="tuyết nguyễn thị ánh" userId="a6fbc05945fbe6a6" providerId="LiveId" clId="{41A3D93F-0C36-4E26-B69D-B2084CF818E5}" dt="2023-07-27T12:56:56.091" v="7234" actId="478"/>
          <ac:spMkLst>
            <pc:docMk/>
            <pc:sldMk cId="0" sldId="270"/>
            <ac:spMk id="3" creationId="{F0D7458B-DCFB-09A3-0BDD-1ED766906884}"/>
          </ac:spMkLst>
        </pc:spChg>
        <pc:spChg chg="add del mod">
          <ac:chgData name="tuyết nguyễn thị ánh" userId="a6fbc05945fbe6a6" providerId="LiveId" clId="{41A3D93F-0C36-4E26-B69D-B2084CF818E5}" dt="2023-07-27T12:56:57.062" v="7235" actId="478"/>
          <ac:spMkLst>
            <pc:docMk/>
            <pc:sldMk cId="0" sldId="270"/>
            <ac:spMk id="5" creationId="{AC4F6919-841C-4290-66AB-AF1850F15A86}"/>
          </ac:spMkLst>
        </pc:spChg>
        <pc:spChg chg="add mod">
          <ac:chgData name="tuyết nguyễn thị ánh" userId="a6fbc05945fbe6a6" providerId="LiveId" clId="{41A3D93F-0C36-4E26-B69D-B2084CF818E5}" dt="2023-07-27T12:57:59.149" v="7282" actId="1076"/>
          <ac:spMkLst>
            <pc:docMk/>
            <pc:sldMk cId="0" sldId="270"/>
            <ac:spMk id="6" creationId="{BC2CD061-364E-1163-24E5-74B70E9EADAC}"/>
          </ac:spMkLst>
        </pc:spChg>
        <pc:spChg chg="del mod ord">
          <ac:chgData name="tuyết nguyễn thị ánh" userId="a6fbc05945fbe6a6" providerId="LiveId" clId="{41A3D93F-0C36-4E26-B69D-B2084CF818E5}" dt="2023-07-27T12:56:54.560" v="7233" actId="478"/>
          <ac:spMkLst>
            <pc:docMk/>
            <pc:sldMk cId="0" sldId="270"/>
            <ac:spMk id="10541" creationId="{00000000-0000-0000-0000-000000000000}"/>
          </ac:spMkLst>
        </pc:spChg>
        <pc:spChg chg="del mod ord">
          <ac:chgData name="tuyết nguyễn thị ánh" userId="a6fbc05945fbe6a6" providerId="LiveId" clId="{41A3D93F-0C36-4E26-B69D-B2084CF818E5}" dt="2023-07-27T12:56:54.560" v="7233" actId="478"/>
          <ac:spMkLst>
            <pc:docMk/>
            <pc:sldMk cId="0" sldId="270"/>
            <ac:spMk id="10542" creationId="{00000000-0000-0000-0000-000000000000}"/>
          </ac:spMkLst>
        </pc:spChg>
      </pc:sldChg>
      <pc:sldChg chg="del">
        <pc:chgData name="tuyết nguyễn thị ánh" userId="a6fbc05945fbe6a6" providerId="LiveId" clId="{41A3D93F-0C36-4E26-B69D-B2084CF818E5}" dt="2023-07-27T11:52:42.880" v="4662" actId="47"/>
        <pc:sldMkLst>
          <pc:docMk/>
          <pc:sldMk cId="0" sldId="271"/>
        </pc:sldMkLst>
      </pc:sldChg>
      <pc:sldChg chg="del">
        <pc:chgData name="tuyết nguyễn thị ánh" userId="a6fbc05945fbe6a6" providerId="LiveId" clId="{41A3D93F-0C36-4E26-B69D-B2084CF818E5}" dt="2023-07-27T11:52:42.313" v="4661" actId="47"/>
        <pc:sldMkLst>
          <pc:docMk/>
          <pc:sldMk cId="0" sldId="272"/>
        </pc:sldMkLst>
      </pc:sldChg>
      <pc:sldChg chg="del">
        <pc:chgData name="tuyết nguyễn thị ánh" userId="a6fbc05945fbe6a6" providerId="LiveId" clId="{41A3D93F-0C36-4E26-B69D-B2084CF818E5}" dt="2023-07-27T11:52:41.913" v="4660" actId="47"/>
        <pc:sldMkLst>
          <pc:docMk/>
          <pc:sldMk cId="0" sldId="273"/>
        </pc:sldMkLst>
      </pc:sldChg>
      <pc:sldChg chg="del">
        <pc:chgData name="tuyết nguyễn thị ánh" userId="a6fbc05945fbe6a6" providerId="LiveId" clId="{41A3D93F-0C36-4E26-B69D-B2084CF818E5}" dt="2023-07-27T11:52:41.904" v="4659" actId="47"/>
        <pc:sldMkLst>
          <pc:docMk/>
          <pc:sldMk cId="0" sldId="274"/>
        </pc:sldMkLst>
      </pc:sldChg>
      <pc:sldChg chg="del">
        <pc:chgData name="tuyết nguyễn thị ánh" userId="a6fbc05945fbe6a6" providerId="LiveId" clId="{41A3D93F-0C36-4E26-B69D-B2084CF818E5}" dt="2023-07-27T11:52:41.888" v="4658" actId="47"/>
        <pc:sldMkLst>
          <pc:docMk/>
          <pc:sldMk cId="0" sldId="275"/>
        </pc:sldMkLst>
      </pc:sldChg>
      <pc:sldChg chg="add del">
        <pc:chgData name="tuyết nguyễn thị ánh" userId="a6fbc05945fbe6a6" providerId="LiveId" clId="{41A3D93F-0C36-4E26-B69D-B2084CF818E5}" dt="2023-07-27T12:24:29.768" v="6813"/>
        <pc:sldMkLst>
          <pc:docMk/>
          <pc:sldMk cId="0" sldId="276"/>
        </pc:sldMkLst>
      </pc:sldChg>
      <pc:sldChg chg="add">
        <pc:chgData name="tuyết nguyễn thị ánh" userId="a6fbc05945fbe6a6" providerId="LiveId" clId="{41A3D93F-0C36-4E26-B69D-B2084CF818E5}" dt="2023-07-27T12:24:29.768" v="6813"/>
        <pc:sldMkLst>
          <pc:docMk/>
          <pc:sldMk cId="2072175038" sldId="277"/>
        </pc:sldMkLst>
      </pc:sldChg>
      <pc:sldChg chg="del">
        <pc:chgData name="tuyết nguyễn thị ánh" userId="a6fbc05945fbe6a6" providerId="LiveId" clId="{41A3D93F-0C36-4E26-B69D-B2084CF818E5}" dt="2023-07-27T11:52:41.497" v="4656" actId="47"/>
        <pc:sldMkLst>
          <pc:docMk/>
          <pc:sldMk cId="2072175038" sldId="277"/>
        </pc:sldMkLst>
      </pc:sldChg>
      <pc:sldChg chg="del">
        <pc:chgData name="tuyết nguyễn thị ánh" userId="a6fbc05945fbe6a6" providerId="LiveId" clId="{41A3D93F-0C36-4E26-B69D-B2084CF818E5}" dt="2023-07-27T11:52:41.046" v="4655" actId="47"/>
        <pc:sldMkLst>
          <pc:docMk/>
          <pc:sldMk cId="2122085460" sldId="278"/>
        </pc:sldMkLst>
      </pc:sldChg>
      <pc:sldChg chg="modSp add">
        <pc:chgData name="tuyết nguyễn thị ánh" userId="a6fbc05945fbe6a6" providerId="LiveId" clId="{41A3D93F-0C36-4E26-B69D-B2084CF818E5}" dt="2023-07-27T12:26:14.819" v="6814"/>
        <pc:sldMkLst>
          <pc:docMk/>
          <pc:sldMk cId="2122085460" sldId="278"/>
        </pc:sldMkLst>
        <pc:picChg chg="mod">
          <ac:chgData name="tuyết nguyễn thị ánh" userId="a6fbc05945fbe6a6" providerId="LiveId" clId="{41A3D93F-0C36-4E26-B69D-B2084CF818E5}" dt="2023-07-27T12:26:14.819" v="6814"/>
          <ac:picMkLst>
            <pc:docMk/>
            <pc:sldMk cId="2122085460" sldId="278"/>
            <ac:picMk id="48" creationId="{7CF7896F-5EA2-BEC8-620D-9AB4D4061BA8}"/>
          </ac:picMkLst>
        </pc:picChg>
      </pc:sldChg>
      <pc:sldChg chg="del">
        <pc:chgData name="tuyết nguyễn thị ánh" userId="a6fbc05945fbe6a6" providerId="LiveId" clId="{41A3D93F-0C36-4E26-B69D-B2084CF818E5}" dt="2023-07-27T11:52:40.914" v="4654" actId="47"/>
        <pc:sldMkLst>
          <pc:docMk/>
          <pc:sldMk cId="1024508906" sldId="279"/>
        </pc:sldMkLst>
      </pc:sldChg>
      <pc:sldChg chg="modSp add mod">
        <pc:chgData name="tuyết nguyễn thị ánh" userId="a6fbc05945fbe6a6" providerId="LiveId" clId="{41A3D93F-0C36-4E26-B69D-B2084CF818E5}" dt="2023-07-27T12:36:03.522" v="6961" actId="1076"/>
        <pc:sldMkLst>
          <pc:docMk/>
          <pc:sldMk cId="1024508906" sldId="279"/>
        </pc:sldMkLst>
        <pc:spChg chg="mod">
          <ac:chgData name="tuyết nguyễn thị ánh" userId="a6fbc05945fbe6a6" providerId="LiveId" clId="{41A3D93F-0C36-4E26-B69D-B2084CF818E5}" dt="2023-07-27T12:34:00.980" v="6938" actId="14100"/>
          <ac:spMkLst>
            <pc:docMk/>
            <pc:sldMk cId="1024508906" sldId="279"/>
            <ac:spMk id="11" creationId="{2DE8C9A0-C97A-624C-3AC8-AB9E1DACB141}"/>
          </ac:spMkLst>
        </pc:spChg>
        <pc:spChg chg="mod">
          <ac:chgData name="tuyết nguyễn thị ánh" userId="a6fbc05945fbe6a6" providerId="LiveId" clId="{41A3D93F-0C36-4E26-B69D-B2084CF818E5}" dt="2023-07-27T12:36:03.522" v="6961" actId="1076"/>
          <ac:spMkLst>
            <pc:docMk/>
            <pc:sldMk cId="1024508906" sldId="279"/>
            <ac:spMk id="14" creationId="{1728F394-2715-18DC-B977-79A6B035E6DB}"/>
          </ac:spMkLst>
        </pc:spChg>
        <pc:spChg chg="mod">
          <ac:chgData name="tuyết nguyễn thị ánh" userId="a6fbc05945fbe6a6" providerId="LiveId" clId="{41A3D93F-0C36-4E26-B69D-B2084CF818E5}" dt="2023-07-27T12:34:00.980" v="6938" actId="14100"/>
          <ac:spMkLst>
            <pc:docMk/>
            <pc:sldMk cId="1024508906" sldId="279"/>
            <ac:spMk id="15" creationId="{A6FA1030-51E3-541C-FC12-EAD4A26C1059}"/>
          </ac:spMkLst>
        </pc:spChg>
        <pc:spChg chg="mod">
          <ac:chgData name="tuyết nguyễn thị ánh" userId="a6fbc05945fbe6a6" providerId="LiveId" clId="{41A3D93F-0C36-4E26-B69D-B2084CF818E5}" dt="2023-07-27T12:34:00.980" v="6938" actId="14100"/>
          <ac:spMkLst>
            <pc:docMk/>
            <pc:sldMk cId="1024508906" sldId="279"/>
            <ac:spMk id="16" creationId="{372D6353-AD85-8B42-B496-6678D68673E2}"/>
          </ac:spMkLst>
        </pc:spChg>
        <pc:spChg chg="mod">
          <ac:chgData name="tuyết nguyễn thị ánh" userId="a6fbc05945fbe6a6" providerId="LiveId" clId="{41A3D93F-0C36-4E26-B69D-B2084CF818E5}" dt="2023-07-27T12:34:00.980" v="6938" actId="14100"/>
          <ac:spMkLst>
            <pc:docMk/>
            <pc:sldMk cId="1024508906" sldId="279"/>
            <ac:spMk id="17" creationId="{5615FDC2-5DAE-01DC-73AC-64601178DA19}"/>
          </ac:spMkLst>
        </pc:spChg>
        <pc:spChg chg="mod">
          <ac:chgData name="tuyết nguyễn thị ánh" userId="a6fbc05945fbe6a6" providerId="LiveId" clId="{41A3D93F-0C36-4E26-B69D-B2084CF818E5}" dt="2023-07-27T12:30:24.829" v="6879" actId="14100"/>
          <ac:spMkLst>
            <pc:docMk/>
            <pc:sldMk cId="1024508906" sldId="279"/>
            <ac:spMk id="18" creationId="{A6A8ADF2-3762-1664-9D3E-3D2230AA262A}"/>
          </ac:spMkLst>
        </pc:spChg>
        <pc:picChg chg="mod">
          <ac:chgData name="tuyết nguyễn thị ánh" userId="a6fbc05945fbe6a6" providerId="LiveId" clId="{41A3D93F-0C36-4E26-B69D-B2084CF818E5}" dt="2023-07-27T12:31:14.519" v="6899" actId="1076"/>
          <ac:picMkLst>
            <pc:docMk/>
            <pc:sldMk cId="1024508906" sldId="279"/>
            <ac:picMk id="32" creationId="{95FC5D24-6386-4E35-2430-A8B136285647}"/>
          </ac:picMkLst>
        </pc:picChg>
      </pc:sldChg>
      <pc:sldChg chg="del">
        <pc:chgData name="tuyết nguyễn thị ánh" userId="a6fbc05945fbe6a6" providerId="LiveId" clId="{41A3D93F-0C36-4E26-B69D-B2084CF818E5}" dt="2023-07-27T11:52:40.730" v="4653" actId="47"/>
        <pc:sldMkLst>
          <pc:docMk/>
          <pc:sldMk cId="3183909077" sldId="280"/>
        </pc:sldMkLst>
      </pc:sldChg>
      <pc:sldChg chg="modSp add mod">
        <pc:chgData name="tuyết nguyễn thị ánh" userId="a6fbc05945fbe6a6" providerId="LiveId" clId="{41A3D93F-0C36-4E26-B69D-B2084CF818E5}" dt="2023-07-27T12:43:22.109" v="7067" actId="1076"/>
        <pc:sldMkLst>
          <pc:docMk/>
          <pc:sldMk cId="3183909077" sldId="280"/>
        </pc:sldMkLst>
        <pc:spChg chg="mod">
          <ac:chgData name="tuyết nguyễn thị ánh" userId="a6fbc05945fbe6a6" providerId="LiveId" clId="{41A3D93F-0C36-4E26-B69D-B2084CF818E5}" dt="2023-07-27T12:43:15.057" v="7066" actId="255"/>
          <ac:spMkLst>
            <pc:docMk/>
            <pc:sldMk cId="3183909077" sldId="280"/>
            <ac:spMk id="6" creationId="{F451D9A9-5E15-BDFD-1271-8F4EBB715FCE}"/>
          </ac:spMkLst>
        </pc:spChg>
        <pc:spChg chg="mod">
          <ac:chgData name="tuyết nguyễn thị ánh" userId="a6fbc05945fbe6a6" providerId="LiveId" clId="{41A3D93F-0C36-4E26-B69D-B2084CF818E5}" dt="2023-07-27T12:43:15.057" v="7066" actId="255"/>
          <ac:spMkLst>
            <pc:docMk/>
            <pc:sldMk cId="3183909077" sldId="280"/>
            <ac:spMk id="8" creationId="{61E4079C-FF64-F0AD-92A1-8F5E477B34D2}"/>
          </ac:spMkLst>
        </pc:spChg>
        <pc:spChg chg="mod">
          <ac:chgData name="tuyết nguyễn thị ánh" userId="a6fbc05945fbe6a6" providerId="LiveId" clId="{41A3D93F-0C36-4E26-B69D-B2084CF818E5}" dt="2023-07-27T12:43:22.109" v="7067" actId="1076"/>
          <ac:spMkLst>
            <pc:docMk/>
            <pc:sldMk cId="3183909077" sldId="280"/>
            <ac:spMk id="9" creationId="{EEC76957-F287-ABE6-519F-A78BABD1EFDD}"/>
          </ac:spMkLst>
        </pc:spChg>
        <pc:spChg chg="mod">
          <ac:chgData name="tuyết nguyễn thị ánh" userId="a6fbc05945fbe6a6" providerId="LiveId" clId="{41A3D93F-0C36-4E26-B69D-B2084CF818E5}" dt="2023-07-27T12:43:15.057" v="7066" actId="255"/>
          <ac:spMkLst>
            <pc:docMk/>
            <pc:sldMk cId="3183909077" sldId="280"/>
            <ac:spMk id="10" creationId="{C6B608DB-DA94-4AAF-B03E-98FCC37DD1E7}"/>
          </ac:spMkLst>
        </pc:spChg>
        <pc:spChg chg="mod">
          <ac:chgData name="tuyết nguyễn thị ánh" userId="a6fbc05945fbe6a6" providerId="LiveId" clId="{41A3D93F-0C36-4E26-B69D-B2084CF818E5}" dt="2023-07-27T12:43:15.057" v="7066" actId="255"/>
          <ac:spMkLst>
            <pc:docMk/>
            <pc:sldMk cId="3183909077" sldId="280"/>
            <ac:spMk id="13" creationId="{57B2BD6A-AE66-9145-EF24-4F0D51EA74AA}"/>
          </ac:spMkLst>
        </pc:spChg>
        <pc:spChg chg="mod">
          <ac:chgData name="tuyết nguyễn thị ánh" userId="a6fbc05945fbe6a6" providerId="LiveId" clId="{41A3D93F-0C36-4E26-B69D-B2084CF818E5}" dt="2023-07-27T12:41:46.229" v="7035" actId="2711"/>
          <ac:spMkLst>
            <pc:docMk/>
            <pc:sldMk cId="3183909077" sldId="280"/>
            <ac:spMk id="28" creationId="{E61D4046-9D0D-71A8-5E6D-C216D938944C}"/>
          </ac:spMkLst>
        </pc:spChg>
      </pc:sldChg>
      <pc:sldChg chg="addSp delSp modSp add mod delAnim modAnim">
        <pc:chgData name="tuyết nguyễn thị ánh" userId="a6fbc05945fbe6a6" providerId="LiveId" clId="{41A3D93F-0C36-4E26-B69D-B2084CF818E5}" dt="2023-07-27T12:49:02.431" v="7152" actId="14100"/>
        <pc:sldMkLst>
          <pc:docMk/>
          <pc:sldMk cId="3406881587" sldId="281"/>
        </pc:sldMkLst>
        <pc:spChg chg="del mod">
          <ac:chgData name="tuyết nguyễn thị ánh" userId="a6fbc05945fbe6a6" providerId="LiveId" clId="{41A3D93F-0C36-4E26-B69D-B2084CF818E5}" dt="2023-07-27T12:46:06.396" v="7124" actId="478"/>
          <ac:spMkLst>
            <pc:docMk/>
            <pc:sldMk cId="3406881587" sldId="281"/>
            <ac:spMk id="6" creationId="{CDF706D4-2006-FE8D-9E39-606337390B25}"/>
          </ac:spMkLst>
        </pc:spChg>
        <pc:spChg chg="del mod">
          <ac:chgData name="tuyết nguyễn thị ánh" userId="a6fbc05945fbe6a6" providerId="LiveId" clId="{41A3D93F-0C36-4E26-B69D-B2084CF818E5}" dt="2023-07-27T12:46:07.710" v="7126" actId="478"/>
          <ac:spMkLst>
            <pc:docMk/>
            <pc:sldMk cId="3406881587" sldId="281"/>
            <ac:spMk id="8" creationId="{1BB79414-20E5-7A0F-6A2E-92E4B2283821}"/>
          </ac:spMkLst>
        </pc:spChg>
        <pc:spChg chg="del mod">
          <ac:chgData name="tuyết nguyễn thị ánh" userId="a6fbc05945fbe6a6" providerId="LiveId" clId="{41A3D93F-0C36-4E26-B69D-B2084CF818E5}" dt="2023-07-27T12:46:08.810" v="7128" actId="478"/>
          <ac:spMkLst>
            <pc:docMk/>
            <pc:sldMk cId="3406881587" sldId="281"/>
            <ac:spMk id="9" creationId="{742F3C4F-881E-0785-86F9-2DCBFD0E70DB}"/>
          </ac:spMkLst>
        </pc:spChg>
        <pc:spChg chg="add mod">
          <ac:chgData name="tuyết nguyễn thị ánh" userId="a6fbc05945fbe6a6" providerId="LiveId" clId="{41A3D93F-0C36-4E26-B69D-B2084CF818E5}" dt="2023-07-27T12:48:44.650" v="7149" actId="255"/>
          <ac:spMkLst>
            <pc:docMk/>
            <pc:sldMk cId="3406881587" sldId="281"/>
            <ac:spMk id="11" creationId="{D7544F29-7341-10A9-0F8E-2AA70D054D7E}"/>
          </ac:spMkLst>
        </pc:spChg>
        <pc:spChg chg="del mod">
          <ac:chgData name="tuyết nguyễn thị ánh" userId="a6fbc05945fbe6a6" providerId="LiveId" clId="{41A3D93F-0C36-4E26-B69D-B2084CF818E5}" dt="2023-07-27T12:46:07.062" v="7125" actId="478"/>
          <ac:spMkLst>
            <pc:docMk/>
            <pc:sldMk cId="3406881587" sldId="281"/>
            <ac:spMk id="12" creationId="{199A6713-322F-7C8C-7C53-4D1497770C57}"/>
          </ac:spMkLst>
        </pc:spChg>
        <pc:spChg chg="del mod">
          <ac:chgData name="tuyết nguyễn thị ánh" userId="a6fbc05945fbe6a6" providerId="LiveId" clId="{41A3D93F-0C36-4E26-B69D-B2084CF818E5}" dt="2023-07-27T12:46:08.296" v="7127" actId="478"/>
          <ac:spMkLst>
            <pc:docMk/>
            <pc:sldMk cId="3406881587" sldId="281"/>
            <ac:spMk id="13" creationId="{76D6FD68-0C99-FBCC-FA56-ADD7BC50E0F9}"/>
          </ac:spMkLst>
        </pc:spChg>
        <pc:spChg chg="add mod">
          <ac:chgData name="tuyết nguyễn thị ánh" userId="a6fbc05945fbe6a6" providerId="LiveId" clId="{41A3D93F-0C36-4E26-B69D-B2084CF818E5}" dt="2023-07-27T12:48:44.650" v="7149" actId="255"/>
          <ac:spMkLst>
            <pc:docMk/>
            <pc:sldMk cId="3406881587" sldId="281"/>
            <ac:spMk id="14" creationId="{5F352AA9-7920-6C6D-9E20-6D1314BE2101}"/>
          </ac:spMkLst>
        </pc:spChg>
        <pc:spChg chg="add mod">
          <ac:chgData name="tuyết nguyễn thị ánh" userId="a6fbc05945fbe6a6" providerId="LiveId" clId="{41A3D93F-0C36-4E26-B69D-B2084CF818E5}" dt="2023-07-27T12:48:44.650" v="7149" actId="255"/>
          <ac:spMkLst>
            <pc:docMk/>
            <pc:sldMk cId="3406881587" sldId="281"/>
            <ac:spMk id="15" creationId="{B2DC938F-1FBA-4C62-16E8-3134C31C5750}"/>
          </ac:spMkLst>
        </pc:spChg>
        <pc:spChg chg="add mod">
          <ac:chgData name="tuyết nguyễn thị ánh" userId="a6fbc05945fbe6a6" providerId="LiveId" clId="{41A3D93F-0C36-4E26-B69D-B2084CF818E5}" dt="2023-07-27T12:48:44.650" v="7149" actId="255"/>
          <ac:spMkLst>
            <pc:docMk/>
            <pc:sldMk cId="3406881587" sldId="281"/>
            <ac:spMk id="16" creationId="{194838CE-D1EE-A9BC-C695-2802B1442713}"/>
          </ac:spMkLst>
        </pc:spChg>
        <pc:spChg chg="add mod">
          <ac:chgData name="tuyết nguyễn thị ánh" userId="a6fbc05945fbe6a6" providerId="LiveId" clId="{41A3D93F-0C36-4E26-B69D-B2084CF818E5}" dt="2023-07-27T12:47:18.871" v="7139" actId="255"/>
          <ac:spMkLst>
            <pc:docMk/>
            <pc:sldMk cId="3406881587" sldId="281"/>
            <ac:spMk id="17" creationId="{CD56F22C-C0C2-F9A5-5027-BD9F597AD0D5}"/>
          </ac:spMkLst>
        </pc:spChg>
        <pc:spChg chg="add mod">
          <ac:chgData name="tuyết nguyễn thị ánh" userId="a6fbc05945fbe6a6" providerId="LiveId" clId="{41A3D93F-0C36-4E26-B69D-B2084CF818E5}" dt="2023-07-27T12:49:02.431" v="7152" actId="14100"/>
          <ac:spMkLst>
            <pc:docMk/>
            <pc:sldMk cId="3406881587" sldId="281"/>
            <ac:spMk id="18" creationId="{5653DB57-B687-DF35-2BCB-530E183DD86A}"/>
          </ac:spMkLst>
        </pc:spChg>
        <pc:spChg chg="del mod">
          <ac:chgData name="tuyết nguyễn thị ánh" userId="a6fbc05945fbe6a6" providerId="LiveId" clId="{41A3D93F-0C36-4E26-B69D-B2084CF818E5}" dt="2023-07-27T12:46:05.589" v="7123" actId="478"/>
          <ac:spMkLst>
            <pc:docMk/>
            <pc:sldMk cId="3406881587" sldId="281"/>
            <ac:spMk id="28" creationId="{E61D4046-9D0D-71A8-5E6D-C216D938944C}"/>
          </ac:spMkLst>
        </pc:spChg>
        <pc:picChg chg="mod">
          <ac:chgData name="tuyết nguyễn thị ánh" userId="a6fbc05945fbe6a6" providerId="LiveId" clId="{41A3D93F-0C36-4E26-B69D-B2084CF818E5}" dt="2023-07-27T12:46:31.246" v="7130" actId="14100"/>
          <ac:picMkLst>
            <pc:docMk/>
            <pc:sldMk cId="3406881587" sldId="281"/>
            <ac:picMk id="10" creationId="{181F373E-CB88-1754-D4DC-E56F58AC655C}"/>
          </ac:picMkLst>
        </pc:picChg>
      </pc:sldChg>
      <pc:sldChg chg="del">
        <pc:chgData name="tuyết nguyễn thị ánh" userId="a6fbc05945fbe6a6" providerId="LiveId" clId="{41A3D93F-0C36-4E26-B69D-B2084CF818E5}" dt="2023-07-27T11:52:40.613" v="4652" actId="47"/>
        <pc:sldMkLst>
          <pc:docMk/>
          <pc:sldMk cId="3406881587" sldId="281"/>
        </pc:sldMkLst>
      </pc:sldChg>
      <pc:sldChg chg="del">
        <pc:chgData name="tuyết nguyễn thị ánh" userId="a6fbc05945fbe6a6" providerId="LiveId" clId="{41A3D93F-0C36-4E26-B69D-B2084CF818E5}" dt="2023-07-27T11:52:40.497" v="4651" actId="47"/>
        <pc:sldMkLst>
          <pc:docMk/>
          <pc:sldMk cId="3696406674" sldId="282"/>
        </pc:sldMkLst>
      </pc:sldChg>
      <pc:sldChg chg="modSp add mod">
        <pc:chgData name="tuyết nguyễn thị ánh" userId="a6fbc05945fbe6a6" providerId="LiveId" clId="{41A3D93F-0C36-4E26-B69D-B2084CF818E5}" dt="2023-07-27T12:56:30.671" v="7227" actId="1076"/>
        <pc:sldMkLst>
          <pc:docMk/>
          <pc:sldMk cId="3696406674" sldId="282"/>
        </pc:sldMkLst>
        <pc:spChg chg="mod">
          <ac:chgData name="tuyết nguyễn thị ánh" userId="a6fbc05945fbe6a6" providerId="LiveId" clId="{41A3D93F-0C36-4E26-B69D-B2084CF818E5}" dt="2023-07-27T12:53:32.678" v="7178" actId="255"/>
          <ac:spMkLst>
            <pc:docMk/>
            <pc:sldMk cId="3696406674" sldId="282"/>
            <ac:spMk id="6" creationId="{B66A4424-2046-B1B1-0D0F-2048DA663BA7}"/>
          </ac:spMkLst>
        </pc:spChg>
        <pc:spChg chg="mod">
          <ac:chgData name="tuyết nguyễn thị ánh" userId="a6fbc05945fbe6a6" providerId="LiveId" clId="{41A3D93F-0C36-4E26-B69D-B2084CF818E5}" dt="2023-07-27T12:53:32.678" v="7178" actId="255"/>
          <ac:spMkLst>
            <pc:docMk/>
            <pc:sldMk cId="3696406674" sldId="282"/>
            <ac:spMk id="8" creationId="{631B0EC4-61A7-6881-C8EB-2D7F07B26B3F}"/>
          </ac:spMkLst>
        </pc:spChg>
        <pc:spChg chg="mod">
          <ac:chgData name="tuyết nguyễn thị ánh" userId="a6fbc05945fbe6a6" providerId="LiveId" clId="{41A3D93F-0C36-4E26-B69D-B2084CF818E5}" dt="2023-07-27T12:56:30.671" v="7227" actId="1076"/>
          <ac:spMkLst>
            <pc:docMk/>
            <pc:sldMk cId="3696406674" sldId="282"/>
            <ac:spMk id="9" creationId="{7C65FBDF-8E13-925E-7CD5-4D284C13AA3A}"/>
          </ac:spMkLst>
        </pc:spChg>
        <pc:spChg chg="mod">
          <ac:chgData name="tuyết nguyễn thị ánh" userId="a6fbc05945fbe6a6" providerId="LiveId" clId="{41A3D93F-0C36-4E26-B69D-B2084CF818E5}" dt="2023-07-27T12:53:32.678" v="7178" actId="255"/>
          <ac:spMkLst>
            <pc:docMk/>
            <pc:sldMk cId="3696406674" sldId="282"/>
            <ac:spMk id="12" creationId="{C038F706-35C5-7C67-0E5D-3113985429B8}"/>
          </ac:spMkLst>
        </pc:spChg>
        <pc:spChg chg="mod">
          <ac:chgData name="tuyết nguyễn thị ánh" userId="a6fbc05945fbe6a6" providerId="LiveId" clId="{41A3D93F-0C36-4E26-B69D-B2084CF818E5}" dt="2023-07-27T12:53:32.678" v="7178" actId="255"/>
          <ac:spMkLst>
            <pc:docMk/>
            <pc:sldMk cId="3696406674" sldId="282"/>
            <ac:spMk id="13" creationId="{2E70E2ED-EA1D-3200-CCB0-5D646E5F56E6}"/>
          </ac:spMkLst>
        </pc:spChg>
        <pc:spChg chg="mod">
          <ac:chgData name="tuyết nguyễn thị ánh" userId="a6fbc05945fbe6a6" providerId="LiveId" clId="{41A3D93F-0C36-4E26-B69D-B2084CF818E5}" dt="2023-07-27T12:49:52.481" v="7163"/>
          <ac:spMkLst>
            <pc:docMk/>
            <pc:sldMk cId="3696406674" sldId="282"/>
            <ac:spMk id="28" creationId="{E61D4046-9D0D-71A8-5E6D-C216D938944C}"/>
          </ac:spMkLst>
        </pc:spChg>
      </pc:sldChg>
      <pc:sldChg chg="del">
        <pc:chgData name="tuyết nguyễn thị ánh" userId="a6fbc05945fbe6a6" providerId="LiveId" clId="{41A3D93F-0C36-4E26-B69D-B2084CF818E5}" dt="2023-07-27T11:52:40.397" v="4650" actId="47"/>
        <pc:sldMkLst>
          <pc:docMk/>
          <pc:sldMk cId="0" sldId="283"/>
        </pc:sldMkLst>
      </pc:sldChg>
      <pc:sldChg chg="del">
        <pc:chgData name="tuyết nguyễn thị ánh" userId="a6fbc05945fbe6a6" providerId="LiveId" clId="{41A3D93F-0C36-4E26-B69D-B2084CF818E5}" dt="2023-07-27T11:52:40.263" v="4649" actId="47"/>
        <pc:sldMkLst>
          <pc:docMk/>
          <pc:sldMk cId="0" sldId="284"/>
        </pc:sldMkLst>
      </pc:sldChg>
      <pc:sldChg chg="del">
        <pc:chgData name="tuyết nguyễn thị ánh" userId="a6fbc05945fbe6a6" providerId="LiveId" clId="{41A3D93F-0C36-4E26-B69D-B2084CF818E5}" dt="2023-07-27T11:52:40.121" v="4648" actId="47"/>
        <pc:sldMkLst>
          <pc:docMk/>
          <pc:sldMk cId="0" sldId="285"/>
        </pc:sldMkLst>
      </pc:sldChg>
      <pc:sldChg chg="del">
        <pc:chgData name="tuyết nguyễn thị ánh" userId="a6fbc05945fbe6a6" providerId="LiveId" clId="{41A3D93F-0C36-4E26-B69D-B2084CF818E5}" dt="2023-07-27T11:52:39.963" v="4647" actId="47"/>
        <pc:sldMkLst>
          <pc:docMk/>
          <pc:sldMk cId="0" sldId="286"/>
        </pc:sldMkLst>
      </pc:sldChg>
      <pc:sldChg chg="del">
        <pc:chgData name="tuyết nguyễn thị ánh" userId="a6fbc05945fbe6a6" providerId="LiveId" clId="{41A3D93F-0C36-4E26-B69D-B2084CF818E5}" dt="2023-07-27T11:52:39.797" v="4646" actId="47"/>
        <pc:sldMkLst>
          <pc:docMk/>
          <pc:sldMk cId="0" sldId="287"/>
        </pc:sldMkLst>
      </pc:sldChg>
      <pc:sldChg chg="del">
        <pc:chgData name="tuyết nguyễn thị ánh" userId="a6fbc05945fbe6a6" providerId="LiveId" clId="{41A3D93F-0C36-4E26-B69D-B2084CF818E5}" dt="2023-07-27T11:52:39.614" v="4645" actId="47"/>
        <pc:sldMkLst>
          <pc:docMk/>
          <pc:sldMk cId="0" sldId="288"/>
        </pc:sldMkLst>
      </pc:sldChg>
      <pc:sldChg chg="delSp add mod ord modTransition delAnim modAnim">
        <pc:chgData name="tuyết nguyễn thị ánh" userId="a6fbc05945fbe6a6" providerId="LiveId" clId="{41A3D93F-0C36-4E26-B69D-B2084CF818E5}" dt="2023-07-28T03:29:36.397" v="11639"/>
        <pc:sldMkLst>
          <pc:docMk/>
          <pc:sldMk cId="323314956" sldId="289"/>
        </pc:sldMkLst>
        <pc:picChg chg="del">
          <ac:chgData name="tuyết nguyễn thị ánh" userId="a6fbc05945fbe6a6" providerId="LiveId" clId="{41A3D93F-0C36-4E26-B69D-B2084CF818E5}" dt="2023-07-27T08:43:46.198" v="1959" actId="478"/>
          <ac:picMkLst>
            <pc:docMk/>
            <pc:sldMk cId="323314956" sldId="289"/>
            <ac:picMk id="17" creationId="{181D297F-5D8F-2568-B0B9-B1342D53EBC6}"/>
          </ac:picMkLst>
        </pc:picChg>
        <pc:picChg chg="del">
          <ac:chgData name="tuyết nguyễn thị ánh" userId="a6fbc05945fbe6a6" providerId="LiveId" clId="{41A3D93F-0C36-4E26-B69D-B2084CF818E5}" dt="2023-07-27T08:43:47.320" v="1960" actId="478"/>
          <ac:picMkLst>
            <pc:docMk/>
            <pc:sldMk cId="323314956" sldId="289"/>
            <ac:picMk id="18" creationId="{06FC6377-6FAD-3BF9-9F12-D513FA276801}"/>
          </ac:picMkLst>
        </pc:picChg>
      </pc:sldChg>
      <pc:sldChg chg="modSp add mod modAnim">
        <pc:chgData name="tuyết nguyễn thị ánh" userId="a6fbc05945fbe6a6" providerId="LiveId" clId="{41A3D93F-0C36-4E26-B69D-B2084CF818E5}" dt="2023-07-28T02:49:29.572" v="11038"/>
        <pc:sldMkLst>
          <pc:docMk/>
          <pc:sldMk cId="3815108528" sldId="290"/>
        </pc:sldMkLst>
        <pc:spChg chg="mod">
          <ac:chgData name="tuyết nguyễn thị ánh" userId="a6fbc05945fbe6a6" providerId="LiveId" clId="{41A3D93F-0C36-4E26-B69D-B2084CF818E5}" dt="2023-07-27T08:46:11.164" v="2089" actId="20577"/>
          <ac:spMkLst>
            <pc:docMk/>
            <pc:sldMk cId="3815108528" sldId="290"/>
            <ac:spMk id="19" creationId="{8B46D1F8-214C-894C-4208-5FECF7DF8683}"/>
          </ac:spMkLst>
        </pc:spChg>
      </pc:sldChg>
      <pc:sldChg chg="modSp add mod ord modTransition">
        <pc:chgData name="tuyết nguyễn thị ánh" userId="a6fbc05945fbe6a6" providerId="LiveId" clId="{41A3D93F-0C36-4E26-B69D-B2084CF818E5}" dt="2023-07-28T03:29:42.312" v="11640"/>
        <pc:sldMkLst>
          <pc:docMk/>
          <pc:sldMk cId="4275608358" sldId="291"/>
        </pc:sldMkLst>
        <pc:spChg chg="mod">
          <ac:chgData name="tuyết nguyễn thị ánh" userId="a6fbc05945fbe6a6" providerId="LiveId" clId="{41A3D93F-0C36-4E26-B69D-B2084CF818E5}" dt="2023-07-27T08:53:04.671" v="2280" actId="1076"/>
          <ac:spMkLst>
            <pc:docMk/>
            <pc:sldMk cId="4275608358" sldId="291"/>
            <ac:spMk id="6" creationId="{F65C1643-9ACE-C958-3571-BD7AC02E38EF}"/>
          </ac:spMkLst>
        </pc:spChg>
        <pc:spChg chg="mod">
          <ac:chgData name="tuyết nguyễn thị ánh" userId="a6fbc05945fbe6a6" providerId="LiveId" clId="{41A3D93F-0C36-4E26-B69D-B2084CF818E5}" dt="2023-07-27T08:53:04.671" v="2280" actId="1076"/>
          <ac:spMkLst>
            <pc:docMk/>
            <pc:sldMk cId="4275608358" sldId="291"/>
            <ac:spMk id="8894" creationId="{00000000-0000-0000-0000-000000000000}"/>
          </ac:spMkLst>
        </pc:spChg>
      </pc:sldChg>
      <pc:sldChg chg="addSp delSp modSp new mod modTransition modClrScheme modAnim chgLayout">
        <pc:chgData name="tuyết nguyễn thị ánh" userId="a6fbc05945fbe6a6" providerId="LiveId" clId="{41A3D93F-0C36-4E26-B69D-B2084CF818E5}" dt="2023-07-28T03:30:07.701" v="11648"/>
        <pc:sldMkLst>
          <pc:docMk/>
          <pc:sldMk cId="803219676" sldId="292"/>
        </pc:sldMkLst>
        <pc:spChg chg="del mod ord">
          <ac:chgData name="tuyết nguyễn thị ánh" userId="a6fbc05945fbe6a6" providerId="LiveId" clId="{41A3D93F-0C36-4E26-B69D-B2084CF818E5}" dt="2023-07-27T12:09:28.735" v="5336" actId="700"/>
          <ac:spMkLst>
            <pc:docMk/>
            <pc:sldMk cId="803219676" sldId="292"/>
            <ac:spMk id="2" creationId="{EEED09B5-0A10-E4BE-2180-595E7B639613}"/>
          </ac:spMkLst>
        </pc:spChg>
        <pc:spChg chg="del mod ord">
          <ac:chgData name="tuyết nguyễn thị ánh" userId="a6fbc05945fbe6a6" providerId="LiveId" clId="{41A3D93F-0C36-4E26-B69D-B2084CF818E5}" dt="2023-07-27T12:09:28.735" v="5336" actId="700"/>
          <ac:spMkLst>
            <pc:docMk/>
            <pc:sldMk cId="803219676" sldId="292"/>
            <ac:spMk id="3" creationId="{1FEEF4BD-8033-8ADA-8E06-3BADAA7D0D77}"/>
          </ac:spMkLst>
        </pc:spChg>
        <pc:spChg chg="add del mod ord">
          <ac:chgData name="tuyết nguyễn thị ánh" userId="a6fbc05945fbe6a6" providerId="LiveId" clId="{41A3D93F-0C36-4E26-B69D-B2084CF818E5}" dt="2023-07-27T12:09:31.789" v="5337" actId="478"/>
          <ac:spMkLst>
            <pc:docMk/>
            <pc:sldMk cId="803219676" sldId="292"/>
            <ac:spMk id="4" creationId="{20306FE7-1C11-15CD-834E-1A703583923A}"/>
          </ac:spMkLst>
        </pc:spChg>
        <pc:spChg chg="add del mod ord">
          <ac:chgData name="tuyết nguyễn thị ánh" userId="a6fbc05945fbe6a6" providerId="LiveId" clId="{41A3D93F-0C36-4E26-B69D-B2084CF818E5}" dt="2023-07-27T12:09:34.520" v="5339" actId="478"/>
          <ac:spMkLst>
            <pc:docMk/>
            <pc:sldMk cId="803219676" sldId="292"/>
            <ac:spMk id="5" creationId="{957D1403-1E50-E7C0-85CD-DAA0071CCEEF}"/>
          </ac:spMkLst>
        </pc:spChg>
        <pc:spChg chg="add del mod ord">
          <ac:chgData name="tuyết nguyễn thị ánh" userId="a6fbc05945fbe6a6" providerId="LiveId" clId="{41A3D93F-0C36-4E26-B69D-B2084CF818E5}" dt="2023-07-27T12:09:32.534" v="5338" actId="478"/>
          <ac:spMkLst>
            <pc:docMk/>
            <pc:sldMk cId="803219676" sldId="292"/>
            <ac:spMk id="6" creationId="{D036A5B4-42BE-CFC9-C536-18777C31BA22}"/>
          </ac:spMkLst>
        </pc:spChg>
        <pc:spChg chg="add mod">
          <ac:chgData name="tuyết nguyễn thị ánh" userId="a6fbc05945fbe6a6" providerId="LiveId" clId="{41A3D93F-0C36-4E26-B69D-B2084CF818E5}" dt="2023-07-27T12:26:48.472" v="6818" actId="20577"/>
          <ac:spMkLst>
            <pc:docMk/>
            <pc:sldMk cId="803219676" sldId="292"/>
            <ac:spMk id="7" creationId="{EF65F695-1E78-EB81-88AB-4C5047018401}"/>
          </ac:spMkLst>
        </pc:spChg>
        <pc:spChg chg="add mod ord">
          <ac:chgData name="tuyết nguyễn thị ánh" userId="a6fbc05945fbe6a6" providerId="LiveId" clId="{41A3D93F-0C36-4E26-B69D-B2084CF818E5}" dt="2023-07-27T12:12:56.529" v="5894" actId="20577"/>
          <ac:spMkLst>
            <pc:docMk/>
            <pc:sldMk cId="803219676" sldId="292"/>
            <ac:spMk id="8" creationId="{CE75D79F-8A5B-24A7-C176-8AB6E910E816}"/>
          </ac:spMkLst>
        </pc:spChg>
        <pc:spChg chg="add mod">
          <ac:chgData name="tuyết nguyễn thị ánh" userId="a6fbc05945fbe6a6" providerId="LiveId" clId="{41A3D93F-0C36-4E26-B69D-B2084CF818E5}" dt="2023-07-27T12:13:54.614" v="6105" actId="1076"/>
          <ac:spMkLst>
            <pc:docMk/>
            <pc:sldMk cId="803219676" sldId="292"/>
            <ac:spMk id="10" creationId="{2CDFB6D6-C6CF-7400-B24E-0CDE6DF3AEF7}"/>
          </ac:spMkLst>
        </pc:spChg>
        <pc:picChg chg="add mod">
          <ac:chgData name="tuyết nguyễn thị ánh" userId="a6fbc05945fbe6a6" providerId="LiveId" clId="{41A3D93F-0C36-4E26-B69D-B2084CF818E5}" dt="2023-07-27T12:14:07.232" v="6108" actId="1076"/>
          <ac:picMkLst>
            <pc:docMk/>
            <pc:sldMk cId="803219676" sldId="292"/>
            <ac:picMk id="12" creationId="{9093C475-58BF-851B-1B9E-D97DAA3F5260}"/>
          </ac:picMkLst>
        </pc:picChg>
      </pc:sldChg>
      <pc:sldChg chg="addSp delSp modSp new mod modClrScheme modAnim chgLayout">
        <pc:chgData name="tuyết nguyễn thị ánh" userId="a6fbc05945fbe6a6" providerId="LiveId" clId="{41A3D93F-0C36-4E26-B69D-B2084CF818E5}" dt="2023-07-28T03:13:07.469" v="11367"/>
        <pc:sldMkLst>
          <pc:docMk/>
          <pc:sldMk cId="216123452" sldId="293"/>
        </pc:sldMkLst>
        <pc:spChg chg="del mod ord">
          <ac:chgData name="tuyết nguyễn thị ánh" userId="a6fbc05945fbe6a6" providerId="LiveId" clId="{41A3D93F-0C36-4E26-B69D-B2084CF818E5}" dt="2023-07-27T12:17:16.209" v="6109" actId="700"/>
          <ac:spMkLst>
            <pc:docMk/>
            <pc:sldMk cId="216123452" sldId="293"/>
            <ac:spMk id="2" creationId="{E81E9751-0B8E-A8E2-D295-AF7EE1DD8540}"/>
          </ac:spMkLst>
        </pc:spChg>
        <pc:spChg chg="del mod ord">
          <ac:chgData name="tuyết nguyễn thị ánh" userId="a6fbc05945fbe6a6" providerId="LiveId" clId="{41A3D93F-0C36-4E26-B69D-B2084CF818E5}" dt="2023-07-27T12:17:16.209" v="6109" actId="700"/>
          <ac:spMkLst>
            <pc:docMk/>
            <pc:sldMk cId="216123452" sldId="293"/>
            <ac:spMk id="3" creationId="{4A35FF94-BD1F-C697-A2E4-6DE3F45AD351}"/>
          </ac:spMkLst>
        </pc:spChg>
        <pc:spChg chg="add del mod ord">
          <ac:chgData name="tuyết nguyễn thị ánh" userId="a6fbc05945fbe6a6" providerId="LiveId" clId="{41A3D93F-0C36-4E26-B69D-B2084CF818E5}" dt="2023-07-27T12:17:19.936" v="6111" actId="478"/>
          <ac:spMkLst>
            <pc:docMk/>
            <pc:sldMk cId="216123452" sldId="293"/>
            <ac:spMk id="4" creationId="{AB7ADD5F-582B-15AE-4DCC-D9D5CEFD5E6E}"/>
          </ac:spMkLst>
        </pc:spChg>
        <pc:spChg chg="add del mod ord">
          <ac:chgData name="tuyết nguyễn thị ánh" userId="a6fbc05945fbe6a6" providerId="LiveId" clId="{41A3D93F-0C36-4E26-B69D-B2084CF818E5}" dt="2023-07-27T12:17:22.796" v="6112" actId="478"/>
          <ac:spMkLst>
            <pc:docMk/>
            <pc:sldMk cId="216123452" sldId="293"/>
            <ac:spMk id="5" creationId="{8512B8C7-F0DC-6B34-390D-21B370FB3B83}"/>
          </ac:spMkLst>
        </pc:spChg>
        <pc:spChg chg="add del mod ord">
          <ac:chgData name="tuyết nguyễn thị ánh" userId="a6fbc05945fbe6a6" providerId="LiveId" clId="{41A3D93F-0C36-4E26-B69D-B2084CF818E5}" dt="2023-07-27T12:17:18.170" v="6110" actId="478"/>
          <ac:spMkLst>
            <pc:docMk/>
            <pc:sldMk cId="216123452" sldId="293"/>
            <ac:spMk id="6" creationId="{E595DE1A-D51D-D8C9-B203-5BE2F44DAE84}"/>
          </ac:spMkLst>
        </pc:spChg>
        <pc:spChg chg="mod">
          <ac:chgData name="tuyết nguyễn thị ánh" userId="a6fbc05945fbe6a6" providerId="LiveId" clId="{41A3D93F-0C36-4E26-B69D-B2084CF818E5}" dt="2023-07-27T12:17:28.550" v="6113"/>
          <ac:spMkLst>
            <pc:docMk/>
            <pc:sldMk cId="216123452" sldId="293"/>
            <ac:spMk id="9" creationId="{1E1A9FB6-3DCE-C188-CC0C-29BBFAFA73AC}"/>
          </ac:spMkLst>
        </pc:spChg>
        <pc:spChg chg="add mod">
          <ac:chgData name="tuyết nguyễn thị ánh" userId="a6fbc05945fbe6a6" providerId="LiveId" clId="{41A3D93F-0C36-4E26-B69D-B2084CF818E5}" dt="2023-07-27T12:23:47.155" v="6810" actId="20577"/>
          <ac:spMkLst>
            <pc:docMk/>
            <pc:sldMk cId="216123452" sldId="293"/>
            <ac:spMk id="11" creationId="{6D1FD9F2-2EDB-8CB8-082A-6D28597F1FBB}"/>
          </ac:spMkLst>
        </pc:spChg>
        <pc:spChg chg="add mod">
          <ac:chgData name="tuyết nguyễn thị ánh" userId="a6fbc05945fbe6a6" providerId="LiveId" clId="{41A3D93F-0C36-4E26-B69D-B2084CF818E5}" dt="2023-07-27T12:21:47.453" v="6632" actId="1036"/>
          <ac:spMkLst>
            <pc:docMk/>
            <pc:sldMk cId="216123452" sldId="293"/>
            <ac:spMk id="12" creationId="{B930F007-26B1-DAE0-66D7-C25EDA3DEA0B}"/>
          </ac:spMkLst>
        </pc:spChg>
        <pc:spChg chg="add mod">
          <ac:chgData name="tuyết nguyễn thị ánh" userId="a6fbc05945fbe6a6" providerId="LiveId" clId="{41A3D93F-0C36-4E26-B69D-B2084CF818E5}" dt="2023-07-27T12:22:26.467" v="6773" actId="1076"/>
          <ac:spMkLst>
            <pc:docMk/>
            <pc:sldMk cId="216123452" sldId="293"/>
            <ac:spMk id="13" creationId="{BEEAC20B-00C8-D043-CF6E-CEBA10B15B90}"/>
          </ac:spMkLst>
        </pc:spChg>
        <pc:spChg chg="add mod">
          <ac:chgData name="tuyết nguyễn thị ánh" userId="a6fbc05945fbe6a6" providerId="LiveId" clId="{41A3D93F-0C36-4E26-B69D-B2084CF818E5}" dt="2023-07-27T12:23:34.148" v="6798" actId="1076"/>
          <ac:spMkLst>
            <pc:docMk/>
            <pc:sldMk cId="216123452" sldId="293"/>
            <ac:spMk id="14" creationId="{DF6B6827-3A2F-5CEA-A9B7-E013B8B191AC}"/>
          </ac:spMkLst>
        </pc:spChg>
        <pc:grpChg chg="add mod">
          <ac:chgData name="tuyết nguyễn thị ánh" userId="a6fbc05945fbe6a6" providerId="LiveId" clId="{41A3D93F-0C36-4E26-B69D-B2084CF818E5}" dt="2023-07-27T12:17:28.550" v="6113"/>
          <ac:grpSpMkLst>
            <pc:docMk/>
            <pc:sldMk cId="216123452" sldId="293"/>
            <ac:grpSpMk id="7" creationId="{AFF37F08-FB3A-470A-14CB-B2A2A0A172DF}"/>
          </ac:grpSpMkLst>
        </pc:grpChg>
        <pc:picChg chg="mod">
          <ac:chgData name="tuyết nguyễn thị ánh" userId="a6fbc05945fbe6a6" providerId="LiveId" clId="{41A3D93F-0C36-4E26-B69D-B2084CF818E5}" dt="2023-07-27T12:17:28.550" v="6113"/>
          <ac:picMkLst>
            <pc:docMk/>
            <pc:sldMk cId="216123452" sldId="293"/>
            <ac:picMk id="8" creationId="{CE4A1B5A-6166-A884-0106-4647226C056D}"/>
          </ac:picMkLst>
        </pc:picChg>
        <pc:picChg chg="add mod">
          <ac:chgData name="tuyết nguyễn thị ánh" userId="a6fbc05945fbe6a6" providerId="LiveId" clId="{41A3D93F-0C36-4E26-B69D-B2084CF818E5}" dt="2023-07-27T12:17:39.544" v="6116" actId="1076"/>
          <ac:picMkLst>
            <pc:docMk/>
            <pc:sldMk cId="216123452" sldId="293"/>
            <ac:picMk id="10" creationId="{C15F4646-CB7C-4FA4-0E70-8F3088445CFC}"/>
          </ac:picMkLst>
        </pc:picChg>
      </pc:sldChg>
      <pc:sldChg chg="addSp delSp modSp new mod ord modTransition modClrScheme modAnim chgLayout">
        <pc:chgData name="tuyết nguyễn thị ánh" userId="a6fbc05945fbe6a6" providerId="LiveId" clId="{41A3D93F-0C36-4E26-B69D-B2084CF818E5}" dt="2023-07-28T03:30:03.906" v="11647"/>
        <pc:sldMkLst>
          <pc:docMk/>
          <pc:sldMk cId="2256324877" sldId="294"/>
        </pc:sldMkLst>
        <pc:spChg chg="del mod ord">
          <ac:chgData name="tuyết nguyễn thị ánh" userId="a6fbc05945fbe6a6" providerId="LiveId" clId="{41A3D93F-0C36-4E26-B69D-B2084CF818E5}" dt="2023-07-27T12:27:01.329" v="6819" actId="700"/>
          <ac:spMkLst>
            <pc:docMk/>
            <pc:sldMk cId="2256324877" sldId="294"/>
            <ac:spMk id="2" creationId="{F34D0B04-5EC5-4C3A-B63F-8B3F254A86C7}"/>
          </ac:spMkLst>
        </pc:spChg>
        <pc:spChg chg="del">
          <ac:chgData name="tuyết nguyễn thị ánh" userId="a6fbc05945fbe6a6" providerId="LiveId" clId="{41A3D93F-0C36-4E26-B69D-B2084CF818E5}" dt="2023-07-27T12:27:01.329" v="6819" actId="700"/>
          <ac:spMkLst>
            <pc:docMk/>
            <pc:sldMk cId="2256324877" sldId="294"/>
            <ac:spMk id="3" creationId="{4DCB7E4D-B5A9-DF56-BD4D-15AFC697F045}"/>
          </ac:spMkLst>
        </pc:spChg>
        <pc:spChg chg="add del mod ord">
          <ac:chgData name="tuyết nguyễn thị ánh" userId="a6fbc05945fbe6a6" providerId="LiveId" clId="{41A3D93F-0C36-4E26-B69D-B2084CF818E5}" dt="2023-07-27T12:27:03.654" v="6820" actId="478"/>
          <ac:spMkLst>
            <pc:docMk/>
            <pc:sldMk cId="2256324877" sldId="294"/>
            <ac:spMk id="4" creationId="{91415C1F-5E97-76B5-015B-AFA7B429625E}"/>
          </ac:spMkLst>
        </pc:spChg>
        <pc:spChg chg="add mod">
          <ac:chgData name="tuyết nguyễn thị ánh" userId="a6fbc05945fbe6a6" providerId="LiveId" clId="{41A3D93F-0C36-4E26-B69D-B2084CF818E5}" dt="2023-07-27T12:27:27.971" v="6823" actId="20577"/>
          <ac:spMkLst>
            <pc:docMk/>
            <pc:sldMk cId="2256324877" sldId="294"/>
            <ac:spMk id="5" creationId="{CCE452C4-4919-5E9A-8AD4-BCD40F54372A}"/>
          </ac:spMkLst>
        </pc:spChg>
        <pc:spChg chg="add del mod">
          <ac:chgData name="tuyết nguyễn thị ánh" userId="a6fbc05945fbe6a6" providerId="LiveId" clId="{41A3D93F-0C36-4E26-B69D-B2084CF818E5}" dt="2023-07-27T12:27:44.324" v="6825" actId="478"/>
          <ac:spMkLst>
            <pc:docMk/>
            <pc:sldMk cId="2256324877" sldId="294"/>
            <ac:spMk id="6" creationId="{086E5E7B-342A-4A0E-E0A4-CBC9FC6DFFCF}"/>
          </ac:spMkLst>
        </pc:spChg>
        <pc:spChg chg="add mod">
          <ac:chgData name="tuyết nguyễn thị ánh" userId="a6fbc05945fbe6a6" providerId="LiveId" clId="{41A3D93F-0C36-4E26-B69D-B2084CF818E5}" dt="2023-07-27T12:27:24.967" v="6821"/>
          <ac:spMkLst>
            <pc:docMk/>
            <pc:sldMk cId="2256324877" sldId="294"/>
            <ac:spMk id="7" creationId="{CB9EEFF2-BA27-A079-E7CC-D076EE493118}"/>
          </ac:spMkLst>
        </pc:spChg>
        <pc:spChg chg="add mod">
          <ac:chgData name="tuyết nguyễn thị ánh" userId="a6fbc05945fbe6a6" providerId="LiveId" clId="{41A3D93F-0C36-4E26-B69D-B2084CF818E5}" dt="2023-07-27T12:29:14.534" v="6856" actId="255"/>
          <ac:spMkLst>
            <pc:docMk/>
            <pc:sldMk cId="2256324877" sldId="294"/>
            <ac:spMk id="9" creationId="{BC488FFC-F981-B98E-3260-B4BAA1001AD1}"/>
          </ac:spMkLst>
        </pc:spChg>
        <pc:spChg chg="add mod">
          <ac:chgData name="tuyết nguyễn thị ánh" userId="a6fbc05945fbe6a6" providerId="LiveId" clId="{41A3D93F-0C36-4E26-B69D-B2084CF818E5}" dt="2023-07-27T12:29:22.106" v="6857" actId="1076"/>
          <ac:spMkLst>
            <pc:docMk/>
            <pc:sldMk cId="2256324877" sldId="294"/>
            <ac:spMk id="11" creationId="{A0165F10-E00E-6F02-D1E5-B376521D6388}"/>
          </ac:spMkLst>
        </pc:spChg>
      </pc:sldChg>
      <pc:sldChg chg="modSp add mod">
        <pc:chgData name="tuyết nguyễn thị ánh" userId="a6fbc05945fbe6a6" providerId="LiveId" clId="{41A3D93F-0C36-4E26-B69D-B2084CF818E5}" dt="2023-07-27T12:40:24.555" v="7019" actId="1076"/>
        <pc:sldMkLst>
          <pc:docMk/>
          <pc:sldMk cId="521211612" sldId="295"/>
        </pc:sldMkLst>
        <pc:spChg chg="mod">
          <ac:chgData name="tuyết nguyễn thị ánh" userId="a6fbc05945fbe6a6" providerId="LiveId" clId="{41A3D93F-0C36-4E26-B69D-B2084CF818E5}" dt="2023-07-27T12:39:54.470" v="7008" actId="20577"/>
          <ac:spMkLst>
            <pc:docMk/>
            <pc:sldMk cId="521211612" sldId="295"/>
            <ac:spMk id="6" creationId="{60533EEE-7EF3-D54B-B9F7-C9D90D4ABBD9}"/>
          </ac:spMkLst>
        </pc:spChg>
        <pc:spChg chg="mod">
          <ac:chgData name="tuyết nguyễn thị ánh" userId="a6fbc05945fbe6a6" providerId="LiveId" clId="{41A3D93F-0C36-4E26-B69D-B2084CF818E5}" dt="2023-07-27T12:39:29.041" v="7001" actId="255"/>
          <ac:spMkLst>
            <pc:docMk/>
            <pc:sldMk cId="521211612" sldId="295"/>
            <ac:spMk id="8" creationId="{5A1CF2D4-48A3-8138-5701-57E1FE0879DE}"/>
          </ac:spMkLst>
        </pc:spChg>
        <pc:spChg chg="mod">
          <ac:chgData name="tuyết nguyễn thị ánh" userId="a6fbc05945fbe6a6" providerId="LiveId" clId="{41A3D93F-0C36-4E26-B69D-B2084CF818E5}" dt="2023-07-27T12:40:24.555" v="7019" actId="1076"/>
          <ac:spMkLst>
            <pc:docMk/>
            <pc:sldMk cId="521211612" sldId="295"/>
            <ac:spMk id="11" creationId="{6D129776-EA53-07AD-5FF7-046F4803AA09}"/>
          </ac:spMkLst>
        </pc:spChg>
        <pc:spChg chg="mod">
          <ac:chgData name="tuyết nguyễn thị ánh" userId="a6fbc05945fbe6a6" providerId="LiveId" clId="{41A3D93F-0C36-4E26-B69D-B2084CF818E5}" dt="2023-07-27T12:40:05.869" v="7016" actId="20577"/>
          <ac:spMkLst>
            <pc:docMk/>
            <pc:sldMk cId="521211612" sldId="295"/>
            <ac:spMk id="12" creationId="{A9D4494D-6496-1DC1-CC3F-E831FF25AA19}"/>
          </ac:spMkLst>
        </pc:spChg>
        <pc:spChg chg="mod">
          <ac:chgData name="tuyết nguyễn thị ánh" userId="a6fbc05945fbe6a6" providerId="LiveId" clId="{41A3D93F-0C36-4E26-B69D-B2084CF818E5}" dt="2023-07-27T12:40:01.398" v="7012" actId="20577"/>
          <ac:spMkLst>
            <pc:docMk/>
            <pc:sldMk cId="521211612" sldId="295"/>
            <ac:spMk id="13" creationId="{BBE79D13-3B91-E2BE-1B36-CE40ECFC0321}"/>
          </ac:spMkLst>
        </pc:spChg>
        <pc:spChg chg="mod">
          <ac:chgData name="tuyết nguyễn thị ánh" userId="a6fbc05945fbe6a6" providerId="LiveId" clId="{41A3D93F-0C36-4E26-B69D-B2084CF818E5}" dt="2023-07-27T12:36:46.694" v="6972"/>
          <ac:spMkLst>
            <pc:docMk/>
            <pc:sldMk cId="521211612" sldId="295"/>
            <ac:spMk id="28" creationId="{E61D4046-9D0D-71A8-5E6D-C216D938944C}"/>
          </ac:spMkLst>
        </pc:spChg>
      </pc:sldChg>
      <pc:sldChg chg="add del">
        <pc:chgData name="tuyết nguyễn thị ánh" userId="a6fbc05945fbe6a6" providerId="LiveId" clId="{41A3D93F-0C36-4E26-B69D-B2084CF818E5}" dt="2023-07-27T12:24:24.511" v="6812" actId="2890"/>
        <pc:sldMkLst>
          <pc:docMk/>
          <pc:sldMk cId="2362241751" sldId="295"/>
        </pc:sldMkLst>
      </pc:sldChg>
      <pc:sldChg chg="add del ord">
        <pc:chgData name="tuyết nguyễn thị ánh" userId="a6fbc05945fbe6a6" providerId="LiveId" clId="{41A3D93F-0C36-4E26-B69D-B2084CF818E5}" dt="2023-07-28T01:45:22.686" v="8370" actId="47"/>
        <pc:sldMkLst>
          <pc:docMk/>
          <pc:sldMk cId="3780446679" sldId="296"/>
        </pc:sldMkLst>
      </pc:sldChg>
      <pc:sldChg chg="addSp delSp modSp new del mod ord modClrScheme delAnim modAnim chgLayout">
        <pc:chgData name="tuyết nguyễn thị ánh" userId="a6fbc05945fbe6a6" providerId="LiveId" clId="{41A3D93F-0C36-4E26-B69D-B2084CF818E5}" dt="2023-07-27T13:12:34.383" v="7494" actId="47"/>
        <pc:sldMkLst>
          <pc:docMk/>
          <pc:sldMk cId="1536416399" sldId="297"/>
        </pc:sldMkLst>
        <pc:spChg chg="add del mod">
          <ac:chgData name="tuyết nguyễn thị ánh" userId="a6fbc05945fbe6a6" providerId="LiveId" clId="{41A3D93F-0C36-4E26-B69D-B2084CF818E5}" dt="2023-07-27T12:58:24.775" v="7290" actId="478"/>
          <ac:spMkLst>
            <pc:docMk/>
            <pc:sldMk cId="1536416399" sldId="297"/>
            <ac:spMk id="2" creationId="{4476E835-F4F7-0CE5-DBF8-EA271760DBA3}"/>
          </ac:spMkLst>
        </pc:spChg>
        <pc:spChg chg="add mod">
          <ac:chgData name="tuyết nguyễn thị ánh" userId="a6fbc05945fbe6a6" providerId="LiveId" clId="{41A3D93F-0C36-4E26-B69D-B2084CF818E5}" dt="2023-07-27T12:59:53.029" v="7293" actId="20577"/>
          <ac:spMkLst>
            <pc:docMk/>
            <pc:sldMk cId="1536416399" sldId="297"/>
            <ac:spMk id="3" creationId="{2CB8EC94-E073-AD81-8C1B-A531CE2742F3}"/>
          </ac:spMkLst>
        </pc:spChg>
        <pc:spChg chg="add del mod">
          <ac:chgData name="tuyết nguyễn thị ánh" userId="a6fbc05945fbe6a6" providerId="LiveId" clId="{41A3D93F-0C36-4E26-B69D-B2084CF818E5}" dt="2023-07-27T13:00:17.195" v="7296" actId="478"/>
          <ac:spMkLst>
            <pc:docMk/>
            <pc:sldMk cId="1536416399" sldId="297"/>
            <ac:spMk id="4" creationId="{C408724E-13B4-3B5C-622B-9926EE79F5BE}"/>
          </ac:spMkLst>
        </pc:spChg>
        <pc:spChg chg="add mod">
          <ac:chgData name="tuyết nguyễn thị ánh" userId="a6fbc05945fbe6a6" providerId="LiveId" clId="{41A3D93F-0C36-4E26-B69D-B2084CF818E5}" dt="2023-07-27T12:59:46.518" v="7291"/>
          <ac:spMkLst>
            <pc:docMk/>
            <pc:sldMk cId="1536416399" sldId="297"/>
            <ac:spMk id="5" creationId="{EE1E5A25-F8B0-1552-1164-25D43410DF97}"/>
          </ac:spMkLst>
        </pc:spChg>
        <pc:spChg chg="add del mod">
          <ac:chgData name="tuyết nguyễn thị ánh" userId="a6fbc05945fbe6a6" providerId="LiveId" clId="{41A3D93F-0C36-4E26-B69D-B2084CF818E5}" dt="2023-07-27T13:12:30.977" v="7492" actId="478"/>
          <ac:spMkLst>
            <pc:docMk/>
            <pc:sldMk cId="1536416399" sldId="297"/>
            <ac:spMk id="7" creationId="{61C8CC2B-740E-BBC4-2C86-E1B1B2931CC5}"/>
          </ac:spMkLst>
        </pc:spChg>
        <pc:spChg chg="add mod">
          <ac:chgData name="tuyết nguyễn thị ánh" userId="a6fbc05945fbe6a6" providerId="LiveId" clId="{41A3D93F-0C36-4E26-B69D-B2084CF818E5}" dt="2023-07-27T13:04:25.938" v="7360" actId="1038"/>
          <ac:spMkLst>
            <pc:docMk/>
            <pc:sldMk cId="1536416399" sldId="297"/>
            <ac:spMk id="9" creationId="{D0F8EE37-2F2C-AE69-C715-033B69F8B3E7}"/>
          </ac:spMkLst>
        </pc:spChg>
        <pc:spChg chg="add del mod ord">
          <ac:chgData name="tuyết nguyễn thị ánh" userId="a6fbc05945fbe6a6" providerId="LiveId" clId="{41A3D93F-0C36-4E26-B69D-B2084CF818E5}" dt="2023-07-27T13:02:42.522" v="7329" actId="478"/>
          <ac:spMkLst>
            <pc:docMk/>
            <pc:sldMk cId="1536416399" sldId="297"/>
            <ac:spMk id="10" creationId="{EA253AE1-2D53-F275-09A9-18EE478B32B7}"/>
          </ac:spMkLst>
        </pc:spChg>
        <pc:spChg chg="add mod">
          <ac:chgData name="tuyết nguyễn thị ánh" userId="a6fbc05945fbe6a6" providerId="LiveId" clId="{41A3D93F-0C36-4E26-B69D-B2084CF818E5}" dt="2023-07-27T13:04:17.045" v="7356" actId="1037"/>
          <ac:spMkLst>
            <pc:docMk/>
            <pc:sldMk cId="1536416399" sldId="297"/>
            <ac:spMk id="12" creationId="{76E18D3D-E0CA-648E-035C-0A87D2847454}"/>
          </ac:spMkLst>
        </pc:spChg>
        <pc:spChg chg="add mod">
          <ac:chgData name="tuyết nguyễn thị ánh" userId="a6fbc05945fbe6a6" providerId="LiveId" clId="{41A3D93F-0C36-4E26-B69D-B2084CF818E5}" dt="2023-07-27T13:05:39.625" v="7392" actId="1037"/>
          <ac:spMkLst>
            <pc:docMk/>
            <pc:sldMk cId="1536416399" sldId="297"/>
            <ac:spMk id="14" creationId="{686FF6FD-632A-F42D-998A-6A221FD42792}"/>
          </ac:spMkLst>
        </pc:spChg>
        <pc:spChg chg="add mod">
          <ac:chgData name="tuyết nguyễn thị ánh" userId="a6fbc05945fbe6a6" providerId="LiveId" clId="{41A3D93F-0C36-4E26-B69D-B2084CF818E5}" dt="2023-07-27T13:06:14.412" v="7405" actId="1076"/>
          <ac:spMkLst>
            <pc:docMk/>
            <pc:sldMk cId="1536416399" sldId="297"/>
            <ac:spMk id="16" creationId="{3760EFE6-A5C1-E65B-096E-ED2F8D121A9B}"/>
          </ac:spMkLst>
        </pc:spChg>
      </pc:sldChg>
      <pc:sldChg chg="addSp delSp modSp add mod ord modTransition modAnim">
        <pc:chgData name="tuyết nguyễn thị ánh" userId="a6fbc05945fbe6a6" providerId="LiveId" clId="{41A3D93F-0C36-4E26-B69D-B2084CF818E5}" dt="2023-07-28T03:30:22.654" v="11651"/>
        <pc:sldMkLst>
          <pc:docMk/>
          <pc:sldMk cId="4084231127" sldId="298"/>
        </pc:sldMkLst>
        <pc:spChg chg="add mod">
          <ac:chgData name="tuyết nguyễn thị ánh" userId="a6fbc05945fbe6a6" providerId="LiveId" clId="{41A3D93F-0C36-4E26-B69D-B2084CF818E5}" dt="2023-07-27T13:11:38.545" v="7464"/>
          <ac:spMkLst>
            <pc:docMk/>
            <pc:sldMk cId="4084231127" sldId="298"/>
            <ac:spMk id="4" creationId="{375BB1EE-4B23-9BB3-8CDE-7712E6BB8872}"/>
          </ac:spMkLst>
        </pc:spChg>
        <pc:spChg chg="mod">
          <ac:chgData name="tuyết nguyễn thị ánh" userId="a6fbc05945fbe6a6" providerId="LiveId" clId="{41A3D93F-0C36-4E26-B69D-B2084CF818E5}" dt="2023-07-27T13:12:17.864" v="7487" actId="1036"/>
          <ac:spMkLst>
            <pc:docMk/>
            <pc:sldMk cId="4084231127" sldId="298"/>
            <ac:spMk id="7" creationId="{61C8CC2B-740E-BBC4-2C86-E1B1B2931CC5}"/>
          </ac:spMkLst>
        </pc:spChg>
        <pc:spChg chg="mod">
          <ac:chgData name="tuyết nguyễn thị ánh" userId="a6fbc05945fbe6a6" providerId="LiveId" clId="{41A3D93F-0C36-4E26-B69D-B2084CF818E5}" dt="2023-07-27T13:12:17.864" v="7487" actId="1036"/>
          <ac:spMkLst>
            <pc:docMk/>
            <pc:sldMk cId="4084231127" sldId="298"/>
            <ac:spMk id="9" creationId="{D0F8EE37-2F2C-AE69-C715-033B69F8B3E7}"/>
          </ac:spMkLst>
        </pc:spChg>
        <pc:spChg chg="del mod">
          <ac:chgData name="tuyết nguyễn thị ánh" userId="a6fbc05945fbe6a6" providerId="LiveId" clId="{41A3D93F-0C36-4E26-B69D-B2084CF818E5}" dt="2023-07-27T13:09:00.807" v="7434" actId="478"/>
          <ac:spMkLst>
            <pc:docMk/>
            <pc:sldMk cId="4084231127" sldId="298"/>
            <ac:spMk id="12" creationId="{76E18D3D-E0CA-648E-035C-0A87D2847454}"/>
          </ac:spMkLst>
        </pc:spChg>
        <pc:spChg chg="del">
          <ac:chgData name="tuyết nguyễn thị ánh" userId="a6fbc05945fbe6a6" providerId="LiveId" clId="{41A3D93F-0C36-4E26-B69D-B2084CF818E5}" dt="2023-07-27T13:07:52.489" v="7411" actId="478"/>
          <ac:spMkLst>
            <pc:docMk/>
            <pc:sldMk cId="4084231127" sldId="298"/>
            <ac:spMk id="14" creationId="{686FF6FD-632A-F42D-998A-6A221FD42792}"/>
          </ac:spMkLst>
        </pc:spChg>
        <pc:spChg chg="del">
          <ac:chgData name="tuyết nguyễn thị ánh" userId="a6fbc05945fbe6a6" providerId="LiveId" clId="{41A3D93F-0C36-4E26-B69D-B2084CF818E5}" dt="2023-07-27T13:07:51.001" v="7410" actId="478"/>
          <ac:spMkLst>
            <pc:docMk/>
            <pc:sldMk cId="4084231127" sldId="298"/>
            <ac:spMk id="16" creationId="{3760EFE6-A5C1-E65B-096E-ED2F8D121A9B}"/>
          </ac:spMkLst>
        </pc:spChg>
        <pc:spChg chg="mod">
          <ac:chgData name="tuyết nguyễn thị ánh" userId="a6fbc05945fbe6a6" providerId="LiveId" clId="{41A3D93F-0C36-4E26-B69D-B2084CF818E5}" dt="2023-07-28T01:20:16.380" v="7913"/>
          <ac:spMkLst>
            <pc:docMk/>
            <pc:sldMk cId="4084231127" sldId="298"/>
            <ac:spMk id="18" creationId="{9AD31C73-90EF-5A15-645E-8BBCA0EFB96F}"/>
          </ac:spMkLst>
        </pc:spChg>
        <pc:grpChg chg="add mod">
          <ac:chgData name="tuyết nguyễn thị ánh" userId="a6fbc05945fbe6a6" providerId="LiveId" clId="{41A3D93F-0C36-4E26-B69D-B2084CF818E5}" dt="2023-07-28T01:20:19.866" v="7914" actId="1076"/>
          <ac:grpSpMkLst>
            <pc:docMk/>
            <pc:sldMk cId="4084231127" sldId="298"/>
            <ac:grpSpMk id="15" creationId="{80E44A21-CB5F-00F3-2692-7B70D57BD5D8}"/>
          </ac:grpSpMkLst>
        </pc:grpChg>
        <pc:picChg chg="mod">
          <ac:chgData name="tuyết nguyễn thị ánh" userId="a6fbc05945fbe6a6" providerId="LiveId" clId="{41A3D93F-0C36-4E26-B69D-B2084CF818E5}" dt="2023-07-28T01:20:16.380" v="7913"/>
          <ac:picMkLst>
            <pc:docMk/>
            <pc:sldMk cId="4084231127" sldId="298"/>
            <ac:picMk id="17" creationId="{B085D945-F7B1-04E8-D3E2-819F404EFC16}"/>
          </ac:picMkLst>
        </pc:picChg>
        <pc:cxnChg chg="add mod">
          <ac:chgData name="tuyết nguyễn thị ánh" userId="a6fbc05945fbe6a6" providerId="LiveId" clId="{41A3D93F-0C36-4E26-B69D-B2084CF818E5}" dt="2023-07-28T01:20:09.332" v="7912" actId="14100"/>
          <ac:cxnSpMkLst>
            <pc:docMk/>
            <pc:sldMk cId="4084231127" sldId="298"/>
            <ac:cxnSpMk id="8" creationId="{83ED77AC-32CA-2DD4-776C-F97E624E7743}"/>
          </ac:cxnSpMkLst>
        </pc:cxnChg>
      </pc:sldChg>
      <pc:sldChg chg="add del">
        <pc:chgData name="tuyết nguyễn thị ánh" userId="a6fbc05945fbe6a6" providerId="LiveId" clId="{41A3D93F-0C36-4E26-B69D-B2084CF818E5}" dt="2023-07-27T13:12:32.458" v="7493" actId="47"/>
        <pc:sldMkLst>
          <pc:docMk/>
          <pc:sldMk cId="1656412637" sldId="299"/>
        </pc:sldMkLst>
      </pc:sldChg>
      <pc:sldChg chg="addSp delSp modSp add mod modAnim">
        <pc:chgData name="tuyết nguyễn thị ánh" userId="a6fbc05945fbe6a6" providerId="LiveId" clId="{41A3D93F-0C36-4E26-B69D-B2084CF818E5}" dt="2023-07-28T03:35:16.017" v="11665"/>
        <pc:sldMkLst>
          <pc:docMk/>
          <pc:sldMk cId="2087548304" sldId="299"/>
        </pc:sldMkLst>
        <pc:spChg chg="del">
          <ac:chgData name="tuyết nguyễn thị ánh" userId="a6fbc05945fbe6a6" providerId="LiveId" clId="{41A3D93F-0C36-4E26-B69D-B2084CF818E5}" dt="2023-07-28T03:35:12.618" v="11663" actId="478"/>
          <ac:spMkLst>
            <pc:docMk/>
            <pc:sldMk cId="2087548304" sldId="299"/>
            <ac:spMk id="4" creationId="{375BB1EE-4B23-9BB3-8CDE-7712E6BB8872}"/>
          </ac:spMkLst>
        </pc:spChg>
        <pc:spChg chg="add mod">
          <ac:chgData name="tuyết nguyễn thị ánh" userId="a6fbc05945fbe6a6" providerId="LiveId" clId="{41A3D93F-0C36-4E26-B69D-B2084CF818E5}" dt="2023-07-27T13:13:29.268" v="7509" actId="1076"/>
          <ac:spMkLst>
            <pc:docMk/>
            <pc:sldMk cId="2087548304" sldId="299"/>
            <ac:spMk id="6" creationId="{3A39FB0E-214D-8BAF-75F8-A4AF285555C1}"/>
          </ac:spMkLst>
        </pc:spChg>
        <pc:spChg chg="del">
          <ac:chgData name="tuyết nguyễn thị ánh" userId="a6fbc05945fbe6a6" providerId="LiveId" clId="{41A3D93F-0C36-4E26-B69D-B2084CF818E5}" dt="2023-07-27T13:13:03.825" v="7497" actId="478"/>
          <ac:spMkLst>
            <pc:docMk/>
            <pc:sldMk cId="2087548304" sldId="299"/>
            <ac:spMk id="7" creationId="{61C8CC2B-740E-BBC4-2C86-E1B1B2931CC5}"/>
          </ac:spMkLst>
        </pc:spChg>
        <pc:spChg chg="del">
          <ac:chgData name="tuyết nguyễn thị ánh" userId="a6fbc05945fbe6a6" providerId="LiveId" clId="{41A3D93F-0C36-4E26-B69D-B2084CF818E5}" dt="2023-07-27T13:13:05.428" v="7498" actId="478"/>
          <ac:spMkLst>
            <pc:docMk/>
            <pc:sldMk cId="2087548304" sldId="299"/>
            <ac:spMk id="9" creationId="{D0F8EE37-2F2C-AE69-C715-033B69F8B3E7}"/>
          </ac:spMkLst>
        </pc:spChg>
        <pc:spChg chg="add mod">
          <ac:chgData name="tuyết nguyễn thị ánh" userId="a6fbc05945fbe6a6" providerId="LiveId" clId="{41A3D93F-0C36-4E26-B69D-B2084CF818E5}" dt="2023-07-27T13:14:02.360" v="7519" actId="20577"/>
          <ac:spMkLst>
            <pc:docMk/>
            <pc:sldMk cId="2087548304" sldId="299"/>
            <ac:spMk id="11" creationId="{BDC45309-159C-6B7B-D57D-B894C6D1A5D7}"/>
          </ac:spMkLst>
        </pc:spChg>
        <pc:spChg chg="mod">
          <ac:chgData name="tuyết nguyễn thị ánh" userId="a6fbc05945fbe6a6" providerId="LiveId" clId="{41A3D93F-0C36-4E26-B69D-B2084CF818E5}" dt="2023-07-28T01:20:25.097" v="7916"/>
          <ac:spMkLst>
            <pc:docMk/>
            <pc:sldMk cId="2087548304" sldId="299"/>
            <ac:spMk id="15" creationId="{5E1C5811-D1C0-E384-C568-BE77260DACE8}"/>
          </ac:spMkLst>
        </pc:spChg>
        <pc:spChg chg="add mod">
          <ac:chgData name="tuyết nguyễn thị ánh" userId="a6fbc05945fbe6a6" providerId="LiveId" clId="{41A3D93F-0C36-4E26-B69D-B2084CF818E5}" dt="2023-07-28T03:35:13.280" v="11664"/>
          <ac:spMkLst>
            <pc:docMk/>
            <pc:sldMk cId="2087548304" sldId="299"/>
            <ac:spMk id="16" creationId="{F7C68E6E-1455-4444-E028-8D42BE42522D}"/>
          </ac:spMkLst>
        </pc:spChg>
        <pc:grpChg chg="add mod">
          <ac:chgData name="tuyết nguyễn thị ánh" userId="a6fbc05945fbe6a6" providerId="LiveId" clId="{41A3D93F-0C36-4E26-B69D-B2084CF818E5}" dt="2023-07-28T01:20:25.097" v="7916"/>
          <ac:grpSpMkLst>
            <pc:docMk/>
            <pc:sldMk cId="2087548304" sldId="299"/>
            <ac:grpSpMk id="13" creationId="{4E5C6ACC-B231-B289-2CDE-0E1BAFF39F75}"/>
          </ac:grpSpMkLst>
        </pc:grpChg>
        <pc:picChg chg="mod">
          <ac:chgData name="tuyết nguyễn thị ánh" userId="a6fbc05945fbe6a6" providerId="LiveId" clId="{41A3D93F-0C36-4E26-B69D-B2084CF818E5}" dt="2023-07-28T01:20:25.097" v="7916"/>
          <ac:picMkLst>
            <pc:docMk/>
            <pc:sldMk cId="2087548304" sldId="299"/>
            <ac:picMk id="14" creationId="{44B54F00-DE32-E419-CA2D-9E979E8B9FFB}"/>
          </ac:picMkLst>
        </pc:picChg>
        <pc:cxnChg chg="del">
          <ac:chgData name="tuyết nguyễn thị ánh" userId="a6fbc05945fbe6a6" providerId="LiveId" clId="{41A3D93F-0C36-4E26-B69D-B2084CF818E5}" dt="2023-07-28T01:20:24.477" v="7915" actId="478"/>
          <ac:cxnSpMkLst>
            <pc:docMk/>
            <pc:sldMk cId="2087548304" sldId="299"/>
            <ac:cxnSpMk id="8" creationId="{83ED77AC-32CA-2DD4-776C-F97E624E7743}"/>
          </ac:cxnSpMkLst>
        </pc:cxnChg>
        <pc:cxnChg chg="add mod">
          <ac:chgData name="tuyết nguyễn thị ánh" userId="a6fbc05945fbe6a6" providerId="LiveId" clId="{41A3D93F-0C36-4E26-B69D-B2084CF818E5}" dt="2023-07-28T01:20:25.097" v="7916"/>
          <ac:cxnSpMkLst>
            <pc:docMk/>
            <pc:sldMk cId="2087548304" sldId="299"/>
            <ac:cxnSpMk id="12" creationId="{7A97DB4A-2C73-8BC4-2D21-8925023F0170}"/>
          </ac:cxnSpMkLst>
        </pc:cxnChg>
      </pc:sldChg>
      <pc:sldChg chg="addSp delSp modSp add mod modAnim">
        <pc:chgData name="tuyết nguyễn thị ánh" userId="a6fbc05945fbe6a6" providerId="LiveId" clId="{41A3D93F-0C36-4E26-B69D-B2084CF818E5}" dt="2023-07-28T03:35:21.790" v="11668"/>
        <pc:sldMkLst>
          <pc:docMk/>
          <pc:sldMk cId="469485938" sldId="300"/>
        </pc:sldMkLst>
        <pc:spChg chg="del">
          <ac:chgData name="tuyết nguyễn thị ánh" userId="a6fbc05945fbe6a6" providerId="LiveId" clId="{41A3D93F-0C36-4E26-B69D-B2084CF818E5}" dt="2023-07-28T03:35:18.793" v="11666" actId="478"/>
          <ac:spMkLst>
            <pc:docMk/>
            <pc:sldMk cId="469485938" sldId="300"/>
            <ac:spMk id="4" creationId="{375BB1EE-4B23-9BB3-8CDE-7712E6BB8872}"/>
          </ac:spMkLst>
        </pc:spChg>
        <pc:spChg chg="add mod">
          <ac:chgData name="tuyết nguyễn thị ánh" userId="a6fbc05945fbe6a6" providerId="LiveId" clId="{41A3D93F-0C36-4E26-B69D-B2084CF818E5}" dt="2023-07-27T13:15:01.458" v="7530" actId="20577"/>
          <ac:spMkLst>
            <pc:docMk/>
            <pc:sldMk cId="469485938" sldId="300"/>
            <ac:spMk id="6" creationId="{BFBFB329-7AE4-A9C2-D593-D9090D1AC8DD}"/>
          </ac:spMkLst>
        </pc:spChg>
        <pc:spChg chg="del">
          <ac:chgData name="tuyết nguyễn thị ánh" userId="a6fbc05945fbe6a6" providerId="LiveId" clId="{41A3D93F-0C36-4E26-B69D-B2084CF818E5}" dt="2023-07-27T13:14:29.796" v="7520" actId="478"/>
          <ac:spMkLst>
            <pc:docMk/>
            <pc:sldMk cId="469485938" sldId="300"/>
            <ac:spMk id="7" creationId="{61C8CC2B-740E-BBC4-2C86-E1B1B2931CC5}"/>
          </ac:spMkLst>
        </pc:spChg>
        <pc:spChg chg="del">
          <ac:chgData name="tuyết nguyễn thị ánh" userId="a6fbc05945fbe6a6" providerId="LiveId" clId="{41A3D93F-0C36-4E26-B69D-B2084CF818E5}" dt="2023-07-27T13:14:31.152" v="7521" actId="478"/>
          <ac:spMkLst>
            <pc:docMk/>
            <pc:sldMk cId="469485938" sldId="300"/>
            <ac:spMk id="9" creationId="{D0F8EE37-2F2C-AE69-C715-033B69F8B3E7}"/>
          </ac:spMkLst>
        </pc:spChg>
        <pc:spChg chg="add mod">
          <ac:chgData name="tuyết nguyễn thị ánh" userId="a6fbc05945fbe6a6" providerId="LiveId" clId="{41A3D93F-0C36-4E26-B69D-B2084CF818E5}" dt="2023-07-27T13:15:29.106" v="7538" actId="1076"/>
          <ac:spMkLst>
            <pc:docMk/>
            <pc:sldMk cId="469485938" sldId="300"/>
            <ac:spMk id="11" creationId="{EF98DE62-FF09-2A99-4522-79C2D9D64344}"/>
          </ac:spMkLst>
        </pc:spChg>
        <pc:spChg chg="mod">
          <ac:chgData name="tuyết nguyễn thị ánh" userId="a6fbc05945fbe6a6" providerId="LiveId" clId="{41A3D93F-0C36-4E26-B69D-B2084CF818E5}" dt="2023-07-28T01:20:29.975" v="7918"/>
          <ac:spMkLst>
            <pc:docMk/>
            <pc:sldMk cId="469485938" sldId="300"/>
            <ac:spMk id="15" creationId="{47E9B74E-B9BA-AA61-2BD0-0F9B26E8AC14}"/>
          </ac:spMkLst>
        </pc:spChg>
        <pc:spChg chg="add mod">
          <ac:chgData name="tuyết nguyễn thị ánh" userId="a6fbc05945fbe6a6" providerId="LiveId" clId="{41A3D93F-0C36-4E26-B69D-B2084CF818E5}" dt="2023-07-28T03:35:19.470" v="11667"/>
          <ac:spMkLst>
            <pc:docMk/>
            <pc:sldMk cId="469485938" sldId="300"/>
            <ac:spMk id="16" creationId="{0644B321-73E3-3D9E-89D2-FB7075EBDD1E}"/>
          </ac:spMkLst>
        </pc:spChg>
        <pc:grpChg chg="add mod">
          <ac:chgData name="tuyết nguyễn thị ánh" userId="a6fbc05945fbe6a6" providerId="LiveId" clId="{41A3D93F-0C36-4E26-B69D-B2084CF818E5}" dt="2023-07-28T01:20:29.975" v="7918"/>
          <ac:grpSpMkLst>
            <pc:docMk/>
            <pc:sldMk cId="469485938" sldId="300"/>
            <ac:grpSpMk id="13" creationId="{A30EBD67-93E4-BDA6-A702-2D092F869719}"/>
          </ac:grpSpMkLst>
        </pc:grpChg>
        <pc:picChg chg="mod">
          <ac:chgData name="tuyết nguyễn thị ánh" userId="a6fbc05945fbe6a6" providerId="LiveId" clId="{41A3D93F-0C36-4E26-B69D-B2084CF818E5}" dt="2023-07-28T01:20:29.975" v="7918"/>
          <ac:picMkLst>
            <pc:docMk/>
            <pc:sldMk cId="469485938" sldId="300"/>
            <ac:picMk id="14" creationId="{9D7A36AA-0D0D-3655-7572-FDEF41BD6FB9}"/>
          </ac:picMkLst>
        </pc:picChg>
        <pc:cxnChg chg="del">
          <ac:chgData name="tuyết nguyễn thị ánh" userId="a6fbc05945fbe6a6" providerId="LiveId" clId="{41A3D93F-0C36-4E26-B69D-B2084CF818E5}" dt="2023-07-28T01:20:29.301" v="7917" actId="478"/>
          <ac:cxnSpMkLst>
            <pc:docMk/>
            <pc:sldMk cId="469485938" sldId="300"/>
            <ac:cxnSpMk id="8" creationId="{83ED77AC-32CA-2DD4-776C-F97E624E7743}"/>
          </ac:cxnSpMkLst>
        </pc:cxnChg>
        <pc:cxnChg chg="add mod">
          <ac:chgData name="tuyết nguyễn thị ánh" userId="a6fbc05945fbe6a6" providerId="LiveId" clId="{41A3D93F-0C36-4E26-B69D-B2084CF818E5}" dt="2023-07-28T01:20:29.975" v="7918"/>
          <ac:cxnSpMkLst>
            <pc:docMk/>
            <pc:sldMk cId="469485938" sldId="300"/>
            <ac:cxnSpMk id="12" creationId="{186D3E7A-AC7C-4AB0-26F3-24BDF5C45871}"/>
          </ac:cxnSpMkLst>
        </pc:cxnChg>
      </pc:sldChg>
      <pc:sldChg chg="addSp delSp modSp new mod modTransition modClrScheme modAnim chgLayout">
        <pc:chgData name="tuyết nguyễn thị ánh" userId="a6fbc05945fbe6a6" providerId="LiveId" clId="{41A3D93F-0C36-4E26-B69D-B2084CF818E5}" dt="2023-07-28T03:30:25.139" v="11652"/>
        <pc:sldMkLst>
          <pc:docMk/>
          <pc:sldMk cId="552946242" sldId="301"/>
        </pc:sldMkLst>
        <pc:spChg chg="del mod ord">
          <ac:chgData name="tuyết nguyễn thị ánh" userId="a6fbc05945fbe6a6" providerId="LiveId" clId="{41A3D93F-0C36-4E26-B69D-B2084CF818E5}" dt="2023-07-27T13:15:59.847" v="7540" actId="700"/>
          <ac:spMkLst>
            <pc:docMk/>
            <pc:sldMk cId="552946242" sldId="301"/>
            <ac:spMk id="2" creationId="{31364800-E355-C7A5-94D9-BF1D38035F7B}"/>
          </ac:spMkLst>
        </pc:spChg>
        <pc:spChg chg="add del mod ord">
          <ac:chgData name="tuyết nguyễn thị ánh" userId="a6fbc05945fbe6a6" providerId="LiveId" clId="{41A3D93F-0C36-4E26-B69D-B2084CF818E5}" dt="2023-07-27T13:16:02.231" v="7541" actId="478"/>
          <ac:spMkLst>
            <pc:docMk/>
            <pc:sldMk cId="552946242" sldId="301"/>
            <ac:spMk id="3" creationId="{EC1E24D3-195D-2EFC-B9DB-F6E4C6D8BA02}"/>
          </ac:spMkLst>
        </pc:spChg>
        <pc:spChg chg="add del mod ord">
          <ac:chgData name="tuyết nguyễn thị ánh" userId="a6fbc05945fbe6a6" providerId="LiveId" clId="{41A3D93F-0C36-4E26-B69D-B2084CF818E5}" dt="2023-07-27T13:16:04.550" v="7542" actId="478"/>
          <ac:spMkLst>
            <pc:docMk/>
            <pc:sldMk cId="552946242" sldId="301"/>
            <ac:spMk id="4" creationId="{75A15E2A-41AD-F823-8D26-84EDE04D973E}"/>
          </ac:spMkLst>
        </pc:spChg>
        <pc:spChg chg="add mod">
          <ac:chgData name="tuyết nguyễn thị ánh" userId="a6fbc05945fbe6a6" providerId="LiveId" clId="{41A3D93F-0C36-4E26-B69D-B2084CF818E5}" dt="2023-07-28T01:12:36.621" v="7675" actId="1036"/>
          <ac:spMkLst>
            <pc:docMk/>
            <pc:sldMk cId="552946242" sldId="301"/>
            <ac:spMk id="5" creationId="{DF161D75-A64F-32A5-F567-44B780D62D00}"/>
          </ac:spMkLst>
        </pc:spChg>
        <pc:spChg chg="add mod">
          <ac:chgData name="tuyết nguyễn thị ánh" userId="a6fbc05945fbe6a6" providerId="LiveId" clId="{41A3D93F-0C36-4E26-B69D-B2084CF818E5}" dt="2023-07-28T01:12:36.621" v="7675" actId="1036"/>
          <ac:spMkLst>
            <pc:docMk/>
            <pc:sldMk cId="552946242" sldId="301"/>
            <ac:spMk id="6" creationId="{68D879EE-7523-FE23-854E-8F6F8CF19AC3}"/>
          </ac:spMkLst>
        </pc:spChg>
        <pc:spChg chg="add mod">
          <ac:chgData name="tuyết nguyễn thị ánh" userId="a6fbc05945fbe6a6" providerId="LiveId" clId="{41A3D93F-0C36-4E26-B69D-B2084CF818E5}" dt="2023-07-28T01:13:57.178" v="7690" actId="14100"/>
          <ac:spMkLst>
            <pc:docMk/>
            <pc:sldMk cId="552946242" sldId="301"/>
            <ac:spMk id="8" creationId="{E3FDBC35-0E41-284A-24A5-A7D088E06635}"/>
          </ac:spMkLst>
        </pc:spChg>
        <pc:spChg chg="add mod">
          <ac:chgData name="tuyết nguyễn thị ánh" userId="a6fbc05945fbe6a6" providerId="LiveId" clId="{41A3D93F-0C36-4E26-B69D-B2084CF818E5}" dt="2023-07-28T03:16:19.545" v="11397" actId="1038"/>
          <ac:spMkLst>
            <pc:docMk/>
            <pc:sldMk cId="552946242" sldId="301"/>
            <ac:spMk id="10" creationId="{E029CBF7-A1F6-D4C3-6F45-4590BBECFDFF}"/>
          </ac:spMkLst>
        </pc:spChg>
        <pc:spChg chg="add del mod ord">
          <ac:chgData name="tuyết nguyễn thị ánh" userId="a6fbc05945fbe6a6" providerId="LiveId" clId="{41A3D93F-0C36-4E26-B69D-B2084CF818E5}" dt="2023-07-28T01:10:36.124" v="7591" actId="478"/>
          <ac:spMkLst>
            <pc:docMk/>
            <pc:sldMk cId="552946242" sldId="301"/>
            <ac:spMk id="11" creationId="{139847E3-DC6A-0CBD-1338-6AC7D22B7351}"/>
          </ac:spMkLst>
        </pc:spChg>
        <pc:spChg chg="add mod">
          <ac:chgData name="tuyết nguyễn thị ánh" userId="a6fbc05945fbe6a6" providerId="LiveId" clId="{41A3D93F-0C36-4E26-B69D-B2084CF818E5}" dt="2023-07-28T01:12:30.843" v="7661" actId="1036"/>
          <ac:spMkLst>
            <pc:docMk/>
            <pc:sldMk cId="552946242" sldId="301"/>
            <ac:spMk id="13" creationId="{26DCBF33-BAD0-24F9-DC3F-70971E510F13}"/>
          </ac:spMkLst>
        </pc:spChg>
        <pc:picChg chg="add mod">
          <ac:chgData name="tuyết nguyễn thị ánh" userId="a6fbc05945fbe6a6" providerId="LiveId" clId="{41A3D93F-0C36-4E26-B69D-B2084CF818E5}" dt="2023-07-28T01:12:54.485" v="7679" actId="1076"/>
          <ac:picMkLst>
            <pc:docMk/>
            <pc:sldMk cId="552946242" sldId="301"/>
            <ac:picMk id="15" creationId="{BF72C4AF-7EE7-DFFD-7A70-A6A9C88C5E26}"/>
          </ac:picMkLst>
        </pc:picChg>
        <pc:cxnChg chg="add del mod">
          <ac:chgData name="tuyết nguyễn thị ánh" userId="a6fbc05945fbe6a6" providerId="LiveId" clId="{41A3D93F-0C36-4E26-B69D-B2084CF818E5}" dt="2023-07-28T01:13:48.420" v="7688" actId="478"/>
          <ac:cxnSpMkLst>
            <pc:docMk/>
            <pc:sldMk cId="552946242" sldId="301"/>
            <ac:cxnSpMk id="16" creationId="{452F3EF3-CBA0-33E6-4AC6-4EC5AA5A0701}"/>
          </ac:cxnSpMkLst>
        </pc:cxnChg>
        <pc:cxnChg chg="add del mod">
          <ac:chgData name="tuyết nguyễn thị ánh" userId="a6fbc05945fbe6a6" providerId="LiveId" clId="{41A3D93F-0C36-4E26-B69D-B2084CF818E5}" dt="2023-07-28T01:13:47.046" v="7687" actId="478"/>
          <ac:cxnSpMkLst>
            <pc:docMk/>
            <pc:sldMk cId="552946242" sldId="301"/>
            <ac:cxnSpMk id="18" creationId="{5914AFBD-915B-FAD1-7B9F-E64DFC8EBAB4}"/>
          </ac:cxnSpMkLst>
        </pc:cxnChg>
      </pc:sldChg>
      <pc:sldChg chg="addSp delSp modSp new mod modTransition modClrScheme modAnim chgLayout">
        <pc:chgData name="tuyết nguyễn thị ánh" userId="a6fbc05945fbe6a6" providerId="LiveId" clId="{41A3D93F-0C36-4E26-B69D-B2084CF818E5}" dt="2023-07-28T03:30:31.058" v="11653"/>
        <pc:sldMkLst>
          <pc:docMk/>
          <pc:sldMk cId="2467884917" sldId="302"/>
        </pc:sldMkLst>
        <pc:spChg chg="del mod ord">
          <ac:chgData name="tuyết nguyễn thị ánh" userId="a6fbc05945fbe6a6" providerId="LiveId" clId="{41A3D93F-0C36-4E26-B69D-B2084CF818E5}" dt="2023-07-28T01:14:14.441" v="7692" actId="700"/>
          <ac:spMkLst>
            <pc:docMk/>
            <pc:sldMk cId="2467884917" sldId="302"/>
            <ac:spMk id="2" creationId="{8A72E8D6-85AB-00FB-7926-2213E476D855}"/>
          </ac:spMkLst>
        </pc:spChg>
        <pc:spChg chg="add del mod ord">
          <ac:chgData name="tuyết nguyễn thị ánh" userId="a6fbc05945fbe6a6" providerId="LiveId" clId="{41A3D93F-0C36-4E26-B69D-B2084CF818E5}" dt="2023-07-28T01:14:16.763" v="7693" actId="478"/>
          <ac:spMkLst>
            <pc:docMk/>
            <pc:sldMk cId="2467884917" sldId="302"/>
            <ac:spMk id="3" creationId="{EEDD9773-2268-A227-A96C-89C6F39DC68E}"/>
          </ac:spMkLst>
        </pc:spChg>
        <pc:spChg chg="add del mod ord">
          <ac:chgData name="tuyết nguyễn thị ánh" userId="a6fbc05945fbe6a6" providerId="LiveId" clId="{41A3D93F-0C36-4E26-B69D-B2084CF818E5}" dt="2023-07-28T01:14:18.591" v="7694" actId="478"/>
          <ac:spMkLst>
            <pc:docMk/>
            <pc:sldMk cId="2467884917" sldId="302"/>
            <ac:spMk id="4" creationId="{27F7F6B8-3E12-6063-FD72-B54C6B8F9AEB}"/>
          </ac:spMkLst>
        </pc:spChg>
        <pc:spChg chg="add mod">
          <ac:chgData name="tuyết nguyễn thị ánh" userId="a6fbc05945fbe6a6" providerId="LiveId" clId="{41A3D93F-0C36-4E26-B69D-B2084CF818E5}" dt="2023-07-28T01:22:09.760" v="7970" actId="1036"/>
          <ac:spMkLst>
            <pc:docMk/>
            <pc:sldMk cId="2467884917" sldId="302"/>
            <ac:spMk id="5" creationId="{F14E8738-F4A5-A255-6185-1369CC3D2710}"/>
          </ac:spMkLst>
        </pc:spChg>
        <pc:spChg chg="add mod">
          <ac:chgData name="tuyết nguyễn thị ánh" userId="a6fbc05945fbe6a6" providerId="LiveId" clId="{41A3D93F-0C36-4E26-B69D-B2084CF818E5}" dt="2023-07-28T01:23:10.746" v="7999" actId="255"/>
          <ac:spMkLst>
            <pc:docMk/>
            <pc:sldMk cId="2467884917" sldId="302"/>
            <ac:spMk id="6" creationId="{737D408B-A337-41B3-C1A4-9F6F43813A50}"/>
          </ac:spMkLst>
        </pc:spChg>
        <pc:spChg chg="add mod">
          <ac:chgData name="tuyết nguyễn thị ánh" userId="a6fbc05945fbe6a6" providerId="LiveId" clId="{41A3D93F-0C36-4E26-B69D-B2084CF818E5}" dt="2023-07-28T01:23:10.746" v="7999" actId="255"/>
          <ac:spMkLst>
            <pc:docMk/>
            <pc:sldMk cId="2467884917" sldId="302"/>
            <ac:spMk id="7" creationId="{E91C6192-2885-E95B-4CC3-E74686A52FC5}"/>
          </ac:spMkLst>
        </pc:spChg>
        <pc:spChg chg="mod">
          <ac:chgData name="tuyết nguyễn thị ánh" userId="a6fbc05945fbe6a6" providerId="LiveId" clId="{41A3D93F-0C36-4E26-B69D-B2084CF818E5}" dt="2023-07-28T01:20:41.827" v="7919"/>
          <ac:spMkLst>
            <pc:docMk/>
            <pc:sldMk cId="2467884917" sldId="302"/>
            <ac:spMk id="11" creationId="{F24E79B1-C53C-A016-BA5C-4A906F630328}"/>
          </ac:spMkLst>
        </pc:spChg>
        <pc:spChg chg="add mod">
          <ac:chgData name="tuyết nguyễn thị ánh" userId="a6fbc05945fbe6a6" providerId="LiveId" clId="{41A3D93F-0C36-4E26-B69D-B2084CF818E5}" dt="2023-07-28T01:23:15.996" v="8000" actId="255"/>
          <ac:spMkLst>
            <pc:docMk/>
            <pc:sldMk cId="2467884917" sldId="302"/>
            <ac:spMk id="13" creationId="{1647A826-F393-05AA-A19D-320873814624}"/>
          </ac:spMkLst>
        </pc:spChg>
        <pc:spChg chg="add mod">
          <ac:chgData name="tuyết nguyễn thị ánh" userId="a6fbc05945fbe6a6" providerId="LiveId" clId="{41A3D93F-0C36-4E26-B69D-B2084CF818E5}" dt="2023-07-28T01:23:41.426" v="8016" actId="1036"/>
          <ac:spMkLst>
            <pc:docMk/>
            <pc:sldMk cId="2467884917" sldId="302"/>
            <ac:spMk id="15" creationId="{6D715583-614F-72DA-6B5B-1C2C6B82E7A5}"/>
          </ac:spMkLst>
        </pc:spChg>
        <pc:grpChg chg="add mod">
          <ac:chgData name="tuyết nguyễn thị ánh" userId="a6fbc05945fbe6a6" providerId="LiveId" clId="{41A3D93F-0C36-4E26-B69D-B2084CF818E5}" dt="2023-07-28T01:22:17.469" v="7971" actId="1076"/>
          <ac:grpSpMkLst>
            <pc:docMk/>
            <pc:sldMk cId="2467884917" sldId="302"/>
            <ac:grpSpMk id="9" creationId="{49B6CCB9-C46A-24A4-1B84-AC30FFE31935}"/>
          </ac:grpSpMkLst>
        </pc:grpChg>
        <pc:picChg chg="mod">
          <ac:chgData name="tuyết nguyễn thị ánh" userId="a6fbc05945fbe6a6" providerId="LiveId" clId="{41A3D93F-0C36-4E26-B69D-B2084CF818E5}" dt="2023-07-28T01:20:41.827" v="7919"/>
          <ac:picMkLst>
            <pc:docMk/>
            <pc:sldMk cId="2467884917" sldId="302"/>
            <ac:picMk id="10" creationId="{B1039A40-7248-525E-D55C-89231ADDC922}"/>
          </ac:picMkLst>
        </pc:picChg>
        <pc:cxnChg chg="add del mod">
          <ac:chgData name="tuyết nguyễn thị ánh" userId="a6fbc05945fbe6a6" providerId="LiveId" clId="{41A3D93F-0C36-4E26-B69D-B2084CF818E5}" dt="2023-07-28T01:20:44.737" v="7920" actId="478"/>
          <ac:cxnSpMkLst>
            <pc:docMk/>
            <pc:sldMk cId="2467884917" sldId="302"/>
            <ac:cxnSpMk id="8" creationId="{222107A2-7AA4-34D0-7080-48EABC8A9359}"/>
          </ac:cxnSpMkLst>
        </pc:cxnChg>
      </pc:sldChg>
      <pc:sldChg chg="addSp delSp modSp add mod modAnim">
        <pc:chgData name="tuyết nguyễn thị ánh" userId="a6fbc05945fbe6a6" providerId="LiveId" clId="{41A3D93F-0C36-4E26-B69D-B2084CF818E5}" dt="2023-07-28T03:18:41.407" v="11406"/>
        <pc:sldMkLst>
          <pc:docMk/>
          <pc:sldMk cId="465085103" sldId="303"/>
        </pc:sldMkLst>
        <pc:spChg chg="add mod">
          <ac:chgData name="tuyết nguyễn thị ánh" userId="a6fbc05945fbe6a6" providerId="LiveId" clId="{41A3D93F-0C36-4E26-B69D-B2084CF818E5}" dt="2023-07-28T01:25:52.299" v="8031" actId="20577"/>
          <ac:spMkLst>
            <pc:docMk/>
            <pc:sldMk cId="465085103" sldId="303"/>
            <ac:spMk id="3" creationId="{2EABB710-C473-3CF0-C40D-5E0CF67D1EF2}"/>
          </ac:spMkLst>
        </pc:spChg>
        <pc:spChg chg="del">
          <ac:chgData name="tuyết nguyễn thị ánh" userId="a6fbc05945fbe6a6" providerId="LiveId" clId="{41A3D93F-0C36-4E26-B69D-B2084CF818E5}" dt="2023-07-28T01:25:00.577" v="8019" actId="478"/>
          <ac:spMkLst>
            <pc:docMk/>
            <pc:sldMk cId="465085103" sldId="303"/>
            <ac:spMk id="13" creationId="{1647A826-F393-05AA-A19D-320873814624}"/>
          </ac:spMkLst>
        </pc:spChg>
        <pc:spChg chg="del">
          <ac:chgData name="tuyết nguyễn thị ánh" userId="a6fbc05945fbe6a6" providerId="LiveId" clId="{41A3D93F-0C36-4E26-B69D-B2084CF818E5}" dt="2023-07-28T01:24:59.046" v="8018" actId="478"/>
          <ac:spMkLst>
            <pc:docMk/>
            <pc:sldMk cId="465085103" sldId="303"/>
            <ac:spMk id="15" creationId="{6D715583-614F-72DA-6B5B-1C2C6B82E7A5}"/>
          </ac:spMkLst>
        </pc:spChg>
      </pc:sldChg>
      <pc:sldChg chg="add del">
        <pc:chgData name="tuyết nguyễn thị ánh" userId="a6fbc05945fbe6a6" providerId="LiveId" clId="{41A3D93F-0C36-4E26-B69D-B2084CF818E5}" dt="2023-07-28T01:26:36.002" v="8033" actId="2890"/>
        <pc:sldMkLst>
          <pc:docMk/>
          <pc:sldMk cId="1354444514" sldId="304"/>
        </pc:sldMkLst>
      </pc:sldChg>
      <pc:sldChg chg="addSp delSp modSp new mod modTransition modClrScheme modAnim chgLayout">
        <pc:chgData name="tuyết nguyễn thị ánh" userId="a6fbc05945fbe6a6" providerId="LiveId" clId="{41A3D93F-0C36-4E26-B69D-B2084CF818E5}" dt="2023-07-28T03:30:42.337" v="11655"/>
        <pc:sldMkLst>
          <pc:docMk/>
          <pc:sldMk cId="1879219318" sldId="304"/>
        </pc:sldMkLst>
        <pc:spChg chg="del">
          <ac:chgData name="tuyết nguyễn thị ánh" userId="a6fbc05945fbe6a6" providerId="LiveId" clId="{41A3D93F-0C36-4E26-B69D-B2084CF818E5}" dt="2023-07-28T01:26:54.376" v="8035" actId="478"/>
          <ac:spMkLst>
            <pc:docMk/>
            <pc:sldMk cId="1879219318" sldId="304"/>
            <ac:spMk id="2" creationId="{DCA6DB29-696F-284B-03F2-BE21B7BD9ABD}"/>
          </ac:spMkLst>
        </pc:spChg>
        <pc:spChg chg="del">
          <ac:chgData name="tuyết nguyễn thị ánh" userId="a6fbc05945fbe6a6" providerId="LiveId" clId="{41A3D93F-0C36-4E26-B69D-B2084CF818E5}" dt="2023-07-28T01:26:56.575" v="8036" actId="478"/>
          <ac:spMkLst>
            <pc:docMk/>
            <pc:sldMk cId="1879219318" sldId="304"/>
            <ac:spMk id="3" creationId="{6238E87B-BF1B-D412-9C18-FA82D621E73A}"/>
          </ac:spMkLst>
        </pc:spChg>
        <pc:spChg chg="add del mod">
          <ac:chgData name="tuyết nguyễn thị ánh" userId="a6fbc05945fbe6a6" providerId="LiveId" clId="{41A3D93F-0C36-4E26-B69D-B2084CF818E5}" dt="2023-07-28T01:28:19.626" v="8038" actId="478"/>
          <ac:spMkLst>
            <pc:docMk/>
            <pc:sldMk cId="1879219318" sldId="304"/>
            <ac:spMk id="4" creationId="{0679F021-0023-2D20-A177-4D85387705F0}"/>
          </ac:spMkLst>
        </pc:spChg>
        <pc:spChg chg="add del mod">
          <ac:chgData name="tuyết nguyễn thị ánh" userId="a6fbc05945fbe6a6" providerId="LiveId" clId="{41A3D93F-0C36-4E26-B69D-B2084CF818E5}" dt="2023-07-28T01:28:20.598" v="8039" actId="478"/>
          <ac:spMkLst>
            <pc:docMk/>
            <pc:sldMk cId="1879219318" sldId="304"/>
            <ac:spMk id="5" creationId="{BAD63FD5-7F41-3FBC-5156-B97EE3CFF25B}"/>
          </ac:spMkLst>
        </pc:spChg>
        <pc:spChg chg="add mod">
          <ac:chgData name="tuyết nguyễn thị ánh" userId="a6fbc05945fbe6a6" providerId="LiveId" clId="{41A3D93F-0C36-4E26-B69D-B2084CF818E5}" dt="2023-07-28T01:38:22.444" v="8288" actId="1076"/>
          <ac:spMkLst>
            <pc:docMk/>
            <pc:sldMk cId="1879219318" sldId="304"/>
            <ac:spMk id="6" creationId="{9360D1E0-2BE9-87F1-C5D1-56BBCF490CA2}"/>
          </ac:spMkLst>
        </pc:spChg>
        <pc:spChg chg="add mod">
          <ac:chgData name="tuyết nguyễn thị ánh" userId="a6fbc05945fbe6a6" providerId="LiveId" clId="{41A3D93F-0C36-4E26-B69D-B2084CF818E5}" dt="2023-07-28T01:38:22.444" v="8288" actId="1076"/>
          <ac:spMkLst>
            <pc:docMk/>
            <pc:sldMk cId="1879219318" sldId="304"/>
            <ac:spMk id="7" creationId="{4316D656-55C0-D622-A2AE-CA7228E31084}"/>
          </ac:spMkLst>
        </pc:spChg>
        <pc:spChg chg="add mod">
          <ac:chgData name="tuyết nguyễn thị ánh" userId="a6fbc05945fbe6a6" providerId="LiveId" clId="{41A3D93F-0C36-4E26-B69D-B2084CF818E5}" dt="2023-07-28T01:38:22.444" v="8288" actId="1076"/>
          <ac:spMkLst>
            <pc:docMk/>
            <pc:sldMk cId="1879219318" sldId="304"/>
            <ac:spMk id="8" creationId="{280E207D-C263-CCC1-1191-1464AAE5E693}"/>
          </ac:spMkLst>
        </pc:spChg>
        <pc:spChg chg="mod">
          <ac:chgData name="tuyết nguyễn thị ánh" userId="a6fbc05945fbe6a6" providerId="LiveId" clId="{41A3D93F-0C36-4E26-B69D-B2084CF818E5}" dt="2023-07-28T01:29:58.778" v="8050"/>
          <ac:spMkLst>
            <pc:docMk/>
            <pc:sldMk cId="1879219318" sldId="304"/>
            <ac:spMk id="11" creationId="{40328359-3DFD-3845-860B-2F4FDE27EC31}"/>
          </ac:spMkLst>
        </pc:spChg>
        <pc:spChg chg="add mod ord">
          <ac:chgData name="tuyết nguyễn thị ánh" userId="a6fbc05945fbe6a6" providerId="LiveId" clId="{41A3D93F-0C36-4E26-B69D-B2084CF818E5}" dt="2023-07-28T03:18:58.310" v="11409" actId="1076"/>
          <ac:spMkLst>
            <pc:docMk/>
            <pc:sldMk cId="1879219318" sldId="304"/>
            <ac:spMk id="13" creationId="{0579AB13-91BC-8FA7-7407-35832C9AC295}"/>
          </ac:spMkLst>
        </pc:spChg>
        <pc:grpChg chg="add mod">
          <ac:chgData name="tuyết nguyễn thị ánh" userId="a6fbc05945fbe6a6" providerId="LiveId" clId="{41A3D93F-0C36-4E26-B69D-B2084CF818E5}" dt="2023-07-28T01:39:19.625" v="8319" actId="1076"/>
          <ac:grpSpMkLst>
            <pc:docMk/>
            <pc:sldMk cId="1879219318" sldId="304"/>
            <ac:grpSpMk id="9" creationId="{F5779E7D-7030-0416-1C55-B17D673075F9}"/>
          </ac:grpSpMkLst>
        </pc:grpChg>
        <pc:picChg chg="mod">
          <ac:chgData name="tuyết nguyễn thị ánh" userId="a6fbc05945fbe6a6" providerId="LiveId" clId="{41A3D93F-0C36-4E26-B69D-B2084CF818E5}" dt="2023-07-28T01:29:58.778" v="8050"/>
          <ac:picMkLst>
            <pc:docMk/>
            <pc:sldMk cId="1879219318" sldId="304"/>
            <ac:picMk id="10" creationId="{5082F274-8B00-7E84-AAC3-A6AEDDE4A517}"/>
          </ac:picMkLst>
        </pc:picChg>
        <pc:picChg chg="add mod">
          <ac:chgData name="tuyết nguyễn thị ánh" userId="a6fbc05945fbe6a6" providerId="LiveId" clId="{41A3D93F-0C36-4E26-B69D-B2084CF818E5}" dt="2023-07-28T01:40:19.158" v="8322" actId="1076"/>
          <ac:picMkLst>
            <pc:docMk/>
            <pc:sldMk cId="1879219318" sldId="304"/>
            <ac:picMk id="15" creationId="{F1202931-E9E6-56B9-CA8A-8A874D67F034}"/>
          </ac:picMkLst>
        </pc:picChg>
      </pc:sldChg>
      <pc:sldChg chg="modSp add mod ord modTransition">
        <pc:chgData name="tuyết nguyễn thị ánh" userId="a6fbc05945fbe6a6" providerId="LiveId" clId="{41A3D93F-0C36-4E26-B69D-B2084CF818E5}" dt="2023-07-28T03:30:39.292" v="11654"/>
        <pc:sldMkLst>
          <pc:docMk/>
          <pc:sldMk cId="1221492544" sldId="305"/>
        </pc:sldMkLst>
        <pc:spChg chg="mod">
          <ac:chgData name="tuyết nguyễn thị ánh" userId="a6fbc05945fbe6a6" providerId="LiveId" clId="{41A3D93F-0C36-4E26-B69D-B2084CF818E5}" dt="2023-07-28T01:45:30.797" v="8399" actId="20577"/>
          <ac:spMkLst>
            <pc:docMk/>
            <pc:sldMk cId="1221492544" sldId="305"/>
            <ac:spMk id="6" creationId="{BC2CD061-364E-1163-24E5-74B70E9EADAC}"/>
          </ac:spMkLst>
        </pc:spChg>
      </pc:sldChg>
      <pc:sldChg chg="addSp delSp modSp add mod delAnim modAnim">
        <pc:chgData name="tuyết nguyễn thị ánh" userId="a6fbc05945fbe6a6" providerId="LiveId" clId="{41A3D93F-0C36-4E26-B69D-B2084CF818E5}" dt="2023-07-28T03:19:16.367" v="11413"/>
        <pc:sldMkLst>
          <pc:docMk/>
          <pc:sldMk cId="476442751" sldId="306"/>
        </pc:sldMkLst>
        <pc:spChg chg="add mod">
          <ac:chgData name="tuyết nguyễn thị ánh" userId="a6fbc05945fbe6a6" providerId="LiveId" clId="{41A3D93F-0C36-4E26-B69D-B2084CF818E5}" dt="2023-07-28T01:44:25.494" v="8368" actId="20577"/>
          <ac:spMkLst>
            <pc:docMk/>
            <pc:sldMk cId="476442751" sldId="306"/>
            <ac:spMk id="3" creationId="{53CB71D4-8FC4-0990-342E-81A4656C518B}"/>
          </ac:spMkLst>
        </pc:spChg>
        <pc:spChg chg="mod">
          <ac:chgData name="tuyết nguyễn thị ánh" userId="a6fbc05945fbe6a6" providerId="LiveId" clId="{41A3D93F-0C36-4E26-B69D-B2084CF818E5}" dt="2023-07-28T01:44:15.157" v="8355"/>
          <ac:spMkLst>
            <pc:docMk/>
            <pc:sldMk cId="476442751" sldId="306"/>
            <ac:spMk id="12" creationId="{38D6C68A-CC9F-D4EC-3CCD-F3BD2552F2E2}"/>
          </ac:spMkLst>
        </pc:spChg>
        <pc:spChg chg="del">
          <ac:chgData name="tuyết nguyễn thị ánh" userId="a6fbc05945fbe6a6" providerId="LiveId" clId="{41A3D93F-0C36-4E26-B69D-B2084CF818E5}" dt="2023-07-28T01:41:22.427" v="8324" actId="478"/>
          <ac:spMkLst>
            <pc:docMk/>
            <pc:sldMk cId="476442751" sldId="306"/>
            <ac:spMk id="13" creationId="{0579AB13-91BC-8FA7-7407-35832C9AC295}"/>
          </ac:spMkLst>
        </pc:spChg>
        <pc:grpChg chg="add mod">
          <ac:chgData name="tuyết nguyễn thị ánh" userId="a6fbc05945fbe6a6" providerId="LiveId" clId="{41A3D93F-0C36-4E26-B69D-B2084CF818E5}" dt="2023-07-28T01:44:15.157" v="8355"/>
          <ac:grpSpMkLst>
            <pc:docMk/>
            <pc:sldMk cId="476442751" sldId="306"/>
            <ac:grpSpMk id="4" creationId="{355D8194-30D2-598F-3951-5CC999816330}"/>
          </ac:grpSpMkLst>
        </pc:grpChg>
        <pc:grpChg chg="del mod">
          <ac:chgData name="tuyết nguyễn thị ánh" userId="a6fbc05945fbe6a6" providerId="LiveId" clId="{41A3D93F-0C36-4E26-B69D-B2084CF818E5}" dt="2023-07-28T01:44:14.489" v="8354" actId="478"/>
          <ac:grpSpMkLst>
            <pc:docMk/>
            <pc:sldMk cId="476442751" sldId="306"/>
            <ac:grpSpMk id="9" creationId="{F5779E7D-7030-0416-1C55-B17D673075F9}"/>
          </ac:grpSpMkLst>
        </pc:grpChg>
        <pc:picChg chg="mod">
          <ac:chgData name="tuyết nguyễn thị ánh" userId="a6fbc05945fbe6a6" providerId="LiveId" clId="{41A3D93F-0C36-4E26-B69D-B2084CF818E5}" dt="2023-07-28T01:44:15.157" v="8355"/>
          <ac:picMkLst>
            <pc:docMk/>
            <pc:sldMk cId="476442751" sldId="306"/>
            <ac:picMk id="5" creationId="{C32D7DCC-E151-1515-5463-4D8FEBF68F44}"/>
          </ac:picMkLst>
        </pc:picChg>
        <pc:picChg chg="mod">
          <ac:chgData name="tuyết nguyễn thị ánh" userId="a6fbc05945fbe6a6" providerId="LiveId" clId="{41A3D93F-0C36-4E26-B69D-B2084CF818E5}" dt="2023-07-28T01:43:33.730" v="8347" actId="1076"/>
          <ac:picMkLst>
            <pc:docMk/>
            <pc:sldMk cId="476442751" sldId="306"/>
            <ac:picMk id="15" creationId="{F1202931-E9E6-56B9-CA8A-8A874D67F034}"/>
          </ac:picMkLst>
        </pc:picChg>
      </pc:sldChg>
      <pc:sldChg chg="addSp delSp modSp new mod modTransition modClrScheme addAnim delAnim modAnim chgLayout">
        <pc:chgData name="tuyết nguyễn thị ánh" userId="a6fbc05945fbe6a6" providerId="LiveId" clId="{41A3D93F-0C36-4E26-B69D-B2084CF818E5}" dt="2023-07-28T03:30:46.213" v="11656"/>
        <pc:sldMkLst>
          <pc:docMk/>
          <pc:sldMk cId="1200594951" sldId="307"/>
        </pc:sldMkLst>
        <pc:spChg chg="del">
          <ac:chgData name="tuyết nguyễn thị ánh" userId="a6fbc05945fbe6a6" providerId="LiveId" clId="{41A3D93F-0C36-4E26-B69D-B2084CF818E5}" dt="2023-07-28T01:45:40.463" v="8400" actId="478"/>
          <ac:spMkLst>
            <pc:docMk/>
            <pc:sldMk cId="1200594951" sldId="307"/>
            <ac:spMk id="2" creationId="{51D56016-4F29-576A-04A7-7FC075DED960}"/>
          </ac:spMkLst>
        </pc:spChg>
        <pc:spChg chg="del">
          <ac:chgData name="tuyết nguyễn thị ánh" userId="a6fbc05945fbe6a6" providerId="LiveId" clId="{41A3D93F-0C36-4E26-B69D-B2084CF818E5}" dt="2023-07-28T01:45:41.321" v="8401" actId="478"/>
          <ac:spMkLst>
            <pc:docMk/>
            <pc:sldMk cId="1200594951" sldId="307"/>
            <ac:spMk id="3" creationId="{19F70B6C-89DA-0471-4D61-2BC72ADED8E1}"/>
          </ac:spMkLst>
        </pc:spChg>
        <pc:spChg chg="add mod">
          <ac:chgData name="tuyết nguyễn thị ánh" userId="a6fbc05945fbe6a6" providerId="LiveId" clId="{41A3D93F-0C36-4E26-B69D-B2084CF818E5}" dt="2023-07-28T01:50:59.821" v="9567" actId="1036"/>
          <ac:spMkLst>
            <pc:docMk/>
            <pc:sldMk cId="1200594951" sldId="307"/>
            <ac:spMk id="4" creationId="{22935CD8-C74C-DDDF-119B-2DA04031433F}"/>
          </ac:spMkLst>
        </pc:spChg>
        <pc:spChg chg="add del mod ord">
          <ac:chgData name="tuyết nguyễn thị ánh" userId="a6fbc05945fbe6a6" providerId="LiveId" clId="{41A3D93F-0C36-4E26-B69D-B2084CF818E5}" dt="2023-07-28T01:50:46.713" v="9559" actId="167"/>
          <ac:spMkLst>
            <pc:docMk/>
            <pc:sldMk cId="1200594951" sldId="307"/>
            <ac:spMk id="5" creationId="{E91EF768-1353-80C3-770D-C7D02DCE5D50}"/>
          </ac:spMkLst>
        </pc:spChg>
        <pc:spChg chg="add del mod ord">
          <ac:chgData name="tuyết nguyễn thị ánh" userId="a6fbc05945fbe6a6" providerId="LiveId" clId="{41A3D93F-0C36-4E26-B69D-B2084CF818E5}" dt="2023-07-28T01:45:48.843" v="8404" actId="478"/>
          <ac:spMkLst>
            <pc:docMk/>
            <pc:sldMk cId="1200594951" sldId="307"/>
            <ac:spMk id="6" creationId="{F2CC7424-0F15-DD96-57FC-86CB594AB7C8}"/>
          </ac:spMkLst>
        </pc:spChg>
        <pc:picChg chg="add mod">
          <ac:chgData name="tuyết nguyễn thị ánh" userId="a6fbc05945fbe6a6" providerId="LiveId" clId="{41A3D93F-0C36-4E26-B69D-B2084CF818E5}" dt="2023-07-28T01:51:39.594" v="9570" actId="1076"/>
          <ac:picMkLst>
            <pc:docMk/>
            <pc:sldMk cId="1200594951" sldId="307"/>
            <ac:picMk id="8" creationId="{7096D22A-2568-5083-0264-EB8B4583347F}"/>
          </ac:picMkLst>
        </pc:picChg>
        <pc:picChg chg="add mod modCrop">
          <ac:chgData name="tuyết nguyễn thị ánh" userId="a6fbc05945fbe6a6" providerId="LiveId" clId="{41A3D93F-0C36-4E26-B69D-B2084CF818E5}" dt="2023-07-28T01:52:44.616" v="9581" actId="1076"/>
          <ac:picMkLst>
            <pc:docMk/>
            <pc:sldMk cId="1200594951" sldId="307"/>
            <ac:picMk id="10" creationId="{CCC6E27E-60ED-8C4E-09B5-1CB5ECA8B23F}"/>
          </ac:picMkLst>
        </pc:picChg>
      </pc:sldChg>
      <pc:sldChg chg="addSp delSp modSp add mod delAnim modAnim">
        <pc:chgData name="tuyết nguyễn thị ánh" userId="a6fbc05945fbe6a6" providerId="LiveId" clId="{41A3D93F-0C36-4E26-B69D-B2084CF818E5}" dt="2023-07-28T03:19:59.187" v="11418"/>
        <pc:sldMkLst>
          <pc:docMk/>
          <pc:sldMk cId="3326083816" sldId="308"/>
        </pc:sldMkLst>
        <pc:spChg chg="mod">
          <ac:chgData name="tuyết nguyễn thị ánh" userId="a6fbc05945fbe6a6" providerId="LiveId" clId="{41A3D93F-0C36-4E26-B69D-B2084CF818E5}" dt="2023-07-28T01:53:01.638" v="9584" actId="1076"/>
          <ac:spMkLst>
            <pc:docMk/>
            <pc:sldMk cId="3326083816" sldId="308"/>
            <ac:spMk id="4" creationId="{22935CD8-C74C-DDDF-119B-2DA04031433F}"/>
          </ac:spMkLst>
        </pc:spChg>
        <pc:spChg chg="del">
          <ac:chgData name="tuyết nguyễn thị ánh" userId="a6fbc05945fbe6a6" providerId="LiveId" clId="{41A3D93F-0C36-4E26-B69D-B2084CF818E5}" dt="2023-07-28T01:52:59.531" v="9583" actId="478"/>
          <ac:spMkLst>
            <pc:docMk/>
            <pc:sldMk cId="3326083816" sldId="308"/>
            <ac:spMk id="5" creationId="{E91EF768-1353-80C3-770D-C7D02DCE5D50}"/>
          </ac:spMkLst>
        </pc:spChg>
        <pc:spChg chg="mod">
          <ac:chgData name="tuyết nguyễn thị ánh" userId="a6fbc05945fbe6a6" providerId="LiveId" clId="{41A3D93F-0C36-4E26-B69D-B2084CF818E5}" dt="2023-07-28T01:53:08.186" v="9585"/>
          <ac:spMkLst>
            <pc:docMk/>
            <pc:sldMk cId="3326083816" sldId="308"/>
            <ac:spMk id="6" creationId="{5EAFEE50-B4E5-ED80-CC31-BB5794BB2FFA}"/>
          </ac:spMkLst>
        </pc:spChg>
        <pc:spChg chg="add mod">
          <ac:chgData name="tuyết nguyễn thị ánh" userId="a6fbc05945fbe6a6" providerId="LiveId" clId="{41A3D93F-0C36-4E26-B69D-B2084CF818E5}" dt="2023-07-28T01:54:51.122" v="9607"/>
          <ac:spMkLst>
            <pc:docMk/>
            <pc:sldMk cId="3326083816" sldId="308"/>
            <ac:spMk id="9" creationId="{EC75F7C6-DFD3-8F7E-1083-7977597ADA6C}"/>
          </ac:spMkLst>
        </pc:spChg>
        <pc:spChg chg="add mod">
          <ac:chgData name="tuyết nguyễn thị ánh" userId="a6fbc05945fbe6a6" providerId="LiveId" clId="{41A3D93F-0C36-4E26-B69D-B2084CF818E5}" dt="2023-07-28T01:54:55.571" v="9608"/>
          <ac:spMkLst>
            <pc:docMk/>
            <pc:sldMk cId="3326083816" sldId="308"/>
            <ac:spMk id="12" creationId="{62991FA0-C9A5-E054-BA69-D8146B975B9E}"/>
          </ac:spMkLst>
        </pc:spChg>
        <pc:grpChg chg="add mod">
          <ac:chgData name="tuyết nguyễn thị ánh" userId="a6fbc05945fbe6a6" providerId="LiveId" clId="{41A3D93F-0C36-4E26-B69D-B2084CF818E5}" dt="2023-07-28T01:53:44.072" v="9595" actId="1076"/>
          <ac:grpSpMkLst>
            <pc:docMk/>
            <pc:sldMk cId="3326083816" sldId="308"/>
            <ac:grpSpMk id="2" creationId="{3CE50DBA-FEA2-EBAC-5428-6D1A1828B3F3}"/>
          </ac:grpSpMkLst>
        </pc:grpChg>
        <pc:picChg chg="mod">
          <ac:chgData name="tuyết nguyễn thị ánh" userId="a6fbc05945fbe6a6" providerId="LiveId" clId="{41A3D93F-0C36-4E26-B69D-B2084CF818E5}" dt="2023-07-28T01:53:08.186" v="9585"/>
          <ac:picMkLst>
            <pc:docMk/>
            <pc:sldMk cId="3326083816" sldId="308"/>
            <ac:picMk id="3" creationId="{62DD3B59-851C-8050-C511-600792BC1CFD}"/>
          </ac:picMkLst>
        </pc:picChg>
      </pc:sldChg>
      <pc:sldChg chg="addSp delSp modSp add mod modAnim">
        <pc:chgData name="tuyết nguyễn thị ánh" userId="a6fbc05945fbe6a6" providerId="LiveId" clId="{41A3D93F-0C36-4E26-B69D-B2084CF818E5}" dt="2023-07-28T03:20:24.243" v="11422"/>
        <pc:sldMkLst>
          <pc:docMk/>
          <pc:sldMk cId="3668475401" sldId="309"/>
        </pc:sldMkLst>
        <pc:spChg chg="add mod">
          <ac:chgData name="tuyết nguyễn thị ánh" userId="a6fbc05945fbe6a6" providerId="LiveId" clId="{41A3D93F-0C36-4E26-B69D-B2084CF818E5}" dt="2023-07-28T01:56:29.911" v="9642" actId="1076"/>
          <ac:spMkLst>
            <pc:docMk/>
            <pc:sldMk cId="3668475401" sldId="309"/>
            <ac:spMk id="7" creationId="{8D322C9E-F620-6F7B-CF13-0B3484279521}"/>
          </ac:spMkLst>
        </pc:spChg>
        <pc:spChg chg="del">
          <ac:chgData name="tuyết nguyễn thị ánh" userId="a6fbc05945fbe6a6" providerId="LiveId" clId="{41A3D93F-0C36-4E26-B69D-B2084CF818E5}" dt="2023-07-28T01:55:02.782" v="9611" actId="478"/>
          <ac:spMkLst>
            <pc:docMk/>
            <pc:sldMk cId="3668475401" sldId="309"/>
            <ac:spMk id="9" creationId="{EC75F7C6-DFD3-8F7E-1083-7977597ADA6C}"/>
          </ac:spMkLst>
        </pc:spChg>
        <pc:spChg chg="del">
          <ac:chgData name="tuyết nguyễn thị ánh" userId="a6fbc05945fbe6a6" providerId="LiveId" clId="{41A3D93F-0C36-4E26-B69D-B2084CF818E5}" dt="2023-07-28T01:55:01.889" v="9610" actId="478"/>
          <ac:spMkLst>
            <pc:docMk/>
            <pc:sldMk cId="3668475401" sldId="309"/>
            <ac:spMk id="12" creationId="{62991FA0-C9A5-E054-BA69-D8146B975B9E}"/>
          </ac:spMkLst>
        </pc:spChg>
        <pc:picChg chg="mod">
          <ac:chgData name="tuyết nguyễn thị ánh" userId="a6fbc05945fbe6a6" providerId="LiveId" clId="{41A3D93F-0C36-4E26-B69D-B2084CF818E5}" dt="2023-07-28T01:56:35.300" v="9643" actId="1076"/>
          <ac:picMkLst>
            <pc:docMk/>
            <pc:sldMk cId="3668475401" sldId="309"/>
            <ac:picMk id="10" creationId="{CCC6E27E-60ED-8C4E-09B5-1CB5ECA8B23F}"/>
          </ac:picMkLst>
        </pc:picChg>
      </pc:sldChg>
      <pc:sldChg chg="addSp delSp modSp new mod modTransition modClrScheme modAnim chgLayout">
        <pc:chgData name="tuyết nguyễn thị ánh" userId="a6fbc05945fbe6a6" providerId="LiveId" clId="{41A3D93F-0C36-4E26-B69D-B2084CF818E5}" dt="2023-07-28T03:31:16.256" v="11659"/>
        <pc:sldMkLst>
          <pc:docMk/>
          <pc:sldMk cId="397142810" sldId="310"/>
        </pc:sldMkLst>
        <pc:spChg chg="del mod ord">
          <ac:chgData name="tuyết nguyễn thị ánh" userId="a6fbc05945fbe6a6" providerId="LiveId" clId="{41A3D93F-0C36-4E26-B69D-B2084CF818E5}" dt="2023-07-28T01:58:57.897" v="9645" actId="700"/>
          <ac:spMkLst>
            <pc:docMk/>
            <pc:sldMk cId="397142810" sldId="310"/>
            <ac:spMk id="2" creationId="{8D86DF14-7D4B-4759-C7DA-9B43A837017C}"/>
          </ac:spMkLst>
        </pc:spChg>
        <pc:spChg chg="add del mod ord">
          <ac:chgData name="tuyết nguyễn thị ánh" userId="a6fbc05945fbe6a6" providerId="LiveId" clId="{41A3D93F-0C36-4E26-B69D-B2084CF818E5}" dt="2023-07-28T01:59:01.285" v="9648" actId="478"/>
          <ac:spMkLst>
            <pc:docMk/>
            <pc:sldMk cId="397142810" sldId="310"/>
            <ac:spMk id="3" creationId="{12BCA6C5-680D-F1F9-B7A5-92BD79D8DF8A}"/>
          </ac:spMkLst>
        </pc:spChg>
        <pc:spChg chg="add del mod ord">
          <ac:chgData name="tuyết nguyễn thị ánh" userId="a6fbc05945fbe6a6" providerId="LiveId" clId="{41A3D93F-0C36-4E26-B69D-B2084CF818E5}" dt="2023-07-28T01:58:59.683" v="9646" actId="478"/>
          <ac:spMkLst>
            <pc:docMk/>
            <pc:sldMk cId="397142810" sldId="310"/>
            <ac:spMk id="4" creationId="{C70B66F7-EB2D-FE23-120D-84397043D41F}"/>
          </ac:spMkLst>
        </pc:spChg>
        <pc:spChg chg="add del mod ord">
          <ac:chgData name="tuyết nguyễn thị ánh" userId="a6fbc05945fbe6a6" providerId="LiveId" clId="{41A3D93F-0C36-4E26-B69D-B2084CF818E5}" dt="2023-07-28T01:59:00.486" v="9647" actId="478"/>
          <ac:spMkLst>
            <pc:docMk/>
            <pc:sldMk cId="397142810" sldId="310"/>
            <ac:spMk id="5" creationId="{626B0238-3CD7-BACF-77A4-2CF5014A29A5}"/>
          </ac:spMkLst>
        </pc:spChg>
        <pc:spChg chg="add mod">
          <ac:chgData name="tuyết nguyễn thị ánh" userId="a6fbc05945fbe6a6" providerId="LiveId" clId="{41A3D93F-0C36-4E26-B69D-B2084CF818E5}" dt="2023-07-28T02:16:30.747" v="10008" actId="1076"/>
          <ac:spMkLst>
            <pc:docMk/>
            <pc:sldMk cId="397142810" sldId="310"/>
            <ac:spMk id="6" creationId="{0F1744CF-8976-F64E-E647-2EAAD1291C59}"/>
          </ac:spMkLst>
        </pc:spChg>
        <pc:spChg chg="add mod">
          <ac:chgData name="tuyết nguyễn thị ánh" userId="a6fbc05945fbe6a6" providerId="LiveId" clId="{41A3D93F-0C36-4E26-B69D-B2084CF818E5}" dt="2023-07-28T02:00:20.910" v="9722" actId="20577"/>
          <ac:spMkLst>
            <pc:docMk/>
            <pc:sldMk cId="397142810" sldId="310"/>
            <ac:spMk id="7" creationId="{1971151D-3A78-8F49-F38B-476220C026B9}"/>
          </ac:spMkLst>
        </pc:spChg>
        <pc:spChg chg="add mod">
          <ac:chgData name="tuyết nguyễn thị ánh" userId="a6fbc05945fbe6a6" providerId="LiveId" clId="{41A3D93F-0C36-4E26-B69D-B2084CF818E5}" dt="2023-07-28T02:22:43.146" v="10347" actId="1035"/>
          <ac:spMkLst>
            <pc:docMk/>
            <pc:sldMk cId="397142810" sldId="310"/>
            <ac:spMk id="8" creationId="{42CFE885-A99C-46EE-EBD9-D47D4E758919}"/>
          </ac:spMkLst>
        </pc:spChg>
        <pc:spChg chg="add mod">
          <ac:chgData name="tuyết nguyễn thị ánh" userId="a6fbc05945fbe6a6" providerId="LiveId" clId="{41A3D93F-0C36-4E26-B69D-B2084CF818E5}" dt="2023-07-28T02:23:31.640" v="10353" actId="1035"/>
          <ac:spMkLst>
            <pc:docMk/>
            <pc:sldMk cId="397142810" sldId="310"/>
            <ac:spMk id="9" creationId="{D1383239-44F8-2AF7-BA4B-5D8435C63C11}"/>
          </ac:spMkLst>
        </pc:spChg>
      </pc:sldChg>
      <pc:sldChg chg="addSp delSp modSp add mod delAnim modAnim">
        <pc:chgData name="tuyết nguyễn thị ánh" userId="a6fbc05945fbe6a6" providerId="LiveId" clId="{41A3D93F-0C36-4E26-B69D-B2084CF818E5}" dt="2023-07-28T03:21:53.922" v="11434"/>
        <pc:sldMkLst>
          <pc:docMk/>
          <pc:sldMk cId="2525733255" sldId="311"/>
        </pc:sldMkLst>
        <pc:spChg chg="add mod">
          <ac:chgData name="tuyết nguyễn thị ánh" userId="a6fbc05945fbe6a6" providerId="LiveId" clId="{41A3D93F-0C36-4E26-B69D-B2084CF818E5}" dt="2023-07-28T02:30:04.961" v="10763" actId="1076"/>
          <ac:spMkLst>
            <pc:docMk/>
            <pc:sldMk cId="2525733255" sldId="311"/>
            <ac:spMk id="2" creationId="{0F66B65F-FAB2-6400-A9E4-4F9A97FB3715}"/>
          </ac:spMkLst>
        </pc:spChg>
        <pc:spChg chg="add mod">
          <ac:chgData name="tuyết nguyễn thị ánh" userId="a6fbc05945fbe6a6" providerId="LiveId" clId="{41A3D93F-0C36-4E26-B69D-B2084CF818E5}" dt="2023-07-28T02:30:04.961" v="10763" actId="1076"/>
          <ac:spMkLst>
            <pc:docMk/>
            <pc:sldMk cId="2525733255" sldId="311"/>
            <ac:spMk id="4" creationId="{74CF9D52-3148-58AE-B0FE-9CCA129F0420}"/>
          </ac:spMkLst>
        </pc:spChg>
        <pc:spChg chg="del">
          <ac:chgData name="tuyết nguyễn thị ánh" userId="a6fbc05945fbe6a6" providerId="LiveId" clId="{41A3D93F-0C36-4E26-B69D-B2084CF818E5}" dt="2023-07-28T02:17:55.334" v="10017" actId="478"/>
          <ac:spMkLst>
            <pc:docMk/>
            <pc:sldMk cId="2525733255" sldId="311"/>
            <ac:spMk id="6" creationId="{0F1744CF-8976-F64E-E647-2EAAD1291C59}"/>
          </ac:spMkLst>
        </pc:spChg>
        <pc:spChg chg="del">
          <ac:chgData name="tuyết nguyễn thị ánh" userId="a6fbc05945fbe6a6" providerId="LiveId" clId="{41A3D93F-0C36-4E26-B69D-B2084CF818E5}" dt="2023-07-28T02:17:23.412" v="10016" actId="478"/>
          <ac:spMkLst>
            <pc:docMk/>
            <pc:sldMk cId="2525733255" sldId="311"/>
            <ac:spMk id="7" creationId="{1971151D-3A78-8F49-F38B-476220C026B9}"/>
          </ac:spMkLst>
        </pc:spChg>
        <pc:spChg chg="del">
          <ac:chgData name="tuyết nguyễn thị ánh" userId="a6fbc05945fbe6a6" providerId="LiveId" clId="{41A3D93F-0C36-4E26-B69D-B2084CF818E5}" dt="2023-07-28T02:17:22.386" v="10015" actId="478"/>
          <ac:spMkLst>
            <pc:docMk/>
            <pc:sldMk cId="2525733255" sldId="311"/>
            <ac:spMk id="8" creationId="{42CFE885-A99C-46EE-EBD9-D47D4E758919}"/>
          </ac:spMkLst>
        </pc:spChg>
        <pc:spChg chg="del">
          <ac:chgData name="tuyết nguyễn thị ánh" userId="a6fbc05945fbe6a6" providerId="LiveId" clId="{41A3D93F-0C36-4E26-B69D-B2084CF818E5}" dt="2023-07-28T02:17:21.319" v="10014" actId="478"/>
          <ac:spMkLst>
            <pc:docMk/>
            <pc:sldMk cId="2525733255" sldId="311"/>
            <ac:spMk id="9" creationId="{D1383239-44F8-2AF7-BA4B-5D8435C63C11}"/>
          </ac:spMkLst>
        </pc:spChg>
        <pc:spChg chg="mod">
          <ac:chgData name="tuyết nguyễn thị ánh" userId="a6fbc05945fbe6a6" providerId="LiveId" clId="{41A3D93F-0C36-4E26-B69D-B2084CF818E5}" dt="2023-07-28T02:26:27.290" v="10441"/>
          <ac:spMkLst>
            <pc:docMk/>
            <pc:sldMk cId="2525733255" sldId="311"/>
            <ac:spMk id="11" creationId="{D0B61471-6A87-CADC-626E-EEBC6F8C163C}"/>
          </ac:spMkLst>
        </pc:spChg>
        <pc:spChg chg="add mod">
          <ac:chgData name="tuyết nguyễn thị ánh" userId="a6fbc05945fbe6a6" providerId="LiveId" clId="{41A3D93F-0C36-4E26-B69D-B2084CF818E5}" dt="2023-07-28T03:21:40.647" v="11431" actId="20577"/>
          <ac:spMkLst>
            <pc:docMk/>
            <pc:sldMk cId="2525733255" sldId="311"/>
            <ac:spMk id="12" creationId="{6B8237AF-7F00-5079-5BB6-CCCBC5D37F3B}"/>
          </ac:spMkLst>
        </pc:spChg>
        <pc:spChg chg="add mod">
          <ac:chgData name="tuyết nguyễn thị ánh" userId="a6fbc05945fbe6a6" providerId="LiveId" clId="{41A3D93F-0C36-4E26-B69D-B2084CF818E5}" dt="2023-07-28T02:31:28.611" v="10799" actId="14100"/>
          <ac:spMkLst>
            <pc:docMk/>
            <pc:sldMk cId="2525733255" sldId="311"/>
            <ac:spMk id="13" creationId="{F9B05356-3BEA-FFF6-F8C6-366D1711A783}"/>
          </ac:spMkLst>
        </pc:spChg>
        <pc:spChg chg="add mod">
          <ac:chgData name="tuyết nguyễn thị ánh" userId="a6fbc05945fbe6a6" providerId="LiveId" clId="{41A3D93F-0C36-4E26-B69D-B2084CF818E5}" dt="2023-07-28T02:32:17.894" v="10846" actId="113"/>
          <ac:spMkLst>
            <pc:docMk/>
            <pc:sldMk cId="2525733255" sldId="311"/>
            <ac:spMk id="14" creationId="{E7218413-214F-F165-8544-8F685D214E71}"/>
          </ac:spMkLst>
        </pc:spChg>
        <pc:grpChg chg="add mod">
          <ac:chgData name="tuyết nguyễn thị ánh" userId="a6fbc05945fbe6a6" providerId="LiveId" clId="{41A3D93F-0C36-4E26-B69D-B2084CF818E5}" dt="2023-07-28T02:31:06.452" v="10793" actId="1076"/>
          <ac:grpSpMkLst>
            <pc:docMk/>
            <pc:sldMk cId="2525733255" sldId="311"/>
            <ac:grpSpMk id="5" creationId="{FDCAFDD3-7B06-CF4B-4025-C29DDF3E7997}"/>
          </ac:grpSpMkLst>
        </pc:grpChg>
        <pc:picChg chg="add mod">
          <ac:chgData name="tuyết nguyễn thị ánh" userId="a6fbc05945fbe6a6" providerId="LiveId" clId="{41A3D93F-0C36-4E26-B69D-B2084CF818E5}" dt="2023-07-28T02:18:08.073" v="10021" actId="1076"/>
          <ac:picMkLst>
            <pc:docMk/>
            <pc:sldMk cId="2525733255" sldId="311"/>
            <ac:picMk id="3" creationId="{48650B38-8399-DE63-F452-CE523BFF9B1B}"/>
          </ac:picMkLst>
        </pc:picChg>
        <pc:picChg chg="mod">
          <ac:chgData name="tuyết nguyễn thị ánh" userId="a6fbc05945fbe6a6" providerId="LiveId" clId="{41A3D93F-0C36-4E26-B69D-B2084CF818E5}" dt="2023-07-28T02:26:27.290" v="10441"/>
          <ac:picMkLst>
            <pc:docMk/>
            <pc:sldMk cId="2525733255" sldId="311"/>
            <ac:picMk id="10" creationId="{413CBFFB-FDC3-DDE0-609E-C7D58AD54DCC}"/>
          </ac:picMkLst>
        </pc:picChg>
      </pc:sldChg>
      <pc:sldChg chg="addSp delSp modSp new mod modTransition modClrScheme modAnim chgLayout">
        <pc:chgData name="tuyết nguyễn thị ánh" userId="a6fbc05945fbe6a6" providerId="LiveId" clId="{41A3D93F-0C36-4E26-B69D-B2084CF818E5}" dt="2023-07-28T03:31:20.432" v="11660"/>
        <pc:sldMkLst>
          <pc:docMk/>
          <pc:sldMk cId="3131755645" sldId="312"/>
        </pc:sldMkLst>
        <pc:spChg chg="del mod ord">
          <ac:chgData name="tuyết nguyễn thị ánh" userId="a6fbc05945fbe6a6" providerId="LiveId" clId="{41A3D93F-0C36-4E26-B69D-B2084CF818E5}" dt="2023-07-28T02:32:47.678" v="10848" actId="700"/>
          <ac:spMkLst>
            <pc:docMk/>
            <pc:sldMk cId="3131755645" sldId="312"/>
            <ac:spMk id="2" creationId="{E111E13A-1F3F-0558-98BE-5E417377D3E1}"/>
          </ac:spMkLst>
        </pc:spChg>
        <pc:spChg chg="del">
          <ac:chgData name="tuyết nguyễn thị ánh" userId="a6fbc05945fbe6a6" providerId="LiveId" clId="{41A3D93F-0C36-4E26-B69D-B2084CF818E5}" dt="2023-07-28T02:32:47.678" v="10848" actId="700"/>
          <ac:spMkLst>
            <pc:docMk/>
            <pc:sldMk cId="3131755645" sldId="312"/>
            <ac:spMk id="3" creationId="{2975F507-B98A-B5B5-F157-0705B0181019}"/>
          </ac:spMkLst>
        </pc:spChg>
        <pc:spChg chg="del mod ord">
          <ac:chgData name="tuyết nguyễn thị ánh" userId="a6fbc05945fbe6a6" providerId="LiveId" clId="{41A3D93F-0C36-4E26-B69D-B2084CF818E5}" dt="2023-07-28T02:32:47.678" v="10848" actId="700"/>
          <ac:spMkLst>
            <pc:docMk/>
            <pc:sldMk cId="3131755645" sldId="312"/>
            <ac:spMk id="4" creationId="{37E88A48-0533-D339-1D1C-F857F22E2BBE}"/>
          </ac:spMkLst>
        </pc:spChg>
        <pc:spChg chg="add del mod ord">
          <ac:chgData name="tuyết nguyễn thị ánh" userId="a6fbc05945fbe6a6" providerId="LiveId" clId="{41A3D93F-0C36-4E26-B69D-B2084CF818E5}" dt="2023-07-28T02:33:17.821" v="10849" actId="478"/>
          <ac:spMkLst>
            <pc:docMk/>
            <pc:sldMk cId="3131755645" sldId="312"/>
            <ac:spMk id="5" creationId="{6DB9CE4E-66F0-1939-B1FB-DCB797063A23}"/>
          </ac:spMkLst>
        </pc:spChg>
        <pc:spChg chg="add del mod ord">
          <ac:chgData name="tuyết nguyễn thị ánh" userId="a6fbc05945fbe6a6" providerId="LiveId" clId="{41A3D93F-0C36-4E26-B69D-B2084CF818E5}" dt="2023-07-28T02:33:29.031" v="10853" actId="478"/>
          <ac:spMkLst>
            <pc:docMk/>
            <pc:sldMk cId="3131755645" sldId="312"/>
            <ac:spMk id="6" creationId="{46775B93-F9BB-5283-FC1F-5476558CE56B}"/>
          </ac:spMkLst>
        </pc:spChg>
        <pc:spChg chg="add del mod ord">
          <ac:chgData name="tuyết nguyễn thị ánh" userId="a6fbc05945fbe6a6" providerId="LiveId" clId="{41A3D93F-0C36-4E26-B69D-B2084CF818E5}" dt="2023-07-28T02:33:27.513" v="10852" actId="478"/>
          <ac:spMkLst>
            <pc:docMk/>
            <pc:sldMk cId="3131755645" sldId="312"/>
            <ac:spMk id="7" creationId="{6982107F-E55F-E671-2F54-30A40BA8D63D}"/>
          </ac:spMkLst>
        </pc:spChg>
        <pc:spChg chg="add del mod ord">
          <ac:chgData name="tuyết nguyễn thị ánh" userId="a6fbc05945fbe6a6" providerId="LiveId" clId="{41A3D93F-0C36-4E26-B69D-B2084CF818E5}" dt="2023-07-28T02:33:35.426" v="10856" actId="478"/>
          <ac:spMkLst>
            <pc:docMk/>
            <pc:sldMk cId="3131755645" sldId="312"/>
            <ac:spMk id="8" creationId="{9E52D59B-B6D3-945B-517F-FCE87C63E51F}"/>
          </ac:spMkLst>
        </pc:spChg>
        <pc:spChg chg="add del mod ord">
          <ac:chgData name="tuyết nguyễn thị ánh" userId="a6fbc05945fbe6a6" providerId="LiveId" clId="{41A3D93F-0C36-4E26-B69D-B2084CF818E5}" dt="2023-07-28T02:33:34.498" v="10855" actId="478"/>
          <ac:spMkLst>
            <pc:docMk/>
            <pc:sldMk cId="3131755645" sldId="312"/>
            <ac:spMk id="9" creationId="{48A12E23-ACFC-2077-2F4E-0B90320DC06A}"/>
          </ac:spMkLst>
        </pc:spChg>
        <pc:spChg chg="add del mod ord">
          <ac:chgData name="tuyết nguyễn thị ánh" userId="a6fbc05945fbe6a6" providerId="LiveId" clId="{41A3D93F-0C36-4E26-B69D-B2084CF818E5}" dt="2023-07-28T02:33:41.403" v="10859" actId="478"/>
          <ac:spMkLst>
            <pc:docMk/>
            <pc:sldMk cId="3131755645" sldId="312"/>
            <ac:spMk id="10" creationId="{8C0EC2F3-4A01-EB6E-C5B4-43C6E8F873E1}"/>
          </ac:spMkLst>
        </pc:spChg>
        <pc:spChg chg="add del mod ord">
          <ac:chgData name="tuyết nguyễn thị ánh" userId="a6fbc05945fbe6a6" providerId="LiveId" clId="{41A3D93F-0C36-4E26-B69D-B2084CF818E5}" dt="2023-07-28T02:33:39.897" v="10858" actId="478"/>
          <ac:spMkLst>
            <pc:docMk/>
            <pc:sldMk cId="3131755645" sldId="312"/>
            <ac:spMk id="11" creationId="{25F4547B-9E1C-7A3B-2717-634A13797654}"/>
          </ac:spMkLst>
        </pc:spChg>
        <pc:spChg chg="add del mod ord">
          <ac:chgData name="tuyết nguyễn thị ánh" userId="a6fbc05945fbe6a6" providerId="LiveId" clId="{41A3D93F-0C36-4E26-B69D-B2084CF818E5}" dt="2023-07-28T02:34:32.270" v="10899" actId="478"/>
          <ac:spMkLst>
            <pc:docMk/>
            <pc:sldMk cId="3131755645" sldId="312"/>
            <ac:spMk id="12" creationId="{CE1131BD-F454-7259-DA69-0BD29AF9B84E}"/>
          </ac:spMkLst>
        </pc:spChg>
        <pc:spChg chg="add del mod ord">
          <ac:chgData name="tuyết nguyễn thị ánh" userId="a6fbc05945fbe6a6" providerId="LiveId" clId="{41A3D93F-0C36-4E26-B69D-B2084CF818E5}" dt="2023-07-28T02:34:34.020" v="10900" actId="478"/>
          <ac:spMkLst>
            <pc:docMk/>
            <pc:sldMk cId="3131755645" sldId="312"/>
            <ac:spMk id="13" creationId="{168B7B2C-D393-F275-FDDD-24ADF4F70B9F}"/>
          </ac:spMkLst>
        </pc:spChg>
        <pc:spChg chg="add del mod ord">
          <ac:chgData name="tuyết nguyễn thị ánh" userId="a6fbc05945fbe6a6" providerId="LiveId" clId="{41A3D93F-0C36-4E26-B69D-B2084CF818E5}" dt="2023-07-28T02:34:35.210" v="10901" actId="478"/>
          <ac:spMkLst>
            <pc:docMk/>
            <pc:sldMk cId="3131755645" sldId="312"/>
            <ac:spMk id="14" creationId="{0CE38EE8-E73B-E1BC-3DD4-57AEFDB85BD0}"/>
          </ac:spMkLst>
        </pc:spChg>
        <pc:spChg chg="add mod ord">
          <ac:chgData name="tuyết nguyễn thị ánh" userId="a6fbc05945fbe6a6" providerId="LiveId" clId="{41A3D93F-0C36-4E26-B69D-B2084CF818E5}" dt="2023-07-28T02:44:01.344" v="10999" actId="1076"/>
          <ac:spMkLst>
            <pc:docMk/>
            <pc:sldMk cId="3131755645" sldId="312"/>
            <ac:spMk id="15" creationId="{53F72B7B-CF57-16AE-B218-1260B0E2B759}"/>
          </ac:spMkLst>
        </pc:spChg>
        <pc:spChg chg="add mod">
          <ac:chgData name="tuyết nguyễn thị ánh" userId="a6fbc05945fbe6a6" providerId="LiveId" clId="{41A3D93F-0C36-4E26-B69D-B2084CF818E5}" dt="2023-07-28T03:22:13.600" v="11435" actId="164"/>
          <ac:spMkLst>
            <pc:docMk/>
            <pc:sldMk cId="3131755645" sldId="312"/>
            <ac:spMk id="16" creationId="{5F350A7B-20AA-95D9-DE33-69EA4FB0CB7A}"/>
          </ac:spMkLst>
        </pc:spChg>
        <pc:spChg chg="add mod">
          <ac:chgData name="tuyết nguyễn thị ánh" userId="a6fbc05945fbe6a6" providerId="LiveId" clId="{41A3D93F-0C36-4E26-B69D-B2084CF818E5}" dt="2023-07-28T03:22:18.180" v="11436" actId="164"/>
          <ac:spMkLst>
            <pc:docMk/>
            <pc:sldMk cId="3131755645" sldId="312"/>
            <ac:spMk id="17" creationId="{1F6F4A12-45B6-40A6-7C99-324A76169422}"/>
          </ac:spMkLst>
        </pc:spChg>
        <pc:spChg chg="add mod">
          <ac:chgData name="tuyết nguyễn thị ánh" userId="a6fbc05945fbe6a6" providerId="LiveId" clId="{41A3D93F-0C36-4E26-B69D-B2084CF818E5}" dt="2023-07-28T03:22:24.976" v="11439" actId="164"/>
          <ac:spMkLst>
            <pc:docMk/>
            <pc:sldMk cId="3131755645" sldId="312"/>
            <ac:spMk id="18" creationId="{C2721CAD-D048-84C0-24AF-2BB9C2EC07F6}"/>
          </ac:spMkLst>
        </pc:spChg>
        <pc:spChg chg="add del mod ord">
          <ac:chgData name="tuyết nguyễn thị ánh" userId="a6fbc05945fbe6a6" providerId="LiveId" clId="{41A3D93F-0C36-4E26-B69D-B2084CF818E5}" dt="2023-07-28T02:42:19.038" v="10965" actId="700"/>
          <ac:spMkLst>
            <pc:docMk/>
            <pc:sldMk cId="3131755645" sldId="312"/>
            <ac:spMk id="19" creationId="{2F348DD1-9156-362F-35DA-1EFC1D6F29DB}"/>
          </ac:spMkLst>
        </pc:spChg>
        <pc:spChg chg="add del mod ord">
          <ac:chgData name="tuyết nguyễn thị ánh" userId="a6fbc05945fbe6a6" providerId="LiveId" clId="{41A3D93F-0C36-4E26-B69D-B2084CF818E5}" dt="2023-07-28T02:42:21.851" v="10966" actId="478"/>
          <ac:spMkLst>
            <pc:docMk/>
            <pc:sldMk cId="3131755645" sldId="312"/>
            <ac:spMk id="20" creationId="{89671731-C7E3-5544-2FBD-1C33051E150E}"/>
          </ac:spMkLst>
        </pc:spChg>
        <pc:spChg chg="add mod">
          <ac:chgData name="tuyết nguyễn thị ánh" userId="a6fbc05945fbe6a6" providerId="LiveId" clId="{41A3D93F-0C36-4E26-B69D-B2084CF818E5}" dt="2023-07-28T03:22:21.671" v="11438" actId="571"/>
          <ac:spMkLst>
            <pc:docMk/>
            <pc:sldMk cId="3131755645" sldId="312"/>
            <ac:spMk id="27" creationId="{7972BE70-4FCF-3E12-2277-C57498C76553}"/>
          </ac:spMkLst>
        </pc:spChg>
        <pc:grpChg chg="add mod">
          <ac:chgData name="tuyết nguyễn thị ánh" userId="a6fbc05945fbe6a6" providerId="LiveId" clId="{41A3D93F-0C36-4E26-B69D-B2084CF818E5}" dt="2023-07-28T03:22:13.600" v="11435" actId="164"/>
          <ac:grpSpMkLst>
            <pc:docMk/>
            <pc:sldMk cId="3131755645" sldId="312"/>
            <ac:grpSpMk id="25" creationId="{66AEF72B-8E3B-61D8-ADD0-6D1778597FEF}"/>
          </ac:grpSpMkLst>
        </pc:grpChg>
        <pc:grpChg chg="add mod">
          <ac:chgData name="tuyết nguyễn thị ánh" userId="a6fbc05945fbe6a6" providerId="LiveId" clId="{41A3D93F-0C36-4E26-B69D-B2084CF818E5}" dt="2023-07-28T03:22:18.180" v="11436" actId="164"/>
          <ac:grpSpMkLst>
            <pc:docMk/>
            <pc:sldMk cId="3131755645" sldId="312"/>
            <ac:grpSpMk id="26" creationId="{BD4DF8B6-55AE-10F1-1B45-56CAB62E33D9}"/>
          </ac:grpSpMkLst>
        </pc:grpChg>
        <pc:grpChg chg="add mod">
          <ac:chgData name="tuyết nguyễn thị ánh" userId="a6fbc05945fbe6a6" providerId="LiveId" clId="{41A3D93F-0C36-4E26-B69D-B2084CF818E5}" dt="2023-07-28T03:22:24.976" v="11439" actId="164"/>
          <ac:grpSpMkLst>
            <pc:docMk/>
            <pc:sldMk cId="3131755645" sldId="312"/>
            <ac:grpSpMk id="29" creationId="{78A096FC-0C3F-7005-FD91-56E179572B4F}"/>
          </ac:grpSpMkLst>
        </pc:grpChg>
        <pc:picChg chg="add mod">
          <ac:chgData name="tuyết nguyễn thị ánh" userId="a6fbc05945fbe6a6" providerId="LiveId" clId="{41A3D93F-0C36-4E26-B69D-B2084CF818E5}" dt="2023-07-28T03:22:13.600" v="11435" actId="164"/>
          <ac:picMkLst>
            <pc:docMk/>
            <pc:sldMk cId="3131755645" sldId="312"/>
            <ac:picMk id="22" creationId="{6D18C8E8-BD70-A393-271A-9F9DE5B52F4A}"/>
          </ac:picMkLst>
        </pc:picChg>
        <pc:picChg chg="add mod">
          <ac:chgData name="tuyết nguyễn thị ánh" userId="a6fbc05945fbe6a6" providerId="LiveId" clId="{41A3D93F-0C36-4E26-B69D-B2084CF818E5}" dt="2023-07-28T03:22:18.180" v="11436" actId="164"/>
          <ac:picMkLst>
            <pc:docMk/>
            <pc:sldMk cId="3131755645" sldId="312"/>
            <ac:picMk id="23" creationId="{7969865D-AFFA-84AE-87F3-17A297F74BDC}"/>
          </ac:picMkLst>
        </pc:picChg>
        <pc:picChg chg="add mod">
          <ac:chgData name="tuyết nguyễn thị ánh" userId="a6fbc05945fbe6a6" providerId="LiveId" clId="{41A3D93F-0C36-4E26-B69D-B2084CF818E5}" dt="2023-07-28T03:22:24.976" v="11439" actId="164"/>
          <ac:picMkLst>
            <pc:docMk/>
            <pc:sldMk cId="3131755645" sldId="312"/>
            <ac:picMk id="24" creationId="{9EEE959E-7907-27AC-AEAA-8F03DD96CCD1}"/>
          </ac:picMkLst>
        </pc:picChg>
        <pc:picChg chg="add mod">
          <ac:chgData name="tuyết nguyễn thị ánh" userId="a6fbc05945fbe6a6" providerId="LiveId" clId="{41A3D93F-0C36-4E26-B69D-B2084CF818E5}" dt="2023-07-28T03:22:21.671" v="11438" actId="571"/>
          <ac:picMkLst>
            <pc:docMk/>
            <pc:sldMk cId="3131755645" sldId="312"/>
            <ac:picMk id="28" creationId="{0A514B64-0E93-DA97-DF45-43AEC76DF840}"/>
          </ac:picMkLst>
        </pc:picChg>
      </pc:sldChg>
      <pc:sldChg chg="addSp delSp modSp new mod modTransition modClrScheme chgLayout">
        <pc:chgData name="tuyết nguyễn thị ánh" userId="a6fbc05945fbe6a6" providerId="LiveId" clId="{41A3D93F-0C36-4E26-B69D-B2084CF818E5}" dt="2023-07-28T03:29:09.278" v="11634"/>
        <pc:sldMkLst>
          <pc:docMk/>
          <pc:sldMk cId="936242598" sldId="313"/>
        </pc:sldMkLst>
        <pc:spChg chg="del">
          <ac:chgData name="tuyết nguyễn thị ánh" userId="a6fbc05945fbe6a6" providerId="LiveId" clId="{41A3D93F-0C36-4E26-B69D-B2084CF818E5}" dt="2023-07-28T03:23:33.767" v="11447" actId="700"/>
          <ac:spMkLst>
            <pc:docMk/>
            <pc:sldMk cId="936242598" sldId="313"/>
            <ac:spMk id="2" creationId="{11F028C5-174F-47F1-5820-B516E23A31A3}"/>
          </ac:spMkLst>
        </pc:spChg>
        <pc:spChg chg="add mod">
          <ac:chgData name="tuyết nguyễn thị ánh" userId="a6fbc05945fbe6a6" providerId="LiveId" clId="{41A3D93F-0C36-4E26-B69D-B2084CF818E5}" dt="2023-07-28T03:27:04.506" v="11633" actId="1076"/>
          <ac:spMkLst>
            <pc:docMk/>
            <pc:sldMk cId="936242598" sldId="313"/>
            <ac:spMk id="3" creationId="{90BF7E9F-2A52-DC02-8E1B-D2A5CE49F2B3}"/>
          </ac:spMkLst>
        </pc:spChg>
      </pc:sldChg>
      <pc:sldMasterChg chg="del delSldLayout">
        <pc:chgData name="tuyết nguyễn thị ánh" userId="a6fbc05945fbe6a6" providerId="LiveId" clId="{41A3D93F-0C36-4E26-B69D-B2084CF818E5}" dt="2023-07-27T11:52:42.880" v="4662" actId="47"/>
        <pc:sldMasterMkLst>
          <pc:docMk/>
          <pc:sldMasterMk cId="0" sldId="2147483671"/>
        </pc:sldMasterMkLst>
        <pc:sldLayoutChg chg="del">
          <pc:chgData name="tuyết nguyễn thị ánh" userId="a6fbc05945fbe6a6" providerId="LiveId" clId="{41A3D93F-0C36-4E26-B69D-B2084CF818E5}" dt="2023-07-27T11:52:41.845" v="4657" actId="47"/>
          <pc:sldLayoutMkLst>
            <pc:docMk/>
            <pc:sldMasterMk cId="0" sldId="2147483671"/>
            <pc:sldLayoutMk cId="0" sldId="2147483668"/>
          </pc:sldLayoutMkLst>
        </pc:sldLayoutChg>
        <pc:sldLayoutChg chg="del">
          <pc:chgData name="tuyết nguyễn thị ánh" userId="a6fbc05945fbe6a6" providerId="LiveId" clId="{41A3D93F-0C36-4E26-B69D-B2084CF818E5}" dt="2023-07-27T11:52:42.880" v="4662" actId="47"/>
          <pc:sldLayoutMkLst>
            <pc:docMk/>
            <pc:sldMasterMk cId="0" sldId="2147483671"/>
            <pc:sldLayoutMk cId="0"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5"/>
        <p:cNvGrpSpPr/>
        <p:nvPr/>
      </p:nvGrpSpPr>
      <p:grpSpPr>
        <a:xfrm>
          <a:off x="0" y="0"/>
          <a:ext cx="0" cy="0"/>
          <a:chOff x="0" y="0"/>
          <a:chExt cx="0" cy="0"/>
        </a:xfrm>
      </p:grpSpPr>
      <p:sp>
        <p:nvSpPr>
          <p:cNvPr id="8316" name="Google Shape;8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7" name="Google Shape;8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5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g1e41576c66f_0_34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g1e41576c66f_0_34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4"/>
        <p:cNvGrpSpPr/>
        <p:nvPr/>
      </p:nvGrpSpPr>
      <p:grpSpPr>
        <a:xfrm>
          <a:off x="0" y="0"/>
          <a:ext cx="0" cy="0"/>
          <a:chOff x="0" y="0"/>
          <a:chExt cx="0" cy="0"/>
        </a:xfrm>
      </p:grpSpPr>
      <p:sp>
        <p:nvSpPr>
          <p:cNvPr id="9905" name="Google Shape;9905;g1e41576c66f_0_35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6" name="Google Shape;9906;g1e41576c66f_0_35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0"/>
        <p:cNvGrpSpPr/>
        <p:nvPr/>
      </p:nvGrpSpPr>
      <p:grpSpPr>
        <a:xfrm>
          <a:off x="0" y="0"/>
          <a:ext cx="0" cy="0"/>
          <a:chOff x="0" y="0"/>
          <a:chExt cx="0" cy="0"/>
        </a:xfrm>
      </p:grpSpPr>
      <p:sp>
        <p:nvSpPr>
          <p:cNvPr id="9951" name="Google Shape;9951;g253c6fc75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2" name="Google Shape;9952;g253c6fc75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7"/>
        <p:cNvGrpSpPr/>
        <p:nvPr/>
      </p:nvGrpSpPr>
      <p:grpSpPr>
        <a:xfrm>
          <a:off x="0" y="0"/>
          <a:ext cx="0" cy="0"/>
          <a:chOff x="0" y="0"/>
          <a:chExt cx="0" cy="0"/>
        </a:xfrm>
      </p:grpSpPr>
      <p:sp>
        <p:nvSpPr>
          <p:cNvPr id="9938" name="Google Shape;9938;g1e41576c66f_0_35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9" name="Google Shape;9939;g1e41576c66f_0_35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4"/>
        <p:cNvGrpSpPr/>
        <p:nvPr/>
      </p:nvGrpSpPr>
      <p:grpSpPr>
        <a:xfrm>
          <a:off x="0" y="0"/>
          <a:ext cx="0" cy="0"/>
          <a:chOff x="0" y="0"/>
          <a:chExt cx="0" cy="0"/>
        </a:xfrm>
      </p:grpSpPr>
      <p:sp>
        <p:nvSpPr>
          <p:cNvPr id="10175" name="Google Shape;10175;g1e41576c66f_0_37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6" name="Google Shape;10176;g1e41576c66f_0_37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8"/>
        <p:cNvGrpSpPr/>
        <p:nvPr/>
      </p:nvGrpSpPr>
      <p:grpSpPr>
        <a:xfrm>
          <a:off x="0" y="0"/>
          <a:ext cx="0" cy="0"/>
          <a:chOff x="0" y="0"/>
          <a:chExt cx="0" cy="0"/>
        </a:xfrm>
      </p:grpSpPr>
      <p:sp>
        <p:nvSpPr>
          <p:cNvPr id="10479" name="Google Shape;10479;g1e41576c66f_0_40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0" name="Google Shape;10480;g1e41576c66f_0_4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5218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4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8"/>
        <p:cNvGrpSpPr/>
        <p:nvPr/>
      </p:nvGrpSpPr>
      <p:grpSpPr>
        <a:xfrm>
          <a:off x="0" y="0"/>
          <a:ext cx="0" cy="0"/>
          <a:chOff x="0" y="0"/>
          <a:chExt cx="0" cy="0"/>
        </a:xfrm>
      </p:grpSpPr>
      <p:sp>
        <p:nvSpPr>
          <p:cNvPr id="8569" name="Google Shape;8569;g1e41576c66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0" name="Google Shape;8570;g1e41576c66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8"/>
        <p:cNvGrpSpPr/>
        <p:nvPr/>
      </p:nvGrpSpPr>
      <p:grpSpPr>
        <a:xfrm>
          <a:off x="0" y="0"/>
          <a:ext cx="0" cy="0"/>
          <a:chOff x="0" y="0"/>
          <a:chExt cx="0" cy="0"/>
        </a:xfrm>
      </p:grpSpPr>
      <p:sp>
        <p:nvSpPr>
          <p:cNvPr id="10429" name="Google Shape;10429;g1e41576c66f_0_37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0" name="Google Shape;10430;g1e41576c66f_0_37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3"/>
        <p:cNvGrpSpPr/>
        <p:nvPr/>
      </p:nvGrpSpPr>
      <p:grpSpPr>
        <a:xfrm>
          <a:off x="0" y="0"/>
          <a:ext cx="0" cy="0"/>
          <a:chOff x="0" y="0"/>
          <a:chExt cx="0" cy="0"/>
        </a:xfrm>
      </p:grpSpPr>
      <p:sp>
        <p:nvSpPr>
          <p:cNvPr id="8584" name="Google Shape;8584;g1e41576c66f_0_29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5" name="Google Shape;8585;g1e41576c66f_0_29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4"/>
        <p:cNvGrpSpPr/>
        <p:nvPr/>
      </p:nvGrpSpPr>
      <p:grpSpPr>
        <a:xfrm>
          <a:off x="0" y="0"/>
          <a:ext cx="0" cy="0"/>
          <a:chOff x="0" y="0"/>
          <a:chExt cx="0" cy="0"/>
        </a:xfrm>
      </p:grpSpPr>
      <p:sp>
        <p:nvSpPr>
          <p:cNvPr id="9125" name="Google Shape;9125;g1e41576c66f_0_3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6" name="Google Shape;9126;g1e41576c66f_0_3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6"/>
        <p:cNvGrpSpPr/>
        <p:nvPr/>
      </p:nvGrpSpPr>
      <p:grpSpPr>
        <a:xfrm>
          <a:off x="0" y="0"/>
          <a:ext cx="0" cy="0"/>
          <a:chOff x="0" y="0"/>
          <a:chExt cx="0" cy="0"/>
        </a:xfrm>
      </p:grpSpPr>
      <p:sp>
        <p:nvSpPr>
          <p:cNvPr id="9137" name="Google Shape;9137;g1e41576c66f_0_33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8" name="Google Shape;9138;g1e41576c66f_0_33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425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837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04139" y="344005"/>
            <a:ext cx="8335709" cy="4455498"/>
            <a:chOff x="496775" y="1096100"/>
            <a:chExt cx="6654725" cy="3557000"/>
          </a:xfrm>
        </p:grpSpPr>
        <p:sp>
          <p:nvSpPr>
            <p:cNvPr id="10" name="Google Shape;10;p2"/>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2"/>
          <p:cNvSpPr txBox="1">
            <a:spLocks noGrp="1"/>
          </p:cNvSpPr>
          <p:nvPr>
            <p:ph type="ctrTitle"/>
          </p:nvPr>
        </p:nvSpPr>
        <p:spPr>
          <a:xfrm>
            <a:off x="1659300" y="1893575"/>
            <a:ext cx="5825400" cy="1179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91" name="Google Shape;491;p2"/>
          <p:cNvSpPr txBox="1">
            <a:spLocks noGrp="1"/>
          </p:cNvSpPr>
          <p:nvPr>
            <p:ph type="subTitle" idx="1"/>
          </p:nvPr>
        </p:nvSpPr>
        <p:spPr>
          <a:xfrm>
            <a:off x="2444850" y="2873425"/>
            <a:ext cx="4254300" cy="417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Nunito Medium"/>
                <a:ea typeface="Nunito Medium"/>
                <a:cs typeface="Nunito Medium"/>
                <a:sym typeface="Nunit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2" name="Google Shape;492;p2"/>
          <p:cNvSpPr/>
          <p:nvPr/>
        </p:nvSpPr>
        <p:spPr>
          <a:xfrm rot="3661395">
            <a:off x="8246592" y="2522395"/>
            <a:ext cx="1538327" cy="13471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rot="307419">
            <a:off x="7980803" y="-226091"/>
            <a:ext cx="684714" cy="109727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
          <p:cNvGrpSpPr/>
          <p:nvPr/>
        </p:nvGrpSpPr>
        <p:grpSpPr>
          <a:xfrm>
            <a:off x="6564840" y="233420"/>
            <a:ext cx="3119061" cy="243912"/>
            <a:chOff x="-426800" y="10219250"/>
            <a:chExt cx="3594216" cy="281069"/>
          </a:xfrm>
        </p:grpSpPr>
        <p:sp>
          <p:nvSpPr>
            <p:cNvPr id="495" name="Google Shape;495;p2"/>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10"/>
        <p:cNvGrpSpPr/>
        <p:nvPr/>
      </p:nvGrpSpPr>
      <p:grpSpPr>
        <a:xfrm>
          <a:off x="0" y="0"/>
          <a:ext cx="0" cy="0"/>
          <a:chOff x="0" y="0"/>
          <a:chExt cx="0" cy="0"/>
        </a:xfrm>
      </p:grpSpPr>
      <p:sp>
        <p:nvSpPr>
          <p:cNvPr id="3011" name="Google Shape;301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12" name="Google Shape;301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014"/>
        <p:cNvGrpSpPr/>
        <p:nvPr/>
      </p:nvGrpSpPr>
      <p:grpSpPr>
        <a:xfrm>
          <a:off x="0" y="0"/>
          <a:ext cx="0" cy="0"/>
          <a:chOff x="0" y="0"/>
          <a:chExt cx="0" cy="0"/>
        </a:xfrm>
      </p:grpSpPr>
      <p:grpSp>
        <p:nvGrpSpPr>
          <p:cNvPr id="3015" name="Google Shape;3015;p13"/>
          <p:cNvGrpSpPr/>
          <p:nvPr/>
        </p:nvGrpSpPr>
        <p:grpSpPr>
          <a:xfrm>
            <a:off x="404139" y="344005"/>
            <a:ext cx="8335709" cy="4455498"/>
            <a:chOff x="496775" y="1096100"/>
            <a:chExt cx="6654725" cy="3557000"/>
          </a:xfrm>
        </p:grpSpPr>
        <p:sp>
          <p:nvSpPr>
            <p:cNvPr id="3016" name="Google Shape;3016;p1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3"/>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7" name="Google Shape;3497;p13"/>
          <p:cNvSpPr txBox="1">
            <a:spLocks noGrp="1"/>
          </p:cNvSpPr>
          <p:nvPr>
            <p:ph type="subTitle" idx="1"/>
          </p:nvPr>
        </p:nvSpPr>
        <p:spPr>
          <a:xfrm>
            <a:off x="836350" y="2403225"/>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8" name="Google Shape;3498;p13"/>
          <p:cNvSpPr txBox="1">
            <a:spLocks noGrp="1"/>
          </p:cNvSpPr>
          <p:nvPr>
            <p:ph type="subTitle" idx="2"/>
          </p:nvPr>
        </p:nvSpPr>
        <p:spPr>
          <a:xfrm>
            <a:off x="83635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9" name="Google Shape;3499;p13"/>
          <p:cNvSpPr txBox="1">
            <a:spLocks noGrp="1"/>
          </p:cNvSpPr>
          <p:nvPr>
            <p:ph type="subTitle" idx="3"/>
          </p:nvPr>
        </p:nvSpPr>
        <p:spPr>
          <a:xfrm>
            <a:off x="3447725"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0" name="Google Shape;3500;p13"/>
          <p:cNvSpPr txBox="1">
            <a:spLocks noGrp="1"/>
          </p:cNvSpPr>
          <p:nvPr>
            <p:ph type="subTitle" idx="4"/>
          </p:nvPr>
        </p:nvSpPr>
        <p:spPr>
          <a:xfrm>
            <a:off x="3447725"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1" name="Google Shape;3501;p13"/>
          <p:cNvSpPr txBox="1">
            <a:spLocks noGrp="1"/>
          </p:cNvSpPr>
          <p:nvPr>
            <p:ph type="subTitle" idx="5"/>
          </p:nvPr>
        </p:nvSpPr>
        <p:spPr>
          <a:xfrm>
            <a:off x="6059100"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2" name="Google Shape;3502;p13"/>
          <p:cNvSpPr txBox="1">
            <a:spLocks noGrp="1"/>
          </p:cNvSpPr>
          <p:nvPr>
            <p:ph type="subTitle" idx="6"/>
          </p:nvPr>
        </p:nvSpPr>
        <p:spPr>
          <a:xfrm>
            <a:off x="605910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3" name="Google Shape;3503;p13"/>
          <p:cNvSpPr txBox="1">
            <a:spLocks noGrp="1"/>
          </p:cNvSpPr>
          <p:nvPr>
            <p:ph type="title" idx="7" hasCustomPrompt="1"/>
          </p:nvPr>
        </p:nvSpPr>
        <p:spPr>
          <a:xfrm>
            <a:off x="836350" y="1750963"/>
            <a:ext cx="2248500" cy="5271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4" name="Google Shape;3504;p13"/>
          <p:cNvSpPr txBox="1">
            <a:spLocks noGrp="1"/>
          </p:cNvSpPr>
          <p:nvPr>
            <p:ph type="title" idx="8" hasCustomPrompt="1"/>
          </p:nvPr>
        </p:nvSpPr>
        <p:spPr>
          <a:xfrm>
            <a:off x="3447725" y="1750963"/>
            <a:ext cx="2248500" cy="527100"/>
          </a:xfrm>
          <a:prstGeom prst="rect">
            <a:avLst/>
          </a:prstGeom>
          <a:solidFill>
            <a:schemeClr val="accent3"/>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5" name="Google Shape;3505;p13"/>
          <p:cNvSpPr txBox="1">
            <a:spLocks noGrp="1"/>
          </p:cNvSpPr>
          <p:nvPr>
            <p:ph type="title" idx="9" hasCustomPrompt="1"/>
          </p:nvPr>
        </p:nvSpPr>
        <p:spPr>
          <a:xfrm>
            <a:off x="6059100" y="1750963"/>
            <a:ext cx="2248500" cy="5271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6" name="Google Shape;3506;p13"/>
          <p:cNvSpPr/>
          <p:nvPr/>
        </p:nvSpPr>
        <p:spPr>
          <a:xfrm rot="3661403">
            <a:off x="4747220" y="4359316"/>
            <a:ext cx="1521522" cy="1332409"/>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3507"/>
        <p:cNvGrpSpPr/>
        <p:nvPr/>
      </p:nvGrpSpPr>
      <p:grpSpPr>
        <a:xfrm>
          <a:off x="0" y="0"/>
          <a:ext cx="0" cy="0"/>
          <a:chOff x="0" y="0"/>
          <a:chExt cx="0" cy="0"/>
        </a:xfrm>
      </p:grpSpPr>
      <p:grpSp>
        <p:nvGrpSpPr>
          <p:cNvPr id="3508" name="Google Shape;3508;p14"/>
          <p:cNvGrpSpPr/>
          <p:nvPr/>
        </p:nvGrpSpPr>
        <p:grpSpPr>
          <a:xfrm>
            <a:off x="404139" y="344005"/>
            <a:ext cx="8335709" cy="4455498"/>
            <a:chOff x="496775" y="1096100"/>
            <a:chExt cx="6654725" cy="3557000"/>
          </a:xfrm>
        </p:grpSpPr>
        <p:sp>
          <p:nvSpPr>
            <p:cNvPr id="3509" name="Google Shape;3509;p1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1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1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9" name="Google Shape;3989;p14"/>
          <p:cNvSpPr txBox="1">
            <a:spLocks noGrp="1"/>
          </p:cNvSpPr>
          <p:nvPr>
            <p:ph type="title"/>
          </p:nvPr>
        </p:nvSpPr>
        <p:spPr>
          <a:xfrm>
            <a:off x="2017350" y="3274925"/>
            <a:ext cx="5109300" cy="49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000">
                <a:solidFill>
                  <a:schemeClr val="dk1"/>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990" name="Google Shape;3990;p14"/>
          <p:cNvSpPr txBox="1">
            <a:spLocks noGrp="1"/>
          </p:cNvSpPr>
          <p:nvPr>
            <p:ph type="subTitle" idx="1"/>
          </p:nvPr>
        </p:nvSpPr>
        <p:spPr>
          <a:xfrm>
            <a:off x="2017350" y="1372400"/>
            <a:ext cx="5109300" cy="189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100"/>
              <a:buNone/>
              <a:defRPr sz="2800"/>
            </a:lvl1pPr>
            <a:lvl2pPr lvl="1" algn="r" rtl="0">
              <a:spcBef>
                <a:spcPts val="0"/>
              </a:spcBef>
              <a:spcAft>
                <a:spcPts val="0"/>
              </a:spcAft>
              <a:buSzPts val="1100"/>
              <a:buNone/>
              <a:defRPr/>
            </a:lvl2pPr>
            <a:lvl3pPr lvl="2" algn="r" rtl="0">
              <a:spcBef>
                <a:spcPts val="0"/>
              </a:spcBef>
              <a:spcAft>
                <a:spcPts val="0"/>
              </a:spcAft>
              <a:buSzPts val="1100"/>
              <a:buNone/>
              <a:defRPr/>
            </a:lvl3pPr>
            <a:lvl4pPr lvl="3" algn="r" rtl="0">
              <a:spcBef>
                <a:spcPts val="0"/>
              </a:spcBef>
              <a:spcAft>
                <a:spcPts val="0"/>
              </a:spcAft>
              <a:buSzPts val="1100"/>
              <a:buNone/>
              <a:defRPr/>
            </a:lvl4pPr>
            <a:lvl5pPr lvl="4" algn="r" rtl="0">
              <a:spcBef>
                <a:spcPts val="0"/>
              </a:spcBef>
              <a:spcAft>
                <a:spcPts val="0"/>
              </a:spcAft>
              <a:buSzPts val="1100"/>
              <a:buNone/>
              <a:defRPr/>
            </a:lvl5pPr>
            <a:lvl6pPr lvl="5" algn="r" rtl="0">
              <a:spcBef>
                <a:spcPts val="0"/>
              </a:spcBef>
              <a:spcAft>
                <a:spcPts val="0"/>
              </a:spcAft>
              <a:buSzPts val="1100"/>
              <a:buNone/>
              <a:defRPr/>
            </a:lvl6pPr>
            <a:lvl7pPr lvl="6" algn="r" rtl="0">
              <a:spcBef>
                <a:spcPts val="0"/>
              </a:spcBef>
              <a:spcAft>
                <a:spcPts val="0"/>
              </a:spcAft>
              <a:buSzPts val="1100"/>
              <a:buNone/>
              <a:defRPr/>
            </a:lvl7pPr>
            <a:lvl8pPr lvl="7" algn="r" rtl="0">
              <a:spcBef>
                <a:spcPts val="0"/>
              </a:spcBef>
              <a:spcAft>
                <a:spcPts val="0"/>
              </a:spcAft>
              <a:buSzPts val="1100"/>
              <a:buNone/>
              <a:defRPr/>
            </a:lvl8pPr>
            <a:lvl9pPr lvl="8" algn="r" rtl="0">
              <a:spcBef>
                <a:spcPts val="0"/>
              </a:spcBef>
              <a:spcAft>
                <a:spcPts val="0"/>
              </a:spcAft>
              <a:buSzPts val="1100"/>
              <a:buNone/>
              <a:defRPr/>
            </a:lvl9pPr>
          </a:lstStyle>
          <a:p>
            <a:endParaRPr/>
          </a:p>
        </p:txBody>
      </p:sp>
      <p:grpSp>
        <p:nvGrpSpPr>
          <p:cNvPr id="3991" name="Google Shape;3991;p14"/>
          <p:cNvGrpSpPr/>
          <p:nvPr/>
        </p:nvGrpSpPr>
        <p:grpSpPr>
          <a:xfrm>
            <a:off x="626475" y="4693125"/>
            <a:ext cx="3594216" cy="281069"/>
            <a:chOff x="-426800" y="10219250"/>
            <a:chExt cx="3594216" cy="281069"/>
          </a:xfrm>
        </p:grpSpPr>
        <p:sp>
          <p:nvSpPr>
            <p:cNvPr id="3992" name="Google Shape;3992;p14"/>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4"/>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4" name="Google Shape;3994;p14"/>
          <p:cNvSpPr/>
          <p:nvPr/>
        </p:nvSpPr>
        <p:spPr>
          <a:xfrm rot="8100000">
            <a:off x="7841649" y="33189"/>
            <a:ext cx="2030855" cy="57243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3995"/>
        <p:cNvGrpSpPr/>
        <p:nvPr/>
      </p:nvGrpSpPr>
      <p:grpSpPr>
        <a:xfrm>
          <a:off x="0" y="0"/>
          <a:ext cx="0" cy="0"/>
          <a:chOff x="0" y="0"/>
          <a:chExt cx="0" cy="0"/>
        </a:xfrm>
      </p:grpSpPr>
      <p:grpSp>
        <p:nvGrpSpPr>
          <p:cNvPr id="3996" name="Google Shape;3996;p15"/>
          <p:cNvGrpSpPr/>
          <p:nvPr/>
        </p:nvGrpSpPr>
        <p:grpSpPr>
          <a:xfrm>
            <a:off x="404139" y="344005"/>
            <a:ext cx="8335709" cy="4455498"/>
            <a:chOff x="496775" y="1096100"/>
            <a:chExt cx="6654725" cy="3557000"/>
          </a:xfrm>
        </p:grpSpPr>
        <p:sp>
          <p:nvSpPr>
            <p:cNvPr id="3997" name="Google Shape;3997;p1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1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1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1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7" name="Google Shape;4477;p1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8" name="Google Shape;4478;p15"/>
          <p:cNvSpPr/>
          <p:nvPr/>
        </p:nvSpPr>
        <p:spPr>
          <a:xfrm rot="6299791">
            <a:off x="-450930" y="3850722"/>
            <a:ext cx="1456544" cy="1275593"/>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4479"/>
        <p:cNvGrpSpPr/>
        <p:nvPr/>
      </p:nvGrpSpPr>
      <p:grpSpPr>
        <a:xfrm>
          <a:off x="0" y="0"/>
          <a:ext cx="0" cy="0"/>
          <a:chOff x="0" y="0"/>
          <a:chExt cx="0" cy="0"/>
        </a:xfrm>
      </p:grpSpPr>
      <p:grpSp>
        <p:nvGrpSpPr>
          <p:cNvPr id="4480" name="Google Shape;4480;p16"/>
          <p:cNvGrpSpPr/>
          <p:nvPr/>
        </p:nvGrpSpPr>
        <p:grpSpPr>
          <a:xfrm>
            <a:off x="404139" y="344005"/>
            <a:ext cx="8335709" cy="4455498"/>
            <a:chOff x="496775" y="1096100"/>
            <a:chExt cx="6654725" cy="3557000"/>
          </a:xfrm>
        </p:grpSpPr>
        <p:sp>
          <p:nvSpPr>
            <p:cNvPr id="4481" name="Google Shape;4481;p1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1" name="Google Shape;4961;p1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62" name="Google Shape;4962;p16"/>
          <p:cNvGrpSpPr/>
          <p:nvPr/>
        </p:nvGrpSpPr>
        <p:grpSpPr>
          <a:xfrm>
            <a:off x="6449937" y="4829170"/>
            <a:ext cx="1284445" cy="537271"/>
            <a:chOff x="902955" y="1361575"/>
            <a:chExt cx="4605396" cy="1796293"/>
          </a:xfrm>
        </p:grpSpPr>
        <p:sp>
          <p:nvSpPr>
            <p:cNvPr id="4963" name="Google Shape;4963;p16"/>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6"/>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6"/>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6"/>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6"/>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8" name="Google Shape;4968;p16"/>
          <p:cNvSpPr/>
          <p:nvPr/>
        </p:nvSpPr>
        <p:spPr>
          <a:xfrm rot="3661298">
            <a:off x="-932512" y="751878"/>
            <a:ext cx="1633646" cy="143059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4969"/>
        <p:cNvGrpSpPr/>
        <p:nvPr/>
      </p:nvGrpSpPr>
      <p:grpSpPr>
        <a:xfrm>
          <a:off x="0" y="0"/>
          <a:ext cx="0" cy="0"/>
          <a:chOff x="0" y="0"/>
          <a:chExt cx="0" cy="0"/>
        </a:xfrm>
      </p:grpSpPr>
      <p:grpSp>
        <p:nvGrpSpPr>
          <p:cNvPr id="4970" name="Google Shape;4970;p17"/>
          <p:cNvGrpSpPr/>
          <p:nvPr/>
        </p:nvGrpSpPr>
        <p:grpSpPr>
          <a:xfrm>
            <a:off x="404139" y="344005"/>
            <a:ext cx="8335709" cy="4455498"/>
            <a:chOff x="496775" y="1096100"/>
            <a:chExt cx="6654725" cy="3557000"/>
          </a:xfrm>
        </p:grpSpPr>
        <p:sp>
          <p:nvSpPr>
            <p:cNvPr id="4971" name="Google Shape;4971;p1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1" name="Google Shape;5451;p1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2" name="Google Shape;5452;p17"/>
          <p:cNvSpPr txBox="1">
            <a:spLocks noGrp="1"/>
          </p:cNvSpPr>
          <p:nvPr>
            <p:ph type="body" idx="1"/>
          </p:nvPr>
        </p:nvSpPr>
        <p:spPr>
          <a:xfrm>
            <a:off x="1525175" y="1398275"/>
            <a:ext cx="6093900" cy="31341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53" name="Google Shape;5453;p17"/>
          <p:cNvSpPr/>
          <p:nvPr/>
        </p:nvSpPr>
        <p:spPr>
          <a:xfrm rot="9308420">
            <a:off x="-511708" y="869086"/>
            <a:ext cx="1727366" cy="151261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4" name="Google Shape;5454;p17"/>
          <p:cNvGrpSpPr/>
          <p:nvPr/>
        </p:nvGrpSpPr>
        <p:grpSpPr>
          <a:xfrm>
            <a:off x="-436064" y="885293"/>
            <a:ext cx="1237828" cy="816731"/>
            <a:chOff x="-524625" y="1087139"/>
            <a:chExt cx="1020384" cy="673260"/>
          </a:xfrm>
        </p:grpSpPr>
        <p:sp>
          <p:nvSpPr>
            <p:cNvPr id="5455" name="Google Shape;5455;p17"/>
            <p:cNvSpPr/>
            <p:nvPr/>
          </p:nvSpPr>
          <p:spPr>
            <a:xfrm rot="-1197565">
              <a:off x="-489911" y="1238317"/>
              <a:ext cx="950956" cy="37090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7"/>
            <p:cNvSpPr/>
            <p:nvPr/>
          </p:nvSpPr>
          <p:spPr>
            <a:xfrm rot="-1197565">
              <a:off x="-485350" y="1240783"/>
              <a:ext cx="941845" cy="36595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7" name="Google Shape;5457;p17"/>
          <p:cNvSpPr/>
          <p:nvPr/>
        </p:nvSpPr>
        <p:spPr>
          <a:xfrm rot="4499981">
            <a:off x="7501351" y="-371703"/>
            <a:ext cx="1347711" cy="118025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rgbClr val="89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7"/>
          <p:cNvSpPr/>
          <p:nvPr/>
        </p:nvSpPr>
        <p:spPr>
          <a:xfrm rot="2145483">
            <a:off x="8070531" y="194104"/>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1" name="Shape 5459"/>
        <p:cNvGrpSpPr/>
        <p:nvPr/>
      </p:nvGrpSpPr>
      <p:grpSpPr>
        <a:xfrm>
          <a:off x="0" y="0"/>
          <a:ext cx="0" cy="0"/>
          <a:chOff x="0" y="0"/>
          <a:chExt cx="0" cy="0"/>
        </a:xfrm>
      </p:grpSpPr>
      <p:grpSp>
        <p:nvGrpSpPr>
          <p:cNvPr id="5460" name="Google Shape;5460;p18"/>
          <p:cNvGrpSpPr/>
          <p:nvPr/>
        </p:nvGrpSpPr>
        <p:grpSpPr>
          <a:xfrm>
            <a:off x="404139" y="344005"/>
            <a:ext cx="8335709" cy="4455498"/>
            <a:chOff x="496775" y="1096100"/>
            <a:chExt cx="6654725" cy="3557000"/>
          </a:xfrm>
        </p:grpSpPr>
        <p:sp>
          <p:nvSpPr>
            <p:cNvPr id="5461" name="Google Shape;5461;p18"/>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8"/>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8"/>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8"/>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8"/>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8"/>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8"/>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8"/>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8"/>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8"/>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8"/>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8"/>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8"/>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8"/>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8"/>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8"/>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8"/>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8"/>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8"/>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8"/>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8"/>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8"/>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8"/>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8"/>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8"/>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8"/>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8"/>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8"/>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8"/>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8"/>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8"/>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8"/>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8"/>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8"/>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8"/>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8"/>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8"/>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8"/>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8"/>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8"/>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8"/>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8"/>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8"/>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8"/>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8"/>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8"/>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8"/>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8"/>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8"/>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8"/>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8"/>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8"/>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8"/>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8"/>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8"/>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8"/>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8"/>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8"/>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8"/>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8"/>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8"/>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8"/>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8"/>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8"/>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8"/>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8"/>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8"/>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8"/>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8"/>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18"/>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18"/>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8"/>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8"/>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8"/>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8"/>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8"/>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8"/>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8"/>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8"/>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8"/>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8"/>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8"/>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8"/>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8"/>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8"/>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8"/>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8"/>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8"/>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8"/>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8"/>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8"/>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8"/>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8"/>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8"/>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8"/>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8"/>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8"/>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8"/>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8"/>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8"/>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8"/>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8"/>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8"/>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8"/>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8"/>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8"/>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8"/>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8"/>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8"/>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8"/>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8"/>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8"/>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8"/>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8"/>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8"/>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8"/>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8"/>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8"/>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8"/>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8"/>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8"/>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8"/>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8"/>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8"/>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8"/>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8"/>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8"/>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8"/>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8"/>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8"/>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8"/>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18"/>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18"/>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8"/>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8"/>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8"/>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8"/>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8"/>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8"/>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8"/>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8"/>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8"/>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8"/>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8"/>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8"/>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8"/>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8"/>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8"/>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8"/>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8"/>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8"/>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8"/>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8"/>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8"/>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8"/>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8"/>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8"/>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8"/>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8"/>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8"/>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8"/>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8"/>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8"/>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18"/>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18"/>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18"/>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18"/>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18"/>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18"/>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18"/>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18"/>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18"/>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18"/>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18"/>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18"/>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18"/>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18"/>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18"/>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18"/>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18"/>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18"/>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18"/>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18"/>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18"/>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18"/>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18"/>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18"/>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18"/>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18"/>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18"/>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18"/>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18"/>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18"/>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18"/>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18"/>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18"/>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18"/>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18"/>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18"/>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18"/>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18"/>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18"/>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18"/>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18"/>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18"/>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18"/>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18"/>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18"/>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18"/>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18"/>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18"/>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18"/>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18"/>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18"/>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18"/>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18"/>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18"/>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18"/>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18"/>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8"/>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8"/>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8"/>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18"/>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18"/>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18"/>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18"/>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18"/>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18"/>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18"/>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18"/>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18"/>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18"/>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18"/>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18"/>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18"/>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18"/>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18"/>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18"/>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18"/>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18"/>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18"/>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18"/>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18"/>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18"/>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18"/>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18"/>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18"/>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18"/>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18"/>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18"/>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18"/>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18"/>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18"/>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18"/>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18"/>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18"/>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18"/>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18"/>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18"/>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18"/>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18"/>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18"/>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18"/>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18"/>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18"/>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18"/>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18"/>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18"/>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18"/>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18"/>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18"/>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18"/>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18"/>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18"/>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18"/>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18"/>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18"/>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18"/>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18"/>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18"/>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18"/>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18"/>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18"/>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18"/>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18"/>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18"/>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18"/>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18"/>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18"/>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18"/>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18"/>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18"/>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18"/>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18"/>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18"/>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18"/>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18"/>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18"/>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18"/>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18"/>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18"/>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18"/>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18"/>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18"/>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18"/>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18"/>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18"/>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18"/>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18"/>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18"/>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18"/>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18"/>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18"/>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18"/>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18"/>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18"/>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18"/>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18"/>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18"/>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18"/>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18"/>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18"/>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18"/>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18"/>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18"/>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18"/>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18"/>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18"/>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18"/>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18"/>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18"/>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18"/>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18"/>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18"/>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18"/>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18"/>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18"/>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18"/>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18"/>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18"/>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18"/>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18"/>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18"/>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18"/>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18"/>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18"/>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18"/>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18"/>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18"/>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18"/>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18"/>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18"/>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18"/>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18"/>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18"/>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18"/>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18"/>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18"/>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18"/>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18"/>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18"/>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18"/>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18"/>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18"/>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18"/>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18"/>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18"/>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18"/>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18"/>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18"/>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18"/>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18"/>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18"/>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18"/>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18"/>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18"/>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18"/>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18"/>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18"/>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18"/>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18"/>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18"/>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18"/>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18"/>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18"/>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18"/>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18"/>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18"/>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18"/>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18"/>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18"/>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18"/>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18"/>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18"/>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18"/>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18"/>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18"/>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18"/>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18"/>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18"/>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18"/>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18"/>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18"/>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18"/>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18"/>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18"/>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18"/>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18"/>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18"/>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18"/>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18"/>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18"/>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18"/>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18"/>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18"/>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18"/>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18"/>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18"/>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18"/>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18"/>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18"/>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18"/>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18"/>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18"/>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18"/>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18"/>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18"/>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18"/>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18"/>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18"/>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18"/>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18"/>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18"/>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18"/>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18"/>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18"/>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1" name="Google Shape;5941;p18"/>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42" name="Google Shape;5942;p18"/>
          <p:cNvSpPr txBox="1">
            <a:spLocks noGrp="1"/>
          </p:cNvSpPr>
          <p:nvPr>
            <p:ph type="body" idx="1"/>
          </p:nvPr>
        </p:nvSpPr>
        <p:spPr>
          <a:xfrm>
            <a:off x="713225" y="1152475"/>
            <a:ext cx="7717800" cy="26850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6">
    <p:spTree>
      <p:nvGrpSpPr>
        <p:cNvPr id="1" name="Shape 5943"/>
        <p:cNvGrpSpPr/>
        <p:nvPr/>
      </p:nvGrpSpPr>
      <p:grpSpPr>
        <a:xfrm>
          <a:off x="0" y="0"/>
          <a:ext cx="0" cy="0"/>
          <a:chOff x="0" y="0"/>
          <a:chExt cx="0" cy="0"/>
        </a:xfrm>
      </p:grpSpPr>
      <p:grpSp>
        <p:nvGrpSpPr>
          <p:cNvPr id="5944" name="Google Shape;5944;p19"/>
          <p:cNvGrpSpPr/>
          <p:nvPr/>
        </p:nvGrpSpPr>
        <p:grpSpPr>
          <a:xfrm>
            <a:off x="404139" y="344005"/>
            <a:ext cx="8335709" cy="4455498"/>
            <a:chOff x="496775" y="1096100"/>
            <a:chExt cx="6654725" cy="3557000"/>
          </a:xfrm>
        </p:grpSpPr>
        <p:sp>
          <p:nvSpPr>
            <p:cNvPr id="5945" name="Google Shape;5945;p19"/>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9"/>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9"/>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9"/>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9"/>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9"/>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9"/>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9"/>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9"/>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9"/>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9"/>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9"/>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9"/>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9"/>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9"/>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9"/>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9"/>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9"/>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9"/>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9"/>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9"/>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9"/>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9"/>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9"/>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9"/>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9"/>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9"/>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9"/>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9"/>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9"/>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9"/>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9"/>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9"/>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9"/>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9"/>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9"/>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9"/>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9"/>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9"/>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9"/>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9"/>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9"/>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9"/>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9"/>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9"/>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9"/>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9"/>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9"/>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9"/>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9"/>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9"/>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9"/>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9"/>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9"/>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9"/>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9"/>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9"/>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9"/>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9"/>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9"/>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9"/>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9"/>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9"/>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9"/>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9"/>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9"/>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9"/>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9"/>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9"/>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9"/>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9"/>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9"/>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9"/>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9"/>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9"/>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9"/>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9"/>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9"/>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9"/>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9"/>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9"/>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9"/>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9"/>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9"/>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9"/>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9"/>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9"/>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9"/>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9"/>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9"/>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9"/>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9"/>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9"/>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9"/>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9"/>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9"/>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9"/>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9"/>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9"/>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9"/>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9"/>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9"/>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9"/>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9"/>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9"/>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9"/>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9"/>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9"/>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9"/>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9"/>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9"/>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9"/>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9"/>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9"/>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9"/>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9"/>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9"/>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9"/>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9"/>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9"/>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9"/>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9"/>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9"/>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9"/>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9"/>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9"/>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9"/>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9"/>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9"/>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9"/>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9"/>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9"/>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9"/>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9"/>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9"/>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9"/>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9"/>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9"/>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9"/>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9"/>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9"/>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9"/>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9"/>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9"/>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9"/>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9"/>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9"/>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9"/>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9"/>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9"/>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9"/>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9"/>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9"/>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9"/>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9"/>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9"/>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9"/>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9"/>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9"/>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9"/>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9"/>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9"/>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9"/>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9"/>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9"/>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9"/>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9"/>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9"/>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9"/>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9"/>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9"/>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9"/>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9"/>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9"/>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9"/>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9"/>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9"/>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9"/>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9"/>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9"/>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9"/>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9"/>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9"/>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9"/>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9"/>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9"/>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9"/>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9"/>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9"/>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9"/>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9"/>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9"/>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9"/>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9"/>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9"/>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9"/>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9"/>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9"/>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9"/>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9"/>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9"/>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9"/>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9"/>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9"/>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9"/>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9"/>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9"/>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9"/>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9"/>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9"/>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9"/>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9"/>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9"/>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9"/>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9"/>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9"/>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9"/>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9"/>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9"/>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9"/>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9"/>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9"/>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9"/>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9"/>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9"/>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9"/>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9"/>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9"/>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9"/>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9"/>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9"/>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9"/>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9"/>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9"/>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9"/>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9"/>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9"/>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9"/>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9"/>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9"/>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9"/>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9"/>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9"/>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9"/>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9"/>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9"/>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9"/>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9"/>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9"/>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9"/>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9"/>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9"/>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9"/>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9"/>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9"/>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9"/>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9"/>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9"/>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9"/>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9"/>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9"/>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9"/>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9"/>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9"/>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9"/>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9"/>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9"/>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9"/>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9"/>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9"/>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9"/>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9"/>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9"/>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9"/>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9"/>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9"/>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9"/>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9"/>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9"/>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9"/>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9"/>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9"/>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9"/>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9"/>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9"/>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9"/>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9"/>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9"/>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9"/>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9"/>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9"/>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9"/>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9"/>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9"/>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9"/>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9"/>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9"/>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9"/>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9"/>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9"/>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9"/>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9"/>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9"/>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9"/>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9"/>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9"/>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9"/>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9"/>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9"/>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9"/>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9"/>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19"/>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19"/>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19"/>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9"/>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9"/>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9"/>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9"/>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9"/>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9"/>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9"/>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9"/>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9"/>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9"/>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9"/>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9"/>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9"/>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9"/>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9"/>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9"/>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9"/>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19"/>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9"/>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9"/>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9"/>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9"/>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19"/>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19"/>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9"/>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9"/>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19"/>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19"/>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9"/>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9"/>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19"/>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9"/>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9"/>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19"/>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19"/>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19"/>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5" name="Google Shape;6425;p19"/>
          <p:cNvSpPr txBox="1">
            <a:spLocks noGrp="1"/>
          </p:cNvSpPr>
          <p:nvPr>
            <p:ph type="title"/>
          </p:nvPr>
        </p:nvSpPr>
        <p:spPr>
          <a:xfrm>
            <a:off x="3021900" y="558525"/>
            <a:ext cx="3100200" cy="129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26" name="Google Shape;6426;p19"/>
          <p:cNvSpPr txBox="1">
            <a:spLocks noGrp="1"/>
          </p:cNvSpPr>
          <p:nvPr>
            <p:ph type="subTitle" idx="1"/>
          </p:nvPr>
        </p:nvSpPr>
        <p:spPr>
          <a:xfrm>
            <a:off x="3518250" y="1762550"/>
            <a:ext cx="2107500" cy="840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6427" name="Google Shape;6427;p19"/>
          <p:cNvGrpSpPr/>
          <p:nvPr/>
        </p:nvGrpSpPr>
        <p:grpSpPr>
          <a:xfrm flipH="1">
            <a:off x="7010212" y="390670"/>
            <a:ext cx="1284445" cy="537271"/>
            <a:chOff x="902955" y="1361575"/>
            <a:chExt cx="4605396" cy="1796293"/>
          </a:xfrm>
        </p:grpSpPr>
        <p:sp>
          <p:nvSpPr>
            <p:cNvPr id="6428" name="Google Shape;6428;p19"/>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3" name="Google Shape;6433;p19"/>
          <p:cNvSpPr txBox="1"/>
          <p:nvPr/>
        </p:nvSpPr>
        <p:spPr>
          <a:xfrm>
            <a:off x="1762500" y="3512500"/>
            <a:ext cx="5619000" cy="5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CREDITS:</a:t>
            </a:r>
            <a:r>
              <a:rPr lang="en" sz="1100">
                <a:solidFill>
                  <a:schemeClr val="dk1"/>
                </a:solidFill>
                <a:latin typeface="Nunito"/>
                <a:ea typeface="Nunito"/>
                <a:cs typeface="Nunito"/>
                <a:sym typeface="Nunito"/>
              </a:rPr>
              <a:t> This presentation template was created by </a:t>
            </a:r>
            <a:r>
              <a:rPr lang="en" sz="1100" b="1" u="sng">
                <a:solidFill>
                  <a:schemeClr val="dk1"/>
                </a:solid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100">
                <a:solidFill>
                  <a:schemeClr val="dk1"/>
                </a:solidFill>
                <a:latin typeface="Nunito"/>
                <a:ea typeface="Nunito"/>
                <a:cs typeface="Nunito"/>
                <a:sym typeface="Nunito"/>
              </a:rPr>
              <a:t>, including icons by </a:t>
            </a:r>
            <a:r>
              <a:rPr lang="en" sz="1100" b="1" u="sng">
                <a:solidFill>
                  <a:schemeClr val="dk1"/>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100">
                <a:solidFill>
                  <a:schemeClr val="dk1"/>
                </a:solidFill>
                <a:latin typeface="Nunito"/>
                <a:ea typeface="Nunito"/>
                <a:cs typeface="Nunito"/>
                <a:sym typeface="Nunito"/>
              </a:rPr>
              <a:t>, infographics &amp; images by </a:t>
            </a:r>
            <a:r>
              <a:rPr lang="en" sz="1100" b="1" u="sng">
                <a:solidFill>
                  <a:schemeClr val="dk1"/>
                </a:solid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r>
              <a:rPr lang="en" sz="1100" u="sng">
                <a:solidFill>
                  <a:schemeClr val="dk1"/>
                </a:solidFill>
                <a:latin typeface="Nunito"/>
                <a:ea typeface="Nunito"/>
                <a:cs typeface="Nunito"/>
                <a:sym typeface="Nunito"/>
              </a:rPr>
              <a:t> </a:t>
            </a:r>
            <a:endParaRPr sz="1100" u="sng">
              <a:solidFill>
                <a:schemeClr val="dk1"/>
              </a:solidFill>
              <a:latin typeface="Nunito"/>
              <a:ea typeface="Nunito"/>
              <a:cs typeface="Nunito"/>
              <a:sym typeface="Nunito"/>
            </a:endParaRPr>
          </a:p>
        </p:txBody>
      </p:sp>
      <p:sp>
        <p:nvSpPr>
          <p:cNvPr id="6434" name="Google Shape;6434;p19"/>
          <p:cNvSpPr/>
          <p:nvPr/>
        </p:nvSpPr>
        <p:spPr>
          <a:xfrm rot="9900026">
            <a:off x="8405285" y="-284059"/>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rot="83577">
            <a:off x="8056307" y="256600"/>
            <a:ext cx="805373" cy="80543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rot="-136676">
            <a:off x="8256882" y="437371"/>
            <a:ext cx="396335" cy="376945"/>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rot="-2700000">
            <a:off x="-606720" y="1360581"/>
            <a:ext cx="1724565" cy="48610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8" name="Google Shape;6438;p19"/>
          <p:cNvGrpSpPr/>
          <p:nvPr/>
        </p:nvGrpSpPr>
        <p:grpSpPr>
          <a:xfrm>
            <a:off x="-518779" y="2492407"/>
            <a:ext cx="1299763" cy="1300302"/>
            <a:chOff x="-518779" y="2492407"/>
            <a:chExt cx="1299763" cy="1300302"/>
          </a:xfrm>
        </p:grpSpPr>
        <p:sp>
          <p:nvSpPr>
            <p:cNvPr id="6439" name="Google Shape;6439;p19"/>
            <p:cNvSpPr/>
            <p:nvPr/>
          </p:nvSpPr>
          <p:spPr>
            <a:xfrm rot="83420">
              <a:off x="-503412" y="2507617"/>
              <a:ext cx="1269185" cy="1269277"/>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40" name="Google Shape;6440;p19"/>
            <p:cNvGrpSpPr/>
            <p:nvPr/>
          </p:nvGrpSpPr>
          <p:grpSpPr>
            <a:xfrm rot="84227">
              <a:off x="-503444" y="2510546"/>
              <a:ext cx="1239774" cy="1267167"/>
              <a:chOff x="6039144" y="3610556"/>
              <a:chExt cx="3659292" cy="3740144"/>
            </a:xfrm>
          </p:grpSpPr>
          <p:sp>
            <p:nvSpPr>
              <p:cNvPr id="6441" name="Google Shape;6441;p19"/>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52" name="Google Shape;6652;p19"/>
          <p:cNvGrpSpPr/>
          <p:nvPr/>
        </p:nvGrpSpPr>
        <p:grpSpPr>
          <a:xfrm>
            <a:off x="24566" y="2009981"/>
            <a:ext cx="1005281" cy="1245552"/>
            <a:chOff x="24566" y="2009981"/>
            <a:chExt cx="1005281" cy="1245552"/>
          </a:xfrm>
        </p:grpSpPr>
        <p:sp>
          <p:nvSpPr>
            <p:cNvPr id="6653" name="Google Shape;6653;p19"/>
            <p:cNvSpPr/>
            <p:nvPr/>
          </p:nvSpPr>
          <p:spPr>
            <a:xfrm rot="-1214796">
              <a:off x="190493" y="2093164"/>
              <a:ext cx="673426" cy="107918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19"/>
            <p:cNvSpPr/>
            <p:nvPr/>
          </p:nvSpPr>
          <p:spPr>
            <a:xfrm rot="-204136">
              <a:off x="301733" y="2444223"/>
              <a:ext cx="422176" cy="355644"/>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6655"/>
        <p:cNvGrpSpPr/>
        <p:nvPr/>
      </p:nvGrpSpPr>
      <p:grpSpPr>
        <a:xfrm>
          <a:off x="0" y="0"/>
          <a:ext cx="0" cy="0"/>
          <a:chOff x="0" y="0"/>
          <a:chExt cx="0" cy="0"/>
        </a:xfrm>
      </p:grpSpPr>
      <p:grpSp>
        <p:nvGrpSpPr>
          <p:cNvPr id="6656" name="Google Shape;6656;p20"/>
          <p:cNvGrpSpPr/>
          <p:nvPr/>
        </p:nvGrpSpPr>
        <p:grpSpPr>
          <a:xfrm>
            <a:off x="404139" y="344005"/>
            <a:ext cx="8335709" cy="4455498"/>
            <a:chOff x="496775" y="1096100"/>
            <a:chExt cx="6654725" cy="3557000"/>
          </a:xfrm>
        </p:grpSpPr>
        <p:sp>
          <p:nvSpPr>
            <p:cNvPr id="6657" name="Google Shape;6657;p20"/>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20"/>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20"/>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20"/>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20"/>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20"/>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20"/>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20"/>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20"/>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20"/>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20"/>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20"/>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20"/>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20"/>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20"/>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20"/>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20"/>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20"/>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20"/>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20"/>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20"/>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20"/>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20"/>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20"/>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20"/>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20"/>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20"/>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20"/>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0"/>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0"/>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20"/>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20"/>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0"/>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0"/>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0"/>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0"/>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0"/>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0"/>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0"/>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0"/>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0"/>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0"/>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0"/>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0"/>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0"/>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0"/>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0"/>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0"/>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0"/>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0"/>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0"/>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0"/>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0"/>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0"/>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0"/>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0"/>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0"/>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0"/>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0"/>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0"/>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0"/>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0"/>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0"/>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0"/>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0"/>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0"/>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0"/>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0"/>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0"/>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0"/>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0"/>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0"/>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0"/>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0"/>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0"/>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0"/>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0"/>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0"/>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0"/>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0"/>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0"/>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0"/>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0"/>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0"/>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0"/>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0"/>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0"/>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0"/>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0"/>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0"/>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0"/>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0"/>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0"/>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0"/>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0"/>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0"/>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0"/>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0"/>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0"/>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0"/>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0"/>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7" name="Google Shape;7137;p20"/>
          <p:cNvSpPr/>
          <p:nvPr/>
        </p:nvSpPr>
        <p:spPr>
          <a:xfrm rot="9308346">
            <a:off x="-247580" y="-467310"/>
            <a:ext cx="1980544" cy="17343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0"/>
          <p:cNvSpPr/>
          <p:nvPr/>
        </p:nvSpPr>
        <p:spPr>
          <a:xfrm rot="-1082566" flipH="1">
            <a:off x="7292749" y="-78957"/>
            <a:ext cx="1799957" cy="6009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0"/>
          <p:cNvSpPr/>
          <p:nvPr/>
        </p:nvSpPr>
        <p:spPr>
          <a:xfrm rot="-7200052">
            <a:off x="-197728" y="4035588"/>
            <a:ext cx="1393392" cy="12202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0"/>
          <p:cNvSpPr/>
          <p:nvPr/>
        </p:nvSpPr>
        <p:spPr>
          <a:xfrm rot="7788475" flipH="1">
            <a:off x="-100938" y="4212294"/>
            <a:ext cx="1424657" cy="40156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0"/>
          <p:cNvSpPr/>
          <p:nvPr/>
        </p:nvSpPr>
        <p:spPr>
          <a:xfrm rot="-602107">
            <a:off x="7483600" y="202284"/>
            <a:ext cx="364091" cy="31223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2" name="Google Shape;7142;p20"/>
          <p:cNvGrpSpPr/>
          <p:nvPr/>
        </p:nvGrpSpPr>
        <p:grpSpPr>
          <a:xfrm>
            <a:off x="-308821" y="20482"/>
            <a:ext cx="1170011" cy="771955"/>
            <a:chOff x="-308821" y="20482"/>
            <a:chExt cx="1170011" cy="771955"/>
          </a:xfrm>
        </p:grpSpPr>
        <p:sp>
          <p:nvSpPr>
            <p:cNvPr id="7143" name="Google Shape;7143;p20"/>
            <p:cNvSpPr/>
            <p:nvPr/>
          </p:nvSpPr>
          <p:spPr>
            <a:xfrm rot="-1197451">
              <a:off x="-269011" y="193811"/>
              <a:ext cx="1090392" cy="425297"/>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0"/>
            <p:cNvSpPr/>
            <p:nvPr/>
          </p:nvSpPr>
          <p:spPr>
            <a:xfrm rot="-1197451">
              <a:off x="-263782" y="196638"/>
              <a:ext cx="1079945" cy="41962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5" name="Google Shape;7145;p20"/>
          <p:cNvSpPr/>
          <p:nvPr/>
        </p:nvSpPr>
        <p:spPr>
          <a:xfrm rot="2043096" flipH="1">
            <a:off x="8154732" y="1427689"/>
            <a:ext cx="1612123" cy="454437"/>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6" name="Google Shape;7146;p20"/>
          <p:cNvGrpSpPr/>
          <p:nvPr/>
        </p:nvGrpSpPr>
        <p:grpSpPr>
          <a:xfrm>
            <a:off x="6587516" y="3331639"/>
            <a:ext cx="2325410" cy="1594410"/>
            <a:chOff x="7314000" y="2630975"/>
            <a:chExt cx="2784922" cy="1909474"/>
          </a:xfrm>
        </p:grpSpPr>
        <p:sp>
          <p:nvSpPr>
            <p:cNvPr id="7147" name="Google Shape;7147;p20"/>
            <p:cNvSpPr/>
            <p:nvPr/>
          </p:nvSpPr>
          <p:spPr>
            <a:xfrm>
              <a:off x="7316937" y="4379296"/>
              <a:ext cx="1394571" cy="161152"/>
            </a:xfrm>
            <a:custGeom>
              <a:avLst/>
              <a:gdLst/>
              <a:ahLst/>
              <a:cxnLst/>
              <a:rect l="l" t="t" r="r" b="b"/>
              <a:pathLst>
                <a:path w="23270" h="2689" extrusionOk="0">
                  <a:moveTo>
                    <a:pt x="11635" y="0"/>
                  </a:moveTo>
                  <a:cubicBezTo>
                    <a:pt x="5208" y="0"/>
                    <a:pt x="0" y="602"/>
                    <a:pt x="0" y="1343"/>
                  </a:cubicBezTo>
                  <a:cubicBezTo>
                    <a:pt x="0" y="2086"/>
                    <a:pt x="5208" y="2688"/>
                    <a:pt x="11635" y="2688"/>
                  </a:cubicBezTo>
                  <a:cubicBezTo>
                    <a:pt x="18062" y="2688"/>
                    <a:pt x="23270" y="2086"/>
                    <a:pt x="23270" y="1343"/>
                  </a:cubicBezTo>
                  <a:cubicBezTo>
                    <a:pt x="23270" y="602"/>
                    <a:pt x="18062" y="0"/>
                    <a:pt x="116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0"/>
            <p:cNvSpPr/>
            <p:nvPr/>
          </p:nvSpPr>
          <p:spPr>
            <a:xfrm>
              <a:off x="8769026" y="4380675"/>
              <a:ext cx="994958" cy="138199"/>
            </a:xfrm>
            <a:custGeom>
              <a:avLst/>
              <a:gdLst/>
              <a:ahLst/>
              <a:cxnLst/>
              <a:rect l="l" t="t" r="r" b="b"/>
              <a:pathLst>
                <a:path w="16602" h="2306" extrusionOk="0">
                  <a:moveTo>
                    <a:pt x="8301" y="0"/>
                  </a:moveTo>
                  <a:cubicBezTo>
                    <a:pt x="6100" y="0"/>
                    <a:pt x="3989" y="122"/>
                    <a:pt x="2432" y="337"/>
                  </a:cubicBezTo>
                  <a:cubicBezTo>
                    <a:pt x="875" y="553"/>
                    <a:pt x="0" y="847"/>
                    <a:pt x="0" y="1153"/>
                  </a:cubicBezTo>
                  <a:cubicBezTo>
                    <a:pt x="0" y="1458"/>
                    <a:pt x="875" y="1750"/>
                    <a:pt x="2432" y="1967"/>
                  </a:cubicBezTo>
                  <a:cubicBezTo>
                    <a:pt x="3989" y="2183"/>
                    <a:pt x="6100" y="2305"/>
                    <a:pt x="8301" y="2305"/>
                  </a:cubicBezTo>
                  <a:cubicBezTo>
                    <a:pt x="10503" y="2305"/>
                    <a:pt x="12614" y="2183"/>
                    <a:pt x="14170" y="1967"/>
                  </a:cubicBezTo>
                  <a:cubicBezTo>
                    <a:pt x="15727" y="1750"/>
                    <a:pt x="16601" y="1458"/>
                    <a:pt x="16601" y="1153"/>
                  </a:cubicBezTo>
                  <a:cubicBezTo>
                    <a:pt x="16601" y="847"/>
                    <a:pt x="15727" y="553"/>
                    <a:pt x="14170" y="337"/>
                  </a:cubicBezTo>
                  <a:cubicBezTo>
                    <a:pt x="12614" y="122"/>
                    <a:pt x="10503" y="0"/>
                    <a:pt x="8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0"/>
            <p:cNvSpPr/>
            <p:nvPr/>
          </p:nvSpPr>
          <p:spPr>
            <a:xfrm>
              <a:off x="8145041" y="3430373"/>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0"/>
            <p:cNvSpPr/>
            <p:nvPr/>
          </p:nvSpPr>
          <p:spPr>
            <a:xfrm>
              <a:off x="7442668" y="3100102"/>
              <a:ext cx="1185715" cy="1355856"/>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0"/>
            <p:cNvSpPr/>
            <p:nvPr/>
          </p:nvSpPr>
          <p:spPr>
            <a:xfrm>
              <a:off x="8116395" y="3198387"/>
              <a:ext cx="426282" cy="74553"/>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0"/>
            <p:cNvSpPr/>
            <p:nvPr/>
          </p:nvSpPr>
          <p:spPr>
            <a:xfrm>
              <a:off x="7878775" y="3367927"/>
              <a:ext cx="683022" cy="810853"/>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0"/>
            <p:cNvSpPr/>
            <p:nvPr/>
          </p:nvSpPr>
          <p:spPr>
            <a:xfrm>
              <a:off x="7443627" y="3592243"/>
              <a:ext cx="1245046" cy="877255"/>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0"/>
            <p:cNvSpPr/>
            <p:nvPr/>
          </p:nvSpPr>
          <p:spPr>
            <a:xfrm>
              <a:off x="7443747" y="4393020"/>
              <a:ext cx="847170" cy="76471"/>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0"/>
            <p:cNvSpPr/>
            <p:nvPr/>
          </p:nvSpPr>
          <p:spPr>
            <a:xfrm>
              <a:off x="8497126" y="4385709"/>
              <a:ext cx="91453"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0"/>
            <p:cNvSpPr/>
            <p:nvPr/>
          </p:nvSpPr>
          <p:spPr>
            <a:xfrm>
              <a:off x="9045840" y="3219362"/>
              <a:ext cx="5214" cy="1978"/>
            </a:xfrm>
            <a:custGeom>
              <a:avLst/>
              <a:gdLst/>
              <a:ahLst/>
              <a:cxnLst/>
              <a:rect l="l" t="t" r="r" b="b"/>
              <a:pathLst>
                <a:path w="87" h="33" extrusionOk="0">
                  <a:moveTo>
                    <a:pt x="86" y="0"/>
                  </a:moveTo>
                  <a:lnTo>
                    <a:pt x="0" y="32"/>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0"/>
            <p:cNvSpPr/>
            <p:nvPr/>
          </p:nvSpPr>
          <p:spPr>
            <a:xfrm>
              <a:off x="9871187" y="4235825"/>
              <a:ext cx="2637" cy="959"/>
            </a:xfrm>
            <a:custGeom>
              <a:avLst/>
              <a:gdLst/>
              <a:ahLst/>
              <a:cxnLst/>
              <a:rect l="l" t="t" r="r" b="b"/>
              <a:pathLst>
                <a:path w="44" h="16" extrusionOk="0">
                  <a:moveTo>
                    <a:pt x="1" y="16"/>
                  </a:moveTo>
                  <a:lnTo>
                    <a:pt x="44" y="0"/>
                  </a:lnTo>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0"/>
            <p:cNvSpPr/>
            <p:nvPr/>
          </p:nvSpPr>
          <p:spPr>
            <a:xfrm>
              <a:off x="7314000" y="3222778"/>
              <a:ext cx="365873" cy="371566"/>
            </a:xfrm>
            <a:custGeom>
              <a:avLst/>
              <a:gdLst/>
              <a:ahLst/>
              <a:cxnLst/>
              <a:rect l="l" t="t" r="r" b="b"/>
              <a:pathLst>
                <a:path w="6105" h="6200" extrusionOk="0">
                  <a:moveTo>
                    <a:pt x="2098" y="1"/>
                  </a:moveTo>
                  <a:cubicBezTo>
                    <a:pt x="2057" y="1"/>
                    <a:pt x="2016" y="9"/>
                    <a:pt x="1977" y="25"/>
                  </a:cubicBezTo>
                  <a:cubicBezTo>
                    <a:pt x="1873" y="68"/>
                    <a:pt x="1804" y="166"/>
                    <a:pt x="1791" y="276"/>
                  </a:cubicBezTo>
                  <a:lnTo>
                    <a:pt x="1635" y="1754"/>
                  </a:lnTo>
                  <a:cubicBezTo>
                    <a:pt x="1617" y="1930"/>
                    <a:pt x="1521" y="2088"/>
                    <a:pt x="1377" y="2187"/>
                  </a:cubicBezTo>
                  <a:lnTo>
                    <a:pt x="144" y="3023"/>
                  </a:lnTo>
                  <a:cubicBezTo>
                    <a:pt x="51" y="3086"/>
                    <a:pt x="0" y="3193"/>
                    <a:pt x="9" y="3305"/>
                  </a:cubicBezTo>
                  <a:cubicBezTo>
                    <a:pt x="19" y="3416"/>
                    <a:pt x="88" y="3515"/>
                    <a:pt x="191" y="3559"/>
                  </a:cubicBezTo>
                  <a:lnTo>
                    <a:pt x="1550" y="4167"/>
                  </a:lnTo>
                  <a:cubicBezTo>
                    <a:pt x="1711" y="4238"/>
                    <a:pt x="1832" y="4378"/>
                    <a:pt x="1880" y="4547"/>
                  </a:cubicBezTo>
                  <a:lnTo>
                    <a:pt x="2296" y="5976"/>
                  </a:lnTo>
                  <a:cubicBezTo>
                    <a:pt x="2329" y="6083"/>
                    <a:pt x="2415" y="6167"/>
                    <a:pt x="2523" y="6191"/>
                  </a:cubicBezTo>
                  <a:cubicBezTo>
                    <a:pt x="2547" y="6197"/>
                    <a:pt x="2570" y="6199"/>
                    <a:pt x="2594" y="6199"/>
                  </a:cubicBezTo>
                  <a:cubicBezTo>
                    <a:pt x="2679" y="6199"/>
                    <a:pt x="2762" y="6163"/>
                    <a:pt x="2822" y="6098"/>
                  </a:cubicBezTo>
                  <a:lnTo>
                    <a:pt x="3819" y="4993"/>
                  </a:lnTo>
                  <a:cubicBezTo>
                    <a:pt x="3933" y="4867"/>
                    <a:pt x="4094" y="4796"/>
                    <a:pt x="4262" y="4796"/>
                  </a:cubicBezTo>
                  <a:cubicBezTo>
                    <a:pt x="4268" y="4796"/>
                    <a:pt x="4275" y="4796"/>
                    <a:pt x="4281" y="4796"/>
                  </a:cubicBezTo>
                  <a:lnTo>
                    <a:pt x="5771" y="4842"/>
                  </a:lnTo>
                  <a:cubicBezTo>
                    <a:pt x="5775" y="4842"/>
                    <a:pt x="5779" y="4842"/>
                    <a:pt x="5783" y="4842"/>
                  </a:cubicBezTo>
                  <a:cubicBezTo>
                    <a:pt x="5890" y="4842"/>
                    <a:pt x="5989" y="4787"/>
                    <a:pt x="6044" y="4693"/>
                  </a:cubicBezTo>
                  <a:cubicBezTo>
                    <a:pt x="6105" y="4598"/>
                    <a:pt x="6105" y="4478"/>
                    <a:pt x="6049" y="4382"/>
                  </a:cubicBezTo>
                  <a:lnTo>
                    <a:pt x="5266" y="3021"/>
                  </a:lnTo>
                  <a:cubicBezTo>
                    <a:pt x="5203" y="2912"/>
                    <a:pt x="5190" y="2783"/>
                    <a:pt x="5233" y="2664"/>
                  </a:cubicBezTo>
                  <a:lnTo>
                    <a:pt x="5765" y="1188"/>
                  </a:lnTo>
                  <a:cubicBezTo>
                    <a:pt x="5803" y="1085"/>
                    <a:pt x="5782" y="966"/>
                    <a:pt x="5707" y="882"/>
                  </a:cubicBezTo>
                  <a:cubicBezTo>
                    <a:pt x="5649" y="814"/>
                    <a:pt x="5564" y="777"/>
                    <a:pt x="5476" y="777"/>
                  </a:cubicBezTo>
                  <a:cubicBezTo>
                    <a:pt x="5455" y="777"/>
                    <a:pt x="5433" y="779"/>
                    <a:pt x="5412" y="784"/>
                  </a:cubicBezTo>
                  <a:lnTo>
                    <a:pt x="3877" y="1108"/>
                  </a:lnTo>
                  <a:cubicBezTo>
                    <a:pt x="3847" y="1114"/>
                    <a:pt x="3817" y="1117"/>
                    <a:pt x="3788" y="1117"/>
                  </a:cubicBezTo>
                  <a:cubicBezTo>
                    <a:pt x="3694" y="1117"/>
                    <a:pt x="3602" y="1086"/>
                    <a:pt x="3527" y="1027"/>
                  </a:cubicBezTo>
                  <a:lnTo>
                    <a:pt x="2287" y="65"/>
                  </a:lnTo>
                  <a:cubicBezTo>
                    <a:pt x="2233" y="23"/>
                    <a:pt x="2166" y="1"/>
                    <a:pt x="20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0"/>
            <p:cNvSpPr/>
            <p:nvPr/>
          </p:nvSpPr>
          <p:spPr>
            <a:xfrm>
              <a:off x="9588560" y="2630975"/>
              <a:ext cx="372285" cy="367131"/>
            </a:xfrm>
            <a:custGeom>
              <a:avLst/>
              <a:gdLst/>
              <a:ahLst/>
              <a:cxnLst/>
              <a:rect l="l" t="t" r="r" b="b"/>
              <a:pathLst>
                <a:path w="6212" h="6126" extrusionOk="0">
                  <a:moveTo>
                    <a:pt x="1802" y="1"/>
                  </a:moveTo>
                  <a:cubicBezTo>
                    <a:pt x="1751" y="1"/>
                    <a:pt x="1700" y="14"/>
                    <a:pt x="1655" y="39"/>
                  </a:cubicBezTo>
                  <a:cubicBezTo>
                    <a:pt x="1557" y="93"/>
                    <a:pt x="1495" y="196"/>
                    <a:pt x="1495" y="308"/>
                  </a:cubicBezTo>
                  <a:lnTo>
                    <a:pt x="1485" y="1796"/>
                  </a:lnTo>
                  <a:cubicBezTo>
                    <a:pt x="1484" y="1973"/>
                    <a:pt x="1405" y="2139"/>
                    <a:pt x="1270" y="2252"/>
                  </a:cubicBezTo>
                  <a:lnTo>
                    <a:pt x="128" y="3207"/>
                  </a:lnTo>
                  <a:cubicBezTo>
                    <a:pt x="42" y="3279"/>
                    <a:pt x="0" y="3392"/>
                    <a:pt x="22" y="3501"/>
                  </a:cubicBezTo>
                  <a:cubicBezTo>
                    <a:pt x="43" y="3610"/>
                    <a:pt x="122" y="3700"/>
                    <a:pt x="228" y="3736"/>
                  </a:cubicBezTo>
                  <a:lnTo>
                    <a:pt x="1642" y="4205"/>
                  </a:lnTo>
                  <a:cubicBezTo>
                    <a:pt x="1808" y="4261"/>
                    <a:pt x="1941" y="4387"/>
                    <a:pt x="2007" y="4549"/>
                  </a:cubicBezTo>
                  <a:lnTo>
                    <a:pt x="2563" y="5931"/>
                  </a:lnTo>
                  <a:cubicBezTo>
                    <a:pt x="2604" y="6035"/>
                    <a:pt x="2700" y="6108"/>
                    <a:pt x="2810" y="6123"/>
                  </a:cubicBezTo>
                  <a:cubicBezTo>
                    <a:pt x="2823" y="6124"/>
                    <a:pt x="2836" y="6125"/>
                    <a:pt x="2849" y="6125"/>
                  </a:cubicBezTo>
                  <a:cubicBezTo>
                    <a:pt x="2947" y="6125"/>
                    <a:pt x="3038" y="6078"/>
                    <a:pt x="3097" y="5999"/>
                  </a:cubicBezTo>
                  <a:lnTo>
                    <a:pt x="4027" y="4736"/>
                  </a:lnTo>
                  <a:cubicBezTo>
                    <a:pt x="4100" y="4636"/>
                    <a:pt x="4215" y="4573"/>
                    <a:pt x="4341" y="4564"/>
                  </a:cubicBezTo>
                  <a:lnTo>
                    <a:pt x="5907" y="4458"/>
                  </a:lnTo>
                  <a:cubicBezTo>
                    <a:pt x="6018" y="4451"/>
                    <a:pt x="6116" y="4382"/>
                    <a:pt x="6165" y="4282"/>
                  </a:cubicBezTo>
                  <a:cubicBezTo>
                    <a:pt x="6212" y="4180"/>
                    <a:pt x="6200" y="4063"/>
                    <a:pt x="6136" y="3971"/>
                  </a:cubicBezTo>
                  <a:lnTo>
                    <a:pt x="5220" y="2695"/>
                  </a:lnTo>
                  <a:cubicBezTo>
                    <a:pt x="5148" y="2593"/>
                    <a:pt x="5124" y="2466"/>
                    <a:pt x="5154" y="2344"/>
                  </a:cubicBezTo>
                  <a:lnTo>
                    <a:pt x="5538" y="823"/>
                  </a:lnTo>
                  <a:cubicBezTo>
                    <a:pt x="5564" y="715"/>
                    <a:pt x="5531" y="599"/>
                    <a:pt x="5449" y="523"/>
                  </a:cubicBezTo>
                  <a:cubicBezTo>
                    <a:pt x="5391" y="468"/>
                    <a:pt x="5315" y="438"/>
                    <a:pt x="5238" y="438"/>
                  </a:cubicBezTo>
                  <a:cubicBezTo>
                    <a:pt x="5207" y="438"/>
                    <a:pt x="5176" y="443"/>
                    <a:pt x="5145" y="453"/>
                  </a:cubicBezTo>
                  <a:lnTo>
                    <a:pt x="3726" y="903"/>
                  </a:lnTo>
                  <a:cubicBezTo>
                    <a:pt x="3667" y="922"/>
                    <a:pt x="3606" y="931"/>
                    <a:pt x="3545" y="931"/>
                  </a:cubicBezTo>
                  <a:cubicBezTo>
                    <a:pt x="3434" y="931"/>
                    <a:pt x="3324" y="900"/>
                    <a:pt x="3227" y="840"/>
                  </a:cubicBezTo>
                  <a:lnTo>
                    <a:pt x="1966" y="47"/>
                  </a:lnTo>
                  <a:cubicBezTo>
                    <a:pt x="1916" y="16"/>
                    <a:pt x="1859" y="1"/>
                    <a:pt x="1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0"/>
            <p:cNvSpPr/>
            <p:nvPr/>
          </p:nvSpPr>
          <p:spPr>
            <a:xfrm>
              <a:off x="9817850" y="3170340"/>
              <a:ext cx="281072" cy="284787"/>
            </a:xfrm>
            <a:custGeom>
              <a:avLst/>
              <a:gdLst/>
              <a:ahLst/>
              <a:cxnLst/>
              <a:rect l="l" t="t" r="r" b="b"/>
              <a:pathLst>
                <a:path w="4690" h="4752" extrusionOk="0">
                  <a:moveTo>
                    <a:pt x="2683" y="1"/>
                  </a:moveTo>
                  <a:cubicBezTo>
                    <a:pt x="2615" y="1"/>
                    <a:pt x="2550" y="29"/>
                    <a:pt x="2503" y="82"/>
                  </a:cubicBezTo>
                  <a:lnTo>
                    <a:pt x="1747" y="937"/>
                  </a:lnTo>
                  <a:cubicBezTo>
                    <a:pt x="1660" y="1035"/>
                    <a:pt x="1535" y="1092"/>
                    <a:pt x="1404" y="1092"/>
                  </a:cubicBezTo>
                  <a:cubicBezTo>
                    <a:pt x="1400" y="1092"/>
                    <a:pt x="1397" y="1092"/>
                    <a:pt x="1394" y="1092"/>
                  </a:cubicBezTo>
                  <a:lnTo>
                    <a:pt x="253" y="1066"/>
                  </a:lnTo>
                  <a:cubicBezTo>
                    <a:pt x="251" y="1066"/>
                    <a:pt x="250" y="1066"/>
                    <a:pt x="249" y="1066"/>
                  </a:cubicBezTo>
                  <a:cubicBezTo>
                    <a:pt x="164" y="1066"/>
                    <a:pt x="86" y="1111"/>
                    <a:pt x="43" y="1184"/>
                  </a:cubicBezTo>
                  <a:cubicBezTo>
                    <a:pt x="0" y="1259"/>
                    <a:pt x="0" y="1350"/>
                    <a:pt x="43" y="1423"/>
                  </a:cubicBezTo>
                  <a:lnTo>
                    <a:pt x="624" y="2407"/>
                  </a:lnTo>
                  <a:cubicBezTo>
                    <a:pt x="691" y="2524"/>
                    <a:pt x="706" y="2663"/>
                    <a:pt x="661" y="2791"/>
                  </a:cubicBezTo>
                  <a:lnTo>
                    <a:pt x="286" y="3869"/>
                  </a:lnTo>
                  <a:cubicBezTo>
                    <a:pt x="257" y="3951"/>
                    <a:pt x="274" y="4040"/>
                    <a:pt x="332" y="4104"/>
                  </a:cubicBezTo>
                  <a:cubicBezTo>
                    <a:pt x="377" y="4155"/>
                    <a:pt x="441" y="4183"/>
                    <a:pt x="507" y="4183"/>
                  </a:cubicBezTo>
                  <a:cubicBezTo>
                    <a:pt x="524" y="4183"/>
                    <a:pt x="542" y="4181"/>
                    <a:pt x="560" y="4177"/>
                  </a:cubicBezTo>
                  <a:lnTo>
                    <a:pt x="1735" y="3916"/>
                  </a:lnTo>
                  <a:cubicBezTo>
                    <a:pt x="1758" y="3912"/>
                    <a:pt x="1781" y="3909"/>
                    <a:pt x="1804" y="3909"/>
                  </a:cubicBezTo>
                  <a:cubicBezTo>
                    <a:pt x="1874" y="3909"/>
                    <a:pt x="1943" y="3932"/>
                    <a:pt x="2002" y="3975"/>
                  </a:cubicBezTo>
                  <a:lnTo>
                    <a:pt x="2961" y="4703"/>
                  </a:lnTo>
                  <a:cubicBezTo>
                    <a:pt x="3002" y="4735"/>
                    <a:pt x="3053" y="4751"/>
                    <a:pt x="3104" y="4751"/>
                  </a:cubicBezTo>
                  <a:cubicBezTo>
                    <a:pt x="3136" y="4751"/>
                    <a:pt x="3168" y="4745"/>
                    <a:pt x="3199" y="4732"/>
                  </a:cubicBezTo>
                  <a:cubicBezTo>
                    <a:pt x="3276" y="4698"/>
                    <a:pt x="3329" y="4625"/>
                    <a:pt x="3339" y="4539"/>
                  </a:cubicBezTo>
                  <a:lnTo>
                    <a:pt x="3454" y="3339"/>
                  </a:lnTo>
                  <a:cubicBezTo>
                    <a:pt x="3463" y="3244"/>
                    <a:pt x="3513" y="3158"/>
                    <a:pt x="3592" y="3102"/>
                  </a:cubicBezTo>
                  <a:lnTo>
                    <a:pt x="4581" y="2415"/>
                  </a:lnTo>
                  <a:cubicBezTo>
                    <a:pt x="4651" y="2368"/>
                    <a:pt x="4690" y="2285"/>
                    <a:pt x="4681" y="2199"/>
                  </a:cubicBezTo>
                  <a:cubicBezTo>
                    <a:pt x="4672" y="2113"/>
                    <a:pt x="4618" y="2040"/>
                    <a:pt x="4539" y="2005"/>
                  </a:cubicBezTo>
                  <a:lnTo>
                    <a:pt x="3493" y="1551"/>
                  </a:lnTo>
                  <a:cubicBezTo>
                    <a:pt x="3369" y="1497"/>
                    <a:pt x="3276" y="1392"/>
                    <a:pt x="3236" y="1263"/>
                  </a:cubicBezTo>
                  <a:lnTo>
                    <a:pt x="2906" y="169"/>
                  </a:lnTo>
                  <a:cubicBezTo>
                    <a:pt x="2882" y="87"/>
                    <a:pt x="2815" y="24"/>
                    <a:pt x="2731" y="6"/>
                  </a:cubicBezTo>
                  <a:cubicBezTo>
                    <a:pt x="2715" y="2"/>
                    <a:pt x="2699" y="1"/>
                    <a:pt x="2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0"/>
            <p:cNvSpPr/>
            <p:nvPr/>
          </p:nvSpPr>
          <p:spPr>
            <a:xfrm>
              <a:off x="7564325" y="3694003"/>
              <a:ext cx="281192" cy="284727"/>
            </a:xfrm>
            <a:custGeom>
              <a:avLst/>
              <a:gdLst/>
              <a:ahLst/>
              <a:cxnLst/>
              <a:rect l="l" t="t" r="r" b="b"/>
              <a:pathLst>
                <a:path w="4692" h="4751" extrusionOk="0">
                  <a:moveTo>
                    <a:pt x="2683" y="0"/>
                  </a:moveTo>
                  <a:cubicBezTo>
                    <a:pt x="2615" y="0"/>
                    <a:pt x="2550" y="29"/>
                    <a:pt x="2504" y="81"/>
                  </a:cubicBezTo>
                  <a:lnTo>
                    <a:pt x="1748" y="937"/>
                  </a:lnTo>
                  <a:cubicBezTo>
                    <a:pt x="1660" y="1035"/>
                    <a:pt x="1535" y="1092"/>
                    <a:pt x="1404" y="1092"/>
                  </a:cubicBezTo>
                  <a:cubicBezTo>
                    <a:pt x="1401" y="1092"/>
                    <a:pt x="1397" y="1092"/>
                    <a:pt x="1394" y="1092"/>
                  </a:cubicBezTo>
                  <a:lnTo>
                    <a:pt x="253" y="1066"/>
                  </a:lnTo>
                  <a:cubicBezTo>
                    <a:pt x="252" y="1066"/>
                    <a:pt x="250" y="1066"/>
                    <a:pt x="249" y="1066"/>
                  </a:cubicBezTo>
                  <a:cubicBezTo>
                    <a:pt x="165" y="1066"/>
                    <a:pt x="86" y="1109"/>
                    <a:pt x="44" y="1184"/>
                  </a:cubicBezTo>
                  <a:cubicBezTo>
                    <a:pt x="1" y="1258"/>
                    <a:pt x="1" y="1350"/>
                    <a:pt x="44" y="1423"/>
                  </a:cubicBezTo>
                  <a:lnTo>
                    <a:pt x="624" y="2407"/>
                  </a:lnTo>
                  <a:cubicBezTo>
                    <a:pt x="692" y="2524"/>
                    <a:pt x="706" y="2663"/>
                    <a:pt x="662" y="2791"/>
                  </a:cubicBezTo>
                  <a:lnTo>
                    <a:pt x="286" y="3869"/>
                  </a:lnTo>
                  <a:cubicBezTo>
                    <a:pt x="257" y="3950"/>
                    <a:pt x="275" y="4039"/>
                    <a:pt x="332" y="4104"/>
                  </a:cubicBezTo>
                  <a:cubicBezTo>
                    <a:pt x="377" y="4155"/>
                    <a:pt x="441" y="4183"/>
                    <a:pt x="507" y="4183"/>
                  </a:cubicBezTo>
                  <a:cubicBezTo>
                    <a:pt x="525" y="4183"/>
                    <a:pt x="542" y="4181"/>
                    <a:pt x="560" y="4177"/>
                  </a:cubicBezTo>
                  <a:lnTo>
                    <a:pt x="1735" y="3916"/>
                  </a:lnTo>
                  <a:cubicBezTo>
                    <a:pt x="1759" y="3911"/>
                    <a:pt x="1782" y="3909"/>
                    <a:pt x="1805" y="3909"/>
                  </a:cubicBezTo>
                  <a:cubicBezTo>
                    <a:pt x="1877" y="3909"/>
                    <a:pt x="1946" y="3932"/>
                    <a:pt x="2004" y="3975"/>
                  </a:cubicBezTo>
                  <a:lnTo>
                    <a:pt x="2963" y="4703"/>
                  </a:lnTo>
                  <a:cubicBezTo>
                    <a:pt x="3005" y="4735"/>
                    <a:pt x="3055" y="4751"/>
                    <a:pt x="3106" y="4751"/>
                  </a:cubicBezTo>
                  <a:cubicBezTo>
                    <a:pt x="3138" y="4751"/>
                    <a:pt x="3170" y="4744"/>
                    <a:pt x="3201" y="4732"/>
                  </a:cubicBezTo>
                  <a:cubicBezTo>
                    <a:pt x="3278" y="4697"/>
                    <a:pt x="3332" y="4624"/>
                    <a:pt x="3341" y="4538"/>
                  </a:cubicBezTo>
                  <a:lnTo>
                    <a:pt x="3456" y="3338"/>
                  </a:lnTo>
                  <a:cubicBezTo>
                    <a:pt x="3464" y="3244"/>
                    <a:pt x="3515" y="3158"/>
                    <a:pt x="3593" y="3102"/>
                  </a:cubicBezTo>
                  <a:lnTo>
                    <a:pt x="4583" y="2415"/>
                  </a:lnTo>
                  <a:cubicBezTo>
                    <a:pt x="4653" y="2368"/>
                    <a:pt x="4691" y="2285"/>
                    <a:pt x="4683" y="2199"/>
                  </a:cubicBezTo>
                  <a:cubicBezTo>
                    <a:pt x="4674" y="2113"/>
                    <a:pt x="4620" y="2040"/>
                    <a:pt x="4541" y="2005"/>
                  </a:cubicBezTo>
                  <a:lnTo>
                    <a:pt x="3493" y="1551"/>
                  </a:lnTo>
                  <a:cubicBezTo>
                    <a:pt x="3370" y="1496"/>
                    <a:pt x="3277" y="1392"/>
                    <a:pt x="3236" y="1263"/>
                  </a:cubicBezTo>
                  <a:lnTo>
                    <a:pt x="2907" y="169"/>
                  </a:lnTo>
                  <a:cubicBezTo>
                    <a:pt x="2882" y="87"/>
                    <a:pt x="2815" y="24"/>
                    <a:pt x="2732" y="5"/>
                  </a:cubicBezTo>
                  <a:cubicBezTo>
                    <a:pt x="2716" y="2"/>
                    <a:pt x="2699" y="0"/>
                    <a:pt x="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0"/>
            <p:cNvSpPr/>
            <p:nvPr/>
          </p:nvSpPr>
          <p:spPr>
            <a:xfrm rot="-1536180">
              <a:off x="8966602" y="3277417"/>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0"/>
            <p:cNvSpPr/>
            <p:nvPr/>
          </p:nvSpPr>
          <p:spPr>
            <a:xfrm rot="-1536180">
              <a:off x="8425487" y="2961599"/>
              <a:ext cx="1185705" cy="1355845"/>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0"/>
            <p:cNvSpPr/>
            <p:nvPr/>
          </p:nvSpPr>
          <p:spPr>
            <a:xfrm rot="-1536180">
              <a:off x="8835972" y="2986083"/>
              <a:ext cx="426278" cy="74552"/>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0"/>
            <p:cNvSpPr/>
            <p:nvPr/>
          </p:nvSpPr>
          <p:spPr>
            <a:xfrm rot="-1536180">
              <a:off x="8841432" y="3150039"/>
              <a:ext cx="683016" cy="810846"/>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0"/>
            <p:cNvSpPr/>
            <p:nvPr/>
          </p:nvSpPr>
          <p:spPr>
            <a:xfrm rot="-1536180">
              <a:off x="8532702" y="3415678"/>
              <a:ext cx="1245035" cy="877248"/>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0"/>
            <p:cNvSpPr/>
            <p:nvPr/>
          </p:nvSpPr>
          <p:spPr>
            <a:xfrm rot="-1536180">
              <a:off x="8725367" y="4263056"/>
              <a:ext cx="847163" cy="76470"/>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0"/>
            <p:cNvSpPr/>
            <p:nvPr/>
          </p:nvSpPr>
          <p:spPr>
            <a:xfrm rot="-1536180">
              <a:off x="9705034" y="3965503"/>
              <a:ext cx="91452"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9" name="Google Shape;7169;p20"/>
          <p:cNvGrpSpPr/>
          <p:nvPr/>
        </p:nvGrpSpPr>
        <p:grpSpPr>
          <a:xfrm>
            <a:off x="791764" y="476030"/>
            <a:ext cx="988100" cy="988132"/>
            <a:chOff x="791764" y="476030"/>
            <a:chExt cx="988100" cy="988132"/>
          </a:xfrm>
        </p:grpSpPr>
        <p:sp>
          <p:nvSpPr>
            <p:cNvPr id="7170" name="Google Shape;7170;p20"/>
            <p:cNvSpPr/>
            <p:nvPr/>
          </p:nvSpPr>
          <p:spPr>
            <a:xfrm rot="1234968" flipH="1">
              <a:off x="902161" y="586415"/>
              <a:ext cx="767306" cy="76736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1" name="Google Shape;7171;p20"/>
            <p:cNvGrpSpPr/>
            <p:nvPr/>
          </p:nvGrpSpPr>
          <p:grpSpPr>
            <a:xfrm rot="1234541" flipH="1">
              <a:off x="910936" y="587477"/>
              <a:ext cx="749675" cy="766239"/>
              <a:chOff x="6039144" y="3610556"/>
              <a:chExt cx="3659292" cy="3740144"/>
            </a:xfrm>
          </p:grpSpPr>
          <p:sp>
            <p:nvSpPr>
              <p:cNvPr id="7172" name="Google Shape;7172;p20"/>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0"/>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0"/>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0"/>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0"/>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0"/>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0"/>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0"/>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0"/>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0"/>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0"/>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0"/>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0"/>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0"/>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0"/>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0"/>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0"/>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0"/>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0"/>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0"/>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0"/>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0"/>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0"/>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0"/>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0"/>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0"/>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0"/>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0"/>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0"/>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0"/>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0"/>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0"/>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0"/>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0"/>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0"/>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0"/>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0"/>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0"/>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0"/>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0"/>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0"/>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0"/>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0"/>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0"/>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0"/>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0"/>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0"/>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0"/>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0"/>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0"/>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0"/>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0"/>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0"/>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0"/>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0"/>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0"/>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0"/>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0"/>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0"/>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0"/>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0"/>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0"/>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0"/>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0"/>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0"/>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0"/>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0"/>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0"/>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0"/>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0"/>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0"/>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0"/>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0"/>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0"/>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0"/>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0"/>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0"/>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0"/>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0"/>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0"/>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0"/>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0"/>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0"/>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0"/>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0"/>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0"/>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0"/>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0"/>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0"/>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0"/>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0"/>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0"/>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0"/>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0"/>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0"/>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0"/>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0"/>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0"/>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0"/>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0"/>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0"/>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0"/>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0"/>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0"/>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0"/>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0"/>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0"/>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0"/>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0"/>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0"/>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0"/>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0"/>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0"/>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0"/>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0"/>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0"/>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0"/>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0"/>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0"/>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0"/>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0"/>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0"/>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0"/>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0"/>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0"/>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0"/>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0"/>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0"/>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0"/>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0"/>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0"/>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0"/>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0"/>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0"/>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0"/>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0"/>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0"/>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0"/>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0"/>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0"/>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0"/>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0"/>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0"/>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0"/>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0"/>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0"/>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0"/>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0"/>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0"/>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0"/>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0"/>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0"/>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0"/>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0"/>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0"/>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0"/>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0"/>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0"/>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0"/>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0"/>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0"/>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0"/>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0"/>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0"/>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0"/>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0"/>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0"/>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0"/>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0"/>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0"/>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0"/>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0"/>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0"/>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0"/>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0"/>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0"/>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0"/>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0"/>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0"/>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0"/>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0"/>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0"/>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0"/>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0"/>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0"/>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0"/>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0"/>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0"/>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0"/>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0"/>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0"/>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0"/>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0"/>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0"/>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0"/>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0"/>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0"/>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0"/>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0"/>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0"/>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0"/>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0"/>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0"/>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0"/>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0"/>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0"/>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0"/>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0"/>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0"/>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0"/>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0"/>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3" name="Google Shape;7383;p20"/>
            <p:cNvSpPr/>
            <p:nvPr/>
          </p:nvSpPr>
          <p:spPr>
            <a:xfrm rot="1318261" flipH="1">
              <a:off x="1047291" y="785574"/>
              <a:ext cx="477039" cy="369046"/>
            </a:xfrm>
            <a:custGeom>
              <a:avLst/>
              <a:gdLst/>
              <a:ahLst/>
              <a:cxnLst/>
              <a:rect l="l" t="t" r="r" b="b"/>
              <a:pathLst>
                <a:path w="8817" h="6821" extrusionOk="0">
                  <a:moveTo>
                    <a:pt x="5501" y="1"/>
                  </a:moveTo>
                  <a:lnTo>
                    <a:pt x="5501" y="1833"/>
                  </a:lnTo>
                  <a:lnTo>
                    <a:pt x="0" y="1833"/>
                  </a:lnTo>
                  <a:lnTo>
                    <a:pt x="0" y="4987"/>
                  </a:lnTo>
                  <a:lnTo>
                    <a:pt x="5501" y="4987"/>
                  </a:lnTo>
                  <a:lnTo>
                    <a:pt x="5501" y="6820"/>
                  </a:lnTo>
                  <a:lnTo>
                    <a:pt x="8817" y="3410"/>
                  </a:lnTo>
                  <a:lnTo>
                    <a:pt x="5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7"/>
        <p:cNvGrpSpPr/>
        <p:nvPr/>
      </p:nvGrpSpPr>
      <p:grpSpPr>
        <a:xfrm>
          <a:off x="0" y="0"/>
          <a:ext cx="0" cy="0"/>
          <a:chOff x="0" y="0"/>
          <a:chExt cx="0" cy="0"/>
        </a:xfrm>
      </p:grpSpPr>
      <p:grpSp>
        <p:nvGrpSpPr>
          <p:cNvPr id="498" name="Google Shape;498;p3"/>
          <p:cNvGrpSpPr/>
          <p:nvPr/>
        </p:nvGrpSpPr>
        <p:grpSpPr>
          <a:xfrm>
            <a:off x="404139" y="344005"/>
            <a:ext cx="8335709" cy="4455498"/>
            <a:chOff x="496775" y="1096100"/>
            <a:chExt cx="6654725" cy="3557000"/>
          </a:xfrm>
        </p:grpSpPr>
        <p:sp>
          <p:nvSpPr>
            <p:cNvPr id="499" name="Google Shape;499;p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 name="Google Shape;979;p3"/>
          <p:cNvSpPr txBox="1">
            <a:spLocks noGrp="1"/>
          </p:cNvSpPr>
          <p:nvPr>
            <p:ph type="title"/>
          </p:nvPr>
        </p:nvSpPr>
        <p:spPr>
          <a:xfrm>
            <a:off x="2049300" y="2201075"/>
            <a:ext cx="5045400" cy="95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5700" b="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80" name="Google Shape;980;p3"/>
          <p:cNvSpPr txBox="1">
            <a:spLocks noGrp="1"/>
          </p:cNvSpPr>
          <p:nvPr>
            <p:ph type="subTitle" idx="1"/>
          </p:nvPr>
        </p:nvSpPr>
        <p:spPr>
          <a:xfrm>
            <a:off x="2979750" y="3260575"/>
            <a:ext cx="3184500" cy="688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atin typeface="Nunito Medium"/>
                <a:ea typeface="Nunito Medium"/>
                <a:cs typeface="Nunito Medium"/>
                <a:sym typeface="Nunito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1" name="Google Shape;981;p3"/>
          <p:cNvSpPr txBox="1">
            <a:spLocks noGrp="1"/>
          </p:cNvSpPr>
          <p:nvPr>
            <p:ph type="title" idx="2" hasCustomPrompt="1"/>
          </p:nvPr>
        </p:nvSpPr>
        <p:spPr>
          <a:xfrm>
            <a:off x="3276900" y="1194100"/>
            <a:ext cx="2590200" cy="1015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8900"/>
              <a:buNone/>
              <a:defRPr sz="76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982" name="Google Shape;982;p3"/>
          <p:cNvSpPr/>
          <p:nvPr/>
        </p:nvSpPr>
        <p:spPr>
          <a:xfrm rot="3661536">
            <a:off x="364069" y="-397229"/>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rot="7442390" flipH="1">
            <a:off x="-626832" y="3133200"/>
            <a:ext cx="2151821" cy="60653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7384"/>
        <p:cNvGrpSpPr/>
        <p:nvPr/>
      </p:nvGrpSpPr>
      <p:grpSpPr>
        <a:xfrm>
          <a:off x="0" y="0"/>
          <a:ext cx="0" cy="0"/>
          <a:chOff x="0" y="0"/>
          <a:chExt cx="0" cy="0"/>
        </a:xfrm>
      </p:grpSpPr>
      <p:grpSp>
        <p:nvGrpSpPr>
          <p:cNvPr id="7385" name="Google Shape;7385;p21"/>
          <p:cNvGrpSpPr/>
          <p:nvPr/>
        </p:nvGrpSpPr>
        <p:grpSpPr>
          <a:xfrm>
            <a:off x="404139" y="344005"/>
            <a:ext cx="8335709" cy="4455498"/>
            <a:chOff x="496775" y="1096100"/>
            <a:chExt cx="6654725" cy="3557000"/>
          </a:xfrm>
        </p:grpSpPr>
        <p:sp>
          <p:nvSpPr>
            <p:cNvPr id="7386" name="Google Shape;7386;p21"/>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1"/>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1"/>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1"/>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21"/>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21"/>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21"/>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21"/>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21"/>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21"/>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21"/>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1"/>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1"/>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1"/>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1"/>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1"/>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1"/>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1"/>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1"/>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1"/>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1"/>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1"/>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1"/>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1"/>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1"/>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1"/>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1"/>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1"/>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1"/>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1"/>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1"/>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1"/>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1"/>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1"/>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1"/>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1"/>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1"/>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1"/>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1"/>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1"/>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1"/>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1"/>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1"/>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1"/>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1"/>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1"/>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1"/>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1"/>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1"/>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1"/>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1"/>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1"/>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1"/>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1"/>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1"/>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1"/>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1"/>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1"/>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1"/>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1"/>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1"/>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1"/>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1"/>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1"/>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1"/>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1"/>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1"/>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1"/>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1"/>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1"/>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1"/>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1"/>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1"/>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1"/>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1"/>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1"/>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1"/>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1"/>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1"/>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1"/>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1"/>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1"/>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1"/>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1"/>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1"/>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1"/>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1"/>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1"/>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1"/>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1"/>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1"/>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1"/>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1"/>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1"/>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1"/>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1"/>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1"/>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1"/>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1"/>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1"/>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1"/>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1"/>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1"/>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1"/>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1"/>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1"/>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1"/>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1"/>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1"/>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1"/>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1"/>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1"/>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1"/>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1"/>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1"/>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1"/>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1"/>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1"/>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1"/>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1"/>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1"/>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1"/>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1"/>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1"/>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1"/>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1"/>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1"/>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1"/>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1"/>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1"/>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1"/>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1"/>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1"/>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1"/>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1"/>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1"/>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1"/>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1"/>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1"/>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1"/>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1"/>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1"/>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1"/>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1"/>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1"/>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1"/>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1"/>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1"/>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1"/>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1"/>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1"/>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1"/>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1"/>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1"/>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1"/>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1"/>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1"/>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1"/>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1"/>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1"/>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1"/>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1"/>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1"/>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1"/>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1"/>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1"/>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1"/>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1"/>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1"/>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1"/>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1"/>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1"/>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1"/>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1"/>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1"/>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1"/>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1"/>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1"/>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1"/>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1"/>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1"/>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1"/>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1"/>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1"/>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1"/>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1"/>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1"/>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1"/>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1"/>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1"/>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1"/>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1"/>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1"/>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1"/>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1"/>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1"/>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1"/>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1"/>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1"/>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1"/>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1"/>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1"/>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1"/>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1"/>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1"/>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1"/>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1"/>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1"/>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1"/>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1"/>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1"/>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1"/>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1"/>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1"/>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1"/>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1"/>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1"/>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1"/>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1"/>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1"/>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1"/>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1"/>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1"/>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1"/>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1"/>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1"/>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1"/>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1"/>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1"/>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1"/>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1"/>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1"/>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1"/>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1"/>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1"/>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1"/>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1"/>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1"/>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1"/>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1"/>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1"/>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1"/>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1"/>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1"/>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1"/>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1"/>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1"/>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1"/>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1"/>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1"/>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1"/>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1"/>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1"/>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1"/>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1"/>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1"/>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1"/>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1"/>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1"/>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1"/>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1"/>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1"/>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1"/>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1"/>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1"/>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1"/>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1"/>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1"/>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1"/>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1"/>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1"/>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1"/>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1"/>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1"/>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1"/>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1"/>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1"/>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1"/>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1"/>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1"/>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1"/>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1"/>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1"/>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1"/>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1"/>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1"/>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1"/>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1"/>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1"/>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1"/>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1"/>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1"/>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1"/>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1"/>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1"/>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1"/>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1"/>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1"/>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1"/>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1"/>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1"/>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1"/>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1"/>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1"/>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1"/>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1"/>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1"/>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1"/>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1"/>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1"/>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1"/>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1"/>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1"/>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1"/>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1"/>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1"/>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1"/>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1"/>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1"/>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1"/>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1"/>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1"/>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1"/>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1"/>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1"/>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1"/>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1"/>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1"/>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1"/>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1"/>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1"/>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1"/>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1"/>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1"/>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1"/>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1"/>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1"/>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1"/>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1"/>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1"/>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1"/>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1"/>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1"/>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1"/>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1"/>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1"/>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1"/>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1"/>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1"/>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1"/>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1"/>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1"/>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1"/>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1"/>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1"/>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1"/>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1"/>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1"/>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1"/>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1"/>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1"/>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1"/>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1"/>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1"/>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1"/>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1"/>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1"/>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1"/>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1"/>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1"/>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1"/>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1"/>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1"/>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1"/>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1"/>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1"/>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1"/>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1"/>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1"/>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1"/>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1"/>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1"/>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1"/>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1"/>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1"/>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1"/>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1"/>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1"/>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1"/>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1"/>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1"/>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1"/>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1"/>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1"/>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1"/>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1"/>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1"/>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1"/>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1"/>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1"/>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1"/>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1"/>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1"/>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1"/>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1"/>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1"/>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1"/>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1"/>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1"/>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1"/>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1"/>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1"/>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1"/>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1"/>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1"/>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6" name="Google Shape;7866;p21"/>
          <p:cNvSpPr/>
          <p:nvPr/>
        </p:nvSpPr>
        <p:spPr>
          <a:xfrm rot="4500053">
            <a:off x="2429927" y="-636074"/>
            <a:ext cx="1342699" cy="17930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7" name="Google Shape;7867;p21"/>
          <p:cNvGrpSpPr/>
          <p:nvPr/>
        </p:nvGrpSpPr>
        <p:grpSpPr>
          <a:xfrm rot="85433">
            <a:off x="7455496" y="3947549"/>
            <a:ext cx="574320" cy="587010"/>
            <a:chOff x="6039144" y="3610556"/>
            <a:chExt cx="3659292" cy="3740144"/>
          </a:xfrm>
        </p:grpSpPr>
        <p:sp>
          <p:nvSpPr>
            <p:cNvPr id="7868" name="Google Shape;7868;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9" name="Google Shape;8079;p21"/>
          <p:cNvGrpSpPr/>
          <p:nvPr/>
        </p:nvGrpSpPr>
        <p:grpSpPr>
          <a:xfrm rot="84055">
            <a:off x="101154" y="191728"/>
            <a:ext cx="957923" cy="979088"/>
            <a:chOff x="6039144" y="3610556"/>
            <a:chExt cx="3659292" cy="3740144"/>
          </a:xfrm>
        </p:grpSpPr>
        <p:sp>
          <p:nvSpPr>
            <p:cNvPr id="8080" name="Google Shape;8080;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1" name="Google Shape;8291;p21"/>
          <p:cNvGrpSpPr/>
          <p:nvPr/>
        </p:nvGrpSpPr>
        <p:grpSpPr>
          <a:xfrm rot="-2025189">
            <a:off x="-533789" y="239444"/>
            <a:ext cx="3169107" cy="247825"/>
            <a:chOff x="-426800" y="10219250"/>
            <a:chExt cx="3594216" cy="281069"/>
          </a:xfrm>
        </p:grpSpPr>
        <p:sp>
          <p:nvSpPr>
            <p:cNvPr id="8292" name="Google Shape;8292;p21"/>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21"/>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4" name="Google Shape;8294;p21"/>
          <p:cNvGrpSpPr/>
          <p:nvPr/>
        </p:nvGrpSpPr>
        <p:grpSpPr>
          <a:xfrm rot="1303732">
            <a:off x="3290068" y="-12080"/>
            <a:ext cx="1369576" cy="1369557"/>
            <a:chOff x="5614210" y="1289455"/>
            <a:chExt cx="1638247" cy="1638224"/>
          </a:xfrm>
        </p:grpSpPr>
        <p:sp>
          <p:nvSpPr>
            <p:cNvPr id="8295" name="Google Shape;8295;p21"/>
            <p:cNvSpPr/>
            <p:nvPr/>
          </p:nvSpPr>
          <p:spPr>
            <a:xfrm rot="1473443">
              <a:off x="5815189" y="1490446"/>
              <a:ext cx="1236288" cy="1236241"/>
            </a:xfrm>
            <a:custGeom>
              <a:avLst/>
              <a:gdLst/>
              <a:ahLst/>
              <a:cxnLst/>
              <a:rect l="l" t="t" r="r" b="b"/>
              <a:pathLst>
                <a:path w="26228" h="26227" extrusionOk="0">
                  <a:moveTo>
                    <a:pt x="13115" y="1"/>
                  </a:moveTo>
                  <a:cubicBezTo>
                    <a:pt x="9637" y="1"/>
                    <a:pt x="6301" y="1381"/>
                    <a:pt x="3843" y="3841"/>
                  </a:cubicBezTo>
                  <a:cubicBezTo>
                    <a:pt x="1383" y="6300"/>
                    <a:pt x="1" y="9636"/>
                    <a:pt x="1" y="13114"/>
                  </a:cubicBezTo>
                  <a:cubicBezTo>
                    <a:pt x="1" y="16592"/>
                    <a:pt x="1383" y="19928"/>
                    <a:pt x="3843" y="22386"/>
                  </a:cubicBezTo>
                  <a:cubicBezTo>
                    <a:pt x="6301" y="24846"/>
                    <a:pt x="9637" y="26227"/>
                    <a:pt x="13115" y="26227"/>
                  </a:cubicBezTo>
                  <a:cubicBezTo>
                    <a:pt x="16593" y="26227"/>
                    <a:pt x="19927" y="24846"/>
                    <a:pt x="22387" y="22386"/>
                  </a:cubicBezTo>
                  <a:cubicBezTo>
                    <a:pt x="24846" y="19928"/>
                    <a:pt x="26228" y="16592"/>
                    <a:pt x="26228" y="13114"/>
                  </a:cubicBezTo>
                  <a:cubicBezTo>
                    <a:pt x="26228" y="9636"/>
                    <a:pt x="24846" y="6300"/>
                    <a:pt x="22387" y="3841"/>
                  </a:cubicBezTo>
                  <a:cubicBezTo>
                    <a:pt x="19927" y="1381"/>
                    <a:pt x="16593" y="1"/>
                    <a:pt x="13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21"/>
            <p:cNvSpPr/>
            <p:nvPr/>
          </p:nvSpPr>
          <p:spPr>
            <a:xfrm rot="-1233726">
              <a:off x="6181465" y="1696742"/>
              <a:ext cx="503595" cy="823832"/>
            </a:xfrm>
            <a:custGeom>
              <a:avLst/>
              <a:gdLst/>
              <a:ahLst/>
              <a:cxnLst/>
              <a:rect l="l" t="t" r="r" b="b"/>
              <a:pathLst>
                <a:path w="10684" h="17478" extrusionOk="0">
                  <a:moveTo>
                    <a:pt x="1735" y="162"/>
                  </a:moveTo>
                  <a:cubicBezTo>
                    <a:pt x="1770" y="162"/>
                    <a:pt x="1809" y="172"/>
                    <a:pt x="1850" y="192"/>
                  </a:cubicBezTo>
                  <a:cubicBezTo>
                    <a:pt x="2008" y="268"/>
                    <a:pt x="2121" y="396"/>
                    <a:pt x="2223" y="532"/>
                  </a:cubicBezTo>
                  <a:cubicBezTo>
                    <a:pt x="2488" y="882"/>
                    <a:pt x="2602" y="1285"/>
                    <a:pt x="2640" y="1716"/>
                  </a:cubicBezTo>
                  <a:cubicBezTo>
                    <a:pt x="2671" y="2087"/>
                    <a:pt x="2647" y="2459"/>
                    <a:pt x="2681" y="2830"/>
                  </a:cubicBezTo>
                  <a:cubicBezTo>
                    <a:pt x="2687" y="2907"/>
                    <a:pt x="2681" y="2986"/>
                    <a:pt x="2681" y="3065"/>
                  </a:cubicBezTo>
                  <a:cubicBezTo>
                    <a:pt x="2274" y="2346"/>
                    <a:pt x="1815" y="1656"/>
                    <a:pt x="1606" y="847"/>
                  </a:cubicBezTo>
                  <a:cubicBezTo>
                    <a:pt x="1563" y="684"/>
                    <a:pt x="1562" y="521"/>
                    <a:pt x="1570" y="354"/>
                  </a:cubicBezTo>
                  <a:cubicBezTo>
                    <a:pt x="1577" y="232"/>
                    <a:pt x="1641" y="162"/>
                    <a:pt x="1735" y="162"/>
                  </a:cubicBezTo>
                  <a:close/>
                  <a:moveTo>
                    <a:pt x="407" y="2440"/>
                  </a:moveTo>
                  <a:cubicBezTo>
                    <a:pt x="468" y="2440"/>
                    <a:pt x="529" y="2452"/>
                    <a:pt x="588" y="2464"/>
                  </a:cubicBezTo>
                  <a:cubicBezTo>
                    <a:pt x="1077" y="2566"/>
                    <a:pt x="1493" y="2824"/>
                    <a:pt x="1896" y="3104"/>
                  </a:cubicBezTo>
                  <a:cubicBezTo>
                    <a:pt x="2092" y="3239"/>
                    <a:pt x="2276" y="3389"/>
                    <a:pt x="2462" y="3533"/>
                  </a:cubicBezTo>
                  <a:cubicBezTo>
                    <a:pt x="2508" y="3567"/>
                    <a:pt x="2548" y="3607"/>
                    <a:pt x="2590" y="3646"/>
                  </a:cubicBezTo>
                  <a:cubicBezTo>
                    <a:pt x="2587" y="3650"/>
                    <a:pt x="2582" y="3657"/>
                    <a:pt x="2577" y="3667"/>
                  </a:cubicBezTo>
                  <a:cubicBezTo>
                    <a:pt x="2461" y="3624"/>
                    <a:pt x="2344" y="3578"/>
                    <a:pt x="2225" y="3540"/>
                  </a:cubicBezTo>
                  <a:cubicBezTo>
                    <a:pt x="1762" y="3388"/>
                    <a:pt x="1292" y="3252"/>
                    <a:pt x="856" y="3024"/>
                  </a:cubicBezTo>
                  <a:cubicBezTo>
                    <a:pt x="692" y="2938"/>
                    <a:pt x="531" y="2846"/>
                    <a:pt x="389" y="2725"/>
                  </a:cubicBezTo>
                  <a:cubicBezTo>
                    <a:pt x="317" y="2665"/>
                    <a:pt x="247" y="2601"/>
                    <a:pt x="214" y="2499"/>
                  </a:cubicBezTo>
                  <a:cubicBezTo>
                    <a:pt x="276" y="2454"/>
                    <a:pt x="341" y="2440"/>
                    <a:pt x="407" y="2440"/>
                  </a:cubicBezTo>
                  <a:close/>
                  <a:moveTo>
                    <a:pt x="9822" y="2492"/>
                  </a:moveTo>
                  <a:cubicBezTo>
                    <a:pt x="9834" y="2492"/>
                    <a:pt x="9846" y="2495"/>
                    <a:pt x="9858" y="2503"/>
                  </a:cubicBezTo>
                  <a:cubicBezTo>
                    <a:pt x="9907" y="2539"/>
                    <a:pt x="9905" y="2602"/>
                    <a:pt x="9888" y="2667"/>
                  </a:cubicBezTo>
                  <a:cubicBezTo>
                    <a:pt x="9838" y="2876"/>
                    <a:pt x="9719" y="3047"/>
                    <a:pt x="9590" y="3211"/>
                  </a:cubicBezTo>
                  <a:cubicBezTo>
                    <a:pt x="9190" y="3717"/>
                    <a:pt x="8711" y="4137"/>
                    <a:pt x="8185" y="4509"/>
                  </a:cubicBezTo>
                  <a:cubicBezTo>
                    <a:pt x="8539" y="4018"/>
                    <a:pt x="8823" y="3481"/>
                    <a:pt x="9213" y="3018"/>
                  </a:cubicBezTo>
                  <a:cubicBezTo>
                    <a:pt x="9363" y="2839"/>
                    <a:pt x="9518" y="2665"/>
                    <a:pt x="9719" y="2539"/>
                  </a:cubicBezTo>
                  <a:cubicBezTo>
                    <a:pt x="9751" y="2519"/>
                    <a:pt x="9787" y="2492"/>
                    <a:pt x="9822" y="2492"/>
                  </a:cubicBezTo>
                  <a:close/>
                  <a:moveTo>
                    <a:pt x="10203" y="4083"/>
                  </a:moveTo>
                  <a:cubicBezTo>
                    <a:pt x="10263" y="4083"/>
                    <a:pt x="10323" y="4092"/>
                    <a:pt x="10381" y="4113"/>
                  </a:cubicBezTo>
                  <a:cubicBezTo>
                    <a:pt x="10486" y="4149"/>
                    <a:pt x="10500" y="4205"/>
                    <a:pt x="10426" y="4288"/>
                  </a:cubicBezTo>
                  <a:cubicBezTo>
                    <a:pt x="10347" y="4381"/>
                    <a:pt x="10245" y="4440"/>
                    <a:pt x="10137" y="4490"/>
                  </a:cubicBezTo>
                  <a:cubicBezTo>
                    <a:pt x="9788" y="4655"/>
                    <a:pt x="9413" y="4730"/>
                    <a:pt x="9032" y="4773"/>
                  </a:cubicBezTo>
                  <a:cubicBezTo>
                    <a:pt x="8791" y="4798"/>
                    <a:pt x="8551" y="4821"/>
                    <a:pt x="8309" y="4821"/>
                  </a:cubicBezTo>
                  <a:cubicBezTo>
                    <a:pt x="8302" y="4821"/>
                    <a:pt x="8295" y="4821"/>
                    <a:pt x="8288" y="4821"/>
                  </a:cubicBezTo>
                  <a:cubicBezTo>
                    <a:pt x="8229" y="4821"/>
                    <a:pt x="8169" y="4821"/>
                    <a:pt x="8096" y="4787"/>
                  </a:cubicBezTo>
                  <a:cubicBezTo>
                    <a:pt x="8750" y="4474"/>
                    <a:pt x="9395" y="4199"/>
                    <a:pt x="10100" y="4092"/>
                  </a:cubicBezTo>
                  <a:cubicBezTo>
                    <a:pt x="10134" y="4086"/>
                    <a:pt x="10169" y="4083"/>
                    <a:pt x="10203" y="4083"/>
                  </a:cubicBezTo>
                  <a:close/>
                  <a:moveTo>
                    <a:pt x="6654" y="2687"/>
                  </a:moveTo>
                  <a:cubicBezTo>
                    <a:pt x="6740" y="2724"/>
                    <a:pt x="6767" y="2804"/>
                    <a:pt x="6789" y="2883"/>
                  </a:cubicBezTo>
                  <a:cubicBezTo>
                    <a:pt x="6890" y="3256"/>
                    <a:pt x="6939" y="3639"/>
                    <a:pt x="6983" y="4023"/>
                  </a:cubicBezTo>
                  <a:cubicBezTo>
                    <a:pt x="7029" y="4424"/>
                    <a:pt x="7022" y="4828"/>
                    <a:pt x="7035" y="5231"/>
                  </a:cubicBezTo>
                  <a:cubicBezTo>
                    <a:pt x="7038" y="5256"/>
                    <a:pt x="7054" y="5284"/>
                    <a:pt x="7021" y="5316"/>
                  </a:cubicBezTo>
                  <a:cubicBezTo>
                    <a:pt x="6897" y="5005"/>
                    <a:pt x="6796" y="4692"/>
                    <a:pt x="6697" y="4378"/>
                  </a:cubicBezTo>
                  <a:cubicBezTo>
                    <a:pt x="6588" y="4027"/>
                    <a:pt x="6512" y="3670"/>
                    <a:pt x="6487" y="3303"/>
                  </a:cubicBezTo>
                  <a:cubicBezTo>
                    <a:pt x="6476" y="3148"/>
                    <a:pt x="6496" y="2995"/>
                    <a:pt x="6539" y="2846"/>
                  </a:cubicBezTo>
                  <a:cubicBezTo>
                    <a:pt x="6556" y="2783"/>
                    <a:pt x="6582" y="2717"/>
                    <a:pt x="6654" y="2687"/>
                  </a:cubicBezTo>
                  <a:close/>
                  <a:moveTo>
                    <a:pt x="4442" y="2517"/>
                  </a:moveTo>
                  <a:cubicBezTo>
                    <a:pt x="4507" y="2517"/>
                    <a:pt x="4569" y="2556"/>
                    <a:pt x="4618" y="2632"/>
                  </a:cubicBezTo>
                  <a:cubicBezTo>
                    <a:pt x="4681" y="2727"/>
                    <a:pt x="4701" y="2837"/>
                    <a:pt x="4701" y="2950"/>
                  </a:cubicBezTo>
                  <a:cubicBezTo>
                    <a:pt x="4704" y="3510"/>
                    <a:pt x="4565" y="4036"/>
                    <a:pt x="4307" y="4527"/>
                  </a:cubicBezTo>
                  <a:cubicBezTo>
                    <a:pt x="4139" y="4844"/>
                    <a:pt x="3950" y="5148"/>
                    <a:pt x="3771" y="5459"/>
                  </a:cubicBezTo>
                  <a:cubicBezTo>
                    <a:pt x="3759" y="5459"/>
                    <a:pt x="3751" y="5456"/>
                    <a:pt x="3741" y="5456"/>
                  </a:cubicBezTo>
                  <a:cubicBezTo>
                    <a:pt x="3719" y="5294"/>
                    <a:pt x="3724" y="5130"/>
                    <a:pt x="3734" y="4965"/>
                  </a:cubicBezTo>
                  <a:cubicBezTo>
                    <a:pt x="3759" y="4520"/>
                    <a:pt x="3787" y="4073"/>
                    <a:pt x="3871" y="3634"/>
                  </a:cubicBezTo>
                  <a:cubicBezTo>
                    <a:pt x="3927" y="3348"/>
                    <a:pt x="3993" y="3065"/>
                    <a:pt x="4129" y="2803"/>
                  </a:cubicBezTo>
                  <a:cubicBezTo>
                    <a:pt x="4168" y="2725"/>
                    <a:pt x="4215" y="2652"/>
                    <a:pt x="4280" y="2592"/>
                  </a:cubicBezTo>
                  <a:cubicBezTo>
                    <a:pt x="4333" y="2542"/>
                    <a:pt x="4389" y="2517"/>
                    <a:pt x="4442" y="2517"/>
                  </a:cubicBezTo>
                  <a:close/>
                  <a:moveTo>
                    <a:pt x="9351" y="5439"/>
                  </a:moveTo>
                  <a:cubicBezTo>
                    <a:pt x="9364" y="5439"/>
                    <a:pt x="9378" y="5439"/>
                    <a:pt x="9392" y="5439"/>
                  </a:cubicBezTo>
                  <a:cubicBezTo>
                    <a:pt x="9464" y="5441"/>
                    <a:pt x="9532" y="5453"/>
                    <a:pt x="9600" y="5505"/>
                  </a:cubicBezTo>
                  <a:cubicBezTo>
                    <a:pt x="9522" y="5614"/>
                    <a:pt x="9415" y="5669"/>
                    <a:pt x="9313" y="5724"/>
                  </a:cubicBezTo>
                  <a:cubicBezTo>
                    <a:pt x="9045" y="5869"/>
                    <a:pt x="8751" y="5944"/>
                    <a:pt x="8454" y="6015"/>
                  </a:cubicBezTo>
                  <a:cubicBezTo>
                    <a:pt x="7991" y="6126"/>
                    <a:pt x="7520" y="6215"/>
                    <a:pt x="7067" y="6391"/>
                  </a:cubicBezTo>
                  <a:cubicBezTo>
                    <a:pt x="7128" y="6344"/>
                    <a:pt x="7188" y="6294"/>
                    <a:pt x="7250" y="6251"/>
                  </a:cubicBezTo>
                  <a:cubicBezTo>
                    <a:pt x="7745" y="5906"/>
                    <a:pt x="8265" y="5613"/>
                    <a:pt x="8866" y="5498"/>
                  </a:cubicBezTo>
                  <a:cubicBezTo>
                    <a:pt x="9026" y="5469"/>
                    <a:pt x="9186" y="5439"/>
                    <a:pt x="9351" y="5439"/>
                  </a:cubicBezTo>
                  <a:close/>
                  <a:moveTo>
                    <a:pt x="1740" y="4987"/>
                  </a:moveTo>
                  <a:cubicBezTo>
                    <a:pt x="1760" y="4987"/>
                    <a:pt x="1781" y="4990"/>
                    <a:pt x="1801" y="4995"/>
                  </a:cubicBezTo>
                  <a:cubicBezTo>
                    <a:pt x="2022" y="5041"/>
                    <a:pt x="2217" y="5142"/>
                    <a:pt x="2395" y="5277"/>
                  </a:cubicBezTo>
                  <a:cubicBezTo>
                    <a:pt x="2925" y="5679"/>
                    <a:pt x="3378" y="6156"/>
                    <a:pt x="3774" y="6688"/>
                  </a:cubicBezTo>
                  <a:cubicBezTo>
                    <a:pt x="3791" y="6709"/>
                    <a:pt x="3802" y="6734"/>
                    <a:pt x="3817" y="6759"/>
                  </a:cubicBezTo>
                  <a:cubicBezTo>
                    <a:pt x="3078" y="6447"/>
                    <a:pt x="2337" y="6156"/>
                    <a:pt x="1827" y="5499"/>
                  </a:cubicBezTo>
                  <a:cubicBezTo>
                    <a:pt x="1751" y="5403"/>
                    <a:pt x="1681" y="5303"/>
                    <a:pt x="1636" y="5188"/>
                  </a:cubicBezTo>
                  <a:cubicBezTo>
                    <a:pt x="1616" y="5137"/>
                    <a:pt x="1595" y="5081"/>
                    <a:pt x="1636" y="5032"/>
                  </a:cubicBezTo>
                  <a:cubicBezTo>
                    <a:pt x="1664" y="4998"/>
                    <a:pt x="1701" y="4987"/>
                    <a:pt x="1740" y="4987"/>
                  </a:cubicBezTo>
                  <a:close/>
                  <a:moveTo>
                    <a:pt x="5658" y="4616"/>
                  </a:moveTo>
                  <a:cubicBezTo>
                    <a:pt x="5691" y="4616"/>
                    <a:pt x="5726" y="4641"/>
                    <a:pt x="5761" y="4691"/>
                  </a:cubicBezTo>
                  <a:cubicBezTo>
                    <a:pt x="5894" y="4881"/>
                    <a:pt x="5943" y="5102"/>
                    <a:pt x="5980" y="5323"/>
                  </a:cubicBezTo>
                  <a:cubicBezTo>
                    <a:pt x="6093" y="5951"/>
                    <a:pt x="6095" y="6586"/>
                    <a:pt x="6036" y="7223"/>
                  </a:cubicBezTo>
                  <a:cubicBezTo>
                    <a:pt x="6029" y="7306"/>
                    <a:pt x="6034" y="7392"/>
                    <a:pt x="6034" y="7478"/>
                  </a:cubicBezTo>
                  <a:cubicBezTo>
                    <a:pt x="6023" y="7478"/>
                    <a:pt x="6012" y="7478"/>
                    <a:pt x="6001" y="7481"/>
                  </a:cubicBezTo>
                  <a:cubicBezTo>
                    <a:pt x="5842" y="7032"/>
                    <a:pt x="5695" y="6580"/>
                    <a:pt x="5579" y="6119"/>
                  </a:cubicBezTo>
                  <a:cubicBezTo>
                    <a:pt x="5493" y="5779"/>
                    <a:pt x="5435" y="5439"/>
                    <a:pt x="5461" y="5089"/>
                  </a:cubicBezTo>
                  <a:cubicBezTo>
                    <a:pt x="5470" y="4955"/>
                    <a:pt x="5494" y="4823"/>
                    <a:pt x="5557" y="4704"/>
                  </a:cubicBezTo>
                  <a:cubicBezTo>
                    <a:pt x="5588" y="4645"/>
                    <a:pt x="5623" y="4616"/>
                    <a:pt x="5658" y="4616"/>
                  </a:cubicBezTo>
                  <a:close/>
                  <a:moveTo>
                    <a:pt x="5240" y="6443"/>
                  </a:moveTo>
                  <a:cubicBezTo>
                    <a:pt x="5306" y="6513"/>
                    <a:pt x="5312" y="6593"/>
                    <a:pt x="5319" y="6673"/>
                  </a:cubicBezTo>
                  <a:cubicBezTo>
                    <a:pt x="5343" y="7025"/>
                    <a:pt x="5224" y="7342"/>
                    <a:pt x="5093" y="7654"/>
                  </a:cubicBezTo>
                  <a:cubicBezTo>
                    <a:pt x="4969" y="7949"/>
                    <a:pt x="4802" y="8222"/>
                    <a:pt x="4605" y="8520"/>
                  </a:cubicBezTo>
                  <a:cubicBezTo>
                    <a:pt x="4601" y="8192"/>
                    <a:pt x="4638" y="7901"/>
                    <a:pt x="4688" y="7611"/>
                  </a:cubicBezTo>
                  <a:cubicBezTo>
                    <a:pt x="4731" y="7359"/>
                    <a:pt x="4782" y="7108"/>
                    <a:pt x="4892" y="6874"/>
                  </a:cubicBezTo>
                  <a:cubicBezTo>
                    <a:pt x="4974" y="6704"/>
                    <a:pt x="5081" y="6556"/>
                    <a:pt x="5240" y="6443"/>
                  </a:cubicBezTo>
                  <a:close/>
                  <a:moveTo>
                    <a:pt x="8149" y="7343"/>
                  </a:moveTo>
                  <a:cubicBezTo>
                    <a:pt x="8193" y="7343"/>
                    <a:pt x="8238" y="7349"/>
                    <a:pt x="8282" y="7363"/>
                  </a:cubicBezTo>
                  <a:cubicBezTo>
                    <a:pt x="8390" y="7397"/>
                    <a:pt x="8408" y="7463"/>
                    <a:pt x="8331" y="7547"/>
                  </a:cubicBezTo>
                  <a:cubicBezTo>
                    <a:pt x="8246" y="7635"/>
                    <a:pt x="8139" y="7697"/>
                    <a:pt x="8034" y="7757"/>
                  </a:cubicBezTo>
                  <a:cubicBezTo>
                    <a:pt x="7627" y="7994"/>
                    <a:pt x="7188" y="8157"/>
                    <a:pt x="6753" y="8332"/>
                  </a:cubicBezTo>
                  <a:cubicBezTo>
                    <a:pt x="6545" y="8415"/>
                    <a:pt x="6340" y="8503"/>
                    <a:pt x="6120" y="8636"/>
                  </a:cubicBezTo>
                  <a:cubicBezTo>
                    <a:pt x="6264" y="8392"/>
                    <a:pt x="6432" y="8213"/>
                    <a:pt x="6625" y="8060"/>
                  </a:cubicBezTo>
                  <a:cubicBezTo>
                    <a:pt x="7019" y="7752"/>
                    <a:pt x="7441" y="7496"/>
                    <a:pt x="7934" y="7376"/>
                  </a:cubicBezTo>
                  <a:cubicBezTo>
                    <a:pt x="8005" y="7358"/>
                    <a:pt x="8077" y="7343"/>
                    <a:pt x="8149" y="7343"/>
                  </a:cubicBezTo>
                  <a:close/>
                  <a:moveTo>
                    <a:pt x="8831" y="8312"/>
                  </a:moveTo>
                  <a:cubicBezTo>
                    <a:pt x="8867" y="8312"/>
                    <a:pt x="8902" y="8319"/>
                    <a:pt x="8920" y="8351"/>
                  </a:cubicBezTo>
                  <a:cubicBezTo>
                    <a:pt x="8952" y="8398"/>
                    <a:pt x="8913" y="8442"/>
                    <a:pt x="8887" y="8480"/>
                  </a:cubicBezTo>
                  <a:cubicBezTo>
                    <a:pt x="8810" y="8587"/>
                    <a:pt x="8705" y="8666"/>
                    <a:pt x="8596" y="8739"/>
                  </a:cubicBezTo>
                  <a:cubicBezTo>
                    <a:pt x="8304" y="8937"/>
                    <a:pt x="7988" y="9089"/>
                    <a:pt x="7683" y="9261"/>
                  </a:cubicBezTo>
                  <a:cubicBezTo>
                    <a:pt x="7590" y="9313"/>
                    <a:pt x="7501" y="9381"/>
                    <a:pt x="7389" y="9404"/>
                  </a:cubicBezTo>
                  <a:cubicBezTo>
                    <a:pt x="7383" y="9354"/>
                    <a:pt x="7408" y="9327"/>
                    <a:pt x="7432" y="9304"/>
                  </a:cubicBezTo>
                  <a:cubicBezTo>
                    <a:pt x="7706" y="9026"/>
                    <a:pt x="7958" y="8725"/>
                    <a:pt x="8294" y="8513"/>
                  </a:cubicBezTo>
                  <a:cubicBezTo>
                    <a:pt x="8450" y="8414"/>
                    <a:pt x="8609" y="8316"/>
                    <a:pt x="8803" y="8313"/>
                  </a:cubicBezTo>
                  <a:cubicBezTo>
                    <a:pt x="8812" y="8313"/>
                    <a:pt x="8822" y="8312"/>
                    <a:pt x="8831" y="8312"/>
                  </a:cubicBezTo>
                  <a:close/>
                  <a:moveTo>
                    <a:pt x="2106" y="7979"/>
                  </a:moveTo>
                  <a:cubicBezTo>
                    <a:pt x="2109" y="7979"/>
                    <a:pt x="2112" y="7979"/>
                    <a:pt x="2115" y="7979"/>
                  </a:cubicBezTo>
                  <a:cubicBezTo>
                    <a:pt x="2192" y="7984"/>
                    <a:pt x="2260" y="8014"/>
                    <a:pt x="2329" y="8047"/>
                  </a:cubicBezTo>
                  <a:cubicBezTo>
                    <a:pt x="2648" y="8193"/>
                    <a:pt x="2912" y="8418"/>
                    <a:pt x="3179" y="8642"/>
                  </a:cubicBezTo>
                  <a:cubicBezTo>
                    <a:pt x="3613" y="9004"/>
                    <a:pt x="4043" y="9370"/>
                    <a:pt x="4417" y="9797"/>
                  </a:cubicBezTo>
                  <a:cubicBezTo>
                    <a:pt x="4443" y="9826"/>
                    <a:pt x="4476" y="9849"/>
                    <a:pt x="4489" y="9910"/>
                  </a:cubicBezTo>
                  <a:cubicBezTo>
                    <a:pt x="4318" y="9890"/>
                    <a:pt x="4167" y="9834"/>
                    <a:pt x="4017" y="9776"/>
                  </a:cubicBezTo>
                  <a:cubicBezTo>
                    <a:pt x="3276" y="9480"/>
                    <a:pt x="2658" y="9014"/>
                    <a:pt x="2158" y="8394"/>
                  </a:cubicBezTo>
                  <a:cubicBezTo>
                    <a:pt x="2085" y="8302"/>
                    <a:pt x="2016" y="8203"/>
                    <a:pt x="2015" y="8077"/>
                  </a:cubicBezTo>
                  <a:cubicBezTo>
                    <a:pt x="2015" y="8008"/>
                    <a:pt x="2043" y="7979"/>
                    <a:pt x="2106" y="7979"/>
                  </a:cubicBezTo>
                  <a:close/>
                  <a:moveTo>
                    <a:pt x="8651" y="9779"/>
                  </a:moveTo>
                  <a:cubicBezTo>
                    <a:pt x="8712" y="9779"/>
                    <a:pt x="8773" y="9781"/>
                    <a:pt x="8834" y="9784"/>
                  </a:cubicBezTo>
                  <a:cubicBezTo>
                    <a:pt x="8933" y="9790"/>
                    <a:pt x="9031" y="9810"/>
                    <a:pt x="9118" y="9856"/>
                  </a:cubicBezTo>
                  <a:cubicBezTo>
                    <a:pt x="9211" y="9906"/>
                    <a:pt x="9217" y="9975"/>
                    <a:pt x="9134" y="10041"/>
                  </a:cubicBezTo>
                  <a:cubicBezTo>
                    <a:pt x="9046" y="10113"/>
                    <a:pt x="8939" y="10141"/>
                    <a:pt x="8831" y="10166"/>
                  </a:cubicBezTo>
                  <a:cubicBezTo>
                    <a:pt x="8553" y="10231"/>
                    <a:pt x="8269" y="10254"/>
                    <a:pt x="7984" y="10254"/>
                  </a:cubicBezTo>
                  <a:cubicBezTo>
                    <a:pt x="7934" y="10254"/>
                    <a:pt x="7883" y="10253"/>
                    <a:pt x="7832" y="10252"/>
                  </a:cubicBezTo>
                  <a:cubicBezTo>
                    <a:pt x="7505" y="10243"/>
                    <a:pt x="7178" y="10207"/>
                    <a:pt x="6849" y="10201"/>
                  </a:cubicBezTo>
                  <a:cubicBezTo>
                    <a:pt x="7141" y="10047"/>
                    <a:pt x="7458" y="9956"/>
                    <a:pt x="7779" y="9883"/>
                  </a:cubicBezTo>
                  <a:cubicBezTo>
                    <a:pt x="8065" y="9818"/>
                    <a:pt x="8357" y="9779"/>
                    <a:pt x="8651" y="9779"/>
                  </a:cubicBezTo>
                  <a:close/>
                  <a:moveTo>
                    <a:pt x="6412" y="9101"/>
                  </a:moveTo>
                  <a:cubicBezTo>
                    <a:pt x="6419" y="9101"/>
                    <a:pt x="6426" y="9102"/>
                    <a:pt x="6433" y="9103"/>
                  </a:cubicBezTo>
                  <a:cubicBezTo>
                    <a:pt x="6509" y="9121"/>
                    <a:pt x="6505" y="9234"/>
                    <a:pt x="6498" y="9300"/>
                  </a:cubicBezTo>
                  <a:cubicBezTo>
                    <a:pt x="6467" y="9634"/>
                    <a:pt x="6396" y="9958"/>
                    <a:pt x="6232" y="10259"/>
                  </a:cubicBezTo>
                  <a:cubicBezTo>
                    <a:pt x="6229" y="9962"/>
                    <a:pt x="6195" y="9662"/>
                    <a:pt x="6268" y="9369"/>
                  </a:cubicBezTo>
                  <a:cubicBezTo>
                    <a:pt x="6278" y="9331"/>
                    <a:pt x="6287" y="9291"/>
                    <a:pt x="6304" y="9257"/>
                  </a:cubicBezTo>
                  <a:cubicBezTo>
                    <a:pt x="6334" y="9200"/>
                    <a:pt x="6344" y="9101"/>
                    <a:pt x="6412" y="9101"/>
                  </a:cubicBezTo>
                  <a:close/>
                  <a:moveTo>
                    <a:pt x="2880" y="10037"/>
                  </a:moveTo>
                  <a:cubicBezTo>
                    <a:pt x="3014" y="10037"/>
                    <a:pt x="3147" y="10066"/>
                    <a:pt x="3279" y="10105"/>
                  </a:cubicBezTo>
                  <a:cubicBezTo>
                    <a:pt x="3698" y="10230"/>
                    <a:pt x="4081" y="10434"/>
                    <a:pt x="4483" y="10659"/>
                  </a:cubicBezTo>
                  <a:cubicBezTo>
                    <a:pt x="4328" y="10701"/>
                    <a:pt x="4180" y="10717"/>
                    <a:pt x="4035" y="10717"/>
                  </a:cubicBezTo>
                  <a:cubicBezTo>
                    <a:pt x="3965" y="10717"/>
                    <a:pt x="3896" y="10713"/>
                    <a:pt x="3828" y="10708"/>
                  </a:cubicBezTo>
                  <a:cubicBezTo>
                    <a:pt x="3537" y="10682"/>
                    <a:pt x="3249" y="10637"/>
                    <a:pt x="2969" y="10548"/>
                  </a:cubicBezTo>
                  <a:cubicBezTo>
                    <a:pt x="2826" y="10501"/>
                    <a:pt x="2687" y="10444"/>
                    <a:pt x="2575" y="10341"/>
                  </a:cubicBezTo>
                  <a:cubicBezTo>
                    <a:pt x="2468" y="10240"/>
                    <a:pt x="2489" y="10120"/>
                    <a:pt x="2627" y="10075"/>
                  </a:cubicBezTo>
                  <a:cubicBezTo>
                    <a:pt x="2711" y="10048"/>
                    <a:pt x="2796" y="10037"/>
                    <a:pt x="2880" y="10037"/>
                  </a:cubicBezTo>
                  <a:close/>
                  <a:moveTo>
                    <a:pt x="5514" y="6603"/>
                  </a:moveTo>
                  <a:cubicBezTo>
                    <a:pt x="5609" y="6900"/>
                    <a:pt x="5699" y="7181"/>
                    <a:pt x="5794" y="7462"/>
                  </a:cubicBezTo>
                  <a:cubicBezTo>
                    <a:pt x="5848" y="7621"/>
                    <a:pt x="5901" y="7784"/>
                    <a:pt x="5989" y="7929"/>
                  </a:cubicBezTo>
                  <a:cubicBezTo>
                    <a:pt x="6027" y="7991"/>
                    <a:pt x="6000" y="8041"/>
                    <a:pt x="5977" y="8094"/>
                  </a:cubicBezTo>
                  <a:cubicBezTo>
                    <a:pt x="5669" y="8801"/>
                    <a:pt x="5407" y="9521"/>
                    <a:pt x="5214" y="10269"/>
                  </a:cubicBezTo>
                  <a:cubicBezTo>
                    <a:pt x="5133" y="10586"/>
                    <a:pt x="5061" y="10904"/>
                    <a:pt x="5009" y="11226"/>
                  </a:cubicBezTo>
                  <a:cubicBezTo>
                    <a:pt x="5004" y="11261"/>
                    <a:pt x="4991" y="11294"/>
                    <a:pt x="4974" y="11351"/>
                  </a:cubicBezTo>
                  <a:cubicBezTo>
                    <a:pt x="4878" y="10537"/>
                    <a:pt x="4761" y="9756"/>
                    <a:pt x="4608" y="8982"/>
                  </a:cubicBezTo>
                  <a:cubicBezTo>
                    <a:pt x="4591" y="8897"/>
                    <a:pt x="4604" y="8825"/>
                    <a:pt x="4654" y="8751"/>
                  </a:cubicBezTo>
                  <a:cubicBezTo>
                    <a:pt x="4839" y="8465"/>
                    <a:pt x="5028" y="8186"/>
                    <a:pt x="5183" y="7883"/>
                  </a:cubicBezTo>
                  <a:cubicBezTo>
                    <a:pt x="5411" y="7435"/>
                    <a:pt x="5483" y="7169"/>
                    <a:pt x="5514" y="6603"/>
                  </a:cubicBezTo>
                  <a:close/>
                  <a:moveTo>
                    <a:pt x="1741" y="0"/>
                  </a:moveTo>
                  <a:cubicBezTo>
                    <a:pt x="1690" y="0"/>
                    <a:pt x="1637" y="13"/>
                    <a:pt x="1583" y="42"/>
                  </a:cubicBezTo>
                  <a:cubicBezTo>
                    <a:pt x="1441" y="119"/>
                    <a:pt x="1411" y="252"/>
                    <a:pt x="1400" y="403"/>
                  </a:cubicBezTo>
                  <a:cubicBezTo>
                    <a:pt x="1375" y="751"/>
                    <a:pt x="1454" y="1075"/>
                    <a:pt x="1577" y="1396"/>
                  </a:cubicBezTo>
                  <a:cubicBezTo>
                    <a:pt x="1805" y="1987"/>
                    <a:pt x="2104" y="2543"/>
                    <a:pt x="2443" y="3077"/>
                  </a:cubicBezTo>
                  <a:cubicBezTo>
                    <a:pt x="2501" y="3167"/>
                    <a:pt x="2565" y="3254"/>
                    <a:pt x="2595" y="3375"/>
                  </a:cubicBezTo>
                  <a:cubicBezTo>
                    <a:pt x="2440" y="3254"/>
                    <a:pt x="2304" y="3141"/>
                    <a:pt x="2164" y="3034"/>
                  </a:cubicBezTo>
                  <a:cubicBezTo>
                    <a:pt x="1729" y="2711"/>
                    <a:pt x="1272" y="2436"/>
                    <a:pt x="745" y="2298"/>
                  </a:cubicBezTo>
                  <a:cubicBezTo>
                    <a:pt x="648" y="2273"/>
                    <a:pt x="550" y="2256"/>
                    <a:pt x="451" y="2256"/>
                  </a:cubicBezTo>
                  <a:cubicBezTo>
                    <a:pt x="381" y="2256"/>
                    <a:pt x="310" y="2264"/>
                    <a:pt x="240" y="2285"/>
                  </a:cubicBezTo>
                  <a:cubicBezTo>
                    <a:pt x="58" y="2341"/>
                    <a:pt x="1" y="2495"/>
                    <a:pt x="104" y="2657"/>
                  </a:cubicBezTo>
                  <a:cubicBezTo>
                    <a:pt x="154" y="2733"/>
                    <a:pt x="217" y="2797"/>
                    <a:pt x="289" y="2854"/>
                  </a:cubicBezTo>
                  <a:cubicBezTo>
                    <a:pt x="663" y="3155"/>
                    <a:pt x="1099" y="3339"/>
                    <a:pt x="1549" y="3495"/>
                  </a:cubicBezTo>
                  <a:cubicBezTo>
                    <a:pt x="1943" y="3631"/>
                    <a:pt x="2344" y="3743"/>
                    <a:pt x="2732" y="3899"/>
                  </a:cubicBezTo>
                  <a:cubicBezTo>
                    <a:pt x="2848" y="3947"/>
                    <a:pt x="2924" y="4016"/>
                    <a:pt x="2974" y="4136"/>
                  </a:cubicBezTo>
                  <a:cubicBezTo>
                    <a:pt x="3213" y="4709"/>
                    <a:pt x="3444" y="5287"/>
                    <a:pt x="3636" y="5878"/>
                  </a:cubicBezTo>
                  <a:cubicBezTo>
                    <a:pt x="3701" y="6073"/>
                    <a:pt x="3765" y="6269"/>
                    <a:pt x="3830" y="6466"/>
                  </a:cubicBezTo>
                  <a:cubicBezTo>
                    <a:pt x="3801" y="6463"/>
                    <a:pt x="3789" y="6451"/>
                    <a:pt x="3781" y="6438"/>
                  </a:cubicBezTo>
                  <a:cubicBezTo>
                    <a:pt x="3463" y="6023"/>
                    <a:pt x="3109" y="5640"/>
                    <a:pt x="2713" y="5296"/>
                  </a:cubicBezTo>
                  <a:cubicBezTo>
                    <a:pt x="2491" y="5104"/>
                    <a:pt x="2256" y="4929"/>
                    <a:pt x="1967" y="4847"/>
                  </a:cubicBezTo>
                  <a:cubicBezTo>
                    <a:pt x="1895" y="4827"/>
                    <a:pt x="1820" y="4809"/>
                    <a:pt x="1748" y="4809"/>
                  </a:cubicBezTo>
                  <a:cubicBezTo>
                    <a:pt x="1660" y="4809"/>
                    <a:pt x="1577" y="4836"/>
                    <a:pt x="1509" y="4923"/>
                  </a:cubicBezTo>
                  <a:cubicBezTo>
                    <a:pt x="1387" y="5075"/>
                    <a:pt x="1458" y="5231"/>
                    <a:pt x="1543" y="5375"/>
                  </a:cubicBezTo>
                  <a:cubicBezTo>
                    <a:pt x="1724" y="5686"/>
                    <a:pt x="1960" y="5951"/>
                    <a:pt x="2251" y="6165"/>
                  </a:cubicBezTo>
                  <a:cubicBezTo>
                    <a:pt x="2754" y="6534"/>
                    <a:pt x="3315" y="6795"/>
                    <a:pt x="3900" y="7009"/>
                  </a:cubicBezTo>
                  <a:cubicBezTo>
                    <a:pt x="3969" y="7033"/>
                    <a:pt x="4003" y="7069"/>
                    <a:pt x="4025" y="7145"/>
                  </a:cubicBezTo>
                  <a:cubicBezTo>
                    <a:pt x="4208" y="7800"/>
                    <a:pt x="4347" y="8467"/>
                    <a:pt x="4466" y="9138"/>
                  </a:cubicBezTo>
                  <a:cubicBezTo>
                    <a:pt x="4496" y="9310"/>
                    <a:pt x="4519" y="9483"/>
                    <a:pt x="4549" y="9685"/>
                  </a:cubicBezTo>
                  <a:cubicBezTo>
                    <a:pt x="4513" y="9654"/>
                    <a:pt x="4503" y="9647"/>
                    <a:pt x="4492" y="9634"/>
                  </a:cubicBezTo>
                  <a:cubicBezTo>
                    <a:pt x="4060" y="9125"/>
                    <a:pt x="3556" y="8692"/>
                    <a:pt x="3037" y="8276"/>
                  </a:cubicBezTo>
                  <a:cubicBezTo>
                    <a:pt x="2810" y="8093"/>
                    <a:pt x="2570" y="7922"/>
                    <a:pt x="2284" y="7836"/>
                  </a:cubicBezTo>
                  <a:cubicBezTo>
                    <a:pt x="2226" y="7819"/>
                    <a:pt x="2166" y="7804"/>
                    <a:pt x="2108" y="7804"/>
                  </a:cubicBezTo>
                  <a:cubicBezTo>
                    <a:pt x="2036" y="7804"/>
                    <a:pt x="1968" y="7826"/>
                    <a:pt x="1910" y="7893"/>
                  </a:cubicBezTo>
                  <a:cubicBezTo>
                    <a:pt x="1810" y="8011"/>
                    <a:pt x="1840" y="8147"/>
                    <a:pt x="1889" y="8273"/>
                  </a:cubicBezTo>
                  <a:cubicBezTo>
                    <a:pt x="1916" y="8342"/>
                    <a:pt x="1957" y="8408"/>
                    <a:pt x="2000" y="8467"/>
                  </a:cubicBezTo>
                  <a:cubicBezTo>
                    <a:pt x="2254" y="8817"/>
                    <a:pt x="2575" y="9098"/>
                    <a:pt x="2918" y="9354"/>
                  </a:cubicBezTo>
                  <a:cubicBezTo>
                    <a:pt x="3394" y="9711"/>
                    <a:pt x="3911" y="9978"/>
                    <a:pt x="4505" y="10077"/>
                  </a:cubicBezTo>
                  <a:cubicBezTo>
                    <a:pt x="4598" y="10093"/>
                    <a:pt x="4627" y="10137"/>
                    <a:pt x="4634" y="10222"/>
                  </a:cubicBezTo>
                  <a:cubicBezTo>
                    <a:pt x="4642" y="10330"/>
                    <a:pt x="4660" y="10441"/>
                    <a:pt x="4673" y="10550"/>
                  </a:cubicBezTo>
                  <a:cubicBezTo>
                    <a:pt x="4671" y="10550"/>
                    <a:pt x="4670" y="10550"/>
                    <a:pt x="4669" y="10550"/>
                  </a:cubicBezTo>
                  <a:cubicBezTo>
                    <a:pt x="4624" y="10550"/>
                    <a:pt x="4594" y="10522"/>
                    <a:pt x="4562" y="10505"/>
                  </a:cubicBezTo>
                  <a:cubicBezTo>
                    <a:pt x="4232" y="10328"/>
                    <a:pt x="3907" y="10143"/>
                    <a:pt x="3554" y="10012"/>
                  </a:cubicBezTo>
                  <a:cubicBezTo>
                    <a:pt x="3335" y="9931"/>
                    <a:pt x="3114" y="9859"/>
                    <a:pt x="2883" y="9859"/>
                  </a:cubicBezTo>
                  <a:cubicBezTo>
                    <a:pt x="2815" y="9859"/>
                    <a:pt x="2747" y="9865"/>
                    <a:pt x="2677" y="9879"/>
                  </a:cubicBezTo>
                  <a:cubicBezTo>
                    <a:pt x="2529" y="9910"/>
                    <a:pt x="2405" y="9976"/>
                    <a:pt x="2365" y="10133"/>
                  </a:cubicBezTo>
                  <a:cubicBezTo>
                    <a:pt x="2323" y="10283"/>
                    <a:pt x="2390" y="10401"/>
                    <a:pt x="2508" y="10494"/>
                  </a:cubicBezTo>
                  <a:cubicBezTo>
                    <a:pt x="2595" y="10564"/>
                    <a:pt x="2690" y="10622"/>
                    <a:pt x="2795" y="10657"/>
                  </a:cubicBezTo>
                  <a:cubicBezTo>
                    <a:pt x="3197" y="10797"/>
                    <a:pt x="3606" y="10891"/>
                    <a:pt x="4030" y="10891"/>
                  </a:cubicBezTo>
                  <a:cubicBezTo>
                    <a:pt x="4108" y="10891"/>
                    <a:pt x="4186" y="10888"/>
                    <a:pt x="4265" y="10881"/>
                  </a:cubicBezTo>
                  <a:cubicBezTo>
                    <a:pt x="4412" y="10868"/>
                    <a:pt x="4552" y="10831"/>
                    <a:pt x="4706" y="10801"/>
                  </a:cubicBezTo>
                  <a:cubicBezTo>
                    <a:pt x="4731" y="11044"/>
                    <a:pt x="4751" y="11284"/>
                    <a:pt x="4782" y="11523"/>
                  </a:cubicBezTo>
                  <a:cubicBezTo>
                    <a:pt x="4876" y="12287"/>
                    <a:pt x="4931" y="13057"/>
                    <a:pt x="4964" y="13827"/>
                  </a:cubicBezTo>
                  <a:cubicBezTo>
                    <a:pt x="5005" y="14765"/>
                    <a:pt x="5031" y="15702"/>
                    <a:pt x="5067" y="16638"/>
                  </a:cubicBezTo>
                  <a:cubicBezTo>
                    <a:pt x="5075" y="16872"/>
                    <a:pt x="5100" y="17104"/>
                    <a:pt x="5138" y="17333"/>
                  </a:cubicBezTo>
                  <a:cubicBezTo>
                    <a:pt x="5148" y="17401"/>
                    <a:pt x="5167" y="17477"/>
                    <a:pt x="5252" y="17477"/>
                  </a:cubicBezTo>
                  <a:cubicBezTo>
                    <a:pt x="5255" y="17477"/>
                    <a:pt x="5259" y="17477"/>
                    <a:pt x="5263" y="17477"/>
                  </a:cubicBezTo>
                  <a:cubicBezTo>
                    <a:pt x="5355" y="17470"/>
                    <a:pt x="5368" y="17395"/>
                    <a:pt x="5371" y="17319"/>
                  </a:cubicBezTo>
                  <a:cubicBezTo>
                    <a:pt x="5372" y="17280"/>
                    <a:pt x="5372" y="17240"/>
                    <a:pt x="5371" y="17202"/>
                  </a:cubicBezTo>
                  <a:cubicBezTo>
                    <a:pt x="5356" y="16916"/>
                    <a:pt x="5335" y="16634"/>
                    <a:pt x="5329" y="16349"/>
                  </a:cubicBezTo>
                  <a:cubicBezTo>
                    <a:pt x="5300" y="15051"/>
                    <a:pt x="5227" y="13755"/>
                    <a:pt x="5106" y="12465"/>
                  </a:cubicBezTo>
                  <a:cubicBezTo>
                    <a:pt x="5093" y="12333"/>
                    <a:pt x="5131" y="12237"/>
                    <a:pt x="5192" y="12135"/>
                  </a:cubicBezTo>
                  <a:cubicBezTo>
                    <a:pt x="5554" y="11528"/>
                    <a:pt x="6009" y="10990"/>
                    <a:pt x="6472" y="10458"/>
                  </a:cubicBezTo>
                  <a:cubicBezTo>
                    <a:pt x="6526" y="10394"/>
                    <a:pt x="6598" y="10385"/>
                    <a:pt x="6674" y="10381"/>
                  </a:cubicBezTo>
                  <a:cubicBezTo>
                    <a:pt x="6729" y="10378"/>
                    <a:pt x="6784" y="10377"/>
                    <a:pt x="6839" y="10377"/>
                  </a:cubicBezTo>
                  <a:cubicBezTo>
                    <a:pt x="7045" y="10377"/>
                    <a:pt x="7250" y="10392"/>
                    <a:pt x="7455" y="10409"/>
                  </a:cubicBezTo>
                  <a:cubicBezTo>
                    <a:pt x="7620" y="10424"/>
                    <a:pt x="7785" y="10432"/>
                    <a:pt x="7949" y="10432"/>
                  </a:cubicBezTo>
                  <a:cubicBezTo>
                    <a:pt x="8226" y="10432"/>
                    <a:pt x="8501" y="10409"/>
                    <a:pt x="8775" y="10352"/>
                  </a:cubicBezTo>
                  <a:cubicBezTo>
                    <a:pt x="8946" y="10319"/>
                    <a:pt x="9117" y="10276"/>
                    <a:pt x="9249" y="10150"/>
                  </a:cubicBezTo>
                  <a:cubicBezTo>
                    <a:pt x="9399" y="10007"/>
                    <a:pt x="9372" y="9819"/>
                    <a:pt x="9190" y="9718"/>
                  </a:cubicBezTo>
                  <a:cubicBezTo>
                    <a:pt x="9077" y="9657"/>
                    <a:pt x="8952" y="9634"/>
                    <a:pt x="8826" y="9625"/>
                  </a:cubicBezTo>
                  <a:cubicBezTo>
                    <a:pt x="8753" y="9621"/>
                    <a:pt x="8681" y="9619"/>
                    <a:pt x="8609" y="9619"/>
                  </a:cubicBezTo>
                  <a:cubicBezTo>
                    <a:pt x="8302" y="9619"/>
                    <a:pt x="7999" y="9658"/>
                    <a:pt x="7697" y="9728"/>
                  </a:cubicBezTo>
                  <a:cubicBezTo>
                    <a:pt x="7444" y="9789"/>
                    <a:pt x="7199" y="9867"/>
                    <a:pt x="6946" y="9964"/>
                  </a:cubicBezTo>
                  <a:cubicBezTo>
                    <a:pt x="7054" y="9748"/>
                    <a:pt x="7246" y="9668"/>
                    <a:pt x="7432" y="9576"/>
                  </a:cubicBezTo>
                  <a:cubicBezTo>
                    <a:pt x="7888" y="9353"/>
                    <a:pt x="8351" y="9139"/>
                    <a:pt x="8774" y="8852"/>
                  </a:cubicBezTo>
                  <a:cubicBezTo>
                    <a:pt x="8912" y="8759"/>
                    <a:pt x="9042" y="8653"/>
                    <a:pt x="9102" y="8488"/>
                  </a:cubicBezTo>
                  <a:cubicBezTo>
                    <a:pt x="9163" y="8321"/>
                    <a:pt x="9077" y="8186"/>
                    <a:pt x="8897" y="8173"/>
                  </a:cubicBezTo>
                  <a:cubicBezTo>
                    <a:pt x="8877" y="8172"/>
                    <a:pt x="8857" y="8171"/>
                    <a:pt x="8837" y="8171"/>
                  </a:cubicBezTo>
                  <a:cubicBezTo>
                    <a:pt x="8723" y="8171"/>
                    <a:pt x="8612" y="8192"/>
                    <a:pt x="8505" y="8237"/>
                  </a:cubicBezTo>
                  <a:cubicBezTo>
                    <a:pt x="8195" y="8371"/>
                    <a:pt x="7937" y="8579"/>
                    <a:pt x="7700" y="8814"/>
                  </a:cubicBezTo>
                  <a:cubicBezTo>
                    <a:pt x="7339" y="9168"/>
                    <a:pt x="7019" y="9562"/>
                    <a:pt x="6690" y="9948"/>
                  </a:cubicBezTo>
                  <a:cubicBezTo>
                    <a:pt x="6622" y="10028"/>
                    <a:pt x="6552" y="10107"/>
                    <a:pt x="6482" y="10187"/>
                  </a:cubicBezTo>
                  <a:cubicBezTo>
                    <a:pt x="6522" y="10041"/>
                    <a:pt x="6566" y="9903"/>
                    <a:pt x="6598" y="9761"/>
                  </a:cubicBezTo>
                  <a:cubicBezTo>
                    <a:pt x="6645" y="9546"/>
                    <a:pt x="6694" y="9330"/>
                    <a:pt x="6632" y="9108"/>
                  </a:cubicBezTo>
                  <a:cubicBezTo>
                    <a:pt x="6609" y="9023"/>
                    <a:pt x="6562" y="8951"/>
                    <a:pt x="6469" y="8939"/>
                  </a:cubicBezTo>
                  <a:cubicBezTo>
                    <a:pt x="6459" y="8937"/>
                    <a:pt x="6450" y="8936"/>
                    <a:pt x="6441" y="8936"/>
                  </a:cubicBezTo>
                  <a:cubicBezTo>
                    <a:pt x="6364" y="8936"/>
                    <a:pt x="6303" y="8983"/>
                    <a:pt x="6258" y="9046"/>
                  </a:cubicBezTo>
                  <a:cubicBezTo>
                    <a:pt x="6199" y="9125"/>
                    <a:pt x="6161" y="9217"/>
                    <a:pt x="6136" y="9313"/>
                  </a:cubicBezTo>
                  <a:cubicBezTo>
                    <a:pt x="6057" y="9631"/>
                    <a:pt x="6050" y="9953"/>
                    <a:pt x="6077" y="10277"/>
                  </a:cubicBezTo>
                  <a:cubicBezTo>
                    <a:pt x="6093" y="10472"/>
                    <a:pt x="6115" y="10660"/>
                    <a:pt x="5957" y="10831"/>
                  </a:cubicBezTo>
                  <a:cubicBezTo>
                    <a:pt x="5647" y="11166"/>
                    <a:pt x="5384" y="11538"/>
                    <a:pt x="5154" y="11932"/>
                  </a:cubicBezTo>
                  <a:cubicBezTo>
                    <a:pt x="5149" y="11941"/>
                    <a:pt x="5142" y="11953"/>
                    <a:pt x="5126" y="11953"/>
                  </a:cubicBezTo>
                  <a:cubicBezTo>
                    <a:pt x="5122" y="11953"/>
                    <a:pt x="5117" y="11953"/>
                    <a:pt x="5111" y="11950"/>
                  </a:cubicBezTo>
                  <a:cubicBezTo>
                    <a:pt x="5120" y="11860"/>
                    <a:pt x="5127" y="11764"/>
                    <a:pt x="5141" y="11671"/>
                  </a:cubicBezTo>
                  <a:cubicBezTo>
                    <a:pt x="5265" y="10835"/>
                    <a:pt x="5477" y="10019"/>
                    <a:pt x="5751" y="9218"/>
                  </a:cubicBezTo>
                  <a:cubicBezTo>
                    <a:pt x="5776" y="9148"/>
                    <a:pt x="5814" y="9093"/>
                    <a:pt x="5870" y="9046"/>
                  </a:cubicBezTo>
                  <a:cubicBezTo>
                    <a:pt x="6085" y="8864"/>
                    <a:pt x="6318" y="8713"/>
                    <a:pt x="6581" y="8603"/>
                  </a:cubicBezTo>
                  <a:cubicBezTo>
                    <a:pt x="6916" y="8465"/>
                    <a:pt x="7254" y="8336"/>
                    <a:pt x="7587" y="8193"/>
                  </a:cubicBezTo>
                  <a:cubicBezTo>
                    <a:pt x="7884" y="8068"/>
                    <a:pt x="8165" y="7918"/>
                    <a:pt x="8411" y="7707"/>
                  </a:cubicBezTo>
                  <a:cubicBezTo>
                    <a:pt x="8515" y="7620"/>
                    <a:pt x="8601" y="7516"/>
                    <a:pt x="8540" y="7369"/>
                  </a:cubicBezTo>
                  <a:cubicBezTo>
                    <a:pt x="8483" y="7225"/>
                    <a:pt x="8360" y="7182"/>
                    <a:pt x="8216" y="7174"/>
                  </a:cubicBezTo>
                  <a:cubicBezTo>
                    <a:pt x="8190" y="7172"/>
                    <a:pt x="8163" y="7171"/>
                    <a:pt x="8137" y="7171"/>
                  </a:cubicBezTo>
                  <a:cubicBezTo>
                    <a:pt x="7952" y="7171"/>
                    <a:pt x="7775" y="7214"/>
                    <a:pt x="7604" y="7284"/>
                  </a:cubicBezTo>
                  <a:cubicBezTo>
                    <a:pt x="7014" y="7526"/>
                    <a:pt x="6493" y="7865"/>
                    <a:pt x="6095" y="8379"/>
                  </a:cubicBezTo>
                  <a:cubicBezTo>
                    <a:pt x="6077" y="8331"/>
                    <a:pt x="6108" y="8299"/>
                    <a:pt x="6122" y="8265"/>
                  </a:cubicBezTo>
                  <a:cubicBezTo>
                    <a:pt x="6315" y="7803"/>
                    <a:pt x="6532" y="7349"/>
                    <a:pt x="6746" y="6894"/>
                  </a:cubicBezTo>
                  <a:cubicBezTo>
                    <a:pt x="6810" y="6758"/>
                    <a:pt x="6903" y="6678"/>
                    <a:pt x="7035" y="6620"/>
                  </a:cubicBezTo>
                  <a:cubicBezTo>
                    <a:pt x="7393" y="6470"/>
                    <a:pt x="7769" y="6381"/>
                    <a:pt x="8145" y="6295"/>
                  </a:cubicBezTo>
                  <a:cubicBezTo>
                    <a:pt x="8529" y="6208"/>
                    <a:pt x="8916" y="6133"/>
                    <a:pt x="9274" y="5961"/>
                  </a:cubicBezTo>
                  <a:cubicBezTo>
                    <a:pt x="9432" y="5885"/>
                    <a:pt x="9585" y="5803"/>
                    <a:pt x="9707" y="5676"/>
                  </a:cubicBezTo>
                  <a:cubicBezTo>
                    <a:pt x="9836" y="5540"/>
                    <a:pt x="9800" y="5376"/>
                    <a:pt x="9628" y="5304"/>
                  </a:cubicBezTo>
                  <a:cubicBezTo>
                    <a:pt x="9552" y="5272"/>
                    <a:pt x="9472" y="5264"/>
                    <a:pt x="9390" y="5264"/>
                  </a:cubicBezTo>
                  <a:cubicBezTo>
                    <a:pt x="9365" y="5264"/>
                    <a:pt x="9339" y="5265"/>
                    <a:pt x="9313" y="5266"/>
                  </a:cubicBezTo>
                  <a:cubicBezTo>
                    <a:pt x="8695" y="5294"/>
                    <a:pt x="8132" y="5489"/>
                    <a:pt x="7614" y="5822"/>
                  </a:cubicBezTo>
                  <a:cubicBezTo>
                    <a:pt x="7465" y="5919"/>
                    <a:pt x="7318" y="6018"/>
                    <a:pt x="7145" y="6133"/>
                  </a:cubicBezTo>
                  <a:cubicBezTo>
                    <a:pt x="7369" y="5726"/>
                    <a:pt x="7591" y="5352"/>
                    <a:pt x="7819" y="4982"/>
                  </a:cubicBezTo>
                  <a:cubicBezTo>
                    <a:pt x="7840" y="4947"/>
                    <a:pt x="7864" y="4938"/>
                    <a:pt x="7891" y="4938"/>
                  </a:cubicBezTo>
                  <a:cubicBezTo>
                    <a:pt x="7907" y="4938"/>
                    <a:pt x="7924" y="4942"/>
                    <a:pt x="7943" y="4945"/>
                  </a:cubicBezTo>
                  <a:cubicBezTo>
                    <a:pt x="8102" y="4973"/>
                    <a:pt x="8261" y="4989"/>
                    <a:pt x="8424" y="4990"/>
                  </a:cubicBezTo>
                  <a:cubicBezTo>
                    <a:pt x="8442" y="4991"/>
                    <a:pt x="8459" y="4991"/>
                    <a:pt x="8477" y="4991"/>
                  </a:cubicBezTo>
                  <a:cubicBezTo>
                    <a:pt x="8793" y="4991"/>
                    <a:pt x="9105" y="4966"/>
                    <a:pt x="9415" y="4916"/>
                  </a:cubicBezTo>
                  <a:cubicBezTo>
                    <a:pt x="9757" y="4859"/>
                    <a:pt x="10096" y="4780"/>
                    <a:pt x="10390" y="4578"/>
                  </a:cubicBezTo>
                  <a:cubicBezTo>
                    <a:pt x="10481" y="4515"/>
                    <a:pt x="10566" y="4441"/>
                    <a:pt x="10618" y="4338"/>
                  </a:cubicBezTo>
                  <a:cubicBezTo>
                    <a:pt x="10684" y="4186"/>
                    <a:pt x="10632" y="4040"/>
                    <a:pt x="10479" y="3977"/>
                  </a:cubicBezTo>
                  <a:cubicBezTo>
                    <a:pt x="10389" y="3940"/>
                    <a:pt x="10295" y="3923"/>
                    <a:pt x="10199" y="3923"/>
                  </a:cubicBezTo>
                  <a:cubicBezTo>
                    <a:pt x="10169" y="3923"/>
                    <a:pt x="10137" y="3925"/>
                    <a:pt x="10106" y="3928"/>
                  </a:cubicBezTo>
                  <a:cubicBezTo>
                    <a:pt x="9806" y="3958"/>
                    <a:pt x="9515" y="4031"/>
                    <a:pt x="9233" y="4127"/>
                  </a:cubicBezTo>
                  <a:cubicBezTo>
                    <a:pt x="9071" y="4180"/>
                    <a:pt x="8912" y="4239"/>
                    <a:pt x="8751" y="4297"/>
                  </a:cubicBezTo>
                  <a:cubicBezTo>
                    <a:pt x="8765" y="4266"/>
                    <a:pt x="8787" y="4249"/>
                    <a:pt x="8808" y="4232"/>
                  </a:cubicBezTo>
                  <a:cubicBezTo>
                    <a:pt x="9092" y="4006"/>
                    <a:pt x="9368" y="3765"/>
                    <a:pt x="9605" y="3489"/>
                  </a:cubicBezTo>
                  <a:cubicBezTo>
                    <a:pt x="9798" y="3269"/>
                    <a:pt x="9978" y="3039"/>
                    <a:pt x="10048" y="2744"/>
                  </a:cubicBezTo>
                  <a:cubicBezTo>
                    <a:pt x="10081" y="2602"/>
                    <a:pt x="10070" y="2464"/>
                    <a:pt x="9950" y="2378"/>
                  </a:cubicBezTo>
                  <a:cubicBezTo>
                    <a:pt x="9910" y="2350"/>
                    <a:pt x="9870" y="2339"/>
                    <a:pt x="9831" y="2339"/>
                  </a:cubicBezTo>
                  <a:cubicBezTo>
                    <a:pt x="9751" y="2339"/>
                    <a:pt x="9672" y="2387"/>
                    <a:pt x="9600" y="2436"/>
                  </a:cubicBezTo>
                  <a:cubicBezTo>
                    <a:pt x="9376" y="2582"/>
                    <a:pt x="9193" y="2778"/>
                    <a:pt x="9035" y="2991"/>
                  </a:cubicBezTo>
                  <a:cubicBezTo>
                    <a:pt x="8416" y="3825"/>
                    <a:pt x="7821" y="4675"/>
                    <a:pt x="7283" y="5567"/>
                  </a:cubicBezTo>
                  <a:cubicBezTo>
                    <a:pt x="7262" y="5600"/>
                    <a:pt x="7239" y="5633"/>
                    <a:pt x="7197" y="5693"/>
                  </a:cubicBezTo>
                  <a:cubicBezTo>
                    <a:pt x="7197" y="5416"/>
                    <a:pt x="7196" y="5170"/>
                    <a:pt x="7197" y="4926"/>
                  </a:cubicBezTo>
                  <a:cubicBezTo>
                    <a:pt x="7200" y="4345"/>
                    <a:pt x="7168" y="3768"/>
                    <a:pt x="7052" y="3196"/>
                  </a:cubicBezTo>
                  <a:cubicBezTo>
                    <a:pt x="7016" y="3015"/>
                    <a:pt x="6991" y="2829"/>
                    <a:pt x="6887" y="2668"/>
                  </a:cubicBezTo>
                  <a:cubicBezTo>
                    <a:pt x="6824" y="2571"/>
                    <a:pt x="6744" y="2522"/>
                    <a:pt x="6665" y="2522"/>
                  </a:cubicBezTo>
                  <a:cubicBezTo>
                    <a:pt x="6584" y="2522"/>
                    <a:pt x="6505" y="2573"/>
                    <a:pt x="6443" y="2672"/>
                  </a:cubicBezTo>
                  <a:cubicBezTo>
                    <a:pt x="6404" y="2733"/>
                    <a:pt x="6379" y="2800"/>
                    <a:pt x="6366" y="2869"/>
                  </a:cubicBezTo>
                  <a:cubicBezTo>
                    <a:pt x="6311" y="3155"/>
                    <a:pt x="6318" y="3446"/>
                    <a:pt x="6371" y="3729"/>
                  </a:cubicBezTo>
                  <a:cubicBezTo>
                    <a:pt x="6508" y="4459"/>
                    <a:pt x="6731" y="5165"/>
                    <a:pt x="7031" y="5843"/>
                  </a:cubicBezTo>
                  <a:cubicBezTo>
                    <a:pt x="7057" y="5906"/>
                    <a:pt x="7055" y="5951"/>
                    <a:pt x="7024" y="6007"/>
                  </a:cubicBezTo>
                  <a:cubicBezTo>
                    <a:pt x="6791" y="6407"/>
                    <a:pt x="6579" y="6817"/>
                    <a:pt x="6374" y="7231"/>
                  </a:cubicBezTo>
                  <a:cubicBezTo>
                    <a:pt x="6314" y="7353"/>
                    <a:pt x="6254" y="7476"/>
                    <a:pt x="6194" y="7604"/>
                  </a:cubicBezTo>
                  <a:cubicBezTo>
                    <a:pt x="6165" y="7571"/>
                    <a:pt x="6174" y="7542"/>
                    <a:pt x="6178" y="7519"/>
                  </a:cubicBezTo>
                  <a:cubicBezTo>
                    <a:pt x="6208" y="7266"/>
                    <a:pt x="6214" y="7007"/>
                    <a:pt x="6229" y="6752"/>
                  </a:cubicBezTo>
                  <a:cubicBezTo>
                    <a:pt x="6264" y="6200"/>
                    <a:pt x="6228" y="5656"/>
                    <a:pt x="6123" y="5115"/>
                  </a:cubicBezTo>
                  <a:cubicBezTo>
                    <a:pt x="6085" y="4912"/>
                    <a:pt x="6022" y="4717"/>
                    <a:pt x="5880" y="4558"/>
                  </a:cubicBezTo>
                  <a:cubicBezTo>
                    <a:pt x="5815" y="4486"/>
                    <a:pt x="5745" y="4450"/>
                    <a:pt x="5676" y="4450"/>
                  </a:cubicBezTo>
                  <a:cubicBezTo>
                    <a:pt x="5600" y="4450"/>
                    <a:pt x="5525" y="4493"/>
                    <a:pt x="5461" y="4579"/>
                  </a:cubicBezTo>
                  <a:cubicBezTo>
                    <a:pt x="5401" y="4659"/>
                    <a:pt x="5368" y="4752"/>
                    <a:pt x="5343" y="4847"/>
                  </a:cubicBezTo>
                  <a:cubicBezTo>
                    <a:pt x="5249" y="5233"/>
                    <a:pt x="5303" y="5614"/>
                    <a:pt x="5378" y="5997"/>
                  </a:cubicBezTo>
                  <a:cubicBezTo>
                    <a:pt x="5392" y="6066"/>
                    <a:pt x="5407" y="6134"/>
                    <a:pt x="5422" y="6205"/>
                  </a:cubicBezTo>
                  <a:cubicBezTo>
                    <a:pt x="5437" y="6269"/>
                    <a:pt x="5465" y="6331"/>
                    <a:pt x="5461" y="6414"/>
                  </a:cubicBezTo>
                  <a:cubicBezTo>
                    <a:pt x="5384" y="6318"/>
                    <a:pt x="5322" y="6272"/>
                    <a:pt x="5257" y="6272"/>
                  </a:cubicBezTo>
                  <a:cubicBezTo>
                    <a:pt x="5201" y="6272"/>
                    <a:pt x="5142" y="6306"/>
                    <a:pt x="5068" y="6371"/>
                  </a:cubicBezTo>
                  <a:cubicBezTo>
                    <a:pt x="4945" y="6478"/>
                    <a:pt x="4846" y="6606"/>
                    <a:pt x="4766" y="6747"/>
                  </a:cubicBezTo>
                  <a:cubicBezTo>
                    <a:pt x="4595" y="7053"/>
                    <a:pt x="4539" y="7390"/>
                    <a:pt x="4489" y="7731"/>
                  </a:cubicBezTo>
                  <a:cubicBezTo>
                    <a:pt x="4473" y="7846"/>
                    <a:pt x="4462" y="7962"/>
                    <a:pt x="4447" y="8078"/>
                  </a:cubicBezTo>
                  <a:cubicBezTo>
                    <a:pt x="4242" y="7316"/>
                    <a:pt x="4036" y="6559"/>
                    <a:pt x="3777" y="5819"/>
                  </a:cubicBezTo>
                  <a:cubicBezTo>
                    <a:pt x="3764" y="5783"/>
                    <a:pt x="3769" y="5755"/>
                    <a:pt x="3791" y="5720"/>
                  </a:cubicBezTo>
                  <a:cubicBezTo>
                    <a:pt x="3917" y="5517"/>
                    <a:pt x="4037" y="5306"/>
                    <a:pt x="4165" y="5102"/>
                  </a:cubicBezTo>
                  <a:cubicBezTo>
                    <a:pt x="4452" y="4645"/>
                    <a:pt x="4701" y="4172"/>
                    <a:pt x="4806" y="3636"/>
                  </a:cubicBezTo>
                  <a:cubicBezTo>
                    <a:pt x="4863" y="3342"/>
                    <a:pt x="4932" y="3047"/>
                    <a:pt x="4866" y="2745"/>
                  </a:cubicBezTo>
                  <a:cubicBezTo>
                    <a:pt x="4823" y="2551"/>
                    <a:pt x="4726" y="2391"/>
                    <a:pt x="4511" y="2346"/>
                  </a:cubicBezTo>
                  <a:cubicBezTo>
                    <a:pt x="4481" y="2340"/>
                    <a:pt x="4453" y="2337"/>
                    <a:pt x="4427" y="2337"/>
                  </a:cubicBezTo>
                  <a:cubicBezTo>
                    <a:pt x="4274" y="2337"/>
                    <a:pt x="4161" y="2429"/>
                    <a:pt x="4066" y="2552"/>
                  </a:cubicBezTo>
                  <a:cubicBezTo>
                    <a:pt x="3979" y="2665"/>
                    <a:pt x="3920" y="2794"/>
                    <a:pt x="3870" y="2929"/>
                  </a:cubicBezTo>
                  <a:cubicBezTo>
                    <a:pt x="3688" y="3409"/>
                    <a:pt x="3636" y="3914"/>
                    <a:pt x="3586" y="4421"/>
                  </a:cubicBezTo>
                  <a:cubicBezTo>
                    <a:pt x="3563" y="4664"/>
                    <a:pt x="3562" y="4907"/>
                    <a:pt x="3550" y="5152"/>
                  </a:cubicBezTo>
                  <a:cubicBezTo>
                    <a:pt x="3411" y="4768"/>
                    <a:pt x="3207" y="4410"/>
                    <a:pt x="3096" y="4018"/>
                  </a:cubicBezTo>
                  <a:cubicBezTo>
                    <a:pt x="3078" y="3964"/>
                    <a:pt x="3061" y="3918"/>
                    <a:pt x="3025" y="3871"/>
                  </a:cubicBezTo>
                  <a:cubicBezTo>
                    <a:pt x="2912" y="3726"/>
                    <a:pt x="2845" y="3568"/>
                    <a:pt x="2842" y="3375"/>
                  </a:cubicBezTo>
                  <a:cubicBezTo>
                    <a:pt x="2839" y="2869"/>
                    <a:pt x="2823" y="2363"/>
                    <a:pt x="2799" y="1857"/>
                  </a:cubicBezTo>
                  <a:cubicBezTo>
                    <a:pt x="2787" y="1577"/>
                    <a:pt x="2749" y="1299"/>
                    <a:pt x="2660" y="1032"/>
                  </a:cubicBezTo>
                  <a:cubicBezTo>
                    <a:pt x="2532" y="652"/>
                    <a:pt x="2329" y="324"/>
                    <a:pt x="1995" y="92"/>
                  </a:cubicBezTo>
                  <a:cubicBezTo>
                    <a:pt x="1916" y="38"/>
                    <a:pt x="1830" y="0"/>
                    <a:pt x="1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21"/>
            <p:cNvSpPr/>
            <p:nvPr/>
          </p:nvSpPr>
          <p:spPr>
            <a:xfrm rot="-1233726">
              <a:off x="6343805" y="2271853"/>
              <a:ext cx="307794" cy="116472"/>
            </a:xfrm>
            <a:custGeom>
              <a:avLst/>
              <a:gdLst/>
              <a:ahLst/>
              <a:cxnLst/>
              <a:rect l="l" t="t" r="r" b="b"/>
              <a:pathLst>
                <a:path w="6530" h="2471" extrusionOk="0">
                  <a:moveTo>
                    <a:pt x="108" y="1"/>
                  </a:moveTo>
                  <a:cubicBezTo>
                    <a:pt x="90" y="1"/>
                    <a:pt x="71" y="5"/>
                    <a:pt x="53" y="26"/>
                  </a:cubicBezTo>
                  <a:cubicBezTo>
                    <a:pt x="51" y="758"/>
                    <a:pt x="55" y="1497"/>
                    <a:pt x="1" y="2249"/>
                  </a:cubicBezTo>
                  <a:cubicBezTo>
                    <a:pt x="35" y="2254"/>
                    <a:pt x="55" y="2255"/>
                    <a:pt x="75" y="2255"/>
                  </a:cubicBezTo>
                  <a:cubicBezTo>
                    <a:pt x="1068" y="2295"/>
                    <a:pt x="2058" y="2334"/>
                    <a:pt x="3050" y="2374"/>
                  </a:cubicBezTo>
                  <a:cubicBezTo>
                    <a:pt x="3622" y="2397"/>
                    <a:pt x="4196" y="2421"/>
                    <a:pt x="4769" y="2436"/>
                  </a:cubicBezTo>
                  <a:cubicBezTo>
                    <a:pt x="5238" y="2447"/>
                    <a:pt x="5709" y="2471"/>
                    <a:pt x="6178" y="2471"/>
                  </a:cubicBezTo>
                  <a:cubicBezTo>
                    <a:pt x="6227" y="2471"/>
                    <a:pt x="6275" y="2471"/>
                    <a:pt x="6323" y="2470"/>
                  </a:cubicBezTo>
                  <a:cubicBezTo>
                    <a:pt x="6402" y="2469"/>
                    <a:pt x="6433" y="2443"/>
                    <a:pt x="6438" y="2361"/>
                  </a:cubicBezTo>
                  <a:cubicBezTo>
                    <a:pt x="6468" y="1669"/>
                    <a:pt x="6529" y="979"/>
                    <a:pt x="6508" y="285"/>
                  </a:cubicBezTo>
                  <a:cubicBezTo>
                    <a:pt x="6508" y="255"/>
                    <a:pt x="6518" y="224"/>
                    <a:pt x="6484" y="191"/>
                  </a:cubicBezTo>
                  <a:lnTo>
                    <a:pt x="6396" y="191"/>
                  </a:lnTo>
                  <a:cubicBezTo>
                    <a:pt x="6281" y="192"/>
                    <a:pt x="6166" y="192"/>
                    <a:pt x="6051" y="192"/>
                  </a:cubicBezTo>
                  <a:cubicBezTo>
                    <a:pt x="5446" y="192"/>
                    <a:pt x="4842" y="178"/>
                    <a:pt x="4237" y="163"/>
                  </a:cubicBezTo>
                  <a:cubicBezTo>
                    <a:pt x="3778" y="155"/>
                    <a:pt x="3320" y="139"/>
                    <a:pt x="2861" y="113"/>
                  </a:cubicBezTo>
                  <a:cubicBezTo>
                    <a:pt x="2029" y="67"/>
                    <a:pt x="1197" y="1"/>
                    <a:pt x="362" y="1"/>
                  </a:cubicBezTo>
                  <a:cubicBezTo>
                    <a:pt x="290" y="1"/>
                    <a:pt x="219" y="2"/>
                    <a:pt x="147" y="3"/>
                  </a:cubicBezTo>
                  <a:cubicBezTo>
                    <a:pt x="135" y="3"/>
                    <a:pt x="121"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8" name="Google Shape;8298;p21"/>
          <p:cNvSpPr/>
          <p:nvPr/>
        </p:nvSpPr>
        <p:spPr>
          <a:xfrm>
            <a:off x="7684445" y="3442432"/>
            <a:ext cx="1151912" cy="1151868"/>
          </a:xfrm>
          <a:custGeom>
            <a:avLst/>
            <a:gdLst/>
            <a:ahLst/>
            <a:cxnLst/>
            <a:rect l="l" t="t" r="r" b="b"/>
            <a:pathLst>
              <a:path w="26229" h="26228" extrusionOk="0">
                <a:moveTo>
                  <a:pt x="13114" y="0"/>
                </a:moveTo>
                <a:cubicBezTo>
                  <a:pt x="9636" y="0"/>
                  <a:pt x="6301" y="1382"/>
                  <a:pt x="3841" y="3841"/>
                </a:cubicBezTo>
                <a:cubicBezTo>
                  <a:pt x="1383" y="6301"/>
                  <a:pt x="1" y="9635"/>
                  <a:pt x="1" y="13113"/>
                </a:cubicBezTo>
                <a:cubicBezTo>
                  <a:pt x="1" y="16591"/>
                  <a:pt x="1383" y="19927"/>
                  <a:pt x="3841" y="22387"/>
                </a:cubicBezTo>
                <a:cubicBezTo>
                  <a:pt x="6301" y="24845"/>
                  <a:pt x="9636" y="26227"/>
                  <a:pt x="13114" y="26227"/>
                </a:cubicBezTo>
                <a:cubicBezTo>
                  <a:pt x="16592" y="26227"/>
                  <a:pt x="19928" y="24845"/>
                  <a:pt x="22388" y="22387"/>
                </a:cubicBezTo>
                <a:cubicBezTo>
                  <a:pt x="24846" y="19927"/>
                  <a:pt x="26228" y="16591"/>
                  <a:pt x="26228" y="13113"/>
                </a:cubicBezTo>
                <a:cubicBezTo>
                  <a:pt x="26228" y="9635"/>
                  <a:pt x="24846" y="6301"/>
                  <a:pt x="22388" y="3841"/>
                </a:cubicBezTo>
                <a:cubicBezTo>
                  <a:pt x="19928" y="1382"/>
                  <a:pt x="16592" y="0"/>
                  <a:pt x="13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21"/>
          <p:cNvSpPr/>
          <p:nvPr/>
        </p:nvSpPr>
        <p:spPr>
          <a:xfrm>
            <a:off x="8037458" y="3742479"/>
            <a:ext cx="505930" cy="551779"/>
          </a:xfrm>
          <a:custGeom>
            <a:avLst/>
            <a:gdLst/>
            <a:ahLst/>
            <a:cxnLst/>
            <a:rect l="l" t="t" r="r" b="b"/>
            <a:pathLst>
              <a:path w="11520" h="12564" extrusionOk="0">
                <a:moveTo>
                  <a:pt x="1108" y="0"/>
                </a:moveTo>
                <a:cubicBezTo>
                  <a:pt x="1107" y="0"/>
                  <a:pt x="1106" y="0"/>
                  <a:pt x="1105" y="1"/>
                </a:cubicBezTo>
                <a:cubicBezTo>
                  <a:pt x="1085" y="1"/>
                  <a:pt x="1072" y="12"/>
                  <a:pt x="1069" y="34"/>
                </a:cubicBezTo>
                <a:cubicBezTo>
                  <a:pt x="1068" y="45"/>
                  <a:pt x="1063" y="56"/>
                  <a:pt x="1062" y="68"/>
                </a:cubicBezTo>
                <a:cubicBezTo>
                  <a:pt x="1049" y="157"/>
                  <a:pt x="1040" y="247"/>
                  <a:pt x="1026" y="335"/>
                </a:cubicBezTo>
                <a:cubicBezTo>
                  <a:pt x="992" y="542"/>
                  <a:pt x="940" y="745"/>
                  <a:pt x="840" y="929"/>
                </a:cubicBezTo>
                <a:cubicBezTo>
                  <a:pt x="676" y="1232"/>
                  <a:pt x="424" y="1398"/>
                  <a:pt x="76" y="1415"/>
                </a:cubicBezTo>
                <a:cubicBezTo>
                  <a:pt x="61" y="1415"/>
                  <a:pt x="51" y="1418"/>
                  <a:pt x="37" y="1423"/>
                </a:cubicBezTo>
                <a:cubicBezTo>
                  <a:pt x="11" y="1430"/>
                  <a:pt x="1" y="1447"/>
                  <a:pt x="1" y="1473"/>
                </a:cubicBezTo>
                <a:cubicBezTo>
                  <a:pt x="2" y="1497"/>
                  <a:pt x="22" y="1509"/>
                  <a:pt x="41" y="1512"/>
                </a:cubicBezTo>
                <a:cubicBezTo>
                  <a:pt x="47" y="1513"/>
                  <a:pt x="54" y="1513"/>
                  <a:pt x="60" y="1513"/>
                </a:cubicBezTo>
                <a:cubicBezTo>
                  <a:pt x="73" y="1513"/>
                  <a:pt x="87" y="1512"/>
                  <a:pt x="100" y="1512"/>
                </a:cubicBezTo>
                <a:cubicBezTo>
                  <a:pt x="374" y="1532"/>
                  <a:pt x="599" y="1646"/>
                  <a:pt x="761" y="1867"/>
                </a:cubicBezTo>
                <a:cubicBezTo>
                  <a:pt x="928" y="2098"/>
                  <a:pt x="992" y="2370"/>
                  <a:pt x="1036" y="2647"/>
                </a:cubicBezTo>
                <a:cubicBezTo>
                  <a:pt x="1049" y="2727"/>
                  <a:pt x="1060" y="2809"/>
                  <a:pt x="1070" y="2892"/>
                </a:cubicBezTo>
                <a:cubicBezTo>
                  <a:pt x="1075" y="2914"/>
                  <a:pt x="1085" y="2924"/>
                  <a:pt x="1105" y="2925"/>
                </a:cubicBezTo>
                <a:cubicBezTo>
                  <a:pt x="1126" y="2925"/>
                  <a:pt x="1139" y="2915"/>
                  <a:pt x="1142" y="2892"/>
                </a:cubicBezTo>
                <a:cubicBezTo>
                  <a:pt x="1148" y="2856"/>
                  <a:pt x="1155" y="2822"/>
                  <a:pt x="1158" y="2787"/>
                </a:cubicBezTo>
                <a:cubicBezTo>
                  <a:pt x="1181" y="2569"/>
                  <a:pt x="1222" y="2354"/>
                  <a:pt x="1304" y="2148"/>
                </a:cubicBezTo>
                <a:cubicBezTo>
                  <a:pt x="1456" y="1757"/>
                  <a:pt x="1724" y="1523"/>
                  <a:pt x="2160" y="1512"/>
                </a:cubicBezTo>
                <a:cubicBezTo>
                  <a:pt x="2191" y="1512"/>
                  <a:pt x="2203" y="1489"/>
                  <a:pt x="2200" y="1461"/>
                </a:cubicBezTo>
                <a:cubicBezTo>
                  <a:pt x="2196" y="1424"/>
                  <a:pt x="2164" y="1418"/>
                  <a:pt x="2136" y="1415"/>
                </a:cubicBezTo>
                <a:cubicBezTo>
                  <a:pt x="2126" y="1414"/>
                  <a:pt x="2116" y="1414"/>
                  <a:pt x="2107" y="1414"/>
                </a:cubicBezTo>
                <a:cubicBezTo>
                  <a:pt x="2099" y="1414"/>
                  <a:pt x="2091" y="1414"/>
                  <a:pt x="2084" y="1414"/>
                </a:cubicBezTo>
                <a:cubicBezTo>
                  <a:pt x="2072" y="1414"/>
                  <a:pt x="2061" y="1413"/>
                  <a:pt x="2051" y="1411"/>
                </a:cubicBezTo>
                <a:cubicBezTo>
                  <a:pt x="1746" y="1360"/>
                  <a:pt x="1515" y="1203"/>
                  <a:pt x="1371" y="928"/>
                </a:cubicBezTo>
                <a:cubicBezTo>
                  <a:pt x="1255" y="703"/>
                  <a:pt x="1201" y="462"/>
                  <a:pt x="1168" y="214"/>
                </a:cubicBezTo>
                <a:lnTo>
                  <a:pt x="1141" y="32"/>
                </a:lnTo>
                <a:cubicBezTo>
                  <a:pt x="1137" y="12"/>
                  <a:pt x="1126" y="0"/>
                  <a:pt x="1108" y="0"/>
                </a:cubicBezTo>
                <a:close/>
                <a:moveTo>
                  <a:pt x="10427" y="8173"/>
                </a:moveTo>
                <a:cubicBezTo>
                  <a:pt x="10425" y="8173"/>
                  <a:pt x="10424" y="8173"/>
                  <a:pt x="10422" y="8173"/>
                </a:cubicBezTo>
                <a:cubicBezTo>
                  <a:pt x="10402" y="8173"/>
                  <a:pt x="10389" y="8183"/>
                  <a:pt x="10386" y="8205"/>
                </a:cubicBezTo>
                <a:cubicBezTo>
                  <a:pt x="10383" y="8216"/>
                  <a:pt x="10379" y="8228"/>
                  <a:pt x="10379" y="8239"/>
                </a:cubicBezTo>
                <a:cubicBezTo>
                  <a:pt x="10366" y="8328"/>
                  <a:pt x="10356" y="8418"/>
                  <a:pt x="10343" y="8506"/>
                </a:cubicBezTo>
                <a:cubicBezTo>
                  <a:pt x="10308" y="8714"/>
                  <a:pt x="10257" y="8916"/>
                  <a:pt x="10156" y="9101"/>
                </a:cubicBezTo>
                <a:cubicBezTo>
                  <a:pt x="9993" y="9403"/>
                  <a:pt x="9741" y="9570"/>
                  <a:pt x="9392" y="9587"/>
                </a:cubicBezTo>
                <a:cubicBezTo>
                  <a:pt x="9378" y="9587"/>
                  <a:pt x="9368" y="9590"/>
                  <a:pt x="9352" y="9594"/>
                </a:cubicBezTo>
                <a:cubicBezTo>
                  <a:pt x="9328" y="9601"/>
                  <a:pt x="9316" y="9618"/>
                  <a:pt x="9316" y="9644"/>
                </a:cubicBezTo>
                <a:cubicBezTo>
                  <a:pt x="9319" y="9669"/>
                  <a:pt x="9339" y="9680"/>
                  <a:pt x="9358" y="9683"/>
                </a:cubicBezTo>
                <a:cubicBezTo>
                  <a:pt x="9364" y="9684"/>
                  <a:pt x="9370" y="9685"/>
                  <a:pt x="9377" y="9685"/>
                </a:cubicBezTo>
                <a:cubicBezTo>
                  <a:pt x="9389" y="9685"/>
                  <a:pt x="9402" y="9683"/>
                  <a:pt x="9415" y="9683"/>
                </a:cubicBezTo>
                <a:cubicBezTo>
                  <a:pt x="9688" y="9707"/>
                  <a:pt x="9913" y="9819"/>
                  <a:pt x="10073" y="10041"/>
                </a:cubicBezTo>
                <a:cubicBezTo>
                  <a:pt x="10242" y="10272"/>
                  <a:pt x="10304" y="10546"/>
                  <a:pt x="10350" y="10821"/>
                </a:cubicBezTo>
                <a:cubicBezTo>
                  <a:pt x="10361" y="10901"/>
                  <a:pt x="10373" y="10985"/>
                  <a:pt x="10383" y="11066"/>
                </a:cubicBezTo>
                <a:cubicBezTo>
                  <a:pt x="10387" y="11088"/>
                  <a:pt x="10397" y="11099"/>
                  <a:pt x="10417" y="11101"/>
                </a:cubicBezTo>
                <a:cubicBezTo>
                  <a:pt x="10439" y="11101"/>
                  <a:pt x="10452" y="11089"/>
                  <a:pt x="10455" y="11066"/>
                </a:cubicBezTo>
                <a:cubicBezTo>
                  <a:pt x="10460" y="11030"/>
                  <a:pt x="10467" y="10997"/>
                  <a:pt x="10470" y="10963"/>
                </a:cubicBezTo>
                <a:cubicBezTo>
                  <a:pt x="10495" y="10744"/>
                  <a:pt x="10535" y="10529"/>
                  <a:pt x="10617" y="10322"/>
                </a:cubicBezTo>
                <a:cubicBezTo>
                  <a:pt x="10769" y="9932"/>
                  <a:pt x="11037" y="9697"/>
                  <a:pt x="11472" y="9687"/>
                </a:cubicBezTo>
                <a:cubicBezTo>
                  <a:pt x="11508" y="9683"/>
                  <a:pt x="11520" y="9661"/>
                  <a:pt x="11515" y="9633"/>
                </a:cubicBezTo>
                <a:cubicBezTo>
                  <a:pt x="11513" y="9595"/>
                  <a:pt x="11480" y="9590"/>
                  <a:pt x="11451" y="9587"/>
                </a:cubicBezTo>
                <a:cubicBezTo>
                  <a:pt x="11441" y="9585"/>
                  <a:pt x="11432" y="9585"/>
                  <a:pt x="11422" y="9585"/>
                </a:cubicBezTo>
                <a:cubicBezTo>
                  <a:pt x="11415" y="9585"/>
                  <a:pt x="11407" y="9585"/>
                  <a:pt x="11400" y="9585"/>
                </a:cubicBezTo>
                <a:cubicBezTo>
                  <a:pt x="11388" y="9585"/>
                  <a:pt x="11377" y="9585"/>
                  <a:pt x="11366" y="9583"/>
                </a:cubicBezTo>
                <a:cubicBezTo>
                  <a:pt x="11062" y="9531"/>
                  <a:pt x="10832" y="9375"/>
                  <a:pt x="10688" y="9099"/>
                </a:cubicBezTo>
                <a:cubicBezTo>
                  <a:pt x="10571" y="8876"/>
                  <a:pt x="10518" y="8634"/>
                  <a:pt x="10483" y="8385"/>
                </a:cubicBezTo>
                <a:lnTo>
                  <a:pt x="10457" y="8203"/>
                </a:lnTo>
                <a:cubicBezTo>
                  <a:pt x="10454" y="8184"/>
                  <a:pt x="10443" y="8173"/>
                  <a:pt x="10427" y="8173"/>
                </a:cubicBezTo>
                <a:close/>
                <a:moveTo>
                  <a:pt x="8405" y="10195"/>
                </a:moveTo>
                <a:cubicBezTo>
                  <a:pt x="8393" y="10195"/>
                  <a:pt x="8386" y="10200"/>
                  <a:pt x="8383" y="10213"/>
                </a:cubicBezTo>
                <a:lnTo>
                  <a:pt x="8379" y="10235"/>
                </a:lnTo>
                <a:cubicBezTo>
                  <a:pt x="8372" y="10291"/>
                  <a:pt x="8366" y="10347"/>
                  <a:pt x="8357" y="10400"/>
                </a:cubicBezTo>
                <a:cubicBezTo>
                  <a:pt x="8336" y="10529"/>
                  <a:pt x="8303" y="10655"/>
                  <a:pt x="8243" y="10770"/>
                </a:cubicBezTo>
                <a:cubicBezTo>
                  <a:pt x="8142" y="10957"/>
                  <a:pt x="7985" y="11059"/>
                  <a:pt x="7770" y="11071"/>
                </a:cubicBezTo>
                <a:cubicBezTo>
                  <a:pt x="7759" y="11071"/>
                  <a:pt x="7752" y="11072"/>
                  <a:pt x="7745" y="11073"/>
                </a:cubicBezTo>
                <a:cubicBezTo>
                  <a:pt x="7729" y="11079"/>
                  <a:pt x="7724" y="11091"/>
                  <a:pt x="7724" y="11105"/>
                </a:cubicBezTo>
                <a:cubicBezTo>
                  <a:pt x="7724" y="11121"/>
                  <a:pt x="7738" y="11126"/>
                  <a:pt x="7749" y="11129"/>
                </a:cubicBezTo>
                <a:cubicBezTo>
                  <a:pt x="7753" y="11130"/>
                  <a:pt x="7756" y="11130"/>
                  <a:pt x="7760" y="11130"/>
                </a:cubicBezTo>
                <a:cubicBezTo>
                  <a:pt x="7768" y="11130"/>
                  <a:pt x="7777" y="11129"/>
                  <a:pt x="7785" y="11129"/>
                </a:cubicBezTo>
                <a:cubicBezTo>
                  <a:pt x="7953" y="11144"/>
                  <a:pt x="8093" y="11214"/>
                  <a:pt x="8192" y="11352"/>
                </a:cubicBezTo>
                <a:cubicBezTo>
                  <a:pt x="8296" y="11495"/>
                  <a:pt x="8336" y="11663"/>
                  <a:pt x="8362" y="11833"/>
                </a:cubicBezTo>
                <a:cubicBezTo>
                  <a:pt x="8369" y="11883"/>
                  <a:pt x="8376" y="11934"/>
                  <a:pt x="8383" y="11985"/>
                </a:cubicBezTo>
                <a:cubicBezTo>
                  <a:pt x="8386" y="11998"/>
                  <a:pt x="8393" y="12005"/>
                  <a:pt x="8405" y="12007"/>
                </a:cubicBezTo>
                <a:cubicBezTo>
                  <a:pt x="8419" y="12007"/>
                  <a:pt x="8426" y="12000"/>
                  <a:pt x="8429" y="11985"/>
                </a:cubicBezTo>
                <a:lnTo>
                  <a:pt x="8439" y="11921"/>
                </a:lnTo>
                <a:cubicBezTo>
                  <a:pt x="8453" y="11784"/>
                  <a:pt x="8479" y="11653"/>
                  <a:pt x="8529" y="11525"/>
                </a:cubicBezTo>
                <a:cubicBezTo>
                  <a:pt x="8624" y="11283"/>
                  <a:pt x="8790" y="11138"/>
                  <a:pt x="9060" y="11131"/>
                </a:cubicBezTo>
                <a:cubicBezTo>
                  <a:pt x="9078" y="11131"/>
                  <a:pt x="9086" y="11116"/>
                  <a:pt x="9084" y="11099"/>
                </a:cubicBezTo>
                <a:cubicBezTo>
                  <a:pt x="9078" y="11073"/>
                  <a:pt x="9060" y="11072"/>
                  <a:pt x="9041" y="11071"/>
                </a:cubicBezTo>
                <a:cubicBezTo>
                  <a:pt x="9037" y="11070"/>
                  <a:pt x="9033" y="11070"/>
                  <a:pt x="9029" y="11070"/>
                </a:cubicBezTo>
                <a:cubicBezTo>
                  <a:pt x="9022" y="11070"/>
                  <a:pt x="9015" y="11070"/>
                  <a:pt x="9008" y="11070"/>
                </a:cubicBezTo>
                <a:cubicBezTo>
                  <a:pt x="9002" y="11070"/>
                  <a:pt x="8995" y="11070"/>
                  <a:pt x="8989" y="11069"/>
                </a:cubicBezTo>
                <a:cubicBezTo>
                  <a:pt x="8802" y="11036"/>
                  <a:pt x="8658" y="10940"/>
                  <a:pt x="8568" y="10770"/>
                </a:cubicBezTo>
                <a:cubicBezTo>
                  <a:pt x="8496" y="10632"/>
                  <a:pt x="8462" y="10481"/>
                  <a:pt x="8443" y="10327"/>
                </a:cubicBezTo>
                <a:lnTo>
                  <a:pt x="8426" y="10213"/>
                </a:lnTo>
                <a:cubicBezTo>
                  <a:pt x="8425" y="10202"/>
                  <a:pt x="8416" y="10195"/>
                  <a:pt x="8405" y="10195"/>
                </a:cubicBezTo>
                <a:close/>
                <a:moveTo>
                  <a:pt x="4808" y="501"/>
                </a:moveTo>
                <a:cubicBezTo>
                  <a:pt x="4726" y="504"/>
                  <a:pt x="4672" y="547"/>
                  <a:pt x="4662" y="634"/>
                </a:cubicBezTo>
                <a:cubicBezTo>
                  <a:pt x="4656" y="683"/>
                  <a:pt x="4636" y="727"/>
                  <a:pt x="4629" y="776"/>
                </a:cubicBezTo>
                <a:cubicBezTo>
                  <a:pt x="4580" y="1142"/>
                  <a:pt x="4541" y="1510"/>
                  <a:pt x="4481" y="1876"/>
                </a:cubicBezTo>
                <a:cubicBezTo>
                  <a:pt x="4340" y="2730"/>
                  <a:pt x="4125" y="3564"/>
                  <a:pt x="3714" y="4331"/>
                </a:cubicBezTo>
                <a:cubicBezTo>
                  <a:pt x="3042" y="5580"/>
                  <a:pt x="1999" y="6267"/>
                  <a:pt x="569" y="6333"/>
                </a:cubicBezTo>
                <a:cubicBezTo>
                  <a:pt x="513" y="6334"/>
                  <a:pt x="463" y="6347"/>
                  <a:pt x="410" y="6361"/>
                </a:cubicBezTo>
                <a:cubicBezTo>
                  <a:pt x="302" y="6390"/>
                  <a:pt x="260" y="6465"/>
                  <a:pt x="265" y="6563"/>
                </a:cubicBezTo>
                <a:cubicBezTo>
                  <a:pt x="268" y="6665"/>
                  <a:pt x="354" y="6707"/>
                  <a:pt x="437" y="6725"/>
                </a:cubicBezTo>
                <a:cubicBezTo>
                  <a:pt x="465" y="6731"/>
                  <a:pt x="495" y="6733"/>
                  <a:pt x="525" y="6733"/>
                </a:cubicBezTo>
                <a:cubicBezTo>
                  <a:pt x="574" y="6733"/>
                  <a:pt x="624" y="6728"/>
                  <a:pt x="673" y="6728"/>
                </a:cubicBezTo>
                <a:cubicBezTo>
                  <a:pt x="1793" y="6821"/>
                  <a:pt x="2719" y="7292"/>
                  <a:pt x="3383" y="8203"/>
                </a:cubicBezTo>
                <a:cubicBezTo>
                  <a:pt x="4074" y="9157"/>
                  <a:pt x="4336" y="10276"/>
                  <a:pt x="4517" y="11416"/>
                </a:cubicBezTo>
                <a:cubicBezTo>
                  <a:pt x="4570" y="11752"/>
                  <a:pt x="4616" y="12088"/>
                  <a:pt x="4660" y="12425"/>
                </a:cubicBezTo>
                <a:cubicBezTo>
                  <a:pt x="4670" y="12513"/>
                  <a:pt x="4719" y="12561"/>
                  <a:pt x="4802" y="12563"/>
                </a:cubicBezTo>
                <a:cubicBezTo>
                  <a:pt x="4806" y="12563"/>
                  <a:pt x="4809" y="12563"/>
                  <a:pt x="4813" y="12563"/>
                </a:cubicBezTo>
                <a:cubicBezTo>
                  <a:pt x="4895" y="12563"/>
                  <a:pt x="4946" y="12515"/>
                  <a:pt x="4957" y="12421"/>
                </a:cubicBezTo>
                <a:cubicBezTo>
                  <a:pt x="4977" y="12278"/>
                  <a:pt x="5010" y="12137"/>
                  <a:pt x="5026" y="11991"/>
                </a:cubicBezTo>
                <a:cubicBezTo>
                  <a:pt x="5125" y="11091"/>
                  <a:pt x="5291" y="10203"/>
                  <a:pt x="5622" y="9356"/>
                </a:cubicBezTo>
                <a:cubicBezTo>
                  <a:pt x="6251" y="7750"/>
                  <a:pt x="7358" y="6780"/>
                  <a:pt x="9150" y="6734"/>
                </a:cubicBezTo>
                <a:cubicBezTo>
                  <a:pt x="9285" y="6730"/>
                  <a:pt x="9329" y="6641"/>
                  <a:pt x="9315" y="6525"/>
                </a:cubicBezTo>
                <a:cubicBezTo>
                  <a:pt x="9298" y="6367"/>
                  <a:pt x="9167" y="6348"/>
                  <a:pt x="9048" y="6334"/>
                </a:cubicBezTo>
                <a:cubicBezTo>
                  <a:pt x="9018" y="6331"/>
                  <a:pt x="8988" y="6330"/>
                  <a:pt x="8958" y="6330"/>
                </a:cubicBezTo>
                <a:cubicBezTo>
                  <a:pt x="8911" y="6330"/>
                  <a:pt x="8864" y="6332"/>
                  <a:pt x="8818" y="6332"/>
                </a:cubicBezTo>
                <a:cubicBezTo>
                  <a:pt x="8779" y="6332"/>
                  <a:pt x="8741" y="6330"/>
                  <a:pt x="8703" y="6324"/>
                </a:cubicBezTo>
                <a:cubicBezTo>
                  <a:pt x="7448" y="6110"/>
                  <a:pt x="6496" y="5467"/>
                  <a:pt x="5904" y="4327"/>
                </a:cubicBezTo>
                <a:cubicBezTo>
                  <a:pt x="5424" y="3404"/>
                  <a:pt x="5202" y="2408"/>
                  <a:pt x="5064" y="1387"/>
                </a:cubicBezTo>
                <a:cubicBezTo>
                  <a:pt x="5030" y="1134"/>
                  <a:pt x="4991" y="884"/>
                  <a:pt x="4957" y="630"/>
                </a:cubicBezTo>
                <a:cubicBezTo>
                  <a:pt x="4944" y="541"/>
                  <a:pt x="4889" y="501"/>
                  <a:pt x="4808" y="5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0" name="Google Shape;8300;p21"/>
          <p:cNvGrpSpPr/>
          <p:nvPr/>
        </p:nvGrpSpPr>
        <p:grpSpPr>
          <a:xfrm rot="-1799983">
            <a:off x="6112566" y="4636304"/>
            <a:ext cx="3676261" cy="242453"/>
            <a:chOff x="4006706" y="264806"/>
            <a:chExt cx="3553286" cy="234342"/>
          </a:xfrm>
        </p:grpSpPr>
        <p:sp>
          <p:nvSpPr>
            <p:cNvPr id="8301" name="Google Shape;8301;p21"/>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21"/>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03" name="Google Shape;8303;p21"/>
          <p:cNvSpPr/>
          <p:nvPr/>
        </p:nvSpPr>
        <p:spPr>
          <a:xfrm rot="-1082701" flipH="1">
            <a:off x="7764122" y="3401350"/>
            <a:ext cx="691502" cy="2308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4" name="Google Shape;8304;p21"/>
          <p:cNvGrpSpPr/>
          <p:nvPr/>
        </p:nvGrpSpPr>
        <p:grpSpPr>
          <a:xfrm>
            <a:off x="-443281" y="2842715"/>
            <a:ext cx="1911331" cy="2256976"/>
            <a:chOff x="-443281" y="2842715"/>
            <a:chExt cx="1911331" cy="2256976"/>
          </a:xfrm>
        </p:grpSpPr>
        <p:sp>
          <p:nvSpPr>
            <p:cNvPr id="8305" name="Google Shape;8305;p21"/>
            <p:cNvSpPr/>
            <p:nvPr/>
          </p:nvSpPr>
          <p:spPr>
            <a:xfrm rot="9900090">
              <a:off x="-216306" y="2998151"/>
              <a:ext cx="1457380" cy="19461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21"/>
            <p:cNvSpPr/>
            <p:nvPr/>
          </p:nvSpPr>
          <p:spPr>
            <a:xfrm rot="-1082265" flipH="1">
              <a:off x="-114344" y="3777669"/>
              <a:ext cx="1159431" cy="387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21"/>
            <p:cNvSpPr/>
            <p:nvPr/>
          </p:nvSpPr>
          <p:spPr>
            <a:xfrm rot="4500347" flipH="1">
              <a:off x="58019" y="3832229"/>
              <a:ext cx="1159484" cy="38700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21"/>
            <p:cNvSpPr/>
            <p:nvPr/>
          </p:nvSpPr>
          <p:spPr>
            <a:xfrm>
              <a:off x="478905" y="3806656"/>
              <a:ext cx="213834" cy="212678"/>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224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293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042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831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337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229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391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514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81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4"/>
        <p:cNvGrpSpPr/>
        <p:nvPr/>
      </p:nvGrpSpPr>
      <p:grpSpPr>
        <a:xfrm>
          <a:off x="0" y="0"/>
          <a:ext cx="0" cy="0"/>
          <a:chOff x="0" y="0"/>
          <a:chExt cx="0" cy="0"/>
        </a:xfrm>
      </p:grpSpPr>
      <p:grpSp>
        <p:nvGrpSpPr>
          <p:cNvPr id="985" name="Google Shape;985;p4"/>
          <p:cNvGrpSpPr/>
          <p:nvPr/>
        </p:nvGrpSpPr>
        <p:grpSpPr>
          <a:xfrm>
            <a:off x="404139" y="344005"/>
            <a:ext cx="8335709" cy="4455498"/>
            <a:chOff x="496775" y="1096100"/>
            <a:chExt cx="6654725" cy="3557000"/>
          </a:xfrm>
        </p:grpSpPr>
        <p:sp>
          <p:nvSpPr>
            <p:cNvPr id="986" name="Google Shape;986;p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6" name="Google Shape;1466;p4"/>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7" name="Google Shape;1467;p4"/>
          <p:cNvSpPr txBox="1">
            <a:spLocks noGrp="1"/>
          </p:cNvSpPr>
          <p:nvPr>
            <p:ph type="body" idx="1"/>
          </p:nvPr>
        </p:nvSpPr>
        <p:spPr>
          <a:xfrm>
            <a:off x="713225" y="1152475"/>
            <a:ext cx="7717800" cy="128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1468" name="Google Shape;1468;p4"/>
          <p:cNvGrpSpPr/>
          <p:nvPr/>
        </p:nvGrpSpPr>
        <p:grpSpPr>
          <a:xfrm flipH="1">
            <a:off x="180600" y="373303"/>
            <a:ext cx="737700" cy="742744"/>
            <a:chOff x="7290475" y="1067578"/>
            <a:chExt cx="737700" cy="742744"/>
          </a:xfrm>
        </p:grpSpPr>
        <p:sp>
          <p:nvSpPr>
            <p:cNvPr id="1469" name="Google Shape;1469;p4"/>
            <p:cNvSpPr/>
            <p:nvPr/>
          </p:nvSpPr>
          <p:spPr>
            <a:xfrm rot="956069">
              <a:off x="73246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437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25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1"/>
        <p:cNvGrpSpPr/>
        <p:nvPr/>
      </p:nvGrpSpPr>
      <p:grpSpPr>
        <a:xfrm>
          <a:off x="0" y="0"/>
          <a:ext cx="0" cy="0"/>
          <a:chOff x="0" y="0"/>
          <a:chExt cx="0" cy="0"/>
        </a:xfrm>
      </p:grpSpPr>
      <p:grpSp>
        <p:nvGrpSpPr>
          <p:cNvPr id="1472" name="Google Shape;1472;p5"/>
          <p:cNvGrpSpPr/>
          <p:nvPr/>
        </p:nvGrpSpPr>
        <p:grpSpPr>
          <a:xfrm>
            <a:off x="404139" y="344005"/>
            <a:ext cx="8335709" cy="4455498"/>
            <a:chOff x="496775" y="1096100"/>
            <a:chExt cx="6654725" cy="3557000"/>
          </a:xfrm>
        </p:grpSpPr>
        <p:sp>
          <p:nvSpPr>
            <p:cNvPr id="1473" name="Google Shape;1473;p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3" name="Google Shape;1953;p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54" name="Google Shape;1954;p5"/>
          <p:cNvSpPr txBox="1">
            <a:spLocks noGrp="1"/>
          </p:cNvSpPr>
          <p:nvPr>
            <p:ph type="subTitle" idx="1"/>
          </p:nvPr>
        </p:nvSpPr>
        <p:spPr>
          <a:xfrm>
            <a:off x="1019125" y="1785125"/>
            <a:ext cx="3168300" cy="54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5" name="Google Shape;1955;p5"/>
          <p:cNvSpPr txBox="1">
            <a:spLocks noGrp="1"/>
          </p:cNvSpPr>
          <p:nvPr>
            <p:ph type="subTitle" idx="2"/>
          </p:nvPr>
        </p:nvSpPr>
        <p:spPr>
          <a:xfrm>
            <a:off x="1019125" y="2263200"/>
            <a:ext cx="3168300" cy="150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6" name="Google Shape;1956;p5"/>
          <p:cNvSpPr txBox="1">
            <a:spLocks noGrp="1"/>
          </p:cNvSpPr>
          <p:nvPr>
            <p:ph type="subTitle" idx="3"/>
          </p:nvPr>
        </p:nvSpPr>
        <p:spPr>
          <a:xfrm>
            <a:off x="4956501" y="1785125"/>
            <a:ext cx="3168300" cy="54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7" name="Google Shape;1957;p5"/>
          <p:cNvSpPr txBox="1">
            <a:spLocks noGrp="1"/>
          </p:cNvSpPr>
          <p:nvPr>
            <p:ph type="subTitle" idx="4"/>
          </p:nvPr>
        </p:nvSpPr>
        <p:spPr>
          <a:xfrm>
            <a:off x="4956500" y="2263200"/>
            <a:ext cx="3168300" cy="150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grpSp>
        <p:nvGrpSpPr>
          <p:cNvPr id="1958" name="Google Shape;1958;p5"/>
          <p:cNvGrpSpPr/>
          <p:nvPr/>
        </p:nvGrpSpPr>
        <p:grpSpPr>
          <a:xfrm rot="-434324">
            <a:off x="-337859" y="893058"/>
            <a:ext cx="1051114" cy="1678608"/>
            <a:chOff x="-337918" y="893096"/>
            <a:chExt cx="1051146" cy="1678658"/>
          </a:xfrm>
        </p:grpSpPr>
        <p:sp>
          <p:nvSpPr>
            <p:cNvPr id="1959" name="Google Shape;1959;p5"/>
            <p:cNvSpPr/>
            <p:nvPr/>
          </p:nvSpPr>
          <p:spPr>
            <a:xfrm rot="4182855" flipH="1">
              <a:off x="-608866" y="1466508"/>
              <a:ext cx="1593041" cy="531835"/>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
            <p:cNvSpPr/>
            <p:nvPr/>
          </p:nvSpPr>
          <p:spPr>
            <a:xfrm>
              <a:off x="115310" y="1923094"/>
              <a:ext cx="322253" cy="27634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1"/>
        <p:cNvGrpSpPr/>
        <p:nvPr/>
      </p:nvGrpSpPr>
      <p:grpSpPr>
        <a:xfrm>
          <a:off x="0" y="0"/>
          <a:ext cx="0" cy="0"/>
          <a:chOff x="0" y="0"/>
          <a:chExt cx="0" cy="0"/>
        </a:xfrm>
      </p:grpSpPr>
      <p:grpSp>
        <p:nvGrpSpPr>
          <p:cNvPr id="1962" name="Google Shape;1962;p6"/>
          <p:cNvGrpSpPr/>
          <p:nvPr/>
        </p:nvGrpSpPr>
        <p:grpSpPr>
          <a:xfrm>
            <a:off x="404139" y="344005"/>
            <a:ext cx="8335709" cy="4455498"/>
            <a:chOff x="496775" y="1096100"/>
            <a:chExt cx="6654725" cy="3557000"/>
          </a:xfrm>
        </p:grpSpPr>
        <p:sp>
          <p:nvSpPr>
            <p:cNvPr id="1963" name="Google Shape;1963;p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3" name="Google Shape;2443;p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4" name="Google Shape;2444;p6"/>
          <p:cNvSpPr/>
          <p:nvPr/>
        </p:nvSpPr>
        <p:spPr>
          <a:xfrm rot="-6937940">
            <a:off x="-492976" y="4035577"/>
            <a:ext cx="1915369" cy="53986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
          <p:cNvSpPr/>
          <p:nvPr/>
        </p:nvSpPr>
        <p:spPr>
          <a:xfrm>
            <a:off x="8169827" y="-172226"/>
            <a:ext cx="854571" cy="74829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
          <p:cNvSpPr/>
          <p:nvPr/>
        </p:nvSpPr>
        <p:spPr>
          <a:xfrm rot="956130">
            <a:off x="8054110" y="127572"/>
            <a:ext cx="390741" cy="329189"/>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
          <p:cNvSpPr/>
          <p:nvPr/>
        </p:nvSpPr>
        <p:spPr>
          <a:xfrm rot="2145444">
            <a:off x="7635571" y="152896"/>
            <a:ext cx="330610" cy="278552"/>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48"/>
        <p:cNvGrpSpPr/>
        <p:nvPr/>
      </p:nvGrpSpPr>
      <p:grpSpPr>
        <a:xfrm>
          <a:off x="0" y="0"/>
          <a:ext cx="0" cy="0"/>
          <a:chOff x="0" y="0"/>
          <a:chExt cx="0" cy="0"/>
        </a:xfrm>
      </p:grpSpPr>
      <p:grpSp>
        <p:nvGrpSpPr>
          <p:cNvPr id="2449" name="Google Shape;2449;p7"/>
          <p:cNvGrpSpPr/>
          <p:nvPr/>
        </p:nvGrpSpPr>
        <p:grpSpPr>
          <a:xfrm>
            <a:off x="404139" y="344005"/>
            <a:ext cx="8335709" cy="4455498"/>
            <a:chOff x="496775" y="1096100"/>
            <a:chExt cx="6654725" cy="3557000"/>
          </a:xfrm>
        </p:grpSpPr>
        <p:sp>
          <p:nvSpPr>
            <p:cNvPr id="2450" name="Google Shape;2450;p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7"/>
          <p:cNvSpPr txBox="1">
            <a:spLocks noGrp="1"/>
          </p:cNvSpPr>
          <p:nvPr>
            <p:ph type="subTitle" idx="1"/>
          </p:nvPr>
        </p:nvSpPr>
        <p:spPr>
          <a:xfrm>
            <a:off x="713225" y="1327817"/>
            <a:ext cx="3820200" cy="300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931" name="Google Shape;2931;p7"/>
          <p:cNvSpPr>
            <a:spLocks noGrp="1"/>
          </p:cNvSpPr>
          <p:nvPr>
            <p:ph type="pic" idx="2"/>
          </p:nvPr>
        </p:nvSpPr>
        <p:spPr>
          <a:xfrm>
            <a:off x="5051525" y="565050"/>
            <a:ext cx="3379500" cy="4013400"/>
          </a:xfrm>
          <a:prstGeom prst="rect">
            <a:avLst/>
          </a:prstGeom>
          <a:noFill/>
          <a:ln>
            <a:noFill/>
          </a:ln>
        </p:spPr>
      </p:sp>
      <p:sp>
        <p:nvSpPr>
          <p:cNvPr id="2932" name="Google Shape;2932;p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33" name="Google Shape;2933;p7"/>
          <p:cNvGrpSpPr/>
          <p:nvPr/>
        </p:nvGrpSpPr>
        <p:grpSpPr>
          <a:xfrm>
            <a:off x="-231848" y="4173448"/>
            <a:ext cx="2499764" cy="1478569"/>
            <a:chOff x="-536648" y="3866060"/>
            <a:chExt cx="2499764" cy="1478569"/>
          </a:xfrm>
        </p:grpSpPr>
        <p:sp>
          <p:nvSpPr>
            <p:cNvPr id="2934" name="Google Shape;2934;p7"/>
            <p:cNvSpPr/>
            <p:nvPr/>
          </p:nvSpPr>
          <p:spPr>
            <a:xfrm rot="1470563">
              <a:off x="-553247" y="4370268"/>
              <a:ext cx="2532961" cy="47015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
            <p:cNvSpPr/>
            <p:nvPr/>
          </p:nvSpPr>
          <p:spPr>
            <a:xfrm rot="1470563">
              <a:off x="1061592" y="4862394"/>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7"/>
            <p:cNvSpPr/>
            <p:nvPr/>
          </p:nvSpPr>
          <p:spPr>
            <a:xfrm rot="1470563">
              <a:off x="1015049" y="4737774"/>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7"/>
            <p:cNvSpPr/>
            <p:nvPr/>
          </p:nvSpPr>
          <p:spPr>
            <a:xfrm rot="1470563">
              <a:off x="1139622" y="4691239"/>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
            <p:cNvSpPr/>
            <p:nvPr/>
          </p:nvSpPr>
          <p:spPr>
            <a:xfrm rot="1470563">
              <a:off x="1108166" y="4986966"/>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
            <p:cNvSpPr/>
            <p:nvPr/>
          </p:nvSpPr>
          <p:spPr>
            <a:xfrm rot="1470563">
              <a:off x="1264211" y="4644691"/>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7"/>
            <p:cNvSpPr/>
            <p:nvPr/>
          </p:nvSpPr>
          <p:spPr>
            <a:xfrm rot="1470563">
              <a:off x="1186204" y="4815813"/>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7"/>
            <p:cNvSpPr/>
            <p:nvPr/>
          </p:nvSpPr>
          <p:spPr>
            <a:xfrm rot="1470563">
              <a:off x="937011" y="4908927"/>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
            <p:cNvSpPr/>
            <p:nvPr/>
          </p:nvSpPr>
          <p:spPr>
            <a:xfrm rot="1470563">
              <a:off x="890436" y="4784355"/>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7"/>
            <p:cNvSpPr/>
            <p:nvPr/>
          </p:nvSpPr>
          <p:spPr>
            <a:xfrm rot="1470563">
              <a:off x="1093055" y="4566652"/>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7"/>
            <p:cNvSpPr/>
            <p:nvPr/>
          </p:nvSpPr>
          <p:spPr>
            <a:xfrm rot="1470563">
              <a:off x="765854" y="4830896"/>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
            <p:cNvSpPr/>
            <p:nvPr/>
          </p:nvSpPr>
          <p:spPr>
            <a:xfrm rot="1470563">
              <a:off x="797273" y="4535161"/>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7"/>
            <p:cNvSpPr/>
            <p:nvPr/>
          </p:nvSpPr>
          <p:spPr>
            <a:xfrm rot="1470563">
              <a:off x="921898" y="4488621"/>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7"/>
            <p:cNvSpPr/>
            <p:nvPr/>
          </p:nvSpPr>
          <p:spPr>
            <a:xfrm rot="1470563">
              <a:off x="1232715" y="4940409"/>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
            <p:cNvSpPr/>
            <p:nvPr/>
          </p:nvSpPr>
          <p:spPr>
            <a:xfrm rot="1470563">
              <a:off x="719243" y="4706316"/>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7"/>
            <p:cNvSpPr/>
            <p:nvPr/>
          </p:nvSpPr>
          <p:spPr>
            <a:xfrm rot="1470563">
              <a:off x="843892" y="4659743"/>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7"/>
            <p:cNvSpPr/>
            <p:nvPr/>
          </p:nvSpPr>
          <p:spPr>
            <a:xfrm rot="1470563">
              <a:off x="968466" y="4613200"/>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7"/>
            <p:cNvSpPr/>
            <p:nvPr/>
          </p:nvSpPr>
          <p:spPr>
            <a:xfrm rot="1470563">
              <a:off x="1653059" y="4925316"/>
              <a:ext cx="18935" cy="18859"/>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7"/>
            <p:cNvSpPr/>
            <p:nvPr/>
          </p:nvSpPr>
          <p:spPr>
            <a:xfrm rot="1470563">
              <a:off x="1777684" y="4878776"/>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7"/>
            <p:cNvSpPr/>
            <p:nvPr/>
          </p:nvSpPr>
          <p:spPr>
            <a:xfrm rot="1470563">
              <a:off x="1621640" y="5221051"/>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7"/>
            <p:cNvSpPr/>
            <p:nvPr/>
          </p:nvSpPr>
          <p:spPr>
            <a:xfrm rot="1470563">
              <a:off x="1575029" y="5096471"/>
              <a:ext cx="18935" cy="18859"/>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7"/>
            <p:cNvSpPr/>
            <p:nvPr/>
          </p:nvSpPr>
          <p:spPr>
            <a:xfrm rot="1470563">
              <a:off x="1824273" y="5003261"/>
              <a:ext cx="18443" cy="18859"/>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7"/>
            <p:cNvSpPr/>
            <p:nvPr/>
          </p:nvSpPr>
          <p:spPr>
            <a:xfrm rot="1470563">
              <a:off x="1699678" y="5049898"/>
              <a:ext cx="18859" cy="18897"/>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7"/>
            <p:cNvSpPr/>
            <p:nvPr/>
          </p:nvSpPr>
          <p:spPr>
            <a:xfrm rot="1470563">
              <a:off x="1310745" y="4769254"/>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7"/>
            <p:cNvSpPr/>
            <p:nvPr/>
          </p:nvSpPr>
          <p:spPr>
            <a:xfrm rot="1470563">
              <a:off x="1746221" y="5174518"/>
              <a:ext cx="18935" cy="18859"/>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7"/>
            <p:cNvSpPr/>
            <p:nvPr/>
          </p:nvSpPr>
          <p:spPr>
            <a:xfrm rot="1470563">
              <a:off x="1528484" y="4971859"/>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7"/>
            <p:cNvSpPr/>
            <p:nvPr/>
          </p:nvSpPr>
          <p:spPr>
            <a:xfrm rot="1470563">
              <a:off x="1450446" y="5143013"/>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7"/>
            <p:cNvSpPr/>
            <p:nvPr/>
          </p:nvSpPr>
          <p:spPr>
            <a:xfrm rot="1470563">
              <a:off x="1357327" y="4893828"/>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7"/>
            <p:cNvSpPr/>
            <p:nvPr/>
          </p:nvSpPr>
          <p:spPr>
            <a:xfrm rot="1470563">
              <a:off x="1435334" y="4722706"/>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7"/>
            <p:cNvSpPr/>
            <p:nvPr/>
          </p:nvSpPr>
          <p:spPr>
            <a:xfrm rot="1470563">
              <a:off x="1279289" y="5064981"/>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7"/>
            <p:cNvSpPr/>
            <p:nvPr/>
          </p:nvSpPr>
          <p:spPr>
            <a:xfrm rot="1470563">
              <a:off x="1606491" y="4800737"/>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7"/>
            <p:cNvSpPr/>
            <p:nvPr/>
          </p:nvSpPr>
          <p:spPr>
            <a:xfrm rot="1470563">
              <a:off x="1403872" y="5018440"/>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7"/>
            <p:cNvSpPr/>
            <p:nvPr/>
          </p:nvSpPr>
          <p:spPr>
            <a:xfrm rot="1470563">
              <a:off x="1481902" y="4847285"/>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7"/>
            <p:cNvSpPr/>
            <p:nvPr/>
          </p:nvSpPr>
          <p:spPr>
            <a:xfrm rot="1470563">
              <a:off x="672698" y="4581704"/>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7"/>
            <p:cNvSpPr/>
            <p:nvPr/>
          </p:nvSpPr>
          <p:spPr>
            <a:xfrm rot="1470563">
              <a:off x="-136507" y="4316169"/>
              <a:ext cx="18897" cy="18859"/>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7"/>
            <p:cNvSpPr/>
            <p:nvPr/>
          </p:nvSpPr>
          <p:spPr>
            <a:xfrm rot="1470563">
              <a:off x="-58477" y="4145014"/>
              <a:ext cx="18897" cy="18859"/>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
            <p:cNvSpPr/>
            <p:nvPr/>
          </p:nvSpPr>
          <p:spPr>
            <a:xfrm rot="1470563">
              <a:off x="66044" y="4098434"/>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7"/>
            <p:cNvSpPr/>
            <p:nvPr/>
          </p:nvSpPr>
          <p:spPr>
            <a:xfrm rot="1470563">
              <a:off x="-261127" y="4362710"/>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7"/>
            <p:cNvSpPr/>
            <p:nvPr/>
          </p:nvSpPr>
          <p:spPr>
            <a:xfrm rot="1470563">
              <a:off x="-183089" y="4191557"/>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7"/>
            <p:cNvSpPr/>
            <p:nvPr/>
          </p:nvSpPr>
          <p:spPr>
            <a:xfrm rot="1470563">
              <a:off x="-90001" y="4440710"/>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7"/>
            <p:cNvSpPr/>
            <p:nvPr/>
          </p:nvSpPr>
          <p:spPr>
            <a:xfrm rot="1470563">
              <a:off x="34580" y="4394176"/>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7"/>
            <p:cNvSpPr/>
            <p:nvPr/>
          </p:nvSpPr>
          <p:spPr>
            <a:xfrm rot="1470563">
              <a:off x="-11963" y="4269556"/>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7"/>
            <p:cNvSpPr/>
            <p:nvPr/>
          </p:nvSpPr>
          <p:spPr>
            <a:xfrm rot="1470563">
              <a:off x="-105083" y="4020434"/>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7"/>
            <p:cNvSpPr/>
            <p:nvPr/>
          </p:nvSpPr>
          <p:spPr>
            <a:xfrm rot="1470563">
              <a:off x="-276240" y="3942403"/>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7"/>
            <p:cNvSpPr/>
            <p:nvPr/>
          </p:nvSpPr>
          <p:spPr>
            <a:xfrm rot="1470563">
              <a:off x="-432284" y="4284679"/>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7"/>
            <p:cNvSpPr/>
            <p:nvPr/>
          </p:nvSpPr>
          <p:spPr>
            <a:xfrm rot="1470563">
              <a:off x="112610" y="4223021"/>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7"/>
            <p:cNvSpPr/>
            <p:nvPr/>
          </p:nvSpPr>
          <p:spPr>
            <a:xfrm rot="1470563">
              <a:off x="-468262" y="4163482"/>
              <a:ext cx="7612" cy="17382"/>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7"/>
            <p:cNvSpPr/>
            <p:nvPr/>
          </p:nvSpPr>
          <p:spPr>
            <a:xfrm rot="1470563">
              <a:off x="-229632" y="4066975"/>
              <a:ext cx="18859" cy="18859"/>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7"/>
            <p:cNvSpPr/>
            <p:nvPr/>
          </p:nvSpPr>
          <p:spPr>
            <a:xfrm rot="1470563">
              <a:off x="-354246" y="4113526"/>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7"/>
            <p:cNvSpPr/>
            <p:nvPr/>
          </p:nvSpPr>
          <p:spPr>
            <a:xfrm rot="1470563">
              <a:off x="-307662" y="4238130"/>
              <a:ext cx="18859" cy="18859"/>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7"/>
            <p:cNvSpPr/>
            <p:nvPr/>
          </p:nvSpPr>
          <p:spPr>
            <a:xfrm rot="1470563">
              <a:off x="548086" y="4628285"/>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7"/>
            <p:cNvSpPr/>
            <p:nvPr/>
          </p:nvSpPr>
          <p:spPr>
            <a:xfrm rot="1470563">
              <a:off x="579550" y="4332543"/>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7"/>
            <p:cNvSpPr/>
            <p:nvPr/>
          </p:nvSpPr>
          <p:spPr>
            <a:xfrm rot="1470563">
              <a:off x="501543" y="4503665"/>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7"/>
            <p:cNvSpPr/>
            <p:nvPr/>
          </p:nvSpPr>
          <p:spPr>
            <a:xfrm rot="1470563">
              <a:off x="423505" y="4674818"/>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7"/>
            <p:cNvSpPr/>
            <p:nvPr/>
          </p:nvSpPr>
          <p:spPr>
            <a:xfrm rot="1470563">
              <a:off x="237199" y="4176473"/>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7"/>
            <p:cNvSpPr/>
            <p:nvPr/>
          </p:nvSpPr>
          <p:spPr>
            <a:xfrm rot="1470563">
              <a:off x="376930" y="4550246"/>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7"/>
            <p:cNvSpPr/>
            <p:nvPr/>
          </p:nvSpPr>
          <p:spPr>
            <a:xfrm rot="1470563">
              <a:off x="750705" y="4410582"/>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7"/>
            <p:cNvSpPr/>
            <p:nvPr/>
          </p:nvSpPr>
          <p:spPr>
            <a:xfrm rot="1470563">
              <a:off x="594661" y="4752857"/>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7"/>
            <p:cNvSpPr/>
            <p:nvPr/>
          </p:nvSpPr>
          <p:spPr>
            <a:xfrm rot="1470563">
              <a:off x="626116" y="4457130"/>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7"/>
            <p:cNvSpPr/>
            <p:nvPr/>
          </p:nvSpPr>
          <p:spPr>
            <a:xfrm rot="1470563">
              <a:off x="454961" y="4379091"/>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
            <p:cNvSpPr/>
            <p:nvPr/>
          </p:nvSpPr>
          <p:spPr>
            <a:xfrm rot="1470563">
              <a:off x="205737" y="4472207"/>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7"/>
            <p:cNvSpPr/>
            <p:nvPr/>
          </p:nvSpPr>
          <p:spPr>
            <a:xfrm rot="1470563">
              <a:off x="159193" y="4347595"/>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7"/>
            <p:cNvSpPr/>
            <p:nvPr/>
          </p:nvSpPr>
          <p:spPr>
            <a:xfrm rot="1470563">
              <a:off x="81155" y="4518749"/>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7"/>
            <p:cNvSpPr/>
            <p:nvPr/>
          </p:nvSpPr>
          <p:spPr>
            <a:xfrm rot="1470563">
              <a:off x="408392" y="4254512"/>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7"/>
            <p:cNvSpPr/>
            <p:nvPr/>
          </p:nvSpPr>
          <p:spPr>
            <a:xfrm rot="1470563">
              <a:off x="252348" y="4596787"/>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7"/>
            <p:cNvSpPr/>
            <p:nvPr/>
          </p:nvSpPr>
          <p:spPr>
            <a:xfrm rot="1470563">
              <a:off x="330386" y="4425634"/>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7"/>
            <p:cNvSpPr/>
            <p:nvPr/>
          </p:nvSpPr>
          <p:spPr>
            <a:xfrm rot="1470563">
              <a:off x="283767" y="4301052"/>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1" name="Google Shape;3001;p7"/>
          <p:cNvSpPr/>
          <p:nvPr/>
        </p:nvSpPr>
        <p:spPr>
          <a:xfrm rot="-2027365">
            <a:off x="832334" y="4625688"/>
            <a:ext cx="2036271" cy="57399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02"/>
        <p:cNvGrpSpPr/>
        <p:nvPr/>
      </p:nvGrpSpPr>
      <p:grpSpPr>
        <a:xfrm>
          <a:off x="0" y="0"/>
          <a:ext cx="0" cy="0"/>
          <a:chOff x="0" y="0"/>
          <a:chExt cx="0" cy="0"/>
        </a:xfrm>
      </p:grpSpPr>
      <p:sp>
        <p:nvSpPr>
          <p:cNvPr id="3003" name="Google Shape;300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04"/>
        <p:cNvGrpSpPr/>
        <p:nvPr/>
      </p:nvGrpSpPr>
      <p:grpSpPr>
        <a:xfrm>
          <a:off x="0" y="0"/>
          <a:ext cx="0" cy="0"/>
          <a:chOff x="0" y="0"/>
          <a:chExt cx="0" cy="0"/>
        </a:xfrm>
      </p:grpSpPr>
      <p:sp>
        <p:nvSpPr>
          <p:cNvPr id="3005" name="Google Shape;300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06" name="Google Shape;300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07"/>
        <p:cNvGrpSpPr/>
        <p:nvPr/>
      </p:nvGrpSpPr>
      <p:grpSpPr>
        <a:xfrm>
          <a:off x="0" y="0"/>
          <a:ext cx="0" cy="0"/>
          <a:chOff x="0" y="0"/>
          <a:chExt cx="0" cy="0"/>
        </a:xfrm>
      </p:grpSpPr>
      <p:sp>
        <p:nvSpPr>
          <p:cNvPr id="3008" name="Google Shape;3008;p10"/>
          <p:cNvSpPr>
            <a:spLocks noGrp="1"/>
          </p:cNvSpPr>
          <p:nvPr>
            <p:ph type="pic" idx="2"/>
          </p:nvPr>
        </p:nvSpPr>
        <p:spPr>
          <a:xfrm>
            <a:off x="0" y="0"/>
            <a:ext cx="9144000" cy="5143500"/>
          </a:xfrm>
          <a:prstGeom prst="rect">
            <a:avLst/>
          </a:prstGeom>
          <a:noFill/>
          <a:ln>
            <a:noFill/>
          </a:ln>
        </p:spPr>
      </p:sp>
      <p:sp>
        <p:nvSpPr>
          <p:cNvPr id="3009" name="Google Shape;3009;p10"/>
          <p:cNvSpPr txBox="1">
            <a:spLocks noGrp="1"/>
          </p:cNvSpPr>
          <p:nvPr>
            <p:ph type="title"/>
          </p:nvPr>
        </p:nvSpPr>
        <p:spPr>
          <a:xfrm>
            <a:off x="713225" y="406125"/>
            <a:ext cx="7717800" cy="677100"/>
          </a:xfrm>
          <a:prstGeom prst="rect">
            <a:avLst/>
          </a:prstGeom>
          <a:solidFill>
            <a:schemeClr val="accent4"/>
          </a:solidFill>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1pPr>
            <a:lvl2pPr lvl="1">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2pPr>
            <a:lvl3pPr lvl="2">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3pPr>
            <a:lvl4pPr lvl="3">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4pPr>
            <a:lvl5pPr lvl="4">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5pPr>
            <a:lvl6pPr lvl="5">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6pPr>
            <a:lvl7pPr lvl="6">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7pPr>
            <a:lvl8pPr lvl="7">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8pPr>
            <a:lvl9pPr lvl="8">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1pPr>
            <a:lvl2pPr marL="914400" lvl="1"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2pPr>
            <a:lvl3pPr marL="1371600" lvl="2"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3pPr>
            <a:lvl4pPr marL="1828800" lvl="3"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4pPr>
            <a:lvl5pPr marL="2286000" lvl="4"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5pPr>
            <a:lvl6pPr marL="2743200" lvl="5"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6pPr>
            <a:lvl7pPr marL="3200400" lvl="6"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7pPr>
            <a:lvl8pPr marL="3657600" lvl="7"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8pPr>
            <a:lvl9pPr marL="4114800" lvl="8"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9/13/2023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476127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58.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slideLayout" Target="../slideLayouts/slideLayout27.xml"/><Relationship Id="rId21" Type="http://schemas.openxmlformats.org/officeDocument/2006/relationships/image" Target="../media/image62.png"/><Relationship Id="rId7" Type="http://schemas.openxmlformats.org/officeDocument/2006/relationships/image" Target="../media/image55.png"/><Relationship Id="rId12" Type="http://schemas.openxmlformats.org/officeDocument/2006/relationships/image" Target="../media/image61.svg"/><Relationship Id="rId17" Type="http://schemas.openxmlformats.org/officeDocument/2006/relationships/image" Target="../media/image60.png"/><Relationship Id="rId25" Type="http://schemas.openxmlformats.org/officeDocument/2006/relationships/image" Target="../media/image64.png"/><Relationship Id="rId2" Type="http://schemas.openxmlformats.org/officeDocument/2006/relationships/audio" Target="../media/media1.mp3"/><Relationship Id="rId16" Type="http://schemas.openxmlformats.org/officeDocument/2006/relationships/image" Target="../media/image65.svg"/><Relationship Id="rId20" Type="http://schemas.openxmlformats.org/officeDocument/2006/relationships/image" Target="../media/image69.svg"/><Relationship Id="rId29" Type="http://schemas.openxmlformats.org/officeDocument/2006/relationships/slide" Target="slide23.xml"/><Relationship Id="rId1" Type="http://schemas.microsoft.com/office/2007/relationships/media" Target="../media/media1.mp3"/><Relationship Id="rId6" Type="http://schemas.openxmlformats.org/officeDocument/2006/relationships/image" Target="../media/image55.svg"/><Relationship Id="rId11" Type="http://schemas.openxmlformats.org/officeDocument/2006/relationships/image" Target="../media/image57.png"/><Relationship Id="rId24" Type="http://schemas.openxmlformats.org/officeDocument/2006/relationships/image" Target="../media/image73.svg"/><Relationship Id="rId5" Type="http://schemas.openxmlformats.org/officeDocument/2006/relationships/image" Target="../media/image54.png"/><Relationship Id="rId15" Type="http://schemas.openxmlformats.org/officeDocument/2006/relationships/image" Target="../media/image59.png"/><Relationship Id="rId23" Type="http://schemas.openxmlformats.org/officeDocument/2006/relationships/image" Target="../media/image63.png"/><Relationship Id="rId28" Type="http://schemas.openxmlformats.org/officeDocument/2006/relationships/image" Target="../media/image77.svg"/><Relationship Id="rId10" Type="http://schemas.openxmlformats.org/officeDocument/2006/relationships/image" Target="../media/image59.svg"/><Relationship Id="rId19" Type="http://schemas.openxmlformats.org/officeDocument/2006/relationships/image" Target="../media/image61.png"/><Relationship Id="rId4" Type="http://schemas.openxmlformats.org/officeDocument/2006/relationships/notesSlide" Target="../notesSlides/notesSlide18.xml"/><Relationship Id="rId9" Type="http://schemas.openxmlformats.org/officeDocument/2006/relationships/image" Target="../media/image56.png"/><Relationship Id="rId14" Type="http://schemas.openxmlformats.org/officeDocument/2006/relationships/image" Target="../media/image63.svg"/><Relationship Id="rId22" Type="http://schemas.openxmlformats.org/officeDocument/2006/relationships/image" Target="../media/image71.svg"/><Relationship Id="rId27" Type="http://schemas.openxmlformats.org/officeDocument/2006/relationships/image" Target="../media/image65.png"/><Relationship Id="rId30"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5.svg"/><Relationship Id="rId18" Type="http://schemas.openxmlformats.org/officeDocument/2006/relationships/image" Target="../media/image62.png"/><Relationship Id="rId3" Type="http://schemas.openxmlformats.org/officeDocument/2006/relationships/image" Target="../media/image55.svg"/><Relationship Id="rId21" Type="http://schemas.openxmlformats.org/officeDocument/2006/relationships/image" Target="../media/image73.svg"/><Relationship Id="rId7" Type="http://schemas.openxmlformats.org/officeDocument/2006/relationships/image" Target="../media/image59.svg"/><Relationship Id="rId12" Type="http://schemas.openxmlformats.org/officeDocument/2006/relationships/image" Target="../media/image59.png"/><Relationship Id="rId17" Type="http://schemas.openxmlformats.org/officeDocument/2006/relationships/image" Target="../media/image69.svg"/><Relationship Id="rId25" Type="http://schemas.openxmlformats.org/officeDocument/2006/relationships/image" Target="../media/image77.svg"/><Relationship Id="rId2" Type="http://schemas.openxmlformats.org/officeDocument/2006/relationships/image" Target="../media/image54.png"/><Relationship Id="rId16" Type="http://schemas.openxmlformats.org/officeDocument/2006/relationships/image" Target="../media/image61.png"/><Relationship Id="rId20" Type="http://schemas.openxmlformats.org/officeDocument/2006/relationships/image" Target="../media/image63.png"/><Relationship Id="rId1" Type="http://schemas.openxmlformats.org/officeDocument/2006/relationships/slideLayout" Target="../slideLayouts/slideLayout27.xml"/><Relationship Id="rId6" Type="http://schemas.openxmlformats.org/officeDocument/2006/relationships/image" Target="../media/image56.png"/><Relationship Id="rId11" Type="http://schemas.openxmlformats.org/officeDocument/2006/relationships/image" Target="../media/image63.svg"/><Relationship Id="rId24" Type="http://schemas.openxmlformats.org/officeDocument/2006/relationships/image" Target="../media/image65.png"/><Relationship Id="rId5" Type="http://schemas.openxmlformats.org/officeDocument/2006/relationships/image" Target="../media/image57.svg"/><Relationship Id="rId15" Type="http://schemas.openxmlformats.org/officeDocument/2006/relationships/image" Target="../media/image67.svg"/><Relationship Id="rId23" Type="http://schemas.openxmlformats.org/officeDocument/2006/relationships/image" Target="../media/image75.svg"/><Relationship Id="rId10" Type="http://schemas.openxmlformats.org/officeDocument/2006/relationships/image" Target="../media/image58.png"/><Relationship Id="rId19" Type="http://schemas.openxmlformats.org/officeDocument/2006/relationships/image" Target="../media/image71.svg"/><Relationship Id="rId4" Type="http://schemas.openxmlformats.org/officeDocument/2006/relationships/image" Target="../media/image55.png"/><Relationship Id="rId9" Type="http://schemas.openxmlformats.org/officeDocument/2006/relationships/image" Target="../media/image61.svg"/><Relationship Id="rId14" Type="http://schemas.openxmlformats.org/officeDocument/2006/relationships/image" Target="../media/image60.png"/><Relationship Id="rId22"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0.png"/><Relationship Id="rId18" Type="http://schemas.openxmlformats.org/officeDocument/2006/relationships/image" Target="../media/image71.png"/><Relationship Id="rId3" Type="http://schemas.openxmlformats.org/officeDocument/2006/relationships/image" Target="../media/image55.svg"/><Relationship Id="rId21" Type="http://schemas.openxmlformats.org/officeDocument/2006/relationships/image" Target="../media/image72.png"/><Relationship Id="rId7" Type="http://schemas.openxmlformats.org/officeDocument/2006/relationships/image" Target="../media/image59.svg"/><Relationship Id="rId12" Type="http://schemas.openxmlformats.org/officeDocument/2006/relationships/image" Target="../media/image69.png"/><Relationship Id="rId17" Type="http://schemas.openxmlformats.org/officeDocument/2006/relationships/slide" Target="slide29.xml"/><Relationship Id="rId2" Type="http://schemas.openxmlformats.org/officeDocument/2006/relationships/image" Target="../media/image54.png"/><Relationship Id="rId16" Type="http://schemas.openxmlformats.org/officeDocument/2006/relationships/slide" Target="slide28.xml"/><Relationship Id="rId20" Type="http://schemas.openxmlformats.org/officeDocument/2006/relationships/slide" Target="slide30.xml"/><Relationship Id="rId1" Type="http://schemas.openxmlformats.org/officeDocument/2006/relationships/slideLayout" Target="../slideLayouts/slideLayout27.xml"/><Relationship Id="rId6" Type="http://schemas.openxmlformats.org/officeDocument/2006/relationships/image" Target="../media/image56.png"/><Relationship Id="rId11" Type="http://schemas.openxmlformats.org/officeDocument/2006/relationships/image" Target="../media/image68.png"/><Relationship Id="rId5" Type="http://schemas.openxmlformats.org/officeDocument/2006/relationships/image" Target="../media/image57.svg"/><Relationship Id="rId15" Type="http://schemas.openxmlformats.org/officeDocument/2006/relationships/slide" Target="slide26.xml"/><Relationship Id="rId10" Type="http://schemas.openxmlformats.org/officeDocument/2006/relationships/image" Target="../media/image67.png"/><Relationship Id="rId19" Type="http://schemas.openxmlformats.org/officeDocument/2006/relationships/slide" Target="slide27.xml"/><Relationship Id="rId4" Type="http://schemas.openxmlformats.org/officeDocument/2006/relationships/image" Target="../media/image55.png"/><Relationship Id="rId9" Type="http://schemas.openxmlformats.org/officeDocument/2006/relationships/image" Target="../media/image61.svg"/><Relationship Id="rId14" Type="http://schemas.openxmlformats.org/officeDocument/2006/relationships/slide" Target="slide25.xml"/><Relationship Id="rId22" Type="http://schemas.openxmlformats.org/officeDocument/2006/relationships/image" Target="../media/image85.svg"/></Relationships>
</file>

<file path=ppt/slides/_rels/slide2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74.png"/><Relationship Id="rId18" Type="http://schemas.openxmlformats.org/officeDocument/2006/relationships/image" Target="../media/image93.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73.png"/><Relationship Id="rId17" Type="http://schemas.openxmlformats.org/officeDocument/2006/relationships/image" Target="../media/image92.png"/><Relationship Id="rId2" Type="http://schemas.openxmlformats.org/officeDocument/2006/relationships/image" Target="../media/image86.png"/><Relationship Id="rId16" Type="http://schemas.openxmlformats.org/officeDocument/2006/relationships/image" Target="../media/image91.png"/><Relationship Id="rId1" Type="http://schemas.openxmlformats.org/officeDocument/2006/relationships/slideLayout" Target="../slideLayouts/slideLayout27.xml"/><Relationship Id="rId6" Type="http://schemas.openxmlformats.org/officeDocument/2006/relationships/image" Target="../media/image57.svg"/><Relationship Id="rId11" Type="http://schemas.openxmlformats.org/officeDocument/2006/relationships/slide" Target="slide24.xml"/><Relationship Id="rId5" Type="http://schemas.openxmlformats.org/officeDocument/2006/relationships/image" Target="../media/image55.png"/><Relationship Id="rId15" Type="http://schemas.openxmlformats.org/officeDocument/2006/relationships/image" Target="../media/image90.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57.png"/><Relationship Id="rId14" Type="http://schemas.openxmlformats.org/officeDocument/2006/relationships/image" Target="../media/image89.sv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97.png"/><Relationship Id="rId18" Type="http://schemas.openxmlformats.org/officeDocument/2006/relationships/image" Target="../media/image100.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96.svg"/><Relationship Id="rId17" Type="http://schemas.openxmlformats.org/officeDocument/2006/relationships/image" Target="../media/image99.png"/><Relationship Id="rId2" Type="http://schemas.openxmlformats.org/officeDocument/2006/relationships/image" Target="../media/image54.png"/><Relationship Id="rId16" Type="http://schemas.openxmlformats.org/officeDocument/2006/relationships/image" Target="../media/image98.png"/><Relationship Id="rId1" Type="http://schemas.openxmlformats.org/officeDocument/2006/relationships/slideLayout" Target="../slideLayouts/slideLayout27.xml"/><Relationship Id="rId6" Type="http://schemas.openxmlformats.org/officeDocument/2006/relationships/image" Target="../media/image56.png"/><Relationship Id="rId11" Type="http://schemas.openxmlformats.org/officeDocument/2006/relationships/image" Target="../media/image75.png"/><Relationship Id="rId5" Type="http://schemas.openxmlformats.org/officeDocument/2006/relationships/image" Target="../media/image57.svg"/><Relationship Id="rId15" Type="http://schemas.openxmlformats.org/officeDocument/2006/relationships/image" Target="../media/image73.png"/><Relationship Id="rId10" Type="http://schemas.openxmlformats.org/officeDocument/2006/relationships/image" Target="../media/image94.png"/><Relationship Id="rId19" Type="http://schemas.openxmlformats.org/officeDocument/2006/relationships/image" Target="../media/image101.png"/><Relationship Id="rId4" Type="http://schemas.openxmlformats.org/officeDocument/2006/relationships/image" Target="../media/image55.png"/><Relationship Id="rId9" Type="http://schemas.openxmlformats.org/officeDocument/2006/relationships/image" Target="../media/image61.svg"/><Relationship Id="rId14"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05.png"/><Relationship Id="rId18" Type="http://schemas.openxmlformats.org/officeDocument/2006/relationships/image" Target="../media/image108.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104.svg"/><Relationship Id="rId17" Type="http://schemas.openxmlformats.org/officeDocument/2006/relationships/image" Target="../media/image107.png"/><Relationship Id="rId2" Type="http://schemas.openxmlformats.org/officeDocument/2006/relationships/image" Target="../media/image54.png"/><Relationship Id="rId16" Type="http://schemas.openxmlformats.org/officeDocument/2006/relationships/image" Target="../media/image106.png"/><Relationship Id="rId1" Type="http://schemas.openxmlformats.org/officeDocument/2006/relationships/slideLayout" Target="../slideLayouts/slideLayout27.xml"/><Relationship Id="rId6" Type="http://schemas.openxmlformats.org/officeDocument/2006/relationships/image" Target="../media/image56.png"/><Relationship Id="rId11" Type="http://schemas.openxmlformats.org/officeDocument/2006/relationships/image" Target="../media/image76.png"/><Relationship Id="rId5" Type="http://schemas.openxmlformats.org/officeDocument/2006/relationships/image" Target="../media/image57.svg"/><Relationship Id="rId15" Type="http://schemas.openxmlformats.org/officeDocument/2006/relationships/image" Target="../media/image73.png"/><Relationship Id="rId10" Type="http://schemas.openxmlformats.org/officeDocument/2006/relationships/image" Target="../media/image102.png"/><Relationship Id="rId19" Type="http://schemas.openxmlformats.org/officeDocument/2006/relationships/image" Target="../media/image109.png"/><Relationship Id="rId4" Type="http://schemas.openxmlformats.org/officeDocument/2006/relationships/image" Target="../media/image55.png"/><Relationship Id="rId9" Type="http://schemas.openxmlformats.org/officeDocument/2006/relationships/image" Target="../media/image61.svg"/><Relationship Id="rId14"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3.png"/><Relationship Id="rId18" Type="http://schemas.openxmlformats.org/officeDocument/2006/relationships/image" Target="../media/image116.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slide" Target="slide24.xml"/><Relationship Id="rId17" Type="http://schemas.openxmlformats.org/officeDocument/2006/relationships/image" Target="../media/image115.png"/><Relationship Id="rId2" Type="http://schemas.openxmlformats.org/officeDocument/2006/relationships/image" Target="../media/image54.png"/><Relationship Id="rId16" Type="http://schemas.openxmlformats.org/officeDocument/2006/relationships/image" Target="../media/image114.png"/><Relationship Id="rId1" Type="http://schemas.openxmlformats.org/officeDocument/2006/relationships/slideLayout" Target="../slideLayouts/slideLayout27.xml"/><Relationship Id="rId6" Type="http://schemas.openxmlformats.org/officeDocument/2006/relationships/image" Target="../media/image56.png"/><Relationship Id="rId11" Type="http://schemas.openxmlformats.org/officeDocument/2006/relationships/image" Target="../media/image111.svg"/><Relationship Id="rId5" Type="http://schemas.openxmlformats.org/officeDocument/2006/relationships/image" Target="../media/image57.svg"/><Relationship Id="rId15" Type="http://schemas.openxmlformats.org/officeDocument/2006/relationships/image" Target="../media/image113.png"/><Relationship Id="rId10" Type="http://schemas.openxmlformats.org/officeDocument/2006/relationships/image" Target="../media/image77.png"/><Relationship Id="rId19" Type="http://schemas.openxmlformats.org/officeDocument/2006/relationships/image" Target="../media/image117.png"/><Relationship Id="rId4" Type="http://schemas.openxmlformats.org/officeDocument/2006/relationships/image" Target="../media/image55.png"/><Relationship Id="rId9" Type="http://schemas.openxmlformats.org/officeDocument/2006/relationships/image" Target="../media/image61.svg"/><Relationship Id="rId14" Type="http://schemas.openxmlformats.org/officeDocument/2006/relationships/image" Target="../media/image112.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21.png"/><Relationship Id="rId18" Type="http://schemas.openxmlformats.org/officeDocument/2006/relationships/image" Target="../media/image124.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120.svg"/><Relationship Id="rId17" Type="http://schemas.openxmlformats.org/officeDocument/2006/relationships/image" Target="../media/image123.png"/><Relationship Id="rId2" Type="http://schemas.openxmlformats.org/officeDocument/2006/relationships/image" Target="../media/image54.png"/><Relationship Id="rId16" Type="http://schemas.openxmlformats.org/officeDocument/2006/relationships/image" Target="../media/image122.png"/><Relationship Id="rId1" Type="http://schemas.openxmlformats.org/officeDocument/2006/relationships/slideLayout" Target="../slideLayouts/slideLayout27.xml"/><Relationship Id="rId6" Type="http://schemas.openxmlformats.org/officeDocument/2006/relationships/image" Target="../media/image56.png"/><Relationship Id="rId11" Type="http://schemas.openxmlformats.org/officeDocument/2006/relationships/image" Target="../media/image78.png"/><Relationship Id="rId5" Type="http://schemas.openxmlformats.org/officeDocument/2006/relationships/image" Target="../media/image57.svg"/><Relationship Id="rId15" Type="http://schemas.openxmlformats.org/officeDocument/2006/relationships/image" Target="../media/image73.png"/><Relationship Id="rId10" Type="http://schemas.openxmlformats.org/officeDocument/2006/relationships/image" Target="../media/image118.png"/><Relationship Id="rId19" Type="http://schemas.openxmlformats.org/officeDocument/2006/relationships/image" Target="../media/image125.png"/><Relationship Id="rId4" Type="http://schemas.openxmlformats.org/officeDocument/2006/relationships/image" Target="../media/image55.png"/><Relationship Id="rId9" Type="http://schemas.openxmlformats.org/officeDocument/2006/relationships/image" Target="../media/image61.svg"/><Relationship Id="rId14" Type="http://schemas.openxmlformats.org/officeDocument/2006/relationships/slide" Target="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79.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33.png"/><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13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6.png"/><Relationship Id="rId1" Type="http://schemas.openxmlformats.org/officeDocument/2006/relationships/slideLayout" Target="../slideLayouts/slideLayout16.xml"/><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6.png"/><Relationship Id="rId1" Type="http://schemas.openxmlformats.org/officeDocument/2006/relationships/slideLayout" Target="../slideLayouts/slideLayout16.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96.png"/><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41.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44.png"/><Relationship Id="rId1" Type="http://schemas.openxmlformats.org/officeDocument/2006/relationships/slideLayout" Target="../slideLayouts/slideLayout15.xml"/><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5.xml"/><Relationship Id="rId5" Type="http://schemas.openxmlformats.org/officeDocument/2006/relationships/image" Target="../media/image11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8"/>
        <p:cNvGrpSpPr/>
        <p:nvPr/>
      </p:nvGrpSpPr>
      <p:grpSpPr>
        <a:xfrm>
          <a:off x="0" y="0"/>
          <a:ext cx="0" cy="0"/>
          <a:chOff x="0" y="0"/>
          <a:chExt cx="0" cy="0"/>
        </a:xfrm>
      </p:grpSpPr>
      <p:grpSp>
        <p:nvGrpSpPr>
          <p:cNvPr id="8322" name="Google Shape;8322;p25"/>
          <p:cNvGrpSpPr/>
          <p:nvPr/>
        </p:nvGrpSpPr>
        <p:grpSpPr>
          <a:xfrm>
            <a:off x="218494" y="3378069"/>
            <a:ext cx="1961340" cy="2413699"/>
            <a:chOff x="952276" y="8406179"/>
            <a:chExt cx="2659444" cy="3272813"/>
          </a:xfrm>
        </p:grpSpPr>
        <p:sp>
          <p:nvSpPr>
            <p:cNvPr id="8323" name="Google Shape;8323;p25"/>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25"/>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25"/>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25"/>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7" name="Google Shape;8327;p25"/>
          <p:cNvSpPr/>
          <p:nvPr/>
        </p:nvSpPr>
        <p:spPr>
          <a:xfrm>
            <a:off x="1460824" y="1588775"/>
            <a:ext cx="305416" cy="262026"/>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25"/>
          <p:cNvSpPr/>
          <p:nvPr/>
        </p:nvSpPr>
        <p:spPr>
          <a:xfrm>
            <a:off x="7484709" y="2443107"/>
            <a:ext cx="305418" cy="257294"/>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25"/>
          <p:cNvSpPr/>
          <p:nvPr/>
        </p:nvSpPr>
        <p:spPr>
          <a:xfrm>
            <a:off x="3670092" y="42560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0" name="Google Shape;8330;p25"/>
          <p:cNvGrpSpPr/>
          <p:nvPr/>
        </p:nvGrpSpPr>
        <p:grpSpPr>
          <a:xfrm rot="-892390">
            <a:off x="1274256" y="4502182"/>
            <a:ext cx="2193841" cy="437085"/>
            <a:chOff x="-636050" y="8114450"/>
            <a:chExt cx="3979615" cy="792869"/>
          </a:xfrm>
        </p:grpSpPr>
        <p:sp>
          <p:nvSpPr>
            <p:cNvPr id="8331" name="Google Shape;8331;p25"/>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25"/>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25"/>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25"/>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25"/>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25"/>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25"/>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25"/>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25"/>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25"/>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25"/>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25"/>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25"/>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25"/>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25"/>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25"/>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25"/>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8" name="Google Shape;8348;p25"/>
          <p:cNvSpPr/>
          <p:nvPr/>
        </p:nvSpPr>
        <p:spPr>
          <a:xfrm rot="956276">
            <a:off x="2918618" y="40000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25"/>
          <p:cNvSpPr/>
          <p:nvPr/>
        </p:nvSpPr>
        <p:spPr>
          <a:xfrm rot="2901329" flipH="1">
            <a:off x="7732283" y="2146603"/>
            <a:ext cx="1709223" cy="48177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0" name="Google Shape;8350;p25"/>
          <p:cNvGrpSpPr/>
          <p:nvPr/>
        </p:nvGrpSpPr>
        <p:grpSpPr>
          <a:xfrm>
            <a:off x="-287894" y="190340"/>
            <a:ext cx="1542806" cy="1542892"/>
            <a:chOff x="-513319" y="457715"/>
            <a:chExt cx="1542806" cy="1542892"/>
          </a:xfrm>
        </p:grpSpPr>
        <p:sp>
          <p:nvSpPr>
            <p:cNvPr id="8351" name="Google Shape;8351;p25"/>
            <p:cNvSpPr/>
            <p:nvPr/>
          </p:nvSpPr>
          <p:spPr>
            <a:xfrm rot="449097">
              <a:off x="-429592" y="541435"/>
              <a:ext cx="1375352" cy="137545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2" name="Google Shape;8352;p25"/>
            <p:cNvGrpSpPr/>
            <p:nvPr/>
          </p:nvGrpSpPr>
          <p:grpSpPr>
            <a:xfrm rot="449307">
              <a:off x="-429331" y="542182"/>
              <a:ext cx="1343400" cy="1373083"/>
              <a:chOff x="6039144" y="3610556"/>
              <a:chExt cx="3659292" cy="3740144"/>
            </a:xfrm>
          </p:grpSpPr>
          <p:sp>
            <p:nvSpPr>
              <p:cNvPr id="8353" name="Google Shape;8353;p25"/>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25"/>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25"/>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25"/>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25"/>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25"/>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25"/>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25"/>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25"/>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25"/>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25"/>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25"/>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25"/>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25"/>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25"/>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25"/>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25"/>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25"/>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25"/>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25"/>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25"/>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25"/>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25"/>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25"/>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25"/>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25"/>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25"/>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25"/>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25"/>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25"/>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25"/>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25"/>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25"/>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25"/>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25"/>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25"/>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25"/>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25"/>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25"/>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25"/>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25"/>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25"/>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25"/>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25"/>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25"/>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25"/>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25"/>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25"/>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25"/>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25"/>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25"/>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25"/>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25"/>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25"/>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25"/>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25"/>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25"/>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25"/>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25"/>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25"/>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25"/>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25"/>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25"/>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25"/>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25"/>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25"/>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25"/>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25"/>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25"/>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25"/>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25"/>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25"/>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25"/>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25"/>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25"/>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25"/>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25"/>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25"/>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25"/>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25"/>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25"/>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25"/>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25"/>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25"/>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25"/>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25"/>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25"/>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25"/>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25"/>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25"/>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25"/>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25"/>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25"/>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25"/>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25"/>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25"/>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25"/>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25"/>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25"/>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25"/>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25"/>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25"/>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25"/>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25"/>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25"/>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25"/>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25"/>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25"/>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25"/>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25"/>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25"/>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25"/>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25"/>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25"/>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25"/>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25"/>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25"/>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25"/>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25"/>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25"/>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25"/>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25"/>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25"/>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25"/>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25"/>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25"/>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25"/>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25"/>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25"/>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25"/>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25"/>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25"/>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25"/>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25"/>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25"/>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25"/>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25"/>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25"/>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25"/>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25"/>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25"/>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25"/>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25"/>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25"/>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25"/>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25"/>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25"/>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25"/>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25"/>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25"/>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25"/>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25"/>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25"/>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25"/>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25"/>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25"/>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25"/>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25"/>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25"/>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25"/>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25"/>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25"/>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25"/>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25"/>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25"/>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25"/>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25"/>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25"/>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25"/>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25"/>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25"/>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25"/>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25"/>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25"/>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25"/>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25"/>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25"/>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25"/>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25"/>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25"/>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25"/>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25"/>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25"/>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25"/>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25"/>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25"/>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25"/>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25"/>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25"/>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25"/>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25"/>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25"/>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25"/>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25"/>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25"/>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25"/>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25"/>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25"/>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25"/>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25"/>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25"/>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25"/>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25"/>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25"/>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25"/>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25"/>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25"/>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25"/>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25"/>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25"/>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25"/>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4" name="Google Shape;8564;p25"/>
            <p:cNvSpPr/>
            <p:nvPr/>
          </p:nvSpPr>
          <p:spPr>
            <a:xfrm rot="449097">
              <a:off x="-88754" y="868467"/>
              <a:ext cx="701216" cy="66694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5" name="Google Shape;8565;p25"/>
          <p:cNvGrpSpPr/>
          <p:nvPr/>
        </p:nvGrpSpPr>
        <p:grpSpPr>
          <a:xfrm rot="2574614">
            <a:off x="-1516393" y="1273348"/>
            <a:ext cx="3265978" cy="215394"/>
            <a:chOff x="4006706" y="264806"/>
            <a:chExt cx="3553286" cy="234342"/>
          </a:xfrm>
        </p:grpSpPr>
        <p:sp>
          <p:nvSpPr>
            <p:cNvPr id="8566" name="Google Shape;8566;p2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2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758;p41">
            <a:extLst>
              <a:ext uri="{FF2B5EF4-FFF2-40B4-BE49-F238E27FC236}">
                <a16:creationId xmlns:a16="http://schemas.microsoft.com/office/drawing/2014/main" id="{ACCB7256-F82D-3474-9344-01F4050E237C}"/>
              </a:ext>
            </a:extLst>
          </p:cNvPr>
          <p:cNvSpPr txBox="1">
            <a:spLocks noGrp="1"/>
          </p:cNvSpPr>
          <p:nvPr>
            <p:ph type="ctrTitle"/>
          </p:nvPr>
        </p:nvSpPr>
        <p:spPr>
          <a:xfrm>
            <a:off x="14332" y="1208622"/>
            <a:ext cx="9129668" cy="218345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dirty="0">
                <a:solidFill>
                  <a:srgbClr val="033342"/>
                </a:solidFill>
                <a:latin typeface="+mj-lt"/>
              </a:rPr>
              <a:t>CHÀO MỪNG CÁC EM</a:t>
            </a:r>
            <a:br>
              <a:rPr lang="en-US" sz="4000" b="1" dirty="0">
                <a:solidFill>
                  <a:srgbClr val="033342"/>
                </a:solidFill>
                <a:latin typeface="+mj-lt"/>
              </a:rPr>
            </a:br>
            <a:r>
              <a:rPr lang="en-US" sz="4000" b="1" dirty="0">
                <a:solidFill>
                  <a:srgbClr val="033342"/>
                </a:solidFill>
                <a:latin typeface="+mj-lt"/>
              </a:rPr>
              <a:t>ĐẾN VỚI TIẾT HỌC HÔM NAY</a:t>
            </a:r>
            <a:endParaRPr sz="4000" b="1" dirty="0">
              <a:solidFill>
                <a:srgbClr val="03334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13" name="TextBox 12">
            <a:extLst>
              <a:ext uri="{FF2B5EF4-FFF2-40B4-BE49-F238E27FC236}">
                <a16:creationId xmlns:a16="http://schemas.microsoft.com/office/drawing/2014/main" id="{F605E7B6-C290-24A9-1DFA-46EE7A160710}"/>
              </a:ext>
            </a:extLst>
          </p:cNvPr>
          <p:cNvSpPr txBox="1"/>
          <p:nvPr/>
        </p:nvSpPr>
        <p:spPr>
          <a:xfrm>
            <a:off x="347565" y="459049"/>
            <a:ext cx="728263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Trong </a:t>
            </a:r>
            <a:r>
              <a:rPr lang="en-US" sz="2200" kern="1200" dirty="0" err="1">
                <a:solidFill>
                  <a:prstClr val="black"/>
                </a:solidFill>
                <a:latin typeface="Arial" panose="020B0604020202020204" pitchFamily="34" charset="0"/>
                <a:ea typeface="+mn-ea"/>
                <a:cs typeface="Arial" panose="020B0604020202020204" pitchFamily="34" charset="0"/>
              </a:rPr>
              <a:t>những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a:t>
            </a:r>
          </a:p>
        </p:txBody>
      </p:sp>
      <p:sp>
        <p:nvSpPr>
          <p:cNvPr id="9231" name="Google Shape;9231;p31"/>
          <p:cNvSpPr/>
          <p:nvPr/>
        </p:nvSpPr>
        <p:spPr>
          <a:xfrm rot="-7200002">
            <a:off x="7854424" y="4261728"/>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7909222" y="340772"/>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347565" y="459049"/>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D198F8-38F2-B94E-DD4D-32C8A8707558}"/>
                  </a:ext>
                </a:extLst>
              </p:cNvPr>
              <p:cNvSpPr txBox="1"/>
              <p:nvPr/>
            </p:nvSpPr>
            <p:spPr>
              <a:xfrm>
                <a:off x="867376" y="1520191"/>
                <a:ext cx="4692016" cy="2018566"/>
              </a:xfrm>
              <a:prstGeom prst="rect">
                <a:avLst/>
              </a:prstGeom>
              <a:noFill/>
            </p:spPr>
            <p:txBody>
              <a:bodyPr wrap="square">
                <a:spAutoFit/>
              </a:bodyPr>
              <a:lstStyle/>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m:t>
                        </m:r>
                      </m:e>
                    </m:d>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oMath>
                </a14:m>
                <a:r>
                  <a:rPr lang="en-US" sz="2200" kern="1200" dirty="0">
                    <a:solidFill>
                      <a:prstClr val="black"/>
                    </a:solidFill>
                    <a:latin typeface="Arial" panose="020B0604020202020204" pitchFamily="34" charset="0"/>
                    <a:ea typeface="+mn-ea"/>
                    <a:cs typeface="Arial" panose="020B0604020202020204" pitchFamily="34" charset="0"/>
                  </a:rPr>
                  <a:t> </a:t>
                </a:r>
                <a:endParaRPr lang="en-US" sz="2200" dirty="0"/>
              </a:p>
            </p:txBody>
          </p:sp>
        </mc:Choice>
        <mc:Fallback xmlns="">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867376" y="1520191"/>
                <a:ext cx="4692016" cy="2018566"/>
              </a:xfrm>
              <a:prstGeom prst="rect">
                <a:avLst/>
              </a:prstGeom>
              <a:blipFill>
                <a:blip r:embed="rId3"/>
                <a:stretch>
                  <a:fillRect l="-1688" b="-542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59D9FBD-3B9F-5BF3-59E5-D7A0A4460289}"/>
              </a:ext>
            </a:extLst>
          </p:cNvPr>
          <p:cNvPicPr>
            <a:picLocks noChangeAspect="1"/>
          </p:cNvPicPr>
          <p:nvPr/>
        </p:nvPicPr>
        <p:blipFill>
          <a:blip r:embed="rId4"/>
          <a:stretch>
            <a:fillRect/>
          </a:stretch>
        </p:blipFill>
        <p:spPr>
          <a:xfrm>
            <a:off x="6538582" y="1748118"/>
            <a:ext cx="2217286" cy="2117175"/>
          </a:xfrm>
          <a:prstGeom prst="rect">
            <a:avLst/>
          </a:prstGeom>
        </p:spPr>
      </p:pic>
      <p:pic>
        <p:nvPicPr>
          <p:cNvPr id="16" name="Picture 15">
            <a:extLst>
              <a:ext uri="{FF2B5EF4-FFF2-40B4-BE49-F238E27FC236}">
                <a16:creationId xmlns:a16="http://schemas.microsoft.com/office/drawing/2014/main" id="{5E9B8A75-E474-061A-091A-BA93086C3685}"/>
              </a:ext>
            </a:extLst>
          </p:cNvPr>
          <p:cNvPicPr>
            <a:picLocks noChangeAspect="1"/>
          </p:cNvPicPr>
          <p:nvPr/>
        </p:nvPicPr>
        <p:blipFill>
          <a:blip r:embed="rId5"/>
          <a:stretch>
            <a:fillRect/>
          </a:stretch>
        </p:blipFill>
        <p:spPr>
          <a:xfrm>
            <a:off x="5614299" y="1776338"/>
            <a:ext cx="463669" cy="414663"/>
          </a:xfrm>
          <a:prstGeom prst="rect">
            <a:avLst/>
          </a:prstGeom>
        </p:spPr>
      </p:pic>
      <p:pic>
        <p:nvPicPr>
          <p:cNvPr id="17" name="Picture 16">
            <a:extLst>
              <a:ext uri="{FF2B5EF4-FFF2-40B4-BE49-F238E27FC236}">
                <a16:creationId xmlns:a16="http://schemas.microsoft.com/office/drawing/2014/main" id="{181D297F-5D8F-2568-B0B9-B1342D53EBC6}"/>
              </a:ext>
            </a:extLst>
          </p:cNvPr>
          <p:cNvPicPr>
            <a:picLocks noChangeAspect="1"/>
          </p:cNvPicPr>
          <p:nvPr/>
        </p:nvPicPr>
        <p:blipFill>
          <a:blip r:embed="rId5"/>
          <a:stretch>
            <a:fillRect/>
          </a:stretch>
        </p:blipFill>
        <p:spPr>
          <a:xfrm>
            <a:off x="5614299" y="2429725"/>
            <a:ext cx="463669" cy="414663"/>
          </a:xfrm>
          <a:prstGeom prst="rect">
            <a:avLst/>
          </a:prstGeom>
        </p:spPr>
      </p:pic>
      <p:pic>
        <p:nvPicPr>
          <p:cNvPr id="18" name="Picture 17">
            <a:extLst>
              <a:ext uri="{FF2B5EF4-FFF2-40B4-BE49-F238E27FC236}">
                <a16:creationId xmlns:a16="http://schemas.microsoft.com/office/drawing/2014/main" id="{06FC6377-6FAD-3BF9-9F12-D513FA276801}"/>
              </a:ext>
            </a:extLst>
          </p:cNvPr>
          <p:cNvPicPr>
            <a:picLocks noChangeAspect="1"/>
          </p:cNvPicPr>
          <p:nvPr/>
        </p:nvPicPr>
        <p:blipFill>
          <a:blip r:embed="rId6"/>
          <a:stretch>
            <a:fillRect/>
          </a:stretch>
        </p:blipFill>
        <p:spPr>
          <a:xfrm>
            <a:off x="5638412" y="3083112"/>
            <a:ext cx="415441" cy="41401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B46D1F8-214C-894C-4208-5FECF7DF8683}"/>
                  </a:ext>
                </a:extLst>
              </p:cNvPr>
              <p:cNvSpPr txBox="1"/>
              <p:nvPr/>
            </p:nvSpPr>
            <p:spPr>
              <a:xfrm>
                <a:off x="511878" y="3777481"/>
                <a:ext cx="7282631"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c) </a:t>
                </a:r>
                <a:r>
                  <a:rPr lang="en-US" sz="2200" kern="1200" dirty="0" err="1">
                    <a:solidFill>
                      <a:prstClr val="black"/>
                    </a:solidFill>
                    <a:latin typeface="Arial" panose="020B0604020202020204" pitchFamily="34" charset="0"/>
                    <a:ea typeface="+mn-ea"/>
                    <a:cs typeface="Arial" panose="020B0604020202020204" pitchFamily="34" charset="0"/>
                  </a:rPr>
                  <a:t>Không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chỉ</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endParaRPr lang="en-US" sz="2200" kern="12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19" name="TextBox 18">
                <a:extLst>
                  <a:ext uri="{FF2B5EF4-FFF2-40B4-BE49-F238E27FC236}">
                    <a16:creationId xmlns:a16="http://schemas.microsoft.com/office/drawing/2014/main" id="{8B46D1F8-214C-894C-4208-5FECF7DF8683}"/>
                  </a:ext>
                </a:extLst>
              </p:cNvPr>
              <p:cNvSpPr txBox="1">
                <a:spLocks noRot="1" noChangeAspect="1" noMove="1" noResize="1" noEditPoints="1" noAdjustHandles="1" noChangeArrowheads="1" noChangeShapeType="1" noTextEdit="1"/>
              </p:cNvSpPr>
              <p:nvPr/>
            </p:nvSpPr>
            <p:spPr>
              <a:xfrm>
                <a:off x="511878" y="3777481"/>
                <a:ext cx="7282631" cy="1045223"/>
              </a:xfrm>
              <a:prstGeom prst="rect">
                <a:avLst/>
              </a:prstGeom>
              <a:blipFill>
                <a:blip r:embed="rId7"/>
                <a:stretch>
                  <a:fillRect l="-1088" r="-1088" b="-11111"/>
                </a:stretch>
              </a:blipFill>
            </p:spPr>
            <p:txBody>
              <a:bodyPr/>
              <a:lstStyle/>
              <a:p>
                <a:r>
                  <a:rPr lang="en-US">
                    <a:noFill/>
                  </a:rPr>
                  <a:t> </a:t>
                </a:r>
              </a:p>
            </p:txBody>
          </p:sp>
        </mc:Fallback>
      </mc:AlternateContent>
    </p:spTree>
    <p:extLst>
      <p:ext uri="{BB962C8B-B14F-4D97-AF65-F5344CB8AC3E}">
        <p14:creationId xmlns:p14="http://schemas.microsoft.com/office/powerpoint/2010/main" val="381510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322514" y="1648825"/>
            <a:ext cx="8378186" cy="1392119"/>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id="{F65C1643-9ACE-C958-3571-BD7AC02E38EF}"/>
              </a:ext>
            </a:extLst>
          </p:cNvPr>
          <p:cNvSpPr txBox="1">
            <a:spLocks noGrp="1"/>
          </p:cNvSpPr>
          <p:nvPr>
            <p:ph type="subTitle" idx="1"/>
          </p:nvPr>
        </p:nvSpPr>
        <p:spPr>
          <a:xfrm>
            <a:off x="693957" y="1631339"/>
            <a:ext cx="7756086" cy="1392119"/>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3000" dirty="0">
                <a:solidFill>
                  <a:srgbClr val="000000"/>
                </a:solidFill>
                <a:latin typeface="+mj-lt"/>
              </a:rPr>
              <a:t>II. VẬN DỤNG HẰNG ĐẲNG THỨC VÀO PHÂN TÍCH ĐA THỨC THÀNH NHÂN TỬ</a:t>
            </a:r>
            <a:endParaRPr sz="3000" dirty="0">
              <a:solidFill>
                <a:srgbClr val="000000"/>
              </a:solidFill>
              <a:latin typeface="+mj-lt"/>
            </a:endParaRPr>
          </a:p>
        </p:txBody>
      </p:sp>
      <p:pic>
        <p:nvPicPr>
          <p:cNvPr id="11" name="Picture 10">
            <a:extLst>
              <a:ext uri="{FF2B5EF4-FFF2-40B4-BE49-F238E27FC236}">
                <a16:creationId xmlns:a16="http://schemas.microsoft.com/office/drawing/2014/main"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extLst>
      <p:ext uri="{BB962C8B-B14F-4D97-AF65-F5344CB8AC3E}">
        <p14:creationId xmlns:p14="http://schemas.microsoft.com/office/powerpoint/2010/main" val="4275608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grpSp>
        <p:nvGrpSpPr>
          <p:cNvPr id="9671" name="Google Shape;9671;p32"/>
          <p:cNvGrpSpPr/>
          <p:nvPr/>
        </p:nvGrpSpPr>
        <p:grpSpPr>
          <a:xfrm rot="-2700000">
            <a:off x="7465274" y="4296832"/>
            <a:ext cx="3005366" cy="455130"/>
            <a:chOff x="-636050" y="8114450"/>
            <a:chExt cx="3979615" cy="792869"/>
          </a:xfrm>
        </p:grpSpPr>
        <p:sp>
          <p:nvSpPr>
            <p:cNvPr id="9672" name="Google Shape;9672;p32"/>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32"/>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32"/>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32"/>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32"/>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32"/>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32"/>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32"/>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32"/>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32"/>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32"/>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32"/>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32"/>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32"/>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32"/>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32"/>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32"/>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ounded Rectangle 16">
            <a:extLst>
              <a:ext uri="{FF2B5EF4-FFF2-40B4-BE49-F238E27FC236}">
                <a16:creationId xmlns:a16="http://schemas.microsoft.com/office/drawing/2014/main" id="{A1A3D4AB-4626-538D-42B7-E91E6930AE65}"/>
              </a:ext>
            </a:extLst>
          </p:cNvPr>
          <p:cNvSpPr/>
          <p:nvPr/>
        </p:nvSpPr>
        <p:spPr>
          <a:xfrm>
            <a:off x="450410" y="325114"/>
            <a:ext cx="8408300" cy="1149603"/>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b="1" kern="1200" noProof="0" dirty="0">
                <a:ea typeface="+mn-ea"/>
                <a:cs typeface="Arial" panose="020B0604020202020204" pitchFamily="34" charset="0"/>
              </a:rPr>
              <a:t>1. </a:t>
            </a:r>
            <a:r>
              <a:rPr lang="en-US" sz="2000" b="1" kern="1200" noProof="0" dirty="0" err="1">
                <a:ea typeface="+mn-ea"/>
                <a:cs typeface="Arial" panose="020B0604020202020204" pitchFamily="34" charset="0"/>
              </a:rPr>
              <a:t>Phân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tích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đa</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thành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bằng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cách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vận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dụng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trực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tiếp</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đẳng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endParaRPr kumimoji="0" lang="en-US" sz="2000" b="1" i="0" u="none" strike="noStrike" kern="1200" cap="none" spc="0" normalizeH="0" baseline="0" noProof="0" dirty="0">
              <a:ln>
                <a:noFill/>
              </a:ln>
              <a:effectLst/>
              <a:uLnTx/>
              <a:uFillTx/>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79396C11-C923-79AB-25F3-A3138C7656EF}"/>
              </a:ext>
            </a:extLst>
          </p:cNvPr>
          <p:cNvSpPr/>
          <p:nvPr/>
        </p:nvSpPr>
        <p:spPr>
          <a:xfrm>
            <a:off x="669271" y="1774100"/>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sp>
        <p:nvSpPr>
          <p:cNvPr id="8" name="Rectangle 7">
            <a:extLst>
              <a:ext uri="{FF2B5EF4-FFF2-40B4-BE49-F238E27FC236}">
                <a16:creationId xmlns:a16="http://schemas.microsoft.com/office/drawing/2014/main" id="{378E5E59-1AD7-BF92-87FF-9D276A1CAB22}"/>
              </a:ext>
            </a:extLst>
          </p:cNvPr>
          <p:cNvSpPr/>
          <p:nvPr/>
        </p:nvSpPr>
        <p:spPr>
          <a:xfrm>
            <a:off x="1575288" y="1659313"/>
            <a:ext cx="6935656" cy="537391"/>
          </a:xfrm>
          <a:prstGeom prst="rect">
            <a:avLst/>
          </a:prstGeom>
        </p:spPr>
        <p:txBody>
          <a:bodyPr wrap="square">
            <a:spAutoFit/>
          </a:bodyPr>
          <a:lstStyle/>
          <a:p>
            <a:pPr marL="30480" marR="30480" algn="just">
              <a:lnSpc>
                <a:spcPct val="150000"/>
              </a:lnSpc>
              <a:buClrTx/>
              <a:buFontTx/>
              <a:buNone/>
              <a:defRPr/>
            </a:pPr>
            <a:r>
              <a:rPr lang="en-US" sz="2200" kern="1200" dirty="0" err="1">
                <a:latin typeface="+mj-lt"/>
                <a:ea typeface="Times New Roman" panose="02020603050405020304" pitchFamily="18" charset="0"/>
                <a:cs typeface="+mn-cs"/>
              </a:rPr>
              <a:t>Viết</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mỗi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dưới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dạng</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tích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hai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830368E-7F66-6AC5-1EFE-6FBD585E385F}"/>
                  </a:ext>
                </a:extLst>
              </p:cNvPr>
              <p:cNvSpPr txBox="1"/>
              <p:nvPr/>
            </p:nvSpPr>
            <p:spPr>
              <a:xfrm>
                <a:off x="2217383" y="2372806"/>
                <a:ext cx="1826661" cy="2249270"/>
              </a:xfrm>
              <a:prstGeom prst="rect">
                <a:avLst/>
              </a:prstGeom>
              <a:noFill/>
            </p:spPr>
            <p:txBody>
              <a:bodyPr wrap="square">
                <a:spAutoFit/>
              </a:bodyPr>
              <a:lstStyle/>
              <a:p>
                <a:pPr>
                  <a:lnSpc>
                    <a:spcPct val="20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a) </a:t>
                </a:r>
                <a14:m>
                  <m:oMath xmlns:m="http://schemas.openxmlformats.org/officeDocument/2006/math">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22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b) </a:t>
                </a:r>
                <a14:m>
                  <m:oMath xmlns:m="http://schemas.openxmlformats.org/officeDocument/2006/math">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22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c) </a:t>
                </a:r>
                <a14:m>
                  <m:oMath xmlns:m="http://schemas.openxmlformats.org/officeDocument/2006/math">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2200" kern="100" dirty="0">
                    <a:latin typeface="+mj-lt"/>
                    <a:ea typeface="Calibri" panose="020F0502020204030204" pitchFamily="34"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830368E-7F66-6AC5-1EFE-6FBD585E385F}"/>
                  </a:ext>
                </a:extLst>
              </p:cNvPr>
              <p:cNvSpPr txBox="1">
                <a:spLocks noRot="1" noChangeAspect="1" noMove="1" noResize="1" noEditPoints="1" noAdjustHandles="1" noChangeArrowheads="1" noChangeShapeType="1" noTextEdit="1"/>
              </p:cNvSpPr>
              <p:nvPr/>
            </p:nvSpPr>
            <p:spPr>
              <a:xfrm>
                <a:off x="2217383" y="2372806"/>
                <a:ext cx="1826661" cy="2249270"/>
              </a:xfrm>
              <a:prstGeom prst="rect">
                <a:avLst/>
              </a:prstGeom>
              <a:blipFill>
                <a:blip r:embed="rId3"/>
                <a:stretch>
                  <a:fillRect l="-4348"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4F45874-F04B-F4F3-E881-C4134DA94904}"/>
                  </a:ext>
                </a:extLst>
              </p:cNvPr>
              <p:cNvSpPr txBox="1"/>
              <p:nvPr/>
            </p:nvSpPr>
            <p:spPr>
              <a:xfrm>
                <a:off x="3535615" y="2633357"/>
                <a:ext cx="2602605"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dirty="0"/>
              </a:p>
            </p:txBody>
          </p:sp>
        </mc:Choice>
        <mc:Fallback xmlns="">
          <p:sp>
            <p:nvSpPr>
              <p:cNvPr id="16" name="TextBox 15">
                <a:extLst>
                  <a:ext uri="{FF2B5EF4-FFF2-40B4-BE49-F238E27FC236}">
                    <a16:creationId xmlns:a16="http://schemas.microsoft.com/office/drawing/2014/main" id="{B4F45874-F04B-F4F3-E881-C4134DA94904}"/>
                  </a:ext>
                </a:extLst>
              </p:cNvPr>
              <p:cNvSpPr txBox="1">
                <a:spLocks noRot="1" noChangeAspect="1" noMove="1" noResize="1" noEditPoints="1" noAdjustHandles="1" noChangeArrowheads="1" noChangeShapeType="1" noTextEdit="1"/>
              </p:cNvSpPr>
              <p:nvPr/>
            </p:nvSpPr>
            <p:spPr>
              <a:xfrm>
                <a:off x="3535615" y="2633357"/>
                <a:ext cx="2602605" cy="430887"/>
              </a:xfrm>
              <a:prstGeom prst="rect">
                <a:avLst/>
              </a:prstGeom>
              <a:blipFill>
                <a:blip r:embed="rId4"/>
                <a:stretch>
                  <a:fillRect b="-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73E53E7-59E0-C496-FEEC-C830B2EDB086}"/>
                  </a:ext>
                </a:extLst>
              </p:cNvPr>
              <p:cNvSpPr txBox="1"/>
              <p:nvPr/>
            </p:nvSpPr>
            <p:spPr>
              <a:xfrm>
                <a:off x="3535615" y="3368209"/>
                <a:ext cx="3695439"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err="1">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dirty="0"/>
              </a:p>
            </p:txBody>
          </p:sp>
        </mc:Choice>
        <mc:Fallback xmlns="">
          <p:sp>
            <p:nvSpPr>
              <p:cNvPr id="18" name="TextBox 17">
                <a:extLst>
                  <a:ext uri="{FF2B5EF4-FFF2-40B4-BE49-F238E27FC236}">
                    <a16:creationId xmlns:a16="http://schemas.microsoft.com/office/drawing/2014/main" id="{F73E53E7-59E0-C496-FEEC-C830B2EDB086}"/>
                  </a:ext>
                </a:extLst>
              </p:cNvPr>
              <p:cNvSpPr txBox="1">
                <a:spLocks noRot="1" noChangeAspect="1" noMove="1" noResize="1" noEditPoints="1" noAdjustHandles="1" noChangeArrowheads="1" noChangeShapeType="1" noTextEdit="1"/>
              </p:cNvSpPr>
              <p:nvPr/>
            </p:nvSpPr>
            <p:spPr>
              <a:xfrm>
                <a:off x="3535615" y="3368209"/>
                <a:ext cx="3695439" cy="430887"/>
              </a:xfrm>
              <a:prstGeom prst="rect">
                <a:avLst/>
              </a:prstGeom>
              <a:blipFill>
                <a:blip r:embed="rId5"/>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E32AF54-F43E-3F61-0750-A015A909637D}"/>
                  </a:ext>
                </a:extLst>
              </p:cNvPr>
              <p:cNvSpPr txBox="1"/>
              <p:nvPr/>
            </p:nvSpPr>
            <p:spPr>
              <a:xfrm>
                <a:off x="3561649" y="4173343"/>
                <a:ext cx="3500437"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2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err="1">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2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2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dirty="0"/>
              </a:p>
            </p:txBody>
          </p:sp>
        </mc:Choice>
        <mc:Fallback xmlns="">
          <p:sp>
            <p:nvSpPr>
              <p:cNvPr id="20" name="TextBox 19">
                <a:extLst>
                  <a:ext uri="{FF2B5EF4-FFF2-40B4-BE49-F238E27FC236}">
                    <a16:creationId xmlns:a16="http://schemas.microsoft.com/office/drawing/2014/main" id="{1E32AF54-F43E-3F61-0750-A015A909637D}"/>
                  </a:ext>
                </a:extLst>
              </p:cNvPr>
              <p:cNvSpPr txBox="1">
                <a:spLocks noRot="1" noChangeAspect="1" noMove="1" noResize="1" noEditPoints="1" noAdjustHandles="1" noChangeArrowheads="1" noChangeShapeType="1" noTextEdit="1"/>
              </p:cNvSpPr>
              <p:nvPr/>
            </p:nvSpPr>
            <p:spPr>
              <a:xfrm>
                <a:off x="3561649" y="4173343"/>
                <a:ext cx="3500437" cy="430887"/>
              </a:xfrm>
              <a:prstGeom prst="rect">
                <a:avLst/>
              </a:prstGeom>
              <a:blipFill>
                <a:blip r:embed="rId6"/>
                <a:stretch>
                  <a:fillRect b="-2000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CEC1D68D-013E-6A3F-16F4-E2397104E9DA}"/>
              </a:ext>
            </a:extLst>
          </p:cNvPr>
          <p:cNvPicPr>
            <a:picLocks noChangeAspect="1"/>
          </p:cNvPicPr>
          <p:nvPr/>
        </p:nvPicPr>
        <p:blipFill>
          <a:blip r:embed="rId7"/>
          <a:stretch>
            <a:fillRect/>
          </a:stretch>
        </p:blipFill>
        <p:spPr>
          <a:xfrm>
            <a:off x="6926617" y="3319155"/>
            <a:ext cx="2495214" cy="1403558"/>
          </a:xfrm>
          <a:prstGeom prst="rect">
            <a:avLst/>
          </a:prstGeom>
        </p:spPr>
      </p:pic>
      <p:pic>
        <p:nvPicPr>
          <p:cNvPr id="24" name="Picture 23">
            <a:extLst>
              <a:ext uri="{FF2B5EF4-FFF2-40B4-BE49-F238E27FC236}">
                <a16:creationId xmlns:a16="http://schemas.microsoft.com/office/drawing/2014/main" id="{5952EBE9-A3EB-D746-E4C4-4806AA832048}"/>
              </a:ext>
            </a:extLst>
          </p:cNvPr>
          <p:cNvPicPr>
            <a:picLocks noChangeAspect="1"/>
          </p:cNvPicPr>
          <p:nvPr/>
        </p:nvPicPr>
        <p:blipFill rotWithShape="1">
          <a:blip r:embed="rId8"/>
          <a:srcRect l="31488" t="27532" r="31713" b="28748"/>
          <a:stretch/>
        </p:blipFill>
        <p:spPr>
          <a:xfrm rot="20290286">
            <a:off x="-49341" y="3993835"/>
            <a:ext cx="1367801" cy="91407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07"/>
        <p:cNvGrpSpPr/>
        <p:nvPr/>
      </p:nvGrpSpPr>
      <p:grpSpPr>
        <a:xfrm>
          <a:off x="0" y="0"/>
          <a:ext cx="0" cy="0"/>
          <a:chOff x="0" y="0"/>
          <a:chExt cx="0" cy="0"/>
        </a:xfrm>
      </p:grpSpPr>
      <p:grpSp>
        <p:nvGrpSpPr>
          <p:cNvPr id="9921" name="Google Shape;9921;p33"/>
          <p:cNvGrpSpPr/>
          <p:nvPr/>
        </p:nvGrpSpPr>
        <p:grpSpPr>
          <a:xfrm>
            <a:off x="8371266" y="279650"/>
            <a:ext cx="1820921" cy="2240895"/>
            <a:chOff x="952276" y="8406179"/>
            <a:chExt cx="2659444" cy="3272813"/>
          </a:xfrm>
        </p:grpSpPr>
        <p:sp>
          <p:nvSpPr>
            <p:cNvPr id="9922" name="Google Shape;9922;p33"/>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3" name="Google Shape;9923;p33"/>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4" name="Google Shape;9924;p33"/>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5" name="Google Shape;9925;p33"/>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grpSp>
      <p:sp>
        <p:nvSpPr>
          <p:cNvPr id="4" name="TextBox 3">
            <a:extLst>
              <a:ext uri="{FF2B5EF4-FFF2-40B4-BE49-F238E27FC236}">
                <a16:creationId xmlns:a16="http://schemas.microsoft.com/office/drawing/2014/main" id="{3F1F384C-076C-3E2C-874A-2EF4165C304C}"/>
              </a:ext>
            </a:extLst>
          </p:cNvPr>
          <p:cNvSpPr txBox="1"/>
          <p:nvPr/>
        </p:nvSpPr>
        <p:spPr>
          <a:xfrm>
            <a:off x="631262" y="287485"/>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2</a:t>
            </a:r>
            <a:endParaRPr lang="en-US" sz="2000" kern="1200" dirty="0">
              <a:solidFill>
                <a:prstClr val="black"/>
              </a:solidFill>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B0F39262-274C-E07F-833B-48A84F5E0804}"/>
              </a:ext>
            </a:extLst>
          </p:cNvPr>
          <p:cNvSpPr/>
          <p:nvPr/>
        </p:nvSpPr>
        <p:spPr>
          <a:xfrm>
            <a:off x="2400447" y="263807"/>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B281880-4771-69CA-613C-D26D7CDCCFC5}"/>
                  </a:ext>
                </a:extLst>
              </p:cNvPr>
              <p:cNvSpPr txBox="1"/>
              <p:nvPr/>
            </p:nvSpPr>
            <p:spPr>
              <a:xfrm>
                <a:off x="1256654" y="834924"/>
                <a:ext cx="2066972" cy="2112566"/>
              </a:xfrm>
              <a:prstGeom prst="rect">
                <a:avLst/>
              </a:prstGeom>
              <a:noFill/>
            </p:spPr>
            <p:txBody>
              <a:bodyPr wrap="square">
                <a:spAutoFit/>
              </a:bodyPr>
              <a:lstStyle/>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−9</m:t>
                    </m:r>
                  </m:oMath>
                </a14:m>
                <a:endParaRPr lang="en-US" sz="20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49</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−81</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2000" kern="100" dirty="0">
                  <a:latin typeface="+mj-lt"/>
                  <a:ea typeface="Calibri" panose="020F0502020204030204" pitchFamily="34" charset="0"/>
                  <a:cs typeface="Times New Roman" panose="02020603050405020304" pitchFamily="18" charset="0"/>
                </a:endParaRPr>
              </a:p>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8</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B281880-4771-69CA-613C-D26D7CDCCFC5}"/>
                  </a:ext>
                </a:extLst>
              </p:cNvPr>
              <p:cNvSpPr txBox="1">
                <a:spLocks noRot="1" noChangeAspect="1" noMove="1" noResize="1" noEditPoints="1" noAdjustHandles="1" noChangeArrowheads="1" noChangeShapeType="1" noTextEdit="1"/>
              </p:cNvSpPr>
              <p:nvPr/>
            </p:nvSpPr>
            <p:spPr>
              <a:xfrm>
                <a:off x="1256654" y="834924"/>
                <a:ext cx="2066972" cy="2112566"/>
              </a:xfrm>
              <a:prstGeom prst="rect">
                <a:avLst/>
              </a:prstGeom>
              <a:blipFill>
                <a:blip r:embed="rId3"/>
                <a:stretch>
                  <a:fillRect l="-2950" b="-43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794EE0-1AA2-9979-BFBF-71951B8F0989}"/>
                  </a:ext>
                </a:extLst>
              </p:cNvPr>
              <p:cNvSpPr txBox="1"/>
              <p:nvPr/>
            </p:nvSpPr>
            <p:spPr>
              <a:xfrm>
                <a:off x="3283546" y="1095475"/>
                <a:ext cx="4757680" cy="407099"/>
              </a:xfrm>
              <a:prstGeom prst="rect">
                <a:avLst/>
              </a:prstGeom>
              <a:noFill/>
            </p:spPr>
            <p:txBody>
              <a:bodyPr wrap="square">
                <a:spAutoFit/>
              </a:bodyPr>
              <a:lstStyle/>
              <a:p>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oMath>
                </a14:m>
                <a:r>
                  <a:rPr lang="en-US" sz="2000" dirty="0">
                    <a:latin typeface="+mj-lt"/>
                  </a:rPr>
                  <a:t> </a:t>
                </a:r>
              </a:p>
            </p:txBody>
          </p:sp>
        </mc:Choice>
        <mc:Fallback xmlns="">
          <p:sp>
            <p:nvSpPr>
              <p:cNvPr id="8" name="TextBox 7">
                <a:extLst>
                  <a:ext uri="{FF2B5EF4-FFF2-40B4-BE49-F238E27FC236}">
                    <a16:creationId xmlns:a16="http://schemas.microsoft.com/office/drawing/2014/main" id="{DB794EE0-1AA2-9979-BFBF-71951B8F0989}"/>
                  </a:ext>
                </a:extLst>
              </p:cNvPr>
              <p:cNvSpPr txBox="1">
                <a:spLocks noRot="1" noChangeAspect="1" noMove="1" noResize="1" noEditPoints="1" noAdjustHandles="1" noChangeArrowheads="1" noChangeShapeType="1" noTextEdit="1"/>
              </p:cNvSpPr>
              <p:nvPr/>
            </p:nvSpPr>
            <p:spPr>
              <a:xfrm>
                <a:off x="3283546" y="1095475"/>
                <a:ext cx="4757680" cy="407099"/>
              </a:xfrm>
              <a:prstGeom prst="rect">
                <a:avLst/>
              </a:prstGeom>
              <a:blipFill>
                <a:blip r:embed="rId4"/>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8B623BF-EC94-A05F-A91A-3A75771E2B91}"/>
                  </a:ext>
                </a:extLst>
              </p:cNvPr>
              <p:cNvSpPr txBox="1"/>
              <p:nvPr/>
            </p:nvSpPr>
            <p:spPr>
              <a:xfrm>
                <a:off x="3283546" y="1830327"/>
                <a:ext cx="5087719" cy="407099"/>
              </a:xfrm>
              <a:prstGeom prst="rect">
                <a:avLst/>
              </a:prstGeom>
              <a:noFill/>
            </p:spPr>
            <p:txBody>
              <a:bodyPr wrap="square">
                <a:spAutoFit/>
              </a:bodyPr>
              <a:lstStyle/>
              <a:p>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lang="en-US" sz="2000" dirty="0">
                    <a:latin typeface="+mj-lt"/>
                  </a:rPr>
                  <a:t> </a:t>
                </a:r>
              </a:p>
            </p:txBody>
          </p:sp>
        </mc:Choice>
        <mc:Fallback xmlns="">
          <p:sp>
            <p:nvSpPr>
              <p:cNvPr id="9" name="TextBox 8">
                <a:extLst>
                  <a:ext uri="{FF2B5EF4-FFF2-40B4-BE49-F238E27FC236}">
                    <a16:creationId xmlns:a16="http://schemas.microsoft.com/office/drawing/2014/main" id="{F8B623BF-EC94-A05F-A91A-3A75771E2B91}"/>
                  </a:ext>
                </a:extLst>
              </p:cNvPr>
              <p:cNvSpPr txBox="1">
                <a:spLocks noRot="1" noChangeAspect="1" noMove="1" noResize="1" noEditPoints="1" noAdjustHandles="1" noChangeArrowheads="1" noChangeShapeType="1" noTextEdit="1"/>
              </p:cNvSpPr>
              <p:nvPr/>
            </p:nvSpPr>
            <p:spPr>
              <a:xfrm>
                <a:off x="3283546" y="1830327"/>
                <a:ext cx="5087719" cy="407099"/>
              </a:xfrm>
              <a:prstGeom prst="rect">
                <a:avLst/>
              </a:prstGeom>
              <a:blipFill>
                <a:blip r:embed="rId5"/>
                <a:stretch>
                  <a:fillRect b="-179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E0199BA-DA19-5AF3-DF14-520BB637889E}"/>
                  </a:ext>
                </a:extLst>
              </p:cNvPr>
              <p:cNvSpPr txBox="1"/>
              <p:nvPr/>
            </p:nvSpPr>
            <p:spPr>
              <a:xfrm>
                <a:off x="3283546" y="2485794"/>
                <a:ext cx="4363445" cy="1558119"/>
              </a:xfrm>
              <a:prstGeom prst="rect">
                <a:avLst/>
              </a:prstGeom>
              <a:noFill/>
            </p:spPr>
            <p:txBody>
              <a:bodyPr wrap="square">
                <a:spAutoFit/>
              </a:bodyPr>
              <a:lstStyle/>
              <a:p>
                <a:pPr>
                  <a:lnSpc>
                    <a:spcPct val="150000"/>
                  </a:lnSpc>
                </a:pP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d>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sup>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oMath>
                </a14:m>
                <a:r>
                  <a:rPr lang="en-US" sz="2000" dirty="0">
                    <a:latin typeface="+mj-lt"/>
                  </a:rPr>
                  <a:t> </a:t>
                </a:r>
              </a:p>
              <a:p>
                <a:pPr>
                  <a:lnSpc>
                    <a:spcPct val="150000"/>
                  </a:lnSpc>
                </a:pPr>
                <a14:m>
                  <m:oMath xmlns:m="http://schemas.openxmlformats.org/officeDocument/2006/math">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r>
                          <a:rPr lang="en-US" sz="2000" b="0" i="1" smtClean="0">
                            <a:latin typeface="Cambria Math" panose="02040503050406030204" pitchFamily="18" charset="0"/>
                          </a:rPr>
                          <m:t>+1</m:t>
                        </m:r>
                      </m:e>
                    </m:d>
                    <m:d>
                      <m:dPr>
                        <m:begChr m:val="["/>
                        <m:endChr m:val="]"/>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e>
                        </m:d>
                        <m:r>
                          <a:rPr lang="en-US" sz="2000" b="0" i="1" smtClean="0">
                            <a:latin typeface="Cambria Math" panose="02040503050406030204" pitchFamily="18" charset="0"/>
                          </a:rPr>
                          <m:t> . 1+</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m:t>
                            </m:r>
                          </m:e>
                          <m:sup>
                            <m:r>
                              <a:rPr lang="en-US" sz="2000" b="0" i="1" smtClean="0">
                                <a:latin typeface="Cambria Math" panose="02040503050406030204" pitchFamily="18" charset="0"/>
                              </a:rPr>
                              <m:t>2</m:t>
                            </m:r>
                          </m:sup>
                        </m:sSup>
                      </m:e>
                    </m:d>
                  </m:oMath>
                </a14:m>
                <a:r>
                  <a:rPr lang="en-US" sz="2000" dirty="0">
                    <a:latin typeface="+mj-lt"/>
                  </a:rPr>
                  <a:t> </a:t>
                </a:r>
              </a:p>
              <a:p>
                <a:pPr>
                  <a:lnSpc>
                    <a:spcPct val="150000"/>
                  </a:lnSpc>
                </a:pPr>
                <a14:m>
                  <m:oMath xmlns:m="http://schemas.openxmlformats.org/officeDocument/2006/math">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𝑦</m:t>
                        </m:r>
                        <m:r>
                          <a:rPr lang="en-US" sz="2000" b="0" i="1" smtClean="0">
                            <a:latin typeface="Cambria Math" panose="02040503050406030204" pitchFamily="18" charset="0"/>
                          </a:rPr>
                          <m:t>+1</m:t>
                        </m:r>
                      </m:e>
                    </m:d>
                    <m:d>
                      <m:dPr>
                        <m:ctrlPr>
                          <a:rPr lang="en-US" sz="2000" b="0" i="1" smtClean="0">
                            <a:latin typeface="Cambria Math" panose="02040503050406030204" pitchFamily="18" charset="0"/>
                          </a:rPr>
                        </m:ctrlPr>
                      </m:dPr>
                      <m:e>
                        <m:r>
                          <a:rPr lang="en-US" sz="2000" b="0" i="1" smtClean="0">
                            <a:latin typeface="Cambria Math" panose="02040503050406030204" pitchFamily="18" charset="0"/>
                          </a:rPr>
                          <m:t>4</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𝑦</m:t>
                        </m:r>
                        <m:r>
                          <a:rPr lang="en-US" sz="2000" b="0" i="1" smtClean="0">
                            <a:latin typeface="Cambria Math" panose="02040503050406030204" pitchFamily="18" charset="0"/>
                          </a:rPr>
                          <m:t>+1</m:t>
                        </m:r>
                      </m:e>
                    </m:d>
                  </m:oMath>
                </a14:m>
                <a:r>
                  <a:rPr lang="en-US" sz="2000" dirty="0">
                    <a:latin typeface="+mj-lt"/>
                  </a:rPr>
                  <a:t> </a:t>
                </a:r>
              </a:p>
            </p:txBody>
          </p:sp>
        </mc:Choice>
        <mc:Fallback xmlns="">
          <p:sp>
            <p:nvSpPr>
              <p:cNvPr id="10" name="TextBox 9">
                <a:extLst>
                  <a:ext uri="{FF2B5EF4-FFF2-40B4-BE49-F238E27FC236}">
                    <a16:creationId xmlns:a16="http://schemas.microsoft.com/office/drawing/2014/main" id="{7E0199BA-DA19-5AF3-DF14-520BB637889E}"/>
                  </a:ext>
                </a:extLst>
              </p:cNvPr>
              <p:cNvSpPr txBox="1">
                <a:spLocks noRot="1" noChangeAspect="1" noMove="1" noResize="1" noEditPoints="1" noAdjustHandles="1" noChangeArrowheads="1" noChangeShapeType="1" noTextEdit="1"/>
              </p:cNvSpPr>
              <p:nvPr/>
            </p:nvSpPr>
            <p:spPr>
              <a:xfrm>
                <a:off x="3283546" y="2485794"/>
                <a:ext cx="4363445" cy="1558119"/>
              </a:xfrm>
              <a:prstGeom prst="rect">
                <a:avLst/>
              </a:prstGeom>
              <a:blipFill>
                <a:blip r:embed="rId6"/>
                <a:stretch>
                  <a:fillRect b="-196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EBAE104-F89D-5DD5-C658-EE26838FE21E}"/>
              </a:ext>
            </a:extLst>
          </p:cNvPr>
          <p:cNvSpPr txBox="1"/>
          <p:nvPr/>
        </p:nvSpPr>
        <p:spPr>
          <a:xfrm>
            <a:off x="1674723" y="4052761"/>
            <a:ext cx="7009447" cy="958660"/>
          </a:xfrm>
          <a:prstGeom prst="rect">
            <a:avLst/>
          </a:prstGeom>
          <a:noFill/>
        </p:spPr>
        <p:txBody>
          <a:bodyPr wrap="square">
            <a:spAutoFit/>
          </a:bodyPr>
          <a:lstStyle/>
          <a:p>
            <a:pPr algn="just" fontAlgn="base">
              <a:lnSpc>
                <a:spcPct val="150000"/>
              </a:lnSpc>
              <a:spcBef>
                <a:spcPts val="600"/>
              </a:spcBef>
              <a:spcAft>
                <a:spcPts val="300"/>
              </a:spcAft>
            </a:pP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Cách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làm</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như</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ví</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dụ</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trên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tích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thành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cách</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vận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dụng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trực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tiếp</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hằng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đẳng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B1B52C6-CF96-1E8C-9C6B-12F1C837D026}"/>
              </a:ext>
            </a:extLst>
          </p:cNvPr>
          <p:cNvSpPr txBox="1"/>
          <p:nvPr/>
        </p:nvSpPr>
        <p:spPr>
          <a:xfrm>
            <a:off x="168868" y="4082938"/>
            <a:ext cx="1631585" cy="496996"/>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2000" b="1" kern="1200" noProof="0" dirty="0">
                <a:solidFill>
                  <a:srgbClr val="0070C0"/>
                </a:solidFill>
                <a:latin typeface="+mn-lt"/>
                <a:ea typeface="+mn-ea"/>
                <a:cs typeface="Arial" panose="020B0604020202020204" pitchFamily="34" charset="0"/>
              </a:rPr>
              <a:t>NHẬN XÉT:</a:t>
            </a:r>
            <a:endParaRPr kumimoji="0" lang="en-US" sz="20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0"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53"/>
        <p:cNvGrpSpPr/>
        <p:nvPr/>
      </p:nvGrpSpPr>
      <p:grpSpPr>
        <a:xfrm>
          <a:off x="0" y="0"/>
          <a:ext cx="0" cy="0"/>
          <a:chOff x="0" y="0"/>
          <a:chExt cx="0" cy="0"/>
        </a:xfrm>
      </p:grpSpPr>
      <p:sp>
        <p:nvSpPr>
          <p:cNvPr id="9954" name="Google Shape;9954;p35"/>
          <p:cNvSpPr/>
          <p:nvPr/>
        </p:nvSpPr>
        <p:spPr>
          <a:xfrm rot="9900026">
            <a:off x="7780554" y="3300732"/>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71" name="Google Shape;10171;p35"/>
          <p:cNvGrpSpPr/>
          <p:nvPr/>
        </p:nvGrpSpPr>
        <p:grpSpPr>
          <a:xfrm rot="1617159">
            <a:off x="-1070816" y="4448579"/>
            <a:ext cx="2904468" cy="191552"/>
            <a:chOff x="4006706" y="264806"/>
            <a:chExt cx="3553286" cy="234342"/>
          </a:xfrm>
        </p:grpSpPr>
        <p:sp>
          <p:nvSpPr>
            <p:cNvPr id="10172" name="Google Shape;10172;p3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3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9">
            <a:extLst>
              <a:ext uri="{FF2B5EF4-FFF2-40B4-BE49-F238E27FC236}">
                <a16:creationId xmlns:a16="http://schemas.microsoft.com/office/drawing/2014/main" id="{8FA33511-22A0-1AC3-353A-4F8A132B93C6}"/>
              </a:ext>
            </a:extLst>
          </p:cNvPr>
          <p:cNvSpPr/>
          <p:nvPr/>
        </p:nvSpPr>
        <p:spPr>
          <a:xfrm>
            <a:off x="982130" y="450492"/>
            <a:ext cx="1940687" cy="527373"/>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0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0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1</a:t>
            </a:r>
          </a:p>
        </p:txBody>
      </p:sp>
      <p:sp>
        <p:nvSpPr>
          <p:cNvPr id="10" name="Rectangle 9">
            <a:extLst>
              <a:ext uri="{FF2B5EF4-FFF2-40B4-BE49-F238E27FC236}">
                <a16:creationId xmlns:a16="http://schemas.microsoft.com/office/drawing/2014/main" id="{A478380F-5BBC-4A22-3A56-DF81F595887D}"/>
              </a:ext>
            </a:extLst>
          </p:cNvPr>
          <p:cNvSpPr/>
          <p:nvPr/>
        </p:nvSpPr>
        <p:spPr>
          <a:xfrm>
            <a:off x="2922817" y="457709"/>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988F9BE-DCBC-387F-0232-2F2C3E775C4C}"/>
                  </a:ext>
                </a:extLst>
              </p:cNvPr>
              <p:cNvSpPr txBox="1"/>
              <p:nvPr/>
            </p:nvSpPr>
            <p:spPr>
              <a:xfrm>
                <a:off x="406361" y="1114140"/>
                <a:ext cx="5098362" cy="2099998"/>
              </a:xfrm>
              <a:prstGeom prst="rect">
                <a:avLst/>
              </a:prstGeom>
              <a:noFill/>
            </p:spPr>
            <p:txBody>
              <a:bodyPr wrap="square">
                <a:spAutoFit/>
              </a:bodyPr>
              <a:lstStyle/>
              <a:p>
                <a:pPr>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d>
                      <m:dPr>
                        <m:ctrlP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800" b="0" i="1" kern="100" dirty="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8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e>
                    </m:d>
                  </m:oMath>
                </a14:m>
                <a:r>
                  <a:rPr lang="en-US" sz="1800" i="1"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dirty="0">
                    <a:effectLst/>
                    <a:latin typeface="+mj-lt"/>
                    <a:ea typeface="Calibri" panose="020F0502020204030204" pitchFamily="34"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D988F9BE-DCBC-387F-0232-2F2C3E775C4C}"/>
                  </a:ext>
                </a:extLst>
              </p:cNvPr>
              <p:cNvSpPr txBox="1">
                <a:spLocks noRot="1" noChangeAspect="1" noMove="1" noResize="1" noEditPoints="1" noAdjustHandles="1" noChangeArrowheads="1" noChangeShapeType="1" noTextEdit="1"/>
              </p:cNvSpPr>
              <p:nvPr/>
            </p:nvSpPr>
            <p:spPr>
              <a:xfrm>
                <a:off x="406361" y="1114140"/>
                <a:ext cx="5098362" cy="2099998"/>
              </a:xfrm>
              <a:prstGeom prst="rect">
                <a:avLst/>
              </a:prstGeom>
              <a:blipFill>
                <a:blip r:embed="rId3"/>
                <a:stretch>
                  <a:fillRect l="-1077" b="-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07592A-D0E1-0BA0-C513-E4D9F7E1BFF4}"/>
                  </a:ext>
                </a:extLst>
              </p:cNvPr>
              <p:cNvSpPr txBox="1"/>
              <p:nvPr/>
            </p:nvSpPr>
            <p:spPr>
              <a:xfrm>
                <a:off x="5690914" y="1114140"/>
                <a:ext cx="2859835" cy="1657890"/>
              </a:xfrm>
              <a:prstGeom prst="rect">
                <a:avLst/>
              </a:prstGeom>
              <a:noFill/>
            </p:spPr>
            <p:txBody>
              <a:bodyPr wrap="square">
                <a:spAutoFit/>
              </a:bodyPr>
              <a:lstStyle/>
              <a:p>
                <a:pPr>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125 + </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5</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(5 + </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)(25 – 5</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8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dirty="0">
                    <a:effectLst/>
                    <a:latin typeface="+mj-lt"/>
                    <a:ea typeface="Calibri" panose="020F0502020204030204" pitchFamily="34" charset="0"/>
                    <a:cs typeface="Times New Roman" panose="02020603050405020304" pitchFamily="18" charset="0"/>
                  </a:rPr>
                  <a:t> </a:t>
                </a:r>
              </a:p>
            </p:txBody>
          </p:sp>
        </mc:Choice>
        <mc:Fallback xmlns="">
          <p:sp>
            <p:nvSpPr>
              <p:cNvPr id="14" name="TextBox 13">
                <a:extLst>
                  <a:ext uri="{FF2B5EF4-FFF2-40B4-BE49-F238E27FC236}">
                    <a16:creationId xmlns:a16="http://schemas.microsoft.com/office/drawing/2014/main" id="{F707592A-D0E1-0BA0-C513-E4D9F7E1BFF4}"/>
                  </a:ext>
                </a:extLst>
              </p:cNvPr>
              <p:cNvSpPr txBox="1">
                <a:spLocks noRot="1" noChangeAspect="1" noMove="1" noResize="1" noEditPoints="1" noAdjustHandles="1" noChangeArrowheads="1" noChangeShapeType="1" noTextEdit="1"/>
              </p:cNvSpPr>
              <p:nvPr/>
            </p:nvSpPr>
            <p:spPr>
              <a:xfrm>
                <a:off x="5690914" y="1114140"/>
                <a:ext cx="2859835" cy="1657890"/>
              </a:xfrm>
              <a:prstGeom prst="rect">
                <a:avLst/>
              </a:prstGeom>
              <a:blipFill>
                <a:blip r:embed="rId4"/>
                <a:stretch>
                  <a:fillRect l="-1919" b="-47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77509C1-0E0F-62DE-435E-B220735A5477}"/>
                  </a:ext>
                </a:extLst>
              </p:cNvPr>
              <p:cNvSpPr txBox="1"/>
              <p:nvPr/>
            </p:nvSpPr>
            <p:spPr>
              <a:xfrm>
                <a:off x="1888509" y="3243069"/>
                <a:ext cx="1606360" cy="463332"/>
              </a:xfrm>
              <a:prstGeom prst="rect">
                <a:avLst/>
              </a:prstGeom>
              <a:noFill/>
            </p:spPr>
            <p:txBody>
              <a:bodyPr wrap="square">
                <a:spAutoFit/>
              </a:bodyPr>
              <a:lstStyle/>
              <a:p>
                <a:pPr algn="just" fontAlgn="base">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c) </a:t>
                </a:r>
                <a14:m>
                  <m:oMath xmlns:m="http://schemas.openxmlformats.org/officeDocument/2006/math">
                    <m: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t>−8</m:t>
                    </m:r>
                    <m:sSup>
                      <m:sSupPr>
                        <m:ctrlP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D77509C1-0E0F-62DE-435E-B220735A5477}"/>
                  </a:ext>
                </a:extLst>
              </p:cNvPr>
              <p:cNvSpPr txBox="1">
                <a:spLocks noRot="1" noChangeAspect="1" noMove="1" noResize="1" noEditPoints="1" noAdjustHandles="1" noChangeArrowheads="1" noChangeShapeType="1" noTextEdit="1"/>
              </p:cNvSpPr>
              <p:nvPr/>
            </p:nvSpPr>
            <p:spPr>
              <a:xfrm>
                <a:off x="1888509" y="3243069"/>
                <a:ext cx="1606360" cy="463332"/>
              </a:xfrm>
              <a:prstGeom prst="rect">
                <a:avLst/>
              </a:prstGeom>
              <a:blipFill>
                <a:blip r:embed="rId5"/>
                <a:stretch>
                  <a:fillRect l="-3422"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DC90393-BB9E-FCA8-E477-9AAAC482E903}"/>
                  </a:ext>
                </a:extLst>
              </p:cNvPr>
              <p:cNvSpPr txBox="1"/>
              <p:nvPr/>
            </p:nvSpPr>
            <p:spPr>
              <a:xfrm>
                <a:off x="3386378" y="3267233"/>
                <a:ext cx="3959819" cy="1647502"/>
              </a:xfrm>
              <a:prstGeom prst="rect">
                <a:avLst/>
              </a:prstGeom>
              <a:noFill/>
            </p:spPr>
            <p:txBody>
              <a:bodyPr wrap="square">
                <a:spAutoFit/>
              </a:bodyPr>
              <a:lstStyle/>
              <a:p>
                <a:pPr algn="just" fontAlgn="base">
                  <a:lnSpc>
                    <a:spcPct val="150000"/>
                  </a:lnSpc>
                  <a:spcBef>
                    <a:spcPts val="600"/>
                  </a:spcBef>
                  <a:spcAft>
                    <a:spcPts val="300"/>
                  </a:spcAft>
                </a:pPr>
                <a14:m>
                  <m:oMath xmlns:m="http://schemas.openxmlformats.org/officeDocument/2006/math">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fontAlgn="base">
                  <a:lnSpc>
                    <a:spcPct val="150000"/>
                  </a:lnSpc>
                  <a:spcBef>
                    <a:spcPts val="600"/>
                  </a:spcBef>
                  <a:spcAft>
                    <a:spcPts val="300"/>
                  </a:spcAft>
                </a:pPr>
                <a14:m>
                  <m:oMath xmlns:m="http://schemas.openxmlformats.org/officeDocument/2006/math">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begChr m:val="["/>
                        <m:endChr m:val="]"/>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r>
                  <a:rPr lang="en-US" sz="1800" kern="100" dirty="0">
                    <a:latin typeface="+mj-lt"/>
                    <a:ea typeface="Calibri" panose="020F0502020204030204" pitchFamily="34" charset="0"/>
                    <a:cs typeface="Times New Roman" panose="02020603050405020304" pitchFamily="18" charset="0"/>
                  </a:rPr>
                  <a:t> </a:t>
                </a:r>
              </a:p>
              <a:p>
                <a:pPr algn="just" fontAlgn="base">
                  <a:lnSpc>
                    <a:spcPct val="150000"/>
                  </a:lnSpc>
                  <a:spcBef>
                    <a:spcPts val="600"/>
                  </a:spcBef>
                  <a:spcAft>
                    <a:spcPts val="300"/>
                  </a:spcAft>
                </a:pPr>
                <a14:m>
                  <m:oMath xmlns:m="http://schemas.openxmlformats.org/officeDocument/2006/math">
                    <m: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r>
                  <a:rPr lang="en-US" sz="1800" kern="100" dirty="0">
                    <a:effectLst/>
                    <a:latin typeface="+mj-lt"/>
                    <a:ea typeface="Calibri" panose="020F0502020204030204" pitchFamily="34" charset="0"/>
                    <a:cs typeface="Times New Roman" panose="02020603050405020304" pitchFamily="18" charset="0"/>
                  </a:rPr>
                  <a:t> </a:t>
                </a:r>
              </a:p>
            </p:txBody>
          </p:sp>
        </mc:Choice>
        <mc:Fallback xmlns="">
          <p:sp>
            <p:nvSpPr>
              <p:cNvPr id="18" name="TextBox 17">
                <a:extLst>
                  <a:ext uri="{FF2B5EF4-FFF2-40B4-BE49-F238E27FC236}">
                    <a16:creationId xmlns:a16="http://schemas.microsoft.com/office/drawing/2014/main" id="{0DC90393-BB9E-FCA8-E477-9AAAC482E903}"/>
                  </a:ext>
                </a:extLst>
              </p:cNvPr>
              <p:cNvSpPr txBox="1">
                <a:spLocks noRot="1" noChangeAspect="1" noMove="1" noResize="1" noEditPoints="1" noAdjustHandles="1" noChangeArrowheads="1" noChangeShapeType="1" noTextEdit="1"/>
              </p:cNvSpPr>
              <p:nvPr/>
            </p:nvSpPr>
            <p:spPr>
              <a:xfrm>
                <a:off x="3386378" y="3267233"/>
                <a:ext cx="3959819" cy="1647502"/>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499"/>
                                          </p:stCondLst>
                                        </p:cTn>
                                        <p:tgtEl>
                                          <p:spTgt spid="12">
                                            <p:txEl>
                                              <p:pRg st="1" end="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499"/>
                                          </p:stCondLst>
                                        </p:cTn>
                                        <p:tgtEl>
                                          <p:spTgt spid="12">
                                            <p:txEl>
                                              <p:pRg st="2" end="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499"/>
                                          </p:stCondLst>
                                        </p:cTn>
                                        <p:tgtEl>
                                          <p:spTgt spid="12">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wipe(left)">
                                      <p:cBhvr>
                                        <p:cTn id="38" dur="500"/>
                                        <p:tgtEl>
                                          <p:spTgt spid="14">
                                            <p:txEl>
                                              <p:pRg st="1" end="1"/>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14">
                                            <p:txEl>
                                              <p:pRg st="2" end="2"/>
                                            </p:txEl>
                                          </p:spTgt>
                                        </p:tgtEl>
                                        <p:attrNameLst>
                                          <p:attrName>style.visibility</p:attrName>
                                        </p:attrNameLst>
                                      </p:cBhvr>
                                      <p:to>
                                        <p:strVal val="visible"/>
                                      </p:to>
                                    </p:set>
                                    <p:animEffect transition="in" filter="wipe(left)">
                                      <p:cBhvr>
                                        <p:cTn id="41" dur="500"/>
                                        <p:tgtEl>
                                          <p:spTgt spid="1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40"/>
        <p:cNvGrpSpPr/>
        <p:nvPr/>
      </p:nvGrpSpPr>
      <p:grpSpPr>
        <a:xfrm>
          <a:off x="0" y="0"/>
          <a:ext cx="0" cy="0"/>
          <a:chOff x="0" y="0"/>
          <a:chExt cx="0" cy="0"/>
        </a:xfrm>
      </p:grpSpPr>
      <p:sp>
        <p:nvSpPr>
          <p:cNvPr id="9943" name="Google Shape;9943;p34"/>
          <p:cNvSpPr/>
          <p:nvPr/>
        </p:nvSpPr>
        <p:spPr>
          <a:xfrm rot="-8100000" flipH="1">
            <a:off x="-971171" y="11211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4" name="Google Shape;9944;p34"/>
          <p:cNvGrpSpPr/>
          <p:nvPr/>
        </p:nvGrpSpPr>
        <p:grpSpPr>
          <a:xfrm>
            <a:off x="8510944" y="1334461"/>
            <a:ext cx="862221" cy="862243"/>
            <a:chOff x="889892" y="922851"/>
            <a:chExt cx="862221" cy="862243"/>
          </a:xfrm>
        </p:grpSpPr>
        <p:sp>
          <p:nvSpPr>
            <p:cNvPr id="9945" name="Google Shape;9945;p34"/>
            <p:cNvSpPr/>
            <p:nvPr/>
          </p:nvSpPr>
          <p:spPr>
            <a:xfrm rot="178957">
              <a:off x="910687" y="943644"/>
              <a:ext cx="820629" cy="820655"/>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4"/>
            <p:cNvSpPr/>
            <p:nvPr/>
          </p:nvSpPr>
          <p:spPr>
            <a:xfrm rot="178957">
              <a:off x="1112769" y="1138634"/>
              <a:ext cx="418394" cy="39792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7" name="Google Shape;9947;p34"/>
          <p:cNvGrpSpPr/>
          <p:nvPr/>
        </p:nvGrpSpPr>
        <p:grpSpPr>
          <a:xfrm>
            <a:off x="252271" y="2336623"/>
            <a:ext cx="706972" cy="657218"/>
            <a:chOff x="328471" y="2336623"/>
            <a:chExt cx="706972" cy="657218"/>
          </a:xfrm>
        </p:grpSpPr>
        <p:sp>
          <p:nvSpPr>
            <p:cNvPr id="9948" name="Google Shape;9948;p34"/>
            <p:cNvSpPr/>
            <p:nvPr/>
          </p:nvSpPr>
          <p:spPr>
            <a:xfrm>
              <a:off x="328471" y="2336623"/>
              <a:ext cx="463752" cy="397888"/>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4"/>
            <p:cNvSpPr/>
            <p:nvPr/>
          </p:nvSpPr>
          <p:spPr>
            <a:xfrm>
              <a:off x="792218" y="2788941"/>
              <a:ext cx="243225" cy="204901"/>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ounded Rectangle 16">
            <a:extLst>
              <a:ext uri="{FF2B5EF4-FFF2-40B4-BE49-F238E27FC236}">
                <a16:creationId xmlns:a16="http://schemas.microsoft.com/office/drawing/2014/main" id="{8E60D20B-2610-1DDE-9225-0B053A50968C}"/>
              </a:ext>
            </a:extLst>
          </p:cNvPr>
          <p:cNvSpPr/>
          <p:nvPr/>
        </p:nvSpPr>
        <p:spPr>
          <a:xfrm>
            <a:off x="367850" y="347283"/>
            <a:ext cx="8408300" cy="1149603"/>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b="1" kern="1200" noProof="0" dirty="0">
                <a:ea typeface="+mn-ea"/>
                <a:cs typeface="Arial" panose="020B0604020202020204" pitchFamily="34" charset="0"/>
              </a:rPr>
              <a:t>2. </a:t>
            </a:r>
            <a:r>
              <a:rPr lang="en-US" sz="2000" b="1" kern="1200" noProof="0" dirty="0" err="1">
                <a:ea typeface="+mn-ea"/>
                <a:cs typeface="Arial" panose="020B0604020202020204" pitchFamily="34" charset="0"/>
              </a:rPr>
              <a:t>Phân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tích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đa</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thành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bằng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cách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vận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dụng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đẳng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thông</a:t>
            </a:r>
            <a:r>
              <a:rPr lang="en-US" sz="2000" b="1" kern="1200" noProof="0" dirty="0">
                <a:ea typeface="+mn-ea"/>
                <a:cs typeface="Arial" panose="020B0604020202020204" pitchFamily="34" charset="0"/>
              </a:rPr>
              <a:t> qua </a:t>
            </a:r>
            <a:r>
              <a:rPr lang="en-US" sz="2000" b="1" kern="1200" noProof="0" dirty="0" err="1">
                <a:ea typeface="+mn-ea"/>
                <a:cs typeface="Arial" panose="020B0604020202020204" pitchFamily="34" charset="0"/>
              </a:rPr>
              <a:t>nhóm</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số</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hạng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và</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đặt</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chung</a:t>
            </a:r>
            <a:endParaRPr kumimoji="0" lang="en-US" sz="2000" b="1" i="0" u="none" strike="noStrike" kern="1200" cap="none" spc="0" normalizeH="0" baseline="0" noProof="0" dirty="0">
              <a:ln>
                <a:noFill/>
              </a:ln>
              <a:effectLst/>
              <a:uLnTx/>
              <a:uFillTx/>
              <a:ea typeface="+mn-ea"/>
              <a:cs typeface="Arial" panose="020B0604020202020204" pitchFamily="34" charset="0"/>
              <a:sym typeface="Arial"/>
            </a:endParaRPr>
          </a:p>
        </p:txBody>
      </p:sp>
      <p:sp>
        <p:nvSpPr>
          <p:cNvPr id="12" name="Rectangle 11">
            <a:extLst>
              <a:ext uri="{FF2B5EF4-FFF2-40B4-BE49-F238E27FC236}">
                <a16:creationId xmlns:a16="http://schemas.microsoft.com/office/drawing/2014/main" id="{48EA4683-B9B6-2A92-5822-AA88AE10E7BD}"/>
              </a:ext>
            </a:extLst>
          </p:cNvPr>
          <p:cNvSpPr/>
          <p:nvPr/>
        </p:nvSpPr>
        <p:spPr>
          <a:xfrm>
            <a:off x="716018" y="1968447"/>
            <a:ext cx="906018"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3.</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21CD927-7599-D550-B83A-98F82E8179B8}"/>
                  </a:ext>
                </a:extLst>
              </p:cNvPr>
              <p:cNvSpPr/>
              <p:nvPr/>
            </p:nvSpPr>
            <p:spPr>
              <a:xfrm>
                <a:off x="1622035" y="1853660"/>
                <a:ext cx="6935656" cy="537391"/>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Cho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14:m>
                  <m:oMath xmlns:m="http://schemas.openxmlformats.org/officeDocument/2006/math">
                    <m:sSup>
                      <m:sSupPr>
                        <m:ctrlPr>
                          <a:rPr lang="en-US" sz="2200" b="0" i="1" kern="1200" smtClean="0">
                            <a:latin typeface="Cambria Math" panose="02040503050406030204" pitchFamily="18" charset="0"/>
                            <a:ea typeface="Times New Roman" panose="02020603050405020304" pitchFamily="18" charset="0"/>
                            <a:cs typeface="+mn-cs"/>
                          </a:rPr>
                        </m:ctrlPr>
                      </m:sSupPr>
                      <m:e>
                        <m:r>
                          <a:rPr lang="en-US" sz="2200" b="0" i="1" kern="1200" smtClean="0">
                            <a:latin typeface="Cambria Math" panose="02040503050406030204" pitchFamily="18" charset="0"/>
                            <a:ea typeface="Times New Roman" panose="02020603050405020304" pitchFamily="18" charset="0"/>
                            <a:cs typeface="+mn-cs"/>
                          </a:rPr>
                          <m:t>𝑥</m:t>
                        </m:r>
                      </m:e>
                      <m:sup>
                        <m:r>
                          <a:rPr lang="en-US" sz="2200" b="0" i="1" kern="1200" smtClean="0">
                            <a:latin typeface="Cambria Math" panose="02040503050406030204" pitchFamily="18" charset="0"/>
                            <a:ea typeface="Times New Roman" panose="02020603050405020304" pitchFamily="18" charset="0"/>
                            <a:cs typeface="+mn-cs"/>
                          </a:rPr>
                          <m:t>2</m:t>
                        </m:r>
                      </m:sup>
                    </m:sSup>
                    <m:r>
                      <a:rPr lang="en-US" sz="2200" b="0" i="1" kern="1200" smtClean="0">
                        <a:latin typeface="Cambria Math" panose="02040503050406030204" pitchFamily="18" charset="0"/>
                        <a:ea typeface="Times New Roman" panose="02020603050405020304" pitchFamily="18" charset="0"/>
                        <a:cs typeface="+mn-cs"/>
                      </a:rPr>
                      <m:t>−2</m:t>
                    </m:r>
                    <m:r>
                      <a:rPr lang="en-US" sz="2200" b="0" i="1" kern="1200" smtClean="0">
                        <a:latin typeface="Cambria Math" panose="02040503050406030204" pitchFamily="18" charset="0"/>
                        <a:ea typeface="Times New Roman" panose="02020603050405020304" pitchFamily="18" charset="0"/>
                        <a:cs typeface="+mn-cs"/>
                      </a:rPr>
                      <m:t>𝑥𝑦</m:t>
                    </m:r>
                    <m:r>
                      <a:rPr lang="en-US" sz="2200" b="0" i="1" kern="1200" smtClean="0">
                        <a:latin typeface="Cambria Math" panose="02040503050406030204" pitchFamily="18" charset="0"/>
                        <a:ea typeface="Times New Roman" panose="02020603050405020304" pitchFamily="18" charset="0"/>
                        <a:cs typeface="+mn-cs"/>
                      </a:rPr>
                      <m:t>+</m:t>
                    </m:r>
                    <m:sSup>
                      <m:sSupPr>
                        <m:ctrlPr>
                          <a:rPr lang="en-US" sz="2200" b="0" i="1" kern="1200" smtClean="0">
                            <a:latin typeface="Cambria Math" panose="02040503050406030204" pitchFamily="18" charset="0"/>
                            <a:ea typeface="Times New Roman" panose="02020603050405020304" pitchFamily="18" charset="0"/>
                            <a:cs typeface="+mn-cs"/>
                          </a:rPr>
                        </m:ctrlPr>
                      </m:sSupPr>
                      <m:e>
                        <m:r>
                          <a:rPr lang="en-US" sz="2200" b="0" i="1" kern="1200" smtClean="0">
                            <a:latin typeface="Cambria Math" panose="02040503050406030204" pitchFamily="18" charset="0"/>
                            <a:ea typeface="Times New Roman" panose="02020603050405020304" pitchFamily="18" charset="0"/>
                            <a:cs typeface="+mn-cs"/>
                          </a:rPr>
                          <m:t>𝑦</m:t>
                        </m:r>
                      </m:e>
                      <m:sup>
                        <m:r>
                          <a:rPr lang="en-US" sz="2200" b="0" i="1" kern="1200" smtClean="0">
                            <a:latin typeface="Cambria Math" panose="02040503050406030204" pitchFamily="18" charset="0"/>
                            <a:ea typeface="Times New Roman" panose="02020603050405020304" pitchFamily="18" charset="0"/>
                            <a:cs typeface="+mn-cs"/>
                          </a:rPr>
                          <m:t>2</m:t>
                        </m:r>
                      </m:sup>
                    </m:sSup>
                    <m:r>
                      <a:rPr lang="en-US" sz="2200" b="0" i="1" kern="1200" smtClean="0">
                        <a:latin typeface="Cambria Math" panose="02040503050406030204" pitchFamily="18" charset="0"/>
                        <a:ea typeface="Times New Roman" panose="02020603050405020304" pitchFamily="18" charset="0"/>
                        <a:cs typeface="+mn-cs"/>
                      </a:rPr>
                      <m:t>+</m:t>
                    </m:r>
                    <m:r>
                      <a:rPr lang="en-US" sz="2200" b="0" i="1" kern="1200" smtClean="0">
                        <a:latin typeface="Cambria Math" panose="02040503050406030204" pitchFamily="18" charset="0"/>
                        <a:ea typeface="Times New Roman" panose="02020603050405020304" pitchFamily="18" charset="0"/>
                        <a:cs typeface="+mn-cs"/>
                      </a:rPr>
                      <m:t>𝑥</m:t>
                    </m:r>
                    <m:r>
                      <a:rPr lang="en-US" sz="2200" b="0" i="1" kern="1200" smtClean="0">
                        <a:latin typeface="Cambria Math" panose="02040503050406030204" pitchFamily="18" charset="0"/>
                        <a:ea typeface="Times New Roman" panose="02020603050405020304" pitchFamily="18" charset="0"/>
                        <a:cs typeface="+mn-cs"/>
                      </a:rPr>
                      <m:t>−</m:t>
                    </m:r>
                    <m:r>
                      <a:rPr lang="en-US" sz="2200" b="0" i="1" kern="1200" smtClean="0">
                        <a:latin typeface="Cambria Math" panose="02040503050406030204" pitchFamily="18" charset="0"/>
                        <a:ea typeface="Times New Roman" panose="02020603050405020304" pitchFamily="18" charset="0"/>
                        <a:cs typeface="+mn-cs"/>
                      </a:rPr>
                      <m:t>𝑦</m:t>
                    </m:r>
                  </m:oMath>
                </a14:m>
                <a:endParaRPr lang="en-US" sz="2200" kern="1200" dirty="0">
                  <a:solidFill>
                    <a:prstClr val="black"/>
                  </a:solidFill>
                  <a:latin typeface="+mj-lt"/>
                  <a:ea typeface="Times New Roman" panose="02020603050405020304" pitchFamily="18" charset="0"/>
                  <a:cs typeface="+mn-cs"/>
                </a:endParaRPr>
              </a:p>
            </p:txBody>
          </p:sp>
        </mc:Choice>
        <mc:Fallback xmlns="">
          <p:sp>
            <p:nvSpPr>
              <p:cNvPr id="13" name="Rectangle 12">
                <a:extLst>
                  <a:ext uri="{FF2B5EF4-FFF2-40B4-BE49-F238E27FC236}">
                    <a16:creationId xmlns:a16="http://schemas.microsoft.com/office/drawing/2014/main" id="{B21CD927-7599-D550-B83A-98F82E8179B8}"/>
                  </a:ext>
                </a:extLst>
              </p:cNvPr>
              <p:cNvSpPr>
                <a:spLocks noRot="1" noChangeAspect="1" noMove="1" noResize="1" noEditPoints="1" noAdjustHandles="1" noChangeArrowheads="1" noChangeShapeType="1" noTextEdit="1"/>
              </p:cNvSpPr>
              <p:nvPr/>
            </p:nvSpPr>
            <p:spPr>
              <a:xfrm>
                <a:off x="1622035" y="1853660"/>
                <a:ext cx="6935656" cy="537391"/>
              </a:xfrm>
              <a:prstGeom prst="rect">
                <a:avLst/>
              </a:prstGeom>
              <a:blipFill>
                <a:blip r:embed="rId3"/>
                <a:stretch>
                  <a:fillRect l="-703" b="-2386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B71BC4C-95AE-E6C8-41BE-FAAB990270AC}"/>
              </a:ext>
            </a:extLst>
          </p:cNvPr>
          <p:cNvSpPr txBox="1"/>
          <p:nvPr/>
        </p:nvSpPr>
        <p:spPr>
          <a:xfrm>
            <a:off x="1169027" y="2571750"/>
            <a:ext cx="7165983" cy="1668470"/>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a) </a:t>
            </a:r>
            <a:r>
              <a:rPr lang="en-US" sz="2200" kern="100" dirty="0" err="1">
                <a:latin typeface="+mj-lt"/>
                <a:ea typeface="Calibri" panose="020F0502020204030204" pitchFamily="34" charset="0"/>
                <a:cs typeface="Times New Roman" panose="02020603050405020304" pitchFamily="18" charset="0"/>
              </a:rPr>
              <a:t>Nhóm</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ba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hạng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đầu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dụng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hằng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đẳng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để</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viết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nhóm</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đó</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thành</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tích</a:t>
            </a:r>
            <a:r>
              <a:rPr lang="en-US" sz="2200" kern="100" dirty="0">
                <a:latin typeface="+mj-lt"/>
                <a:ea typeface="Calibri" panose="020F0502020204030204" pitchFamily="34" charset="0"/>
                <a:cs typeface="Times New Roman" panose="02020603050405020304" pitchFamily="18" charset="0"/>
              </a:rPr>
              <a:t> </a:t>
            </a:r>
          </a:p>
          <a:p>
            <a:pPr algn="just">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a:t>
            </a:r>
            <a:r>
              <a:rPr lang="en-US" sz="2200" kern="100" dirty="0" err="1">
                <a:effectLst/>
                <a:latin typeface="+mj-lt"/>
                <a:ea typeface="Calibri" panose="020F0502020204030204" pitchFamily="34" charset="0"/>
                <a:cs typeface="Times New Roman" panose="02020603050405020304" pitchFamily="18" charset="0"/>
              </a:rPr>
              <a:t>Phân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tích</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đa</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thức</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trên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thành</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nhân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endParaRPr lang="en-US" sz="2200" kern="100" dirty="0">
              <a:effectLst/>
              <a:latin typeface="+mj-lt"/>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2A55FEE-3186-EF4C-7044-CF01A6B10A21}"/>
              </a:ext>
            </a:extLst>
          </p:cNvPr>
          <p:cNvPicPr>
            <a:picLocks noChangeAspect="1"/>
          </p:cNvPicPr>
          <p:nvPr/>
        </p:nvPicPr>
        <p:blipFill>
          <a:blip r:embed="rId4"/>
          <a:stretch>
            <a:fillRect/>
          </a:stretch>
        </p:blipFill>
        <p:spPr>
          <a:xfrm>
            <a:off x="7443591" y="3528675"/>
            <a:ext cx="1280160" cy="14230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77"/>
        <p:cNvGrpSpPr/>
        <p:nvPr/>
      </p:nvGrpSpPr>
      <p:grpSpPr>
        <a:xfrm>
          <a:off x="0" y="0"/>
          <a:ext cx="0" cy="0"/>
          <a:chOff x="0" y="0"/>
          <a:chExt cx="0" cy="0"/>
        </a:xfrm>
      </p:grpSpPr>
      <p:grpSp>
        <p:nvGrpSpPr>
          <p:cNvPr id="10178" name="Google Shape;10178;p36"/>
          <p:cNvGrpSpPr/>
          <p:nvPr/>
        </p:nvGrpSpPr>
        <p:grpSpPr>
          <a:xfrm>
            <a:off x="7908226" y="471078"/>
            <a:ext cx="1048193" cy="1048746"/>
            <a:chOff x="117839" y="859696"/>
            <a:chExt cx="1099081" cy="1099891"/>
          </a:xfrm>
        </p:grpSpPr>
        <p:sp>
          <p:nvSpPr>
            <p:cNvPr id="10179" name="Google Shape;10179;p36"/>
            <p:cNvSpPr/>
            <p:nvPr/>
          </p:nvSpPr>
          <p:spPr>
            <a:xfrm rot="83430">
              <a:off x="130705" y="872561"/>
              <a:ext cx="1073348" cy="107346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80" name="Google Shape;10180;p36"/>
            <p:cNvGrpSpPr/>
            <p:nvPr/>
          </p:nvGrpSpPr>
          <p:grpSpPr>
            <a:xfrm rot="83977">
              <a:off x="131166" y="875068"/>
              <a:ext cx="1048700" cy="1071871"/>
              <a:chOff x="6039144" y="3610556"/>
              <a:chExt cx="3659292" cy="3740144"/>
            </a:xfrm>
          </p:grpSpPr>
          <p:sp>
            <p:nvSpPr>
              <p:cNvPr id="10181" name="Google Shape;10181;p36"/>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36"/>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36"/>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36"/>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36"/>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36"/>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36"/>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36"/>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36"/>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36"/>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36"/>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36"/>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36"/>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36"/>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36"/>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36"/>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36"/>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36"/>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36"/>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36"/>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36"/>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36"/>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36"/>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36"/>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36"/>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36"/>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36"/>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36"/>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36"/>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36"/>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36"/>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36"/>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36"/>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36"/>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36"/>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36"/>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36"/>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36"/>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36"/>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36"/>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36"/>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36"/>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36"/>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36"/>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36"/>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36"/>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36"/>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36"/>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36"/>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36"/>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36"/>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36"/>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36"/>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36"/>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36"/>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36"/>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36"/>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36"/>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36"/>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36"/>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36"/>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36"/>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36"/>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36"/>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36"/>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36"/>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36"/>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36"/>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36"/>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36"/>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36"/>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36"/>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36"/>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36"/>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36"/>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36"/>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36"/>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36"/>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36"/>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36"/>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36"/>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36"/>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36"/>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36"/>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36"/>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36"/>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36"/>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36"/>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36"/>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36"/>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36"/>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36"/>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36"/>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36"/>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36"/>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36"/>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36"/>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36"/>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36"/>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36"/>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36"/>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36"/>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36"/>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36"/>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36"/>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36"/>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36"/>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36"/>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36"/>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36"/>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36"/>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36"/>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36"/>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36"/>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36"/>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36"/>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36"/>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36"/>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36"/>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36"/>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36"/>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36"/>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36"/>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36"/>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36"/>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36"/>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36"/>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36"/>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36"/>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36"/>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36"/>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36"/>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36"/>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36"/>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36"/>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36"/>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36"/>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36"/>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36"/>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36"/>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36"/>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36"/>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36"/>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36"/>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36"/>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36"/>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36"/>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36"/>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36"/>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36"/>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36"/>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36"/>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36"/>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36"/>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36"/>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36"/>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36"/>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36"/>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36"/>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36"/>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36"/>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p36"/>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3" name="Google Shape;10343;p36"/>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36"/>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36"/>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36"/>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p36"/>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36"/>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36"/>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36"/>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36"/>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36"/>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p36"/>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36"/>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36"/>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36"/>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36"/>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8" name="Google Shape;10358;p36"/>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36"/>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36"/>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36"/>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36"/>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36"/>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36"/>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36"/>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36"/>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36"/>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36"/>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36"/>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36"/>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36"/>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2" name="Google Shape;10372;p36"/>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3" name="Google Shape;10373;p36"/>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36"/>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36"/>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36"/>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36"/>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36"/>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36"/>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36"/>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p36"/>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36"/>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36"/>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36"/>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36"/>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36"/>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7" name="Google Shape;10387;p36"/>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p36"/>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36"/>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36"/>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36"/>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06" name="Google Shape;10406;p36"/>
          <p:cNvGrpSpPr/>
          <p:nvPr/>
        </p:nvGrpSpPr>
        <p:grpSpPr>
          <a:xfrm rot="2068970">
            <a:off x="7991627" y="1224659"/>
            <a:ext cx="2193796" cy="437076"/>
            <a:chOff x="-636050" y="8114450"/>
            <a:chExt cx="3979615" cy="792869"/>
          </a:xfrm>
        </p:grpSpPr>
        <p:sp>
          <p:nvSpPr>
            <p:cNvPr id="10407" name="Google Shape;10407;p36"/>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36"/>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36"/>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36"/>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36"/>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36"/>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36"/>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36"/>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36"/>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36"/>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36"/>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36"/>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36"/>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36"/>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36"/>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36"/>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36"/>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4" name="Google Shape;10424;p36"/>
          <p:cNvGrpSpPr/>
          <p:nvPr/>
        </p:nvGrpSpPr>
        <p:grpSpPr>
          <a:xfrm flipH="1">
            <a:off x="275795" y="521208"/>
            <a:ext cx="966300" cy="742744"/>
            <a:chOff x="7061875" y="1067578"/>
            <a:chExt cx="966300" cy="742744"/>
          </a:xfrm>
        </p:grpSpPr>
        <p:sp>
          <p:nvSpPr>
            <p:cNvPr id="10425" name="Google Shape;10425;p36"/>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36"/>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B0992D1B-B0FA-647F-9B48-47D0A64A63A5}"/>
              </a:ext>
            </a:extLst>
          </p:cNvPr>
          <p:cNvGrpSpPr/>
          <p:nvPr/>
        </p:nvGrpSpPr>
        <p:grpSpPr>
          <a:xfrm>
            <a:off x="308875" y="385509"/>
            <a:ext cx="1292257" cy="537264"/>
            <a:chOff x="8441668" y="4587774"/>
            <a:chExt cx="1263473" cy="823613"/>
          </a:xfrm>
        </p:grpSpPr>
        <p:pic>
          <p:nvPicPr>
            <p:cNvPr id="5" name="Picture 4">
              <a:extLst>
                <a:ext uri="{FF2B5EF4-FFF2-40B4-BE49-F238E27FC236}">
                  <a16:creationId xmlns:a16="http://schemas.microsoft.com/office/drawing/2014/main" id="{A1CA9586-38E0-11E2-D88D-DE791C7C73A7}"/>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38FEA8A-13F9-2DA4-463A-BC48FDC7C716}"/>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9A9D9B-EFAA-FB2D-0F8E-B91EFD4DBD23}"/>
                  </a:ext>
                </a:extLst>
              </p:cNvPr>
              <p:cNvSpPr txBox="1"/>
              <p:nvPr/>
            </p:nvSpPr>
            <p:spPr>
              <a:xfrm>
                <a:off x="1511326" y="421858"/>
                <a:ext cx="6168407" cy="872034"/>
              </a:xfrm>
              <a:prstGeom prst="rect">
                <a:avLst/>
              </a:prstGeom>
              <a:noFill/>
            </p:spPr>
            <p:txBody>
              <a:bodyPr wrap="square">
                <a:spAutoFit/>
              </a:bodyPr>
              <a:lstStyle/>
              <a:p>
                <a:pPr algn="just">
                  <a:lnSpc>
                    <a:spcPct val="150000"/>
                  </a:lnSpc>
                  <a:spcBef>
                    <a:spcPts val="600"/>
                  </a:spcBef>
                  <a:spcAft>
                    <a:spcPts val="300"/>
                  </a:spcAft>
                </a:pPr>
                <a:r>
                  <a:rPr lang="en-US" sz="1800" kern="100" dirty="0">
                    <a:latin typeface="+mj-lt"/>
                    <a:ea typeface="Calibri" panose="020F0502020204030204" pitchFamily="34" charset="0"/>
                    <a:cs typeface="Times New Roman" panose="02020603050405020304" pitchFamily="18" charset="0"/>
                  </a:rPr>
                  <a:t>Để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tích</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18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𝑥𝑦</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thành</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tử</a:t>
                </a:r>
                <a:r>
                  <a:rPr lang="en-US" sz="1800" kern="100" dirty="0">
                    <a:latin typeface="+mj-lt"/>
                    <a:ea typeface="Calibri" panose="020F0502020204030204" pitchFamily="34" charset="0"/>
                    <a:cs typeface="Times New Roman" panose="02020603050405020304" pitchFamily="18" charset="0"/>
                  </a:rPr>
                  <a:t>, ta </a:t>
                </a:r>
                <a:r>
                  <a:rPr lang="en-US" sz="1800" kern="100" dirty="0" err="1">
                    <a:latin typeface="+mj-lt"/>
                    <a:ea typeface="Calibri" panose="020F0502020204030204" pitchFamily="34" charset="0"/>
                    <a:cs typeface="Times New Roman" panose="02020603050405020304" pitchFamily="18" charset="0"/>
                  </a:rPr>
                  <a:t>có</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thể</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làm</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như</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sau</a:t>
                </a:r>
                <a:r>
                  <a:rPr lang="en-US" sz="1800" kern="100" dirty="0">
                    <a:latin typeface="+mj-lt"/>
                    <a:ea typeface="Calibri" panose="020F0502020204030204" pitchFamily="34"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959A9D9B-EFAA-FB2D-0F8E-B91EFD4DBD23}"/>
                  </a:ext>
                </a:extLst>
              </p:cNvPr>
              <p:cNvSpPr txBox="1">
                <a:spLocks noRot="1" noChangeAspect="1" noMove="1" noResize="1" noEditPoints="1" noAdjustHandles="1" noChangeArrowheads="1" noChangeShapeType="1" noTextEdit="1"/>
              </p:cNvSpPr>
              <p:nvPr/>
            </p:nvSpPr>
            <p:spPr>
              <a:xfrm>
                <a:off x="1511326" y="421858"/>
                <a:ext cx="6168407" cy="872034"/>
              </a:xfrm>
              <a:prstGeom prst="rect">
                <a:avLst/>
              </a:prstGeom>
              <a:blipFill>
                <a:blip r:embed="rId4"/>
                <a:stretch>
                  <a:fillRect l="-889" r="-791" b="-10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8680FC4-8D80-D125-C843-729E4F298695}"/>
                  </a:ext>
                </a:extLst>
              </p:cNvPr>
              <p:cNvSpPr txBox="1"/>
              <p:nvPr/>
            </p:nvSpPr>
            <p:spPr>
              <a:xfrm>
                <a:off x="528706" y="1100060"/>
                <a:ext cx="3477577" cy="2741776"/>
              </a:xfrm>
              <a:prstGeom prst="rect">
                <a:avLst/>
              </a:prstGeom>
              <a:noFill/>
            </p:spPr>
            <p:txBody>
              <a:bodyPr wrap="square">
                <a:spAutoFit/>
              </a:bodyPr>
              <a:lstStyle/>
              <a:p>
                <a:pPr>
                  <a:lnSpc>
                    <a:spcPct val="250000"/>
                  </a:lnSpc>
                </a:pPr>
                <a14:m>
                  <m:oMathPara xmlns:m="http://schemas.openxmlformats.org/officeDocument/2006/math">
                    <m:oMathParaPr>
                      <m:jc m:val="centerGroup"/>
                    </m:oMathParaPr>
                    <m:oMath xmlns:m="http://schemas.openxmlformats.org/officeDocument/2006/math">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oMath>
                  </m:oMathPara>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d>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lang="en-US" sz="1800" dirty="0"/>
                  <a:t> </a:t>
                </a:r>
              </a:p>
            </p:txBody>
          </p:sp>
        </mc:Choice>
        <mc:Fallback xmlns="">
          <p:sp>
            <p:nvSpPr>
              <p:cNvPr id="9" name="TextBox 8">
                <a:extLst>
                  <a:ext uri="{FF2B5EF4-FFF2-40B4-BE49-F238E27FC236}">
                    <a16:creationId xmlns:a16="http://schemas.microsoft.com/office/drawing/2014/main" id="{58680FC4-8D80-D125-C843-729E4F298695}"/>
                  </a:ext>
                </a:extLst>
              </p:cNvPr>
              <p:cNvSpPr txBox="1">
                <a:spLocks noRot="1" noChangeAspect="1" noMove="1" noResize="1" noEditPoints="1" noAdjustHandles="1" noChangeArrowheads="1" noChangeShapeType="1" noTextEdit="1"/>
              </p:cNvSpPr>
              <p:nvPr/>
            </p:nvSpPr>
            <p:spPr>
              <a:xfrm>
                <a:off x="528706" y="1100060"/>
                <a:ext cx="3477577" cy="2741776"/>
              </a:xfrm>
              <a:prstGeom prst="rect">
                <a:avLst/>
              </a:prstGeom>
              <a:blipFill>
                <a:blip r:embed="rId5"/>
                <a:stretch>
                  <a:fillRect b="-1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7E2D1FA6-4A90-7C12-C20F-7CA2C522BE1D}"/>
              </a:ext>
            </a:extLst>
          </p:cNvPr>
          <p:cNvCxnSpPr>
            <a:cxnSpLocks/>
          </p:cNvCxnSpPr>
          <p:nvPr/>
        </p:nvCxnSpPr>
        <p:spPr>
          <a:xfrm flipH="1">
            <a:off x="3725922" y="225021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DCE5D4-0960-740F-B196-A4C32693A759}"/>
              </a:ext>
            </a:extLst>
          </p:cNvPr>
          <p:cNvSpPr txBox="1"/>
          <p:nvPr/>
        </p:nvSpPr>
        <p:spPr>
          <a:xfrm>
            <a:off x="4408895" y="1806254"/>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Nhóm</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ba</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số</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hạng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đầu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hai</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số</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hạng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cuối</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thành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nhóm</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61C9A306-9D3C-4167-D3BF-409D0A6F437D}"/>
              </a:ext>
            </a:extLst>
          </p:cNvPr>
          <p:cNvCxnSpPr>
            <a:cxnSpLocks/>
          </p:cNvCxnSpPr>
          <p:nvPr/>
        </p:nvCxnSpPr>
        <p:spPr>
          <a:xfrm flipH="1">
            <a:off x="3733189" y="2995637"/>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7792D83-E4B9-A5A9-9E15-3E69BB111146}"/>
              </a:ext>
            </a:extLst>
          </p:cNvPr>
          <p:cNvSpPr txBox="1"/>
          <p:nvPr/>
        </p:nvSpPr>
        <p:spPr>
          <a:xfrm>
            <a:off x="4416162" y="2551679"/>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Dùng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hằng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đẳng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nhất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4064DE12-50C6-A066-0FC1-889A1E35BBD9}"/>
              </a:ext>
            </a:extLst>
          </p:cNvPr>
          <p:cNvCxnSpPr>
            <a:cxnSpLocks/>
          </p:cNvCxnSpPr>
          <p:nvPr/>
        </p:nvCxnSpPr>
        <p:spPr>
          <a:xfrm flipH="1">
            <a:off x="3725922" y="374106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CF9F29-3256-AFED-DB63-7E936C205A1C}"/>
              </a:ext>
            </a:extLst>
          </p:cNvPr>
          <p:cNvSpPr txBox="1"/>
          <p:nvPr/>
        </p:nvSpPr>
        <p:spPr>
          <a:xfrm>
            <a:off x="4408895" y="3297104"/>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Đặt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nhân</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tử</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chung</a:t>
            </a:r>
            <a:r>
              <a:rPr lang="en-US" sz="1600" i="1" kern="100" dirty="0">
                <a:solidFill>
                  <a:srgbClr val="0070C0"/>
                </a:solidFill>
                <a:effectLst/>
                <a:latin typeface="+mj-lt"/>
                <a:ea typeface="Calibri" panose="020F0502020204030204" pitchFamily="34" charset="0"/>
                <a:cs typeface="Times New Roman" panose="02020603050405020304" pitchFamily="18" charset="0"/>
              </a:rPr>
              <a:t> ở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hai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ra</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ngoài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3847FB3-C8F4-AD02-6CCD-917EFD2B71BD}"/>
              </a:ext>
            </a:extLst>
          </p:cNvPr>
          <p:cNvSpPr txBox="1"/>
          <p:nvPr/>
        </p:nvSpPr>
        <p:spPr>
          <a:xfrm>
            <a:off x="246918" y="4177182"/>
            <a:ext cx="1411502" cy="416011"/>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1600" b="1" kern="1200" noProof="0" dirty="0">
                <a:solidFill>
                  <a:srgbClr val="0070C0"/>
                </a:solidFill>
                <a:latin typeface="+mn-lt"/>
                <a:ea typeface="+mn-ea"/>
                <a:cs typeface="Arial" panose="020B0604020202020204" pitchFamily="34" charset="0"/>
              </a:rPr>
              <a:t>NHẬN XÉT :</a:t>
            </a:r>
            <a:endParaRPr kumimoji="0" lang="en-US" sz="16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
        <p:nvSpPr>
          <p:cNvPr id="21" name="TextBox 20">
            <a:extLst>
              <a:ext uri="{FF2B5EF4-FFF2-40B4-BE49-F238E27FC236}">
                <a16:creationId xmlns:a16="http://schemas.microsoft.com/office/drawing/2014/main" id="{A7A5C6CF-F094-CE59-6DF1-5C7E8F7D5042}"/>
              </a:ext>
            </a:extLst>
          </p:cNvPr>
          <p:cNvSpPr txBox="1"/>
          <p:nvPr/>
        </p:nvSpPr>
        <p:spPr>
          <a:xfrm>
            <a:off x="1516264" y="4149161"/>
            <a:ext cx="7052196" cy="785343"/>
          </a:xfrm>
          <a:prstGeom prst="rect">
            <a:avLst/>
          </a:prstGeom>
          <a:noFill/>
        </p:spPr>
        <p:txBody>
          <a:bodyPr wrap="square">
            <a:spAutoFit/>
          </a:bodyPr>
          <a:lstStyle/>
          <a:p>
            <a:pPr algn="just">
              <a:lnSpc>
                <a:spcPct val="150000"/>
              </a:lnSpc>
              <a:spcBef>
                <a:spcPts val="600"/>
              </a:spcBef>
              <a:spcAft>
                <a:spcPts val="300"/>
              </a:spcAft>
            </a:pPr>
            <a:r>
              <a:rPr lang="en-US" sz="1600" kern="100" dirty="0" err="1">
                <a:solidFill>
                  <a:srgbClr val="000000"/>
                </a:solidFill>
                <a:effectLst/>
                <a:latin typeface="+mj-lt"/>
                <a:ea typeface="Calibri" panose="020F0502020204030204" pitchFamily="34" charset="0"/>
                <a:cs typeface="Times New Roman" panose="02020603050405020304" pitchFamily="18" charset="0"/>
              </a:rPr>
              <a:t>Cách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như</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trên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gọi</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tích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đa</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thành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cách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vận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dụng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hằng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đẳng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thông</a:t>
            </a:r>
            <a:r>
              <a:rPr lang="en-US" sz="1600" kern="100" dirty="0">
                <a:solidFill>
                  <a:srgbClr val="000000"/>
                </a:solidFill>
                <a:effectLst/>
                <a:latin typeface="+mj-lt"/>
                <a:ea typeface="Calibri" panose="020F0502020204030204" pitchFamily="34" charset="0"/>
                <a:cs typeface="Times New Roman" panose="02020603050405020304" pitchFamily="18" charset="0"/>
              </a:rPr>
              <a:t> qua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nhóm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số</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hạng</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và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đặt</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chung</a:t>
            </a:r>
            <a:r>
              <a:rPr lang="en-US" sz="1600" kern="100" dirty="0">
                <a:solidFill>
                  <a:srgbClr val="000000"/>
                </a:solidFill>
                <a:effectLst/>
                <a:latin typeface="+mj-lt"/>
                <a:ea typeface="Calibri" panose="020F0502020204030204" pitchFamily="34"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anim calcmode="lin" valueType="num">
                                      <p:cBhvr>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righ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9">
                                            <p:txEl>
                                              <p:pRg st="2" end="2"/>
                                            </p:txEl>
                                          </p:spTgt>
                                        </p:tgtEl>
                                        <p:attrNameLst>
                                          <p:attrName>style.visibility</p:attrName>
                                        </p:attrNameLst>
                                      </p:cBhvr>
                                      <p:to>
                                        <p:strVal val="visible"/>
                                      </p:to>
                                    </p:set>
                                    <p:animEffect transition="in" filter="wheel(1)">
                                      <p:cBhvr>
                                        <p:cTn id="48" dur="500"/>
                                        <p:tgtEl>
                                          <p:spTgt spid="9">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righ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9">
                                            <p:txEl>
                                              <p:pRg st="3" end="3"/>
                                            </p:txEl>
                                          </p:spTgt>
                                        </p:tgtEl>
                                        <p:attrNameLst>
                                          <p:attrName>style.visibility</p:attrName>
                                        </p:attrNameLst>
                                      </p:cBhvr>
                                      <p:to>
                                        <p:strVal val="visible"/>
                                      </p:to>
                                    </p:set>
                                    <p:anim calcmode="lin" valueType="num">
                                      <p:cBhvr>
                                        <p:cTn id="63"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64"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65" dur="500"/>
                                        <p:tgtEl>
                                          <p:spTgt spid="9">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circle(in)">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5" grpId="0"/>
      <p:bldP spid="17" grpId="0"/>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81"/>
        <p:cNvGrpSpPr/>
        <p:nvPr/>
      </p:nvGrpSpPr>
      <p:grpSpPr>
        <a:xfrm>
          <a:off x="0" y="0"/>
          <a:ext cx="0" cy="0"/>
          <a:chOff x="0" y="0"/>
          <a:chExt cx="0" cy="0"/>
        </a:xfrm>
      </p:grpSpPr>
      <p:sp>
        <p:nvSpPr>
          <p:cNvPr id="10536" name="Google Shape;10536;p38"/>
          <p:cNvSpPr/>
          <p:nvPr/>
        </p:nvSpPr>
        <p:spPr>
          <a:xfrm rot="8100000">
            <a:off x="7739997" y="257624"/>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827DBA4F-5A86-7629-93C0-B50CBBB79F18}"/>
              </a:ext>
            </a:extLst>
          </p:cNvPr>
          <p:cNvSpPr txBox="1"/>
          <p:nvPr/>
        </p:nvSpPr>
        <p:spPr>
          <a:xfrm>
            <a:off x="791282" y="485459"/>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3</a:t>
            </a:r>
            <a:endParaRPr lang="en-US" sz="2000" kern="1200" dirty="0">
              <a:solidFill>
                <a:prstClr val="black"/>
              </a:solidFill>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8FBEB3E6-D73E-672D-F5D9-83D05E5A40D4}"/>
              </a:ext>
            </a:extLst>
          </p:cNvPr>
          <p:cNvSpPr/>
          <p:nvPr/>
        </p:nvSpPr>
        <p:spPr>
          <a:xfrm>
            <a:off x="2560467" y="461781"/>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r>
              <a:rPr lang="en-US" sz="2000" kern="1200" dirty="0">
                <a:latin typeface="+mj-lt"/>
                <a:ea typeface="Times New Roman" panose="02020603050405020304" pitchFamily="18" charset="0"/>
                <a:cs typeface="+mn-cs"/>
              </a:rPr>
              <a:t>:</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6C8E294-7AF0-2B93-1D9C-E07F2FD8CA7E}"/>
                  </a:ext>
                </a:extLst>
              </p:cNvPr>
              <p:cNvSpPr txBox="1"/>
              <p:nvPr/>
            </p:nvSpPr>
            <p:spPr>
              <a:xfrm>
                <a:off x="459812" y="1267942"/>
                <a:ext cx="2382100" cy="612284"/>
              </a:xfrm>
              <a:prstGeom prst="rect">
                <a:avLst/>
              </a:prstGeom>
              <a:noFill/>
            </p:spPr>
            <p:txBody>
              <a:bodyPr wrap="square">
                <a:spAutoFit/>
              </a:bodyPr>
              <a:lstStyle/>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a:t>
                </a:r>
                <a14:m>
                  <m:oMath xmlns:m="http://schemas.openxmlformats.org/officeDocument/2006/math">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6C8E294-7AF0-2B93-1D9C-E07F2FD8CA7E}"/>
                  </a:ext>
                </a:extLst>
              </p:cNvPr>
              <p:cNvSpPr txBox="1">
                <a:spLocks noRot="1" noChangeAspect="1" noMove="1" noResize="1" noEditPoints="1" noAdjustHandles="1" noChangeArrowheads="1" noChangeShapeType="1" noTextEdit="1"/>
              </p:cNvSpPr>
              <p:nvPr/>
            </p:nvSpPr>
            <p:spPr>
              <a:xfrm>
                <a:off x="459812" y="1267942"/>
                <a:ext cx="2382100" cy="612284"/>
              </a:xfrm>
              <a:prstGeom prst="rect">
                <a:avLst/>
              </a:prstGeom>
              <a:blipFill>
                <a:blip r:embed="rId3"/>
                <a:stretch>
                  <a:fillRect l="-2558"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88C47B7-C678-66CD-620A-B29C88059929}"/>
                  </a:ext>
                </a:extLst>
              </p:cNvPr>
              <p:cNvSpPr txBox="1"/>
              <p:nvPr/>
            </p:nvSpPr>
            <p:spPr>
              <a:xfrm>
                <a:off x="4551441" y="1267942"/>
                <a:ext cx="3159340" cy="612284"/>
              </a:xfrm>
              <a:prstGeom prst="rect">
                <a:avLst/>
              </a:prstGeom>
              <a:noFill/>
            </p:spPr>
            <p:txBody>
              <a:bodyPr wrap="square">
                <a:spAutoFit/>
              </a:bodyPr>
              <a:lstStyle/>
              <a:p>
                <a:pPr>
                  <a:lnSpc>
                    <a:spcPct val="20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188C47B7-C678-66CD-620A-B29C88059929}"/>
                  </a:ext>
                </a:extLst>
              </p:cNvPr>
              <p:cNvSpPr txBox="1">
                <a:spLocks noRot="1" noChangeAspect="1" noMove="1" noResize="1" noEditPoints="1" noAdjustHandles="1" noChangeArrowheads="1" noChangeShapeType="1" noTextEdit="1"/>
              </p:cNvSpPr>
              <p:nvPr/>
            </p:nvSpPr>
            <p:spPr>
              <a:xfrm>
                <a:off x="4551441" y="1267942"/>
                <a:ext cx="3159340" cy="612284"/>
              </a:xfrm>
              <a:prstGeom prst="rect">
                <a:avLst/>
              </a:prstGeom>
              <a:blipFill>
                <a:blip r:embed="rId4"/>
                <a:stretch>
                  <a:fillRect l="-2124"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607A657-84BE-F00E-1713-B08D17578E3D}"/>
                  </a:ext>
                </a:extLst>
              </p:cNvPr>
              <p:cNvSpPr txBox="1"/>
              <p:nvPr/>
            </p:nvSpPr>
            <p:spPr>
              <a:xfrm>
                <a:off x="368819" y="1831578"/>
                <a:ext cx="288884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6607A657-84BE-F00E-1713-B08D17578E3D}"/>
                  </a:ext>
                </a:extLst>
              </p:cNvPr>
              <p:cNvSpPr txBox="1">
                <a:spLocks noRot="1" noChangeAspect="1" noMove="1" noResize="1" noEditPoints="1" noAdjustHandles="1" noChangeArrowheads="1" noChangeShapeType="1" noTextEdit="1"/>
              </p:cNvSpPr>
              <p:nvPr/>
            </p:nvSpPr>
            <p:spPr>
              <a:xfrm>
                <a:off x="368819" y="1831578"/>
                <a:ext cx="2888848" cy="612284"/>
              </a:xfrm>
              <a:prstGeom prst="rect">
                <a:avLst/>
              </a:prstGeom>
              <a:blipFill>
                <a:blip r:embed="rId5"/>
                <a:stretch>
                  <a:fillRect b="-108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E041740-9293-D67D-AADA-234FE7BD758B}"/>
                  </a:ext>
                </a:extLst>
              </p:cNvPr>
              <p:cNvSpPr txBox="1"/>
              <p:nvPr/>
            </p:nvSpPr>
            <p:spPr>
              <a:xfrm>
                <a:off x="334412" y="2390845"/>
                <a:ext cx="406613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9E041740-9293-D67D-AADA-234FE7BD758B}"/>
                  </a:ext>
                </a:extLst>
              </p:cNvPr>
              <p:cNvSpPr txBox="1">
                <a:spLocks noRot="1" noChangeAspect="1" noMove="1" noResize="1" noEditPoints="1" noAdjustHandles="1" noChangeArrowheads="1" noChangeShapeType="1" noTextEdit="1"/>
              </p:cNvSpPr>
              <p:nvPr/>
            </p:nvSpPr>
            <p:spPr>
              <a:xfrm>
                <a:off x="334412" y="2390845"/>
                <a:ext cx="4066138" cy="612284"/>
              </a:xfrm>
              <a:prstGeom prst="rect">
                <a:avLst/>
              </a:prstGeom>
              <a:blipFill>
                <a:blip r:embed="rId6"/>
                <a:stretch>
                  <a:fillRect b="-108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C4F2E7-8E0D-BB16-709B-598F0DF6A8CC}"/>
                  </a:ext>
                </a:extLst>
              </p:cNvPr>
              <p:cNvSpPr txBox="1"/>
              <p:nvPr/>
            </p:nvSpPr>
            <p:spPr>
              <a:xfrm>
                <a:off x="334409" y="2919863"/>
                <a:ext cx="351749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0FC4F2E7-8E0D-BB16-709B-598F0DF6A8CC}"/>
                  </a:ext>
                </a:extLst>
              </p:cNvPr>
              <p:cNvSpPr txBox="1">
                <a:spLocks noRot="1" noChangeAspect="1" noMove="1" noResize="1" noEditPoints="1" noAdjustHandles="1" noChangeArrowheads="1" noChangeShapeType="1" noTextEdit="1"/>
              </p:cNvSpPr>
              <p:nvPr/>
            </p:nvSpPr>
            <p:spPr>
              <a:xfrm>
                <a:off x="334409" y="2919863"/>
                <a:ext cx="3517498" cy="612284"/>
              </a:xfrm>
              <a:prstGeom prst="rect">
                <a:avLst/>
              </a:prstGeom>
              <a:blipFill>
                <a:blip r:embed="rId7"/>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6A2816F-64B9-27D2-8298-E7A35FC58B8D}"/>
                  </a:ext>
                </a:extLst>
              </p:cNvPr>
              <p:cNvSpPr txBox="1"/>
              <p:nvPr/>
            </p:nvSpPr>
            <p:spPr>
              <a:xfrm>
                <a:off x="4540688" y="1831578"/>
                <a:ext cx="3138782"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F6A2816F-64B9-27D2-8298-E7A35FC58B8D}"/>
                  </a:ext>
                </a:extLst>
              </p:cNvPr>
              <p:cNvSpPr txBox="1">
                <a:spLocks noRot="1" noChangeAspect="1" noMove="1" noResize="1" noEditPoints="1" noAdjustHandles="1" noChangeArrowheads="1" noChangeShapeType="1" noTextEdit="1"/>
              </p:cNvSpPr>
              <p:nvPr/>
            </p:nvSpPr>
            <p:spPr>
              <a:xfrm>
                <a:off x="4540688" y="1831578"/>
                <a:ext cx="3138782" cy="612284"/>
              </a:xfrm>
              <a:prstGeom prst="rect">
                <a:avLst/>
              </a:prstGeom>
              <a:blipFill>
                <a:blip r:embed="rId8"/>
                <a:stretch>
                  <a:fillRect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9E10B50-2B4C-548A-336D-9BC4C35AE62A}"/>
                  </a:ext>
                </a:extLst>
              </p:cNvPr>
              <p:cNvSpPr txBox="1"/>
              <p:nvPr/>
            </p:nvSpPr>
            <p:spPr>
              <a:xfrm>
                <a:off x="4504722" y="2936393"/>
                <a:ext cx="4258150"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begChr m:val="["/>
                        <m:endChr m:val="]"/>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+2 .  </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5" name="TextBox 14">
                <a:extLst>
                  <a:ext uri="{FF2B5EF4-FFF2-40B4-BE49-F238E27FC236}">
                    <a16:creationId xmlns:a16="http://schemas.microsoft.com/office/drawing/2014/main" id="{F9E10B50-2B4C-548A-336D-9BC4C35AE62A}"/>
                  </a:ext>
                </a:extLst>
              </p:cNvPr>
              <p:cNvSpPr txBox="1">
                <a:spLocks noRot="1" noChangeAspect="1" noMove="1" noResize="1" noEditPoints="1" noAdjustHandles="1" noChangeArrowheads="1" noChangeShapeType="1" noTextEdit="1"/>
              </p:cNvSpPr>
              <p:nvPr/>
            </p:nvSpPr>
            <p:spPr>
              <a:xfrm>
                <a:off x="4504722" y="2936393"/>
                <a:ext cx="4258150" cy="612284"/>
              </a:xfrm>
              <a:prstGeom prst="rect">
                <a:avLst/>
              </a:prstGeom>
              <a:blipFill>
                <a:blip r:embed="rId9"/>
                <a:stretch>
                  <a:fillRect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C45B678-897A-1EF6-BF86-4E728644AEA1}"/>
                  </a:ext>
                </a:extLst>
              </p:cNvPr>
              <p:cNvSpPr txBox="1"/>
              <p:nvPr/>
            </p:nvSpPr>
            <p:spPr>
              <a:xfrm>
                <a:off x="4530408" y="2390845"/>
                <a:ext cx="3159341"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begChr m:val="["/>
                        <m:endChr m:val="]"/>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7" name="TextBox 16">
                <a:extLst>
                  <a:ext uri="{FF2B5EF4-FFF2-40B4-BE49-F238E27FC236}">
                    <a16:creationId xmlns:a16="http://schemas.microsoft.com/office/drawing/2014/main" id="{8C45B678-897A-1EF6-BF86-4E728644AEA1}"/>
                  </a:ext>
                </a:extLst>
              </p:cNvPr>
              <p:cNvSpPr txBox="1">
                <a:spLocks noRot="1" noChangeAspect="1" noMove="1" noResize="1" noEditPoints="1" noAdjustHandles="1" noChangeArrowheads="1" noChangeShapeType="1" noTextEdit="1"/>
              </p:cNvSpPr>
              <p:nvPr/>
            </p:nvSpPr>
            <p:spPr>
              <a:xfrm>
                <a:off x="4530408" y="2390845"/>
                <a:ext cx="3159341" cy="612284"/>
              </a:xfrm>
              <a:prstGeom prst="rect">
                <a:avLst/>
              </a:prstGeom>
              <a:blipFill>
                <a:blip r:embed="rId10"/>
                <a:stretch>
                  <a:fillRect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1749928-C172-CDE6-C6E4-1E0BBB14C85B}"/>
                  </a:ext>
                </a:extLst>
              </p:cNvPr>
              <p:cNvSpPr txBox="1"/>
              <p:nvPr/>
            </p:nvSpPr>
            <p:spPr>
              <a:xfrm>
                <a:off x="4491141" y="3491589"/>
                <a:ext cx="4652859"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91749928-C172-CDE6-C6E4-1E0BBB14C85B}"/>
                  </a:ext>
                </a:extLst>
              </p:cNvPr>
              <p:cNvSpPr txBox="1">
                <a:spLocks noRot="1" noChangeAspect="1" noMove="1" noResize="1" noEditPoints="1" noAdjustHandles="1" noChangeArrowheads="1" noChangeShapeType="1" noTextEdit="1"/>
              </p:cNvSpPr>
              <p:nvPr/>
            </p:nvSpPr>
            <p:spPr>
              <a:xfrm>
                <a:off x="4491141" y="3491589"/>
                <a:ext cx="4652859" cy="612284"/>
              </a:xfrm>
              <a:prstGeom prst="rect">
                <a:avLst/>
              </a:prstGeom>
              <a:blipFill>
                <a:blip r:embed="rId11"/>
                <a:stretch>
                  <a:fillRect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CF8084B-B588-561E-62CA-B0C2E06C1E3D}"/>
                  </a:ext>
                </a:extLst>
              </p:cNvPr>
              <p:cNvSpPr txBox="1"/>
              <p:nvPr/>
            </p:nvSpPr>
            <p:spPr>
              <a:xfrm>
                <a:off x="4572000" y="4087579"/>
                <a:ext cx="4000499" cy="612412"/>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20" name="TextBox 19">
                <a:extLst>
                  <a:ext uri="{FF2B5EF4-FFF2-40B4-BE49-F238E27FC236}">
                    <a16:creationId xmlns:a16="http://schemas.microsoft.com/office/drawing/2014/main" id="{9CF8084B-B588-561E-62CA-B0C2E06C1E3D}"/>
                  </a:ext>
                </a:extLst>
              </p:cNvPr>
              <p:cNvSpPr txBox="1">
                <a:spLocks noRot="1" noChangeAspect="1" noMove="1" noResize="1" noEditPoints="1" noAdjustHandles="1" noChangeArrowheads="1" noChangeShapeType="1" noTextEdit="1"/>
              </p:cNvSpPr>
              <p:nvPr/>
            </p:nvSpPr>
            <p:spPr>
              <a:xfrm>
                <a:off x="4572000" y="4087579"/>
                <a:ext cx="4000499" cy="612412"/>
              </a:xfrm>
              <a:prstGeom prst="rect">
                <a:avLst/>
              </a:prstGeom>
              <a:blipFill>
                <a:blip r:embed="rId12"/>
                <a:stretch>
                  <a:fillRect b="-1100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5414F6E0-4075-4FD5-9072-EE658B9852DA}"/>
              </a:ext>
            </a:extLst>
          </p:cNvPr>
          <p:cNvPicPr>
            <a:picLocks noChangeAspect="1"/>
          </p:cNvPicPr>
          <p:nvPr/>
        </p:nvPicPr>
        <p:blipFill>
          <a:blip r:embed="rId13"/>
          <a:stretch>
            <a:fillRect/>
          </a:stretch>
        </p:blipFill>
        <p:spPr>
          <a:xfrm>
            <a:off x="334409" y="3826109"/>
            <a:ext cx="2018404" cy="1135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P spid="15" grpId="0"/>
      <p:bldP spid="17"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CCE452C4-4919-5E9A-8AD4-BCD40F54372A}"/>
              </a:ext>
            </a:extLst>
          </p:cNvPr>
          <p:cNvSpPr/>
          <p:nvPr/>
        </p:nvSpPr>
        <p:spPr>
          <a:xfrm>
            <a:off x="627979" y="533486"/>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2</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CB9EEFF2-BA27-A079-E7CC-D076EE493118}"/>
              </a:ext>
            </a:extLst>
          </p:cNvPr>
          <p:cNvSpPr/>
          <p:nvPr/>
        </p:nvSpPr>
        <p:spPr>
          <a:xfrm>
            <a:off x="2801816" y="563863"/>
            <a:ext cx="5536194" cy="537391"/>
          </a:xfrm>
          <a:prstGeom prst="rect">
            <a:avLst/>
          </a:prstGeom>
        </p:spPr>
        <p:txBody>
          <a:bodyPr wrap="square">
            <a:spAutoFit/>
          </a:bodyPr>
          <a:lstStyle/>
          <a:p>
            <a:pPr marL="30480" marR="30480" algn="just">
              <a:lnSpc>
                <a:spcPct val="150000"/>
              </a:lnSpc>
              <a:buClrTx/>
              <a:buFontTx/>
              <a:buNone/>
              <a:defRPr/>
            </a:pPr>
            <a:r>
              <a:rPr lang="en-US" sz="2200" kern="1200" dirty="0" err="1">
                <a:latin typeface="+mj-lt"/>
                <a:ea typeface="Times New Roman" panose="02020603050405020304" pitchFamily="18" charset="0"/>
                <a:cs typeface="+mn-cs"/>
              </a:rPr>
              <a:t>Phân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tích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mỗi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thành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nhân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tử</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C488FFC-F981-B98E-3260-B4BAA1001AD1}"/>
                  </a:ext>
                </a:extLst>
              </p:cNvPr>
              <p:cNvSpPr txBox="1"/>
              <p:nvPr/>
            </p:nvSpPr>
            <p:spPr>
              <a:xfrm>
                <a:off x="627979" y="1471997"/>
                <a:ext cx="4183380" cy="2976969"/>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a) </a:t>
                </a: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3</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6</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𝑥𝑦</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+ 3</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5</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+ 5</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oMath>
                </a14:m>
                <a:endParaRPr lang="en-US" sz="2100" kern="100" dirty="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3(</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𝑥𝑦</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(5</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5</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m:t>
                    </m:r>
                    <m:r>
                      <m:rPr>
                        <m:nor/>
                      </m:rPr>
                      <a:rPr lang="en-US" sz="2100">
                        <a:latin typeface="Cambria Math" panose="02040503050406030204" pitchFamily="18" charset="0"/>
                        <a:ea typeface="Cambria Math" panose="02040503050406030204" pitchFamily="18" charset="0"/>
                      </a:rPr>
                      <m:t>3(</m:t>
                    </m:r>
                    <m:r>
                      <m:rPr>
                        <m:nor/>
                      </m:rPr>
                      <a:rPr lang="en-US" sz="2100">
                        <a:latin typeface="Cambria Math" panose="02040503050406030204" pitchFamily="18" charset="0"/>
                        <a:ea typeface="Cambria Math" panose="02040503050406030204" pitchFamily="18" charset="0"/>
                      </a:rPr>
                      <m:t>x</m:t>
                    </m:r>
                    <m:r>
                      <m:rPr>
                        <m:nor/>
                      </m:rPr>
                      <a:rPr lang="en-US" sz="2100">
                        <a:latin typeface="Cambria Math" panose="02040503050406030204" pitchFamily="18" charset="0"/>
                        <a:ea typeface="Cambria Math" panose="02040503050406030204" pitchFamily="18" charset="0"/>
                      </a:rPr>
                      <m:t> – </m:t>
                    </m:r>
                    <m:r>
                      <m:rPr>
                        <m:nor/>
                      </m:rPr>
                      <a:rPr lang="en-US" sz="2100">
                        <a:latin typeface="Cambria Math" panose="02040503050406030204" pitchFamily="18" charset="0"/>
                        <a:ea typeface="Cambria Math" panose="02040503050406030204" pitchFamily="18" charset="0"/>
                      </a:rPr>
                      <m:t>y</m:t>
                    </m:r>
                    <m:r>
                      <m:rPr>
                        <m:nor/>
                      </m:rPr>
                      <a:rPr lang="en-US" sz="2100">
                        <a:latin typeface="Cambria Math" panose="02040503050406030204" pitchFamily="18" charset="0"/>
                        <a:ea typeface="Cambria Math" panose="02040503050406030204" pitchFamily="18" charset="0"/>
                      </a:rPr>
                      <m:t>)2 </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5(</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)[3(</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5]</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)(3</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3</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5)</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p>
            </p:txBody>
          </p:sp>
        </mc:Choice>
        <mc:Fallback>
          <p:sp>
            <p:nvSpPr>
              <p:cNvPr id="9" name="TextBox 8">
                <a:extLst>
                  <a:ext uri="{FF2B5EF4-FFF2-40B4-BE49-F238E27FC236}">
                    <a16:creationId xmlns:a16="http://schemas.microsoft.com/office/drawing/2014/main" id="{BC488FFC-F981-B98E-3260-B4BAA1001AD1}"/>
                  </a:ext>
                </a:extLst>
              </p:cNvPr>
              <p:cNvSpPr txBox="1">
                <a:spLocks noRot="1" noChangeAspect="1" noMove="1" noResize="1" noEditPoints="1" noAdjustHandles="1" noChangeArrowheads="1" noChangeShapeType="1" noTextEdit="1"/>
              </p:cNvSpPr>
              <p:nvPr/>
            </p:nvSpPr>
            <p:spPr>
              <a:xfrm>
                <a:off x="627979" y="1471997"/>
                <a:ext cx="4183380" cy="2976969"/>
              </a:xfrm>
              <a:prstGeom prst="rect">
                <a:avLst/>
              </a:prstGeom>
              <a:blipFill>
                <a:blip r:embed="rId2"/>
                <a:stretch>
                  <a:fillRect l="-1749" b="-18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A0165F10-E00E-6F02-D1E5-B376521D6388}"/>
                  </a:ext>
                </a:extLst>
              </p:cNvPr>
              <p:cNvSpPr txBox="1"/>
              <p:nvPr/>
            </p:nvSpPr>
            <p:spPr>
              <a:xfrm>
                <a:off x="4811359" y="1471997"/>
                <a:ext cx="4001172" cy="2359749"/>
              </a:xfrm>
              <a:prstGeom prst="rect">
                <a:avLst/>
              </a:prstGeom>
              <a:noFill/>
            </p:spPr>
            <p:txBody>
              <a:bodyPr wrap="square">
                <a:spAutoFit/>
              </a:bodyPr>
              <a:lstStyle/>
              <a:p>
                <a:pPr>
                  <a:lnSpc>
                    <a:spcPct val="150000"/>
                  </a:lnSpc>
                  <a:spcBef>
                    <a:spcPts val="600"/>
                  </a:spcBef>
                  <a:spcAft>
                    <a:spcPts val="300"/>
                  </a:spcAft>
                </a:pPr>
                <a:r>
                  <a:rPr lang="en-US" sz="2100" kern="100" dirty="0" smtClean="0">
                    <a:effectLst/>
                    <a:latin typeface="+mj-lt"/>
                    <a:ea typeface="Calibri" panose="020F0502020204030204" pitchFamily="34" charset="0"/>
                    <a:cs typeface="Times New Roman" panose="02020603050405020304" pitchFamily="18" charset="0"/>
                  </a:rPr>
                  <a:t>b) </a:t>
                </a: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8</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4)</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)2 – </m:t>
                    </m:r>
                    <m:sSup>
                      <m:sSupPr>
                        <m:ctrlP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1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1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oMath>
                </a14:m>
                <a:r>
                  <a:rPr lang="en-US" sz="2100" kern="100" dirty="0">
                    <a:effectLst/>
                    <a:latin typeface="+mj-lt"/>
                    <a:ea typeface="Calibri" panose="020F0502020204030204" pitchFamily="34" charset="0"/>
                    <a:cs typeface="Times New Roman" panose="02020603050405020304" pitchFamily="18" charset="0"/>
                  </a:rPr>
                  <a:t> </a:t>
                </a:r>
              </a:p>
            </p:txBody>
          </p:sp>
        </mc:Choice>
        <mc:Fallback>
          <p:sp>
            <p:nvSpPr>
              <p:cNvPr id="11" name="TextBox 10">
                <a:extLst>
                  <a:ext uri="{FF2B5EF4-FFF2-40B4-BE49-F238E27FC236}">
                    <a16:creationId xmlns:a16="http://schemas.microsoft.com/office/drawing/2014/main" id="{A0165F10-E00E-6F02-D1E5-B376521D6388}"/>
                  </a:ext>
                </a:extLst>
              </p:cNvPr>
              <p:cNvSpPr txBox="1">
                <a:spLocks noRot="1" noChangeAspect="1" noMove="1" noResize="1" noEditPoints="1" noAdjustHandles="1" noChangeArrowheads="1" noChangeShapeType="1" noTextEdit="1"/>
              </p:cNvSpPr>
              <p:nvPr/>
            </p:nvSpPr>
            <p:spPr>
              <a:xfrm>
                <a:off x="4811359" y="1471997"/>
                <a:ext cx="4001172" cy="2359749"/>
              </a:xfrm>
              <a:prstGeom prst="rect">
                <a:avLst/>
              </a:prstGeom>
              <a:blipFill>
                <a:blip r:embed="rId3"/>
                <a:stretch>
                  <a:fillRect l="-1826" b="-773"/>
                </a:stretch>
              </a:blipFill>
            </p:spPr>
            <p:txBody>
              <a:bodyPr/>
              <a:lstStyle/>
              <a:p>
                <a:r>
                  <a:rPr lang="en-US">
                    <a:noFill/>
                  </a:rPr>
                  <a:t> </a:t>
                </a:r>
              </a:p>
            </p:txBody>
          </p:sp>
        </mc:Fallback>
      </mc:AlternateContent>
    </p:spTree>
    <p:extLst>
      <p:ext uri="{BB962C8B-B14F-4D97-AF65-F5344CB8AC3E}">
        <p14:creationId xmlns:p14="http://schemas.microsoft.com/office/powerpoint/2010/main" val="2256324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499"/>
                                          </p:stCondLst>
                                        </p:cTn>
                                        <p:tgtEl>
                                          <p:spTgt spid="9">
                                            <p:txEl>
                                              <p:pRg st="1" end="1"/>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499"/>
                                          </p:stCondLst>
                                        </p:cTn>
                                        <p:tgtEl>
                                          <p:spTgt spid="9">
                                            <p:txEl>
                                              <p:pRg st="2" end="2"/>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499"/>
                                          </p:stCondLst>
                                        </p:cTn>
                                        <p:tgtEl>
                                          <p:spTgt spid="9">
                                            <p:txEl>
                                              <p:pRg st="3" end="3"/>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499"/>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75D79F-8A5B-24A7-C176-8AB6E910E816}"/>
              </a:ext>
            </a:extLst>
          </p:cNvPr>
          <p:cNvSpPr/>
          <p:nvPr/>
        </p:nvSpPr>
        <p:spPr>
          <a:xfrm>
            <a:off x="494102" y="462599"/>
            <a:ext cx="8155796" cy="1420325"/>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Từ</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một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miếng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bìa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có</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dạng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tròn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với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kính</a:t>
            </a:r>
            <a:r>
              <a:rPr lang="en-US" sz="2000" kern="1200" dirty="0">
                <a:latin typeface="+mj-lt"/>
                <a:ea typeface="Times New Roman" panose="02020603050405020304" pitchFamily="18" charset="0"/>
                <a:cs typeface="+mn-cs"/>
              </a:rPr>
              <a:t> R (cm), </a:t>
            </a:r>
            <a:r>
              <a:rPr lang="en-US" sz="2000" kern="1200" dirty="0" err="1">
                <a:latin typeface="+mj-lt"/>
                <a:ea typeface="Times New Roman" panose="02020603050405020304" pitchFamily="18" charset="0"/>
                <a:cs typeface="+mn-cs"/>
              </a:rPr>
              <a:t>bạn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Hạnh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khoét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một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tròn</a:t>
            </a:r>
            <a:r>
              <a:rPr lang="en-US" sz="2000" kern="1200" dirty="0">
                <a:latin typeface="+mj-lt"/>
                <a:ea typeface="Times New Roman" panose="02020603050405020304" pitchFamily="18" charset="0"/>
                <a:cs typeface="+mn-cs"/>
              </a:rPr>
              <a:t> ở </a:t>
            </a:r>
            <a:r>
              <a:rPr lang="en-US" sz="2000" kern="1200" dirty="0" err="1">
                <a:latin typeface="+mj-lt"/>
                <a:ea typeface="Times New Roman" panose="02020603050405020304" pitchFamily="18" charset="0"/>
                <a:cs typeface="+mn-cs"/>
              </a:rPr>
              <a:t>giữa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có</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kính</a:t>
            </a:r>
            <a:r>
              <a:rPr lang="en-US" sz="2000" kern="1200" dirty="0">
                <a:latin typeface="+mj-lt"/>
                <a:ea typeface="Times New Roman" panose="02020603050405020304" pitchFamily="18" charset="0"/>
                <a:cs typeface="+mn-cs"/>
              </a:rPr>
              <a:t> r (cm) (0 &lt; r &lt; R)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6).</a:t>
            </a:r>
          </a:p>
        </p:txBody>
      </p:sp>
      <p:sp>
        <p:nvSpPr>
          <p:cNvPr id="7" name="TextBox 6">
            <a:extLst>
              <a:ext uri="{FF2B5EF4-FFF2-40B4-BE49-F238E27FC236}">
                <a16:creationId xmlns:a16="http://schemas.microsoft.com/office/drawing/2014/main" id="{EF65F695-1E78-EB81-88AB-4C5047018401}"/>
              </a:ext>
            </a:extLst>
          </p:cNvPr>
          <p:cNvSpPr txBox="1"/>
          <p:nvPr/>
        </p:nvSpPr>
        <p:spPr>
          <a:xfrm>
            <a:off x="494103" y="462599"/>
            <a:ext cx="1437567"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4</a:t>
            </a:r>
            <a:endParaRPr lang="en-US" sz="2000" kern="1200" dirty="0">
              <a:solidFill>
                <a:prstClr val="black"/>
              </a:solidFill>
              <a:latin typeface="+mj-lt"/>
              <a:ea typeface="+mn-ea"/>
              <a:cs typeface="Arial" panose="020B0604020202020204" pitchFamily="34" charset="0"/>
            </a:endParaRPr>
          </a:p>
        </p:txBody>
      </p:sp>
      <p:sp>
        <p:nvSpPr>
          <p:cNvPr id="10" name="TextBox 9">
            <a:extLst>
              <a:ext uri="{FF2B5EF4-FFF2-40B4-BE49-F238E27FC236}">
                <a16:creationId xmlns:a16="http://schemas.microsoft.com/office/drawing/2014/main" id="{2CDFB6D6-C6CF-7400-B24E-0CDE6DF3AEF7}"/>
              </a:ext>
            </a:extLst>
          </p:cNvPr>
          <p:cNvSpPr txBox="1"/>
          <p:nvPr/>
        </p:nvSpPr>
        <p:spPr>
          <a:xfrm>
            <a:off x="494101" y="1882924"/>
            <a:ext cx="4923718" cy="2343655"/>
          </a:xfrm>
          <a:prstGeom prst="rect">
            <a:avLst/>
          </a:prstGeom>
          <a:noFill/>
        </p:spPr>
        <p:txBody>
          <a:bodyPr wrap="square">
            <a:spAutoFit/>
          </a:bodyPr>
          <a:lstStyle/>
          <a:p>
            <a:pPr marL="487680" marR="3048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Viết</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công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thức</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dưới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dạng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a:p>
            <a:pPr marL="487680" marR="3048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diện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phần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còn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lại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miếng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bìa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biết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tổng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8 cm </a:t>
            </a:r>
            <a:r>
              <a:rPr lang="en-US" sz="2000" kern="1200" dirty="0" err="1">
                <a:solidFill>
                  <a:prstClr val="black"/>
                </a:solidFill>
                <a:ea typeface="Times New Roman" panose="02020603050405020304" pitchFamily="18" charset="0"/>
              </a:rPr>
              <a:t>và</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hiệu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2,5 cm</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pic>
        <p:nvPicPr>
          <p:cNvPr id="12" name="Picture 11">
            <a:extLst>
              <a:ext uri="{FF2B5EF4-FFF2-40B4-BE49-F238E27FC236}">
                <a16:creationId xmlns:a16="http://schemas.microsoft.com/office/drawing/2014/main" id="{9093C475-58BF-851B-1B9E-D97DAA3F5260}"/>
              </a:ext>
            </a:extLst>
          </p:cNvPr>
          <p:cNvPicPr>
            <a:picLocks noChangeAspect="1"/>
          </p:cNvPicPr>
          <p:nvPr/>
        </p:nvPicPr>
        <p:blipFill>
          <a:blip r:embed="rId2"/>
          <a:stretch>
            <a:fillRect/>
          </a:stretch>
        </p:blipFill>
        <p:spPr>
          <a:xfrm>
            <a:off x="5719615" y="1568527"/>
            <a:ext cx="2628486" cy="2972448"/>
          </a:xfrm>
          <a:prstGeom prst="rect">
            <a:avLst/>
          </a:prstGeom>
        </p:spPr>
      </p:pic>
    </p:spTree>
    <p:extLst>
      <p:ext uri="{BB962C8B-B14F-4D97-AF65-F5344CB8AC3E}">
        <p14:creationId xmlns:p14="http://schemas.microsoft.com/office/powerpoint/2010/main" val="8032196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71"/>
        <p:cNvGrpSpPr/>
        <p:nvPr/>
      </p:nvGrpSpPr>
      <p:grpSpPr>
        <a:xfrm>
          <a:off x="0" y="0"/>
          <a:ext cx="0" cy="0"/>
          <a:chOff x="0" y="0"/>
          <a:chExt cx="0" cy="0"/>
        </a:xfrm>
      </p:grpSpPr>
      <p:grpSp>
        <p:nvGrpSpPr>
          <p:cNvPr id="8572" name="Google Shape;8572;p26"/>
          <p:cNvGrpSpPr/>
          <p:nvPr/>
        </p:nvGrpSpPr>
        <p:grpSpPr>
          <a:xfrm rot="-3197479">
            <a:off x="-1070816" y="4448579"/>
            <a:ext cx="2904468" cy="191552"/>
            <a:chOff x="4006706" y="264806"/>
            <a:chExt cx="3553286" cy="234342"/>
          </a:xfrm>
        </p:grpSpPr>
        <p:sp>
          <p:nvSpPr>
            <p:cNvPr id="8573" name="Google Shape;8573;p26"/>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26"/>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0" name="Google Shape;8580;p26"/>
          <p:cNvGrpSpPr/>
          <p:nvPr/>
        </p:nvGrpSpPr>
        <p:grpSpPr>
          <a:xfrm flipH="1">
            <a:off x="7971190" y="2611093"/>
            <a:ext cx="919176" cy="358506"/>
            <a:chOff x="5289175" y="9018300"/>
            <a:chExt cx="2048988" cy="799343"/>
          </a:xfrm>
        </p:grpSpPr>
        <p:sp>
          <p:nvSpPr>
            <p:cNvPr id="8581" name="Google Shape;8581;p26"/>
            <p:cNvSpPr/>
            <p:nvPr/>
          </p:nvSpPr>
          <p:spPr>
            <a:xfrm>
              <a:off x="5289222" y="9018300"/>
              <a:ext cx="2048941" cy="79934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26"/>
            <p:cNvSpPr/>
            <p:nvPr/>
          </p:nvSpPr>
          <p:spPr>
            <a:xfrm>
              <a:off x="5289175" y="9023629"/>
              <a:ext cx="2029311" cy="788686"/>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407C9CBE-BF01-6AE6-6CDF-D1336E49A058}"/>
              </a:ext>
            </a:extLst>
          </p:cNvPr>
          <p:cNvGrpSpPr/>
          <p:nvPr/>
        </p:nvGrpSpPr>
        <p:grpSpPr>
          <a:xfrm>
            <a:off x="2936006" y="-399956"/>
            <a:ext cx="3271988" cy="1604541"/>
            <a:chOff x="1485900" y="1827798"/>
            <a:chExt cx="6727656" cy="1604541"/>
          </a:xfrm>
        </p:grpSpPr>
        <p:grpSp>
          <p:nvGrpSpPr>
            <p:cNvPr id="5" name="Group 4">
              <a:extLst>
                <a:ext uri="{FF2B5EF4-FFF2-40B4-BE49-F238E27FC236}">
                  <a16:creationId xmlns:a16="http://schemas.microsoft.com/office/drawing/2014/main" id="{2B6FC87B-40D1-266A-D757-784C2A7F87EF}"/>
                </a:ext>
              </a:extLst>
            </p:cNvPr>
            <p:cNvGrpSpPr/>
            <p:nvPr/>
          </p:nvGrpSpPr>
          <p:grpSpPr>
            <a:xfrm>
              <a:off x="1485900" y="1827798"/>
              <a:ext cx="6727656" cy="1604541"/>
              <a:chOff x="1028700" y="1670038"/>
              <a:chExt cx="16011072" cy="6190485"/>
            </a:xfrm>
          </p:grpSpPr>
          <p:grpSp>
            <p:nvGrpSpPr>
              <p:cNvPr id="7" name="Group 3">
                <a:extLst>
                  <a:ext uri="{FF2B5EF4-FFF2-40B4-BE49-F238E27FC236}">
                    <a16:creationId xmlns:a16="http://schemas.microsoft.com/office/drawing/2014/main" id="{D126195A-F31B-B6E1-DA6C-E3F4F7B10D95}"/>
                  </a:ext>
                </a:extLst>
              </p:cNvPr>
              <p:cNvGrpSpPr/>
              <p:nvPr/>
            </p:nvGrpSpPr>
            <p:grpSpPr>
              <a:xfrm>
                <a:off x="1028700" y="1670038"/>
                <a:ext cx="16011072" cy="6190485"/>
                <a:chOff x="0" y="-38100"/>
                <a:chExt cx="4043678" cy="1563438"/>
              </a:xfrm>
            </p:grpSpPr>
            <p:sp>
              <p:nvSpPr>
                <p:cNvPr id="11" name="Freeform 4">
                  <a:extLst>
                    <a:ext uri="{FF2B5EF4-FFF2-40B4-BE49-F238E27FC236}">
                      <a16:creationId xmlns:a16="http://schemas.microsoft.com/office/drawing/2014/main" id="{3861685F-816C-92DD-66C4-7476C69D0D90}"/>
                    </a:ext>
                  </a:extLst>
                </p:cNvPr>
                <p:cNvSpPr/>
                <p:nvPr/>
              </p:nvSpPr>
              <p:spPr>
                <a:xfrm>
                  <a:off x="72498" y="674437"/>
                  <a:ext cx="3971180" cy="85090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txBody>
                <a:bodyPr/>
                <a:lstStyle/>
                <a:p>
                  <a:endParaRPr lang="en-US"/>
                </a:p>
              </p:txBody>
            </p:sp>
            <p:sp>
              <p:nvSpPr>
                <p:cNvPr id="12" name="TextBox 5">
                  <a:extLst>
                    <a:ext uri="{FF2B5EF4-FFF2-40B4-BE49-F238E27FC236}">
                      <a16:creationId xmlns:a16="http://schemas.microsoft.com/office/drawing/2014/main" id="{4BF12BCB-E1B0-3A80-A8C3-716563336C7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6">
                <a:extLst>
                  <a:ext uri="{FF2B5EF4-FFF2-40B4-BE49-F238E27FC236}">
                    <a16:creationId xmlns:a16="http://schemas.microsoft.com/office/drawing/2014/main" id="{EE5F5E05-A00E-8AC9-324C-EA81508779E7}"/>
                  </a:ext>
                </a:extLst>
              </p:cNvPr>
              <p:cNvGrpSpPr/>
              <p:nvPr/>
            </p:nvGrpSpPr>
            <p:grpSpPr>
              <a:xfrm>
                <a:off x="1515419" y="2156757"/>
                <a:ext cx="14348265" cy="5304890"/>
                <a:chOff x="0" y="-38100"/>
                <a:chExt cx="3623728" cy="1339777"/>
              </a:xfrm>
            </p:grpSpPr>
            <p:sp>
              <p:nvSpPr>
                <p:cNvPr id="9" name="Freeform 7">
                  <a:extLst>
                    <a:ext uri="{FF2B5EF4-FFF2-40B4-BE49-F238E27FC236}">
                      <a16:creationId xmlns:a16="http://schemas.microsoft.com/office/drawing/2014/main" id="{A89F8EED-87E4-2E92-2CEE-0143BA95D9F7}"/>
                    </a:ext>
                  </a:extLst>
                </p:cNvPr>
                <p:cNvSpPr/>
                <p:nvPr/>
              </p:nvSpPr>
              <p:spPr>
                <a:xfrm>
                  <a:off x="246599" y="551513"/>
                  <a:ext cx="3377129" cy="750164"/>
                </a:xfrm>
                <a:custGeom>
                  <a:avLst/>
                  <a:gdLst/>
                  <a:ahLst/>
                  <a:cxnLst/>
                  <a:rect l="l" t="t" r="r" b="b"/>
                  <a:pathLst>
                    <a:path w="3848257" h="1414874">
                      <a:moveTo>
                        <a:pt x="0" y="0"/>
                      </a:moveTo>
                      <a:lnTo>
                        <a:pt x="3848257" y="0"/>
                      </a:lnTo>
                      <a:lnTo>
                        <a:pt x="3848257" y="1414874"/>
                      </a:lnTo>
                      <a:lnTo>
                        <a:pt x="0" y="1414874"/>
                      </a:lnTo>
                      <a:close/>
                    </a:path>
                  </a:pathLst>
                </a:custGeom>
                <a:ln/>
              </p:spPr>
              <p:style>
                <a:lnRef idx="1">
                  <a:schemeClr val="accent3"/>
                </a:lnRef>
                <a:fillRef idx="2">
                  <a:schemeClr val="accent3"/>
                </a:fillRef>
                <a:effectRef idx="1">
                  <a:schemeClr val="accent3"/>
                </a:effectRef>
                <a:fontRef idx="minor">
                  <a:schemeClr val="dk1"/>
                </a:fontRef>
              </p:style>
              <p:txBody>
                <a:bodyPr/>
                <a:lstStyle/>
                <a:p>
                  <a:endParaRPr lang="en-US"/>
                </a:p>
              </p:txBody>
            </p:sp>
            <p:sp>
              <p:nvSpPr>
                <p:cNvPr id="10" name="TextBox 8">
                  <a:extLst>
                    <a:ext uri="{FF2B5EF4-FFF2-40B4-BE49-F238E27FC236}">
                      <a16:creationId xmlns:a16="http://schemas.microsoft.com/office/drawing/2014/main" id="{B6FE5875-049A-5516-4395-A120A9B2283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 name="TextBox 2">
              <a:extLst>
                <a:ext uri="{FF2B5EF4-FFF2-40B4-BE49-F238E27FC236}">
                  <a16:creationId xmlns:a16="http://schemas.microsoft.com/office/drawing/2014/main" id="{7DC737E7-C336-19C2-9B5B-D2E7F67C6B5A}"/>
                </a:ext>
              </a:extLst>
            </p:cNvPr>
            <p:cNvSpPr txBox="1"/>
            <p:nvPr/>
          </p:nvSpPr>
          <p:spPr>
            <a:xfrm>
              <a:off x="2100693" y="2587733"/>
              <a:ext cx="5618687" cy="606897"/>
            </a:xfrm>
            <a:prstGeom prst="rect">
              <a:avLst/>
            </a:prstGeom>
          </p:spPr>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grpSp>
      <p:pic>
        <p:nvPicPr>
          <p:cNvPr id="13" name="Picture 12">
            <a:extLst>
              <a:ext uri="{FF2B5EF4-FFF2-40B4-BE49-F238E27FC236}">
                <a16:creationId xmlns:a16="http://schemas.microsoft.com/office/drawing/2014/main" id="{04DEA122-DFF3-DEDD-DDBC-69C4235D3827}"/>
              </a:ext>
            </a:extLst>
          </p:cNvPr>
          <p:cNvPicPr>
            <a:picLocks noChangeAspect="1"/>
          </p:cNvPicPr>
          <p:nvPr/>
        </p:nvPicPr>
        <p:blipFill>
          <a:blip r:embed="rId3"/>
          <a:srcRect/>
          <a:stretch/>
        </p:blipFill>
        <p:spPr>
          <a:xfrm>
            <a:off x="4885624" y="1354948"/>
            <a:ext cx="2975576" cy="221072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82C1CC-0103-D397-C26D-189DC15A2D41}"/>
                  </a:ext>
                </a:extLst>
              </p:cNvPr>
              <p:cNvSpPr txBox="1"/>
              <p:nvPr/>
            </p:nvSpPr>
            <p:spPr>
              <a:xfrm>
                <a:off x="432134" y="1506027"/>
                <a:ext cx="4200684" cy="1685846"/>
              </a:xfrm>
              <a:prstGeom prst="rect">
                <a:avLst/>
              </a:prstGeom>
              <a:noFill/>
            </p:spPr>
            <p:txBody>
              <a:bodyPr wrap="square">
                <a:spAutoFit/>
              </a:bodyPr>
              <a:lstStyle/>
              <a:p>
                <a:pPr algn="just">
                  <a:lnSpc>
                    <a:spcPct val="150000"/>
                  </a:lnSpc>
                  <a:spcBef>
                    <a:spcPts val="600"/>
                  </a:spcBef>
                  <a:spcAft>
                    <a:spcPts val="300"/>
                  </a:spcAft>
                </a:pPr>
                <a:r>
                  <a:rPr lang="da-DK" sz="2400" kern="100" dirty="0">
                    <a:solidFill>
                      <a:srgbClr val="000000"/>
                    </a:solidFill>
                    <a:effectLst/>
                    <a:latin typeface="+mj-lt"/>
                    <a:ea typeface="Calibri" panose="020F0502020204030204" pitchFamily="34" charset="0"/>
                    <a:cs typeface="Times New Roman" panose="02020603050405020304" pitchFamily="18" charset="0"/>
                  </a:rPr>
                  <a:t>Làm thế nào để biến đổi được đa thức </a:t>
                </a:r>
                <a14:m>
                  <m:oMath xmlns:m="http://schemas.openxmlformats.org/officeDocument/2006/math">
                    <m:r>
                      <a:rPr lang="da-DK" sz="24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da-DK" sz="24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da-DK" sz="2400" i="1" kern="100" baseline="300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da-DK" sz="24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− 5</m:t>
                    </m:r>
                    <m:r>
                      <a:rPr lang="da-DK" sz="24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da-DK" sz="2400" i="1" kern="10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da-DK" sz="2400" kern="100" dirty="0">
                    <a:solidFill>
                      <a:srgbClr val="000000"/>
                    </a:solidFill>
                    <a:effectLst/>
                    <a:latin typeface="+mj-lt"/>
                    <a:ea typeface="Calibri" panose="020F0502020204030204" pitchFamily="34" charset="0"/>
                    <a:cs typeface="Times New Roman" panose="02020603050405020304" pitchFamily="18" charset="0"/>
                  </a:rPr>
                  <a:t>thành tích của hai đa thức?</a:t>
                </a:r>
                <a:endParaRPr lang="en-US" sz="24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1782C1CC-0103-D397-C26D-189DC15A2D41}"/>
                  </a:ext>
                </a:extLst>
              </p:cNvPr>
              <p:cNvSpPr txBox="1">
                <a:spLocks noRot="1" noChangeAspect="1" noMove="1" noResize="1" noEditPoints="1" noAdjustHandles="1" noChangeArrowheads="1" noChangeShapeType="1" noTextEdit="1"/>
              </p:cNvSpPr>
              <p:nvPr/>
            </p:nvSpPr>
            <p:spPr>
              <a:xfrm>
                <a:off x="432134" y="1506027"/>
                <a:ext cx="4200684" cy="1685846"/>
              </a:xfrm>
              <a:prstGeom prst="rect">
                <a:avLst/>
              </a:prstGeom>
              <a:blipFill>
                <a:blip r:embed="rId4"/>
                <a:stretch>
                  <a:fillRect l="-2322" r="-2177" b="-7581"/>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E2DB2264-6677-D233-3974-65E3E03E2BDC}"/>
              </a:ext>
            </a:extLst>
          </p:cNvPr>
          <p:cNvPicPr>
            <a:picLocks noChangeAspect="1"/>
          </p:cNvPicPr>
          <p:nvPr/>
        </p:nvPicPr>
        <p:blipFill>
          <a:blip r:embed="rId5"/>
          <a:stretch>
            <a:fillRect/>
          </a:stretch>
        </p:blipFill>
        <p:spPr>
          <a:xfrm>
            <a:off x="6754458" y="3565675"/>
            <a:ext cx="2805022" cy="1577825"/>
          </a:xfrm>
          <a:prstGeom prst="rect">
            <a:avLst/>
          </a:prstGeom>
        </p:spPr>
      </p:pic>
      <p:sp>
        <p:nvSpPr>
          <p:cNvPr id="18" name="Arrow: Down 17">
            <a:extLst>
              <a:ext uri="{FF2B5EF4-FFF2-40B4-BE49-F238E27FC236}">
                <a16:creationId xmlns:a16="http://schemas.microsoft.com/office/drawing/2014/main" id="{88DC46CC-5CD9-5B1D-EEFF-A32568CCC690}"/>
              </a:ext>
            </a:extLst>
          </p:cNvPr>
          <p:cNvSpPr/>
          <p:nvPr/>
        </p:nvSpPr>
        <p:spPr>
          <a:xfrm rot="16200000">
            <a:off x="1257523" y="3897563"/>
            <a:ext cx="379068" cy="654046"/>
          </a:xfrm>
          <a:prstGeom prst="down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087E472-00E3-0CE3-0F0A-54A502D0CA5E}"/>
                  </a:ext>
                </a:extLst>
              </p:cNvPr>
              <p:cNvSpPr txBox="1"/>
              <p:nvPr/>
            </p:nvSpPr>
            <p:spPr>
              <a:xfrm>
                <a:off x="1844913" y="3859552"/>
                <a:ext cx="4137802" cy="684803"/>
              </a:xfrm>
              <a:prstGeom prst="rect">
                <a:avLst/>
              </a:prstGeom>
              <a:noFill/>
            </p:spPr>
            <p:txBody>
              <a:bodyPr wrap="square">
                <a:spAutoFit/>
              </a:bodyPr>
              <a:lstStyle/>
              <a:p>
                <a:pPr marL="30480" marR="30480"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𝑆</m:t>
                      </m:r>
                      <m:r>
                        <a:rPr lang="en-US" sz="2400" i="1" dirty="0" smtClean="0">
                          <a:solidFill>
                            <a:srgbClr val="000000"/>
                          </a:solidFill>
                          <a:effectLst/>
                          <a:latin typeface="Cambria Math" panose="02040503050406030204" pitchFamily="18" charset="0"/>
                          <a:ea typeface="Times New Roman" panose="02020603050405020304" pitchFamily="18" charset="0"/>
                        </a:rPr>
                        <m:t> = </m:t>
                      </m:r>
                      <m:r>
                        <a:rPr lang="en-US" sz="2400" i="1" dirty="0" smtClean="0">
                          <a:solidFill>
                            <a:srgbClr val="000000"/>
                          </a:solidFill>
                          <a:effectLst/>
                          <a:latin typeface="Cambria Math" panose="02040503050406030204" pitchFamily="18" charset="0"/>
                          <a:ea typeface="Times New Roman" panose="02020603050405020304" pitchFamily="18" charset="0"/>
                        </a:rPr>
                        <m:t>𝑥</m:t>
                      </m:r>
                      <m:r>
                        <a:rPr lang="en-US" sz="2400" i="1" dirty="0" smtClean="0">
                          <a:solidFill>
                            <a:srgbClr val="000000"/>
                          </a:solidFill>
                          <a:effectLst/>
                          <a:latin typeface="Cambria Math" panose="02040503050406030204" pitchFamily="18" charset="0"/>
                          <a:ea typeface="Times New Roman" panose="02020603050405020304" pitchFamily="18" charset="0"/>
                        </a:rPr>
                        <m:t>. (3</m:t>
                      </m:r>
                      <m:r>
                        <a:rPr lang="en-US" sz="2400" i="1" dirty="0" smtClean="0">
                          <a:solidFill>
                            <a:srgbClr val="000000"/>
                          </a:solidFill>
                          <a:effectLst/>
                          <a:latin typeface="Cambria Math" panose="02040503050406030204" pitchFamily="18" charset="0"/>
                          <a:ea typeface="Times New Roman" panose="02020603050405020304" pitchFamily="18" charset="0"/>
                        </a:rPr>
                        <m:t>𝑥</m:t>
                      </m:r>
                      <m:r>
                        <a:rPr lang="en-US" sz="2400" i="1" dirty="0" smtClean="0">
                          <a:solidFill>
                            <a:srgbClr val="000000"/>
                          </a:solidFill>
                          <a:effectLst/>
                          <a:latin typeface="Cambria Math" panose="02040503050406030204" pitchFamily="18" charset="0"/>
                          <a:ea typeface="Times New Roman" panose="02020603050405020304" pitchFamily="18" charset="0"/>
                        </a:rPr>
                        <m:t> – 5) =  3</m:t>
                      </m:r>
                      <m:r>
                        <a:rPr lang="en-US" sz="2400" i="1" dirty="0" smtClean="0">
                          <a:solidFill>
                            <a:srgbClr val="000000"/>
                          </a:solidFill>
                          <a:effectLst/>
                          <a:latin typeface="Cambria Math" panose="02040503050406030204" pitchFamily="18" charset="0"/>
                          <a:ea typeface="Times New Roman" panose="02020603050405020304" pitchFamily="18" charset="0"/>
                        </a:rPr>
                        <m:t>𝑥</m:t>
                      </m:r>
                      <m:r>
                        <a:rPr lang="en-US" sz="2400" i="1" baseline="30000" dirty="0">
                          <a:solidFill>
                            <a:srgbClr val="000000"/>
                          </a:solidFill>
                          <a:effectLst/>
                          <a:latin typeface="Cambria Math" panose="02040503050406030204" pitchFamily="18" charset="0"/>
                          <a:ea typeface="Times New Roman" panose="02020603050405020304" pitchFamily="18" charset="0"/>
                        </a:rPr>
                        <m:t>2</m:t>
                      </m:r>
                      <m:r>
                        <a:rPr lang="en-US" sz="2400" i="1" dirty="0">
                          <a:solidFill>
                            <a:srgbClr val="000000"/>
                          </a:solidFill>
                          <a:effectLst/>
                          <a:latin typeface="Cambria Math" panose="02040503050406030204" pitchFamily="18" charset="0"/>
                          <a:ea typeface="Times New Roman" panose="02020603050405020304" pitchFamily="18" charset="0"/>
                        </a:rPr>
                        <m:t> – 5</m:t>
                      </m:r>
                      <m:r>
                        <a:rPr lang="en-US" sz="2400" i="1" dirty="0">
                          <a:solidFill>
                            <a:srgbClr val="000000"/>
                          </a:solidFill>
                          <a:effectLst/>
                          <a:latin typeface="Cambria Math" panose="02040503050406030204" pitchFamily="18" charset="0"/>
                          <a:ea typeface="Times New Roman" panose="02020603050405020304" pitchFamily="18" charset="0"/>
                        </a:rPr>
                        <m:t>𝑥</m:t>
                      </m:r>
                    </m:oMath>
                  </m:oMathPara>
                </a14:m>
                <a:endParaRPr lang="en-US" sz="2400" dirty="0">
                  <a:effectLst/>
                  <a:latin typeface="+mj-lt"/>
                  <a:ea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3087E472-00E3-0CE3-0F0A-54A502D0CA5E}"/>
                  </a:ext>
                </a:extLst>
              </p:cNvPr>
              <p:cNvSpPr txBox="1">
                <a:spLocks noRot="1" noChangeAspect="1" noMove="1" noResize="1" noEditPoints="1" noAdjustHandles="1" noChangeArrowheads="1" noChangeShapeType="1" noTextEdit="1"/>
              </p:cNvSpPr>
              <p:nvPr/>
            </p:nvSpPr>
            <p:spPr>
              <a:xfrm>
                <a:off x="1844913" y="3859552"/>
                <a:ext cx="4137802" cy="684803"/>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FF37F08-FB3A-470A-14CB-B2A2A0A172DF}"/>
              </a:ext>
            </a:extLst>
          </p:cNvPr>
          <p:cNvGrpSpPr/>
          <p:nvPr/>
        </p:nvGrpSpPr>
        <p:grpSpPr>
          <a:xfrm>
            <a:off x="308875" y="385509"/>
            <a:ext cx="1292257" cy="537264"/>
            <a:chOff x="8441668" y="4587774"/>
            <a:chExt cx="1263473" cy="823613"/>
          </a:xfrm>
        </p:grpSpPr>
        <p:pic>
          <p:nvPicPr>
            <p:cNvPr id="8" name="Picture 7">
              <a:extLst>
                <a:ext uri="{FF2B5EF4-FFF2-40B4-BE49-F238E27FC236}">
                  <a16:creationId xmlns:a16="http://schemas.microsoft.com/office/drawing/2014/main" id="{CE4A1B5A-6166-A884-0106-4647226C056D}"/>
                </a:ext>
              </a:extLst>
            </p:cNvPr>
            <p:cNvPicPr>
              <a:picLocks noChangeAspect="1"/>
            </p:cNvPicPr>
            <p:nvPr/>
          </p:nvPicPr>
          <p:blipFill>
            <a:blip r:embed="rId2"/>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id="{1E1A9FB6-3DCE-C188-CC0C-29BBFAFA73A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C15F4646-CB7C-4FA4-0E70-8F3088445CFC}"/>
              </a:ext>
            </a:extLst>
          </p:cNvPr>
          <p:cNvPicPr>
            <a:picLocks noChangeAspect="1"/>
          </p:cNvPicPr>
          <p:nvPr/>
        </p:nvPicPr>
        <p:blipFill>
          <a:blip r:embed="rId3"/>
          <a:stretch>
            <a:fillRect/>
          </a:stretch>
        </p:blipFill>
        <p:spPr>
          <a:xfrm>
            <a:off x="6528543" y="922773"/>
            <a:ext cx="2059587" cy="232910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D1FD9F2-2EDB-8CB8-082A-6D28597F1FBB}"/>
                  </a:ext>
                </a:extLst>
              </p:cNvPr>
              <p:cNvSpPr txBox="1"/>
              <p:nvPr/>
            </p:nvSpPr>
            <p:spPr>
              <a:xfrm>
                <a:off x="423308" y="945664"/>
                <a:ext cx="5897481" cy="2343655"/>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r>
                  <a:rPr lang="en-US" sz="2000" kern="1200" dirty="0">
                    <a:solidFill>
                      <a:prstClr val="black"/>
                    </a:solidFill>
                    <a:ea typeface="Times New Roman" panose="02020603050405020304" pitchFamily="18" charset="0"/>
                  </a:rPr>
                  <a:t>a) </a:t>
                </a:r>
                <a:r>
                  <a:rPr lang="en-US" sz="2000" kern="1200" dirty="0" err="1">
                    <a:solidFill>
                      <a:prstClr val="black"/>
                    </a:solidFill>
                    <a:ea typeface="Times New Roman" panose="02020603050405020304" pitchFamily="18" charset="0"/>
                  </a:rPr>
                  <a:t>Diện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miếng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bìa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hình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tròn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có</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R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a:t>
                </a:r>
                <a14:m>
                  <m:oMath xmlns:m="http://schemas.openxmlformats.org/officeDocument/2006/math">
                    <m:r>
                      <a:rPr lang="en-US" sz="2000" i="1" kern="1200" smtClean="0">
                        <a:solidFill>
                          <a:prstClr val="black"/>
                        </a:solidFill>
                        <a:latin typeface="Cambria Math" panose="02040503050406030204" pitchFamily="18" charset="0"/>
                        <a:ea typeface="Cambria Math" panose="02040503050406030204" pitchFamily="18" charset="0"/>
                      </a:rPr>
                      <m:t>𝜋</m:t>
                    </m:r>
                    <m:sSup>
                      <m:sSupPr>
                        <m:ctrlPr>
                          <a:rPr lang="en-US" sz="2000" b="0" i="1" kern="1200" smtClean="0">
                            <a:solidFill>
                              <a:prstClr val="black"/>
                            </a:solidFill>
                            <a:latin typeface="Cambria Math" panose="02040503050406030204" pitchFamily="18" charset="0"/>
                            <a:ea typeface="Cambria Math" panose="02040503050406030204" pitchFamily="18" charset="0"/>
                          </a:rPr>
                        </m:ctrlPr>
                      </m:sSupPr>
                      <m:e>
                        <m:r>
                          <a:rPr lang="en-US" sz="2000" b="0" i="1" kern="1200" smtClean="0">
                            <a:solidFill>
                              <a:prstClr val="black"/>
                            </a:solidFill>
                            <a:latin typeface="Cambria Math" panose="02040503050406030204" pitchFamily="18" charset="0"/>
                            <a:ea typeface="Cambria Math" panose="02040503050406030204" pitchFamily="18" charset="0"/>
                          </a:rPr>
                          <m:t>𝑅</m:t>
                        </m:r>
                      </m:e>
                      <m:sup>
                        <m:r>
                          <a:rPr lang="en-US" sz="2000" b="0" i="1" kern="1200" smtClean="0">
                            <a:solidFill>
                              <a:prstClr val="black"/>
                            </a:solidFill>
                            <a:latin typeface="Cambria Math" panose="02040503050406030204" pitchFamily="18" charset="0"/>
                            <a:ea typeface="Cambria Math" panose="02040503050406030204" pitchFamily="18" charset="0"/>
                          </a:rPr>
                          <m:t>2</m:t>
                        </m:r>
                      </m:sup>
                    </m:sSup>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𝑐</m:t>
                    </m:r>
                    <m:sSup>
                      <m:sSup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ctrlPr>
                      </m:sSup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𝑚</m:t>
                        </m:r>
                      </m:e>
                      <m: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2</m:t>
                        </m:r>
                      </m:sup>
                    </m:s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oMath>
                </a14:m>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a:p>
                <a:pPr marL="30480" marR="30480" algn="just">
                  <a:lnSpc>
                    <a:spcPct val="150000"/>
                  </a:lnSpc>
                  <a:buClrTx/>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hình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tròn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bị</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khoét</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đi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có</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bán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kính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r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lang="en-US" sz="2000" i="1" kern="1200" smtClean="0">
                        <a:solidFill>
                          <a:prstClr val="black"/>
                        </a:solidFill>
                        <a:latin typeface="Cambria Math" panose="02040503050406030204" pitchFamily="18" charset="0"/>
                        <a:ea typeface="Cambria Math" panose="02040503050406030204" pitchFamily="18" charset="0"/>
                      </a:rPr>
                      <m:t>𝜋</m:t>
                    </m:r>
                    <m:sSup>
                      <m:sSupPr>
                        <m:ctrlPr>
                          <a:rPr lang="en-US" sz="2000" b="0" i="1" kern="1200" smtClean="0">
                            <a:solidFill>
                              <a:prstClr val="black"/>
                            </a:solidFill>
                            <a:latin typeface="Cambria Math" panose="02040503050406030204" pitchFamily="18" charset="0"/>
                            <a:ea typeface="Cambria Math" panose="02040503050406030204" pitchFamily="18" charset="0"/>
                          </a:rPr>
                        </m:ctrlPr>
                      </m:sSupPr>
                      <m:e>
                        <m:r>
                          <a:rPr lang="en-US" sz="2000" b="0" i="1" kern="1200" smtClean="0">
                            <a:solidFill>
                              <a:prstClr val="black"/>
                            </a:solidFill>
                            <a:latin typeface="Cambria Math" panose="02040503050406030204" pitchFamily="18" charset="0"/>
                            <a:ea typeface="Cambria Math" panose="02040503050406030204" pitchFamily="18" charset="0"/>
                          </a:rPr>
                          <m:t>𝑟</m:t>
                        </m:r>
                      </m:e>
                      <m:sup>
                        <m:r>
                          <a:rPr lang="en-US" sz="2000" b="0" i="1" kern="1200" smtClean="0">
                            <a:solidFill>
                              <a:prstClr val="black"/>
                            </a:solidFill>
                            <a:latin typeface="Cambria Math" panose="02040503050406030204" pitchFamily="18" charset="0"/>
                            <a:ea typeface="Cambria Math" panose="02040503050406030204" pitchFamily="18" charset="0"/>
                          </a:rPr>
                          <m:t>2</m:t>
                        </m:r>
                      </m:sup>
                    </m:sSup>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𝑐</m:t>
                    </m:r>
                    <m:sSup>
                      <m:sSup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ctrlPr>
                      </m:sSup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𝑚</m:t>
                        </m:r>
                      </m:e>
                      <m: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2</m:t>
                        </m:r>
                      </m:sup>
                    </m:s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oMath>
                </a14:m>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a:p>
                <a:pPr marL="30480" marR="3048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Vì</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vậy</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p:txBody>
          </p:sp>
        </mc:Choice>
        <mc:Fallback xmlns="">
          <p:sp>
            <p:nvSpPr>
              <p:cNvPr id="11" name="TextBox 10">
                <a:extLst>
                  <a:ext uri="{FF2B5EF4-FFF2-40B4-BE49-F238E27FC236}">
                    <a16:creationId xmlns:a16="http://schemas.microsoft.com/office/drawing/2014/main" id="{6D1FD9F2-2EDB-8CB8-082A-6D28597F1FBB}"/>
                  </a:ext>
                </a:extLst>
              </p:cNvPr>
              <p:cNvSpPr txBox="1">
                <a:spLocks noRot="1" noChangeAspect="1" noMove="1" noResize="1" noEditPoints="1" noAdjustHandles="1" noChangeArrowheads="1" noChangeShapeType="1" noTextEdit="1"/>
              </p:cNvSpPr>
              <p:nvPr/>
            </p:nvSpPr>
            <p:spPr>
              <a:xfrm>
                <a:off x="423308" y="945664"/>
                <a:ext cx="5897481" cy="2343655"/>
              </a:xfrm>
              <a:prstGeom prst="rect">
                <a:avLst/>
              </a:prstGeom>
              <a:blipFill>
                <a:blip r:embed="rId4"/>
                <a:stretch>
                  <a:fillRect l="-517" r="-517"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930F007-26B1-DAE0-66D7-C25EDA3DEA0B}"/>
                  </a:ext>
                </a:extLst>
              </p:cNvPr>
              <p:cNvSpPr txBox="1"/>
              <p:nvPr/>
            </p:nvSpPr>
            <p:spPr>
              <a:xfrm>
                <a:off x="2118759" y="3282367"/>
                <a:ext cx="5802232" cy="496867"/>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𝑐</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𝑚</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Choice>
        <mc:Fallback xmlns="">
          <p:sp>
            <p:nvSpPr>
              <p:cNvPr id="12" name="TextBox 11">
                <a:extLst>
                  <a:ext uri="{FF2B5EF4-FFF2-40B4-BE49-F238E27FC236}">
                    <a16:creationId xmlns:a16="http://schemas.microsoft.com/office/drawing/2014/main" id="{B930F007-26B1-DAE0-66D7-C25EDA3DEA0B}"/>
                  </a:ext>
                </a:extLst>
              </p:cNvPr>
              <p:cNvSpPr txBox="1">
                <a:spLocks noRot="1" noChangeAspect="1" noMove="1" noResize="1" noEditPoints="1" noAdjustHandles="1" noChangeArrowheads="1" noChangeShapeType="1" noTextEdit="1"/>
              </p:cNvSpPr>
              <p:nvPr/>
            </p:nvSpPr>
            <p:spPr>
              <a:xfrm>
                <a:off x="2118759" y="3282367"/>
                <a:ext cx="5802232" cy="496867"/>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EEAC20B-00C8-D043-CF6E-CEBA10B15B90}"/>
              </a:ext>
            </a:extLst>
          </p:cNvPr>
          <p:cNvSpPr txBox="1"/>
          <p:nvPr/>
        </p:nvSpPr>
        <p:spPr>
          <a:xfrm>
            <a:off x="1078429" y="3800409"/>
            <a:ext cx="6987142" cy="496996"/>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b)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Từ</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câu</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 ta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thấy</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F6B6827-3A2F-5CEA-A9B7-E013B8B191AC}"/>
                  </a:ext>
                </a:extLst>
              </p:cNvPr>
              <p:cNvSpPr txBox="1"/>
              <p:nvPr/>
            </p:nvSpPr>
            <p:spPr>
              <a:xfrm>
                <a:off x="2980209" y="4349071"/>
                <a:ext cx="4940782" cy="496867"/>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  2,5 .  8=20</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𝑐</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𝑚</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Choice>
        <mc:Fallback xmlns="">
          <p:sp>
            <p:nvSpPr>
              <p:cNvPr id="14" name="TextBox 13">
                <a:extLst>
                  <a:ext uri="{FF2B5EF4-FFF2-40B4-BE49-F238E27FC236}">
                    <a16:creationId xmlns:a16="http://schemas.microsoft.com/office/drawing/2014/main" id="{DF6B6827-3A2F-5CEA-A9B7-E013B8B191AC}"/>
                  </a:ext>
                </a:extLst>
              </p:cNvPr>
              <p:cNvSpPr txBox="1">
                <a:spLocks noRot="1" noChangeAspect="1" noMove="1" noResize="1" noEditPoints="1" noAdjustHandles="1" noChangeArrowheads="1" noChangeShapeType="1" noTextEdit="1"/>
              </p:cNvSpPr>
              <p:nvPr/>
            </p:nvSpPr>
            <p:spPr>
              <a:xfrm>
                <a:off x="2980209" y="4349071"/>
                <a:ext cx="4940782" cy="49686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1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barn(inVertic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wipe(left)">
                                      <p:cBhvr>
                                        <p:cTn id="26" dur="500"/>
                                        <p:tgtEl>
                                          <p:spTgt spid="11">
                                            <p:txEl>
                                              <p:pRg st="2" end="2"/>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500"/>
                                        <p:tgtEl>
                                          <p:spTgt spid="1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500" b="1" kern="1200" noProof="0" dirty="0">
                <a:solidFill>
                  <a:srgbClr val="0070C0"/>
                </a:solidFill>
                <a:latin typeface="+mn-lt"/>
                <a:ea typeface="+mn-ea"/>
                <a:cs typeface="Arial" panose="020B0604020202020204" pitchFamily="34" charset="0"/>
              </a:rPr>
              <a:t>LUYỆN TẬP</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5400" b="1" i="0" u="none" strike="noStrike" kern="1200" cap="none" spc="0" normalizeH="0" baseline="0" noProof="0" dirty="0">
                <a:ln>
                  <a:solidFill>
                    <a:srgbClr val="BE664E"/>
                  </a:solidFill>
                </a:ln>
                <a:solidFill>
                  <a:srgbClr val="643325"/>
                </a:solidFill>
                <a:effectLst/>
                <a:uLnTx/>
                <a:uFillTx/>
                <a:latin typeface="Arial" panose="020B0604020202020204" pitchFamily="34" charset="0"/>
                <a:ea typeface="+mj-ea"/>
                <a:cs typeface="Arial" panose="020B0604020202020204" pitchFamily="34" charset="0"/>
                <a:sym typeface="Arial"/>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41" name="Picture 40">
            <a:extLst>
              <a:ext uri="{FF2B5EF4-FFF2-40B4-BE49-F238E27FC236}">
                <a16:creationId xmlns:a16="http://schemas.microsoft.com/office/drawing/2014/main" id="{9C9D0EF6-3ED4-A67C-78FD-CF35C9028581}"/>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31" name="Picture 30">
            <a:hlinkClick r:id="rId14"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2" name="Picture 31">
            <a:hlinkClick r:id="rId15"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34" name="Picture 33">
            <a:hlinkClick r:id="rId16"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35" name="Picture 34">
            <a:hlinkClick r:id="rId17" action="ppaction://hlinksldjump"/>
            <a:extLst>
              <a:ext uri="{FF2B5EF4-FFF2-40B4-BE49-F238E27FC236}">
                <a16:creationId xmlns:a16="http://schemas.microsoft.com/office/drawing/2014/main" id="{022C2FF9-88BA-8F0F-95A5-EB284F906233}"/>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4" name="Picture 43">
            <a:hlinkClick r:id="rId19"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8" name="Picture 12">
            <a:hlinkClick r:id="rId20" action="ppaction://hlinksldjump"/>
            <a:extLst>
              <a:ext uri="{FF2B5EF4-FFF2-40B4-BE49-F238E27FC236}">
                <a16:creationId xmlns:a16="http://schemas.microsoft.com/office/drawing/2014/main"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5615FDC2-5DAE-01DC-73AC-64601178DA19}"/>
                  </a:ext>
                </a:extLst>
              </p:cNvPr>
              <p:cNvSpPr/>
              <p:nvPr/>
            </p:nvSpPr>
            <p:spPr>
              <a:xfrm>
                <a:off x="1173100" y="1508000"/>
                <a:ext cx="6531401"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− 12</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 + 36 = (</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−6)2</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5615FDC2-5DAE-01DC-73AC-64601178DA19}"/>
                  </a:ext>
                </a:extLst>
              </p:cNvPr>
              <p:cNvSpPr>
                <a:spLocks noRot="1" noChangeAspect="1" noMove="1" noResize="1" noEditPoints="1" noAdjustHandles="1" noChangeArrowheads="1" noChangeShapeType="1" noTextEdit="1"/>
              </p:cNvSpPr>
              <p:nvPr/>
            </p:nvSpPr>
            <p:spPr>
              <a:xfrm>
                <a:off x="1173100" y="1508000"/>
                <a:ext cx="6531401" cy="604610"/>
              </a:xfrm>
              <a:prstGeom prst="roundRect">
                <a:avLst/>
              </a:prstGeom>
              <a:blipFill>
                <a:blip r:embed="rId2"/>
                <a:stretch>
                  <a:fillRect l="-746" b="-6000"/>
                </a:stretch>
              </a:blipFill>
              <a:ln w="12700" cap="flat" cmpd="sng" algn="ctr">
                <a:noFill/>
                <a:prstDash val="solid"/>
                <a:miter lim="800000"/>
              </a:ln>
              <a:effectLst/>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699" flipH="1">
            <a:off x="-1761962" y="3045816"/>
            <a:ext cx="6517945" cy="3951504"/>
          </a:xfrm>
          <a:prstGeom prst="rect">
            <a:avLst/>
          </a:prstGeom>
        </p:spPr>
      </p:pic>
      <p:pic>
        <p:nvPicPr>
          <p:cNvPr id="7" name="Picture 6">
            <a:hlinkClick r:id="rId11"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2"/>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9237" y="3208471"/>
            <a:ext cx="1192622" cy="1670924"/>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2DE8C9A0-C97A-624C-3AC8-AB9E1DACB141}"/>
                  </a:ext>
                </a:extLst>
              </p:cNvPr>
              <p:cNvSpPr/>
              <p:nvPr/>
            </p:nvSpPr>
            <p:spPr>
              <a:xfrm>
                <a:off x="1171311" y="302267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+ 10</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 + 25 = (</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+5)2 </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2DE8C9A0-C97A-624C-3AC8-AB9E1DACB141}"/>
                  </a:ext>
                </a:extLst>
              </p:cNvPr>
              <p:cNvSpPr>
                <a:spLocks noRot="1" noChangeAspect="1" noMove="1" noResize="1" noEditPoints="1" noAdjustHandles="1" noChangeArrowheads="1" noChangeShapeType="1" noTextEdit="1"/>
              </p:cNvSpPr>
              <p:nvPr/>
            </p:nvSpPr>
            <p:spPr>
              <a:xfrm>
                <a:off x="1171311" y="3022673"/>
                <a:ext cx="6531398" cy="604610"/>
              </a:xfrm>
              <a:prstGeom prst="roundRect">
                <a:avLst/>
              </a:prstGeom>
              <a:blipFill>
                <a:blip r:embed="rId15"/>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A6FA1030-51E3-541C-FC12-EAD4A26C1059}"/>
                  </a:ext>
                </a:extLst>
              </p:cNvPr>
              <p:cNvSpPr/>
              <p:nvPr/>
            </p:nvSpPr>
            <p:spPr>
              <a:xfrm>
                <a:off x="1171311" y="2265336"/>
                <a:ext cx="6531399"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9</m:t>
                    </m:r>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− 12</m:t>
                    </m:r>
                    <m:r>
                      <a:rPr lang="fr-FR" sz="2200" i="1" dirty="0">
                        <a:latin typeface="Cambria Math" panose="02040503050406030204" pitchFamily="18" charset="0"/>
                        <a:ea typeface="Times New Roman" panose="02020603050405020304" pitchFamily="18" charset="0"/>
                      </a:rPr>
                      <m:t>𝑥𝑦</m:t>
                    </m:r>
                    <m:r>
                      <a:rPr lang="fr-FR" sz="2200" i="1" dirty="0">
                        <a:latin typeface="Cambria Math" panose="02040503050406030204" pitchFamily="18" charset="0"/>
                        <a:ea typeface="Times New Roman" panose="02020603050405020304" pitchFamily="18" charset="0"/>
                      </a:rPr>
                      <m:t> + 4</m:t>
                    </m:r>
                    <m:r>
                      <a:rPr lang="fr-FR" sz="2200" i="1" dirty="0">
                        <a:latin typeface="Cambria Math" panose="02040503050406030204" pitchFamily="18" charset="0"/>
                        <a:ea typeface="Times New Roman" panose="02020603050405020304" pitchFamily="18" charset="0"/>
                      </a:rPr>
                      <m:t>𝑦</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(3</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𝑦</m:t>
                    </m:r>
                    <m:r>
                      <a:rPr lang="fr-FR" sz="2200" i="1" dirty="0">
                        <a:latin typeface="Cambria Math" panose="02040503050406030204" pitchFamily="18" charset="0"/>
                        <a:ea typeface="Times New Roman" panose="02020603050405020304" pitchFamily="18" charset="0"/>
                      </a:rPr>
                      <m:t>)2</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5" name="Đáp án sai 1">
                <a:extLst>
                  <a:ext uri="{FF2B5EF4-FFF2-40B4-BE49-F238E27FC236}">
                    <a16:creationId xmlns:a16="http://schemas.microsoft.com/office/drawing/2014/main" id="{A6FA1030-51E3-541C-FC12-EAD4A26C1059}"/>
                  </a:ext>
                </a:extLst>
              </p:cNvPr>
              <p:cNvSpPr>
                <a:spLocks noRot="1" noChangeAspect="1" noMove="1" noResize="1" noEditPoints="1" noAdjustHandles="1" noChangeArrowheads="1" noChangeShapeType="1" noTextEdit="1"/>
              </p:cNvSpPr>
              <p:nvPr/>
            </p:nvSpPr>
            <p:spPr>
              <a:xfrm>
                <a:off x="1171311" y="2265336"/>
                <a:ext cx="6531399" cy="604610"/>
              </a:xfrm>
              <a:prstGeom prst="roundRect">
                <a:avLst/>
              </a:prstGeom>
              <a:blipFill>
                <a:blip r:embed="rId16"/>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372D6353-AD85-8B42-B496-6678D68673E2}"/>
                  </a:ext>
                </a:extLst>
              </p:cNvPr>
              <p:cNvSpPr/>
              <p:nvPr/>
            </p:nvSpPr>
            <p:spPr>
              <a:xfrm>
                <a:off x="1171310" y="376428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a:t>
                </a:r>
                <a:r>
                  <a:rPr lang="fr-FR" sz="2400" dirty="0">
                    <a:latin typeface="Times New Roman" panose="02020603050405020304" pitchFamily="18" charset="0"/>
                    <a:ea typeface="Times New Roman" panose="02020603050405020304" pitchFamily="18" charset="0"/>
                  </a:rPr>
                  <a:t>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m:t>
                    </m:r>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𝑥𝑦</m:t>
                    </m:r>
                    <m:r>
                      <a:rPr lang="fr-FR" sz="2200" i="1" dirty="0">
                        <a:latin typeface="Cambria Math" panose="02040503050406030204" pitchFamily="18" charset="0"/>
                        <a:ea typeface="Times New Roman" panose="02020603050405020304" pitchFamily="18" charset="0"/>
                      </a:rPr>
                      <m:t> − </m:t>
                    </m:r>
                    <m:r>
                      <a:rPr lang="fr-FR" sz="2200" i="1" dirty="0">
                        <a:latin typeface="Cambria Math" panose="02040503050406030204" pitchFamily="18" charset="0"/>
                        <a:ea typeface="Times New Roman" panose="02020603050405020304" pitchFamily="18" charset="0"/>
                      </a:rPr>
                      <m:t>𝑦</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𝑦</m:t>
                    </m:r>
                    <m:r>
                      <a:rPr lang="fr-FR" sz="2200" i="1" dirty="0">
                        <a:latin typeface="Cambria Math" panose="02040503050406030204" pitchFamily="18" charset="0"/>
                        <a:ea typeface="Times New Roman" panose="02020603050405020304" pitchFamily="18" charset="0"/>
                      </a:rPr>
                      <m:t>)2 </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6" name="Đáp án sai 1">
                <a:extLst>
                  <a:ext uri="{FF2B5EF4-FFF2-40B4-BE49-F238E27FC236}">
                    <a16:creationId xmlns:a16="http://schemas.microsoft.com/office/drawing/2014/main" id="{372D6353-AD85-8B42-B496-6678D68673E2}"/>
                  </a:ext>
                </a:extLst>
              </p:cNvPr>
              <p:cNvSpPr>
                <a:spLocks noRot="1" noChangeAspect="1" noMove="1" noResize="1" noEditPoints="1" noAdjustHandles="1" noChangeArrowheads="1" noChangeShapeType="1" noTextEdit="1"/>
              </p:cNvSpPr>
              <p:nvPr/>
            </p:nvSpPr>
            <p:spPr>
              <a:xfrm>
                <a:off x="1171310" y="3764283"/>
                <a:ext cx="6531398" cy="604610"/>
              </a:xfrm>
              <a:prstGeom prst="roundRect">
                <a:avLst/>
              </a:prstGeom>
              <a:blipFill>
                <a:blip r:embed="rId17"/>
                <a:stretch>
                  <a:fillRect l="-746" b="-7071"/>
                </a:stretch>
              </a:blipFill>
              <a:ln w="12700" cap="flat" cmpd="sng" algn="ctr">
                <a:noFill/>
                <a:prstDash val="solid"/>
                <a:miter lim="800000"/>
              </a:ln>
              <a:effectLst/>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A6A8ADF2-3762-1664-9D3E-3D2230AA262A}"/>
              </a:ext>
            </a:extLst>
          </p:cNvPr>
          <p:cNvSpPr/>
          <p:nvPr/>
        </p:nvSpPr>
        <p:spPr>
          <a:xfrm>
            <a:off x="500961" y="449509"/>
            <a:ext cx="8139793" cy="8143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hỏi</a:t>
            </a:r>
            <a:r>
              <a:rPr kumimoji="0" lang="en-US"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1:</a:t>
            </a:r>
            <a:r>
              <a:rPr kumimoji="0" lang="en-US" sz="26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Chọn câu sai</a:t>
            </a:r>
            <a:endParaRPr kumimoji="0" lang="en-US"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1728F394-2715-18DC-B977-79A6B035E6DB}"/>
                  </a:ext>
                </a:extLst>
              </p:cNvPr>
              <p:cNvSpPr/>
              <p:nvPr/>
            </p:nvSpPr>
            <p:spPr>
              <a:xfrm>
                <a:off x="1171310" y="3759153"/>
                <a:ext cx="6531398" cy="604610"/>
              </a:xfrm>
              <a:prstGeom prst="roundRect">
                <a:avLst/>
              </a:prstGeom>
              <a:solidFill>
                <a:srgbClr val="A6FD83"/>
              </a:solidFill>
              <a:ln w="12700" cap="flat" cmpd="sng" algn="ctr">
                <a:noFill/>
                <a:prstDash val="solid"/>
                <a:miter lim="800000"/>
              </a:ln>
              <a:effectLst/>
            </p:spPr>
            <p:txBody>
              <a:bodyPr rtlCol="0" anchor="ctr"/>
              <a:lstStyle/>
              <a:p>
                <a:pPr lvl="0" algn="just" defTabSz="1028752">
                  <a:buClrTx/>
                  <a:defRPr/>
                </a:pPr>
                <a:r>
                  <a:rPr lang="en-US" sz="2200" noProof="1">
                    <a:solidFill>
                      <a:prstClr val="black"/>
                    </a:solidFill>
                    <a:latin typeface="Arial" panose="020B0604020202020204" pitchFamily="34" charset="0"/>
                    <a:cs typeface="Arial" panose="020B0604020202020204" pitchFamily="34" charset="0"/>
                  </a:rPr>
                  <a:t>D.</a:t>
                </a:r>
                <a:r>
                  <a:rPr lang="fr-FR" sz="2400" dirty="0">
                    <a:latin typeface="Times New Roman" panose="02020603050405020304" pitchFamily="18" charset="0"/>
                    <a:ea typeface="Times New Roman" panose="02020603050405020304" pitchFamily="18" charset="0"/>
                  </a:rPr>
                  <a:t> </a:t>
                </a:r>
                <a14:m>
                  <m:oMath xmlns:m="http://schemas.openxmlformats.org/officeDocument/2006/math">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𝑥𝑦</m:t>
                    </m:r>
                    <m:r>
                      <a:rPr lang="fr-FR" sz="2200" i="1" dirty="0">
                        <a:latin typeface="Cambria Math" panose="02040503050406030204" pitchFamily="18" charset="0"/>
                        <a:ea typeface="Times New Roman" panose="02020603050405020304" pitchFamily="18" charset="0"/>
                      </a:rPr>
                      <m:t> − </m:t>
                    </m:r>
                    <m:r>
                      <a:rPr lang="fr-FR" sz="2200" i="1" dirty="0">
                        <a:latin typeface="Cambria Math" panose="02040503050406030204" pitchFamily="18" charset="0"/>
                        <a:ea typeface="Times New Roman" panose="02020603050405020304" pitchFamily="18" charset="0"/>
                      </a:rPr>
                      <m:t>𝑦</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m:t>
                    </m:r>
                    <m:sSup>
                      <m:sSupPr>
                        <m:ctrlPr>
                          <a:rPr lang="en-US" sz="2200" b="0" i="1" dirty="0" smtClean="0">
                            <a:latin typeface="Cambria Math" panose="02040503050406030204" pitchFamily="18" charset="0"/>
                            <a:ea typeface="Times New Roman" panose="02020603050405020304" pitchFamily="18" charset="0"/>
                          </a:rPr>
                        </m:ctrlPr>
                      </m:sSupPr>
                      <m:e>
                        <m:d>
                          <m:dPr>
                            <m:ctrlPr>
                              <a:rPr lang="fr-FR" sz="2200" i="1" dirty="0">
                                <a:latin typeface="Cambria Math" panose="02040503050406030204" pitchFamily="18" charset="0"/>
                                <a:ea typeface="Times New Roman" panose="02020603050405020304" pitchFamily="18" charset="0"/>
                              </a:rPr>
                            </m:ctrlPr>
                          </m:dPr>
                          <m:e>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𝑦</m:t>
                            </m:r>
                          </m:e>
                        </m:d>
                      </m:e>
                      <m:sup>
                        <m:r>
                          <a:rPr lang="en-US" sz="2200" b="0" i="1" dirty="0" smtClean="0">
                            <a:latin typeface="Cambria Math" panose="02040503050406030204" pitchFamily="18" charset="0"/>
                            <a:ea typeface="Times New Roman" panose="02020603050405020304" pitchFamily="18" charset="0"/>
                          </a:rPr>
                          <m:t>2</m:t>
                        </m:r>
                      </m:sup>
                    </m:sSup>
                    <m:r>
                      <a:rPr lang="fr-FR" sz="2200" i="1" dirty="0">
                        <a:latin typeface="Cambria Math" panose="02040503050406030204" pitchFamily="18" charset="0"/>
                        <a:ea typeface="Times New Roman" panose="02020603050405020304" pitchFamily="18" charset="0"/>
                      </a:rPr>
                      <m:t> </m:t>
                    </m:r>
                  </m:oMath>
                </a14:m>
                <a:endParaRPr lang="vi-VN" sz="2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id="{1728F394-2715-18DC-B977-79A6B035E6DB}"/>
                  </a:ext>
                </a:extLst>
              </p:cNvPr>
              <p:cNvSpPr>
                <a:spLocks noRot="1" noChangeAspect="1" noMove="1" noResize="1" noEditPoints="1" noAdjustHandles="1" noChangeArrowheads="1" noChangeShapeType="1" noTextEdit="1"/>
              </p:cNvSpPr>
              <p:nvPr/>
            </p:nvSpPr>
            <p:spPr>
              <a:xfrm>
                <a:off x="1171310" y="3759153"/>
                <a:ext cx="6531398" cy="604610"/>
              </a:xfrm>
              <a:prstGeom prst="roundRect">
                <a:avLst/>
              </a:prstGeom>
              <a:blipFill>
                <a:blip r:embed="rId18"/>
                <a:stretch>
                  <a:fillRect l="-746" b="-7071"/>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5" grpId="0" animBg="1"/>
      <p:bldP spid="16" grpId="0" animBg="1"/>
      <p:bldP spid="18"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hỏi</a:t>
                </a: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2:</a:t>
                </a:r>
              </a:p>
              <a:p>
                <a:pPr lvl="0" algn="ctr" defTabSz="685800">
                  <a:lnSpc>
                    <a:spcPct val="150000"/>
                  </a:lnSpc>
                  <a:buClrTx/>
                </a:pP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64 − </m:t>
                    </m:r>
                    <m:r>
                      <a:rPr lang="fr-F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r>
                      <a:rPr lang="fr-F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2 </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+ 2</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𝑎𝑏</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 </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𝑏</m:t>
                    </m:r>
                    <m:r>
                      <a:rPr lang="fr-F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endParaRPr kumimoji="0" lang="en-US" sz="2400" b="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3077655"/>
            <a:ext cx="1613942" cy="2065845"/>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60533EEE-7EF3-D54B-B9F7-C9D90D4ABBD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a:t>
                </a:r>
                <a14:m>
                  <m:oMath xmlns:m="http://schemas.openxmlformats.org/officeDocument/2006/math">
                    <m:r>
                      <a:rPr lang="pt-BR" sz="1800" i="1" dirty="0" smtClean="0">
                        <a:latin typeface="Cambria Math" panose="02040503050406030204" pitchFamily="18" charset="0"/>
                        <a:ea typeface="Times New Roman" panose="02020603050405020304" pitchFamily="18" charset="0"/>
                        <a:cs typeface="Arial" panose="020B0604020202020204" pitchFamily="34" charset="0"/>
                      </a:rPr>
                      <m:t>(6+</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)(5 –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60533EEE-7EF3-D54B-B9F7-C9D90D4ABBD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8BDCCCD0-A391-2F0D-1287-B6EEF9AC87F4}"/>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5A1CF2D4-48A3-8138-5701-57E1FE0879DE}"/>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a:t>
                </a:r>
                <a14:m>
                  <m:oMath xmlns:m="http://schemas.openxmlformats.org/officeDocument/2006/math">
                    <m:r>
                      <a:rPr lang="pt-BR" sz="1800" i="1"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5A1CF2D4-48A3-8138-5701-57E1FE0879DE}"/>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9D4494D-6496-1DC1-CC3F-E831FF25AA19}"/>
                  </a:ext>
                </a:extLst>
              </p:cNvPr>
              <p:cNvSpPr/>
              <p:nvPr/>
            </p:nvSpPr>
            <p:spPr>
              <a:xfrm>
                <a:off x="4894563" y="2219637"/>
                <a:ext cx="2808146" cy="858018"/>
              </a:xfrm>
              <a:prstGeom prst="roundRect">
                <a:avLst/>
              </a:prstGeom>
              <a:solidFill>
                <a:sysClr val="window" lastClr="FFFFFF"/>
              </a:solidFill>
              <a:ln w="12700" cap="flat" cmpd="sng" algn="ctr">
                <a:noFill/>
                <a:prstDash val="solid"/>
                <a:miter lim="800000"/>
              </a:ln>
              <a:effectLst/>
            </p:spPr>
            <p:txBody>
              <a:bodyPr rtlCol="0" anchor="ctr"/>
              <a:lstStyle/>
              <a:p>
                <a:pPr algn="ctr">
                  <a:spcBef>
                    <a:spcPts val="600"/>
                  </a:spcBef>
                  <a:spcAft>
                    <a:spcPts val="300"/>
                  </a:spcAft>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)(5 – </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kern="100"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m:t>
                    </m:r>
                    <m:r>
                      <a:rPr lang="en-US" sz="1800" b="0" i="1" kern="100"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kern="100" dirty="0" smtClean="0">
                        <a:latin typeface="Cambria Math" panose="02040503050406030204" pitchFamily="18" charset="0"/>
                        <a:ea typeface="Times New Roman" panose="02020603050405020304" pitchFamily="18" charset="0"/>
                        <a:cs typeface="Arial" panose="020B0604020202020204" pitchFamily="34" charset="0"/>
                      </a:rPr>
                      <m:t>)</m:t>
                    </m:r>
                  </m:oMath>
                </a14:m>
                <a:endParaRPr lang="en-US" sz="1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9D4494D-6496-1DC1-CC3F-E831FF25AA19}"/>
                  </a:ext>
                </a:extLst>
              </p:cNvPr>
              <p:cNvSpPr>
                <a:spLocks noRot="1" noChangeAspect="1" noMove="1" noResize="1" noEditPoints="1" noAdjustHandles="1" noChangeArrowheads="1" noChangeShapeType="1" noTextEdit="1"/>
              </p:cNvSpPr>
              <p:nvPr/>
            </p:nvSpPr>
            <p:spPr>
              <a:xfrm>
                <a:off x="4894563" y="2219637"/>
                <a:ext cx="2808146" cy="858018"/>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BBE79D13-3B91-E2BE-1B36-CE40ECFC0321}"/>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a:t>
                </a:r>
                <a14:m>
                  <m:oMath xmlns:m="http://schemas.openxmlformats.org/officeDocument/2006/math">
                    <m:r>
                      <a:rPr lang="pt-BR" sz="1800" i="1"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)(5 –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Đáp án sai 1">
                <a:extLst>
                  <a:ext uri="{FF2B5EF4-FFF2-40B4-BE49-F238E27FC236}">
                    <a16:creationId xmlns:a16="http://schemas.microsoft.com/office/drawing/2014/main" id="{BBE79D13-3B91-E2BE-1B36-CE40ECFC0321}"/>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D129776-EA53-07AD-5FF7-046F4803AA09}"/>
                  </a:ext>
                </a:extLst>
              </p:cNvPr>
              <p:cNvSpPr/>
              <p:nvPr/>
            </p:nvSpPr>
            <p:spPr>
              <a:xfrm>
                <a:off x="4894563" y="3394089"/>
                <a:ext cx="2813220"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1800" noProof="1">
                    <a:solidFill>
                      <a:prstClr val="black"/>
                    </a:solidFill>
                    <a:latin typeface="Arial" panose="020B0604020202020204" pitchFamily="34" charset="0"/>
                    <a:cs typeface="Arial" panose="020B0604020202020204" pitchFamily="34" charset="0"/>
                  </a:rPr>
                  <a:t>D.</a:t>
                </a:r>
                <a14:m>
                  <m:oMath xmlns:m="http://schemas.openxmlformats.org/officeDocument/2006/math">
                    <m:r>
                      <a:rPr lang="pt-BR" sz="1800" i="1" dirty="0">
                        <a:latin typeface="Cambria Math" panose="02040503050406030204" pitchFamily="18" charset="0"/>
                        <a:ea typeface="Times New Roman" panose="02020603050405020304" pitchFamily="18" charset="0"/>
                        <a:cs typeface="Arial" panose="020B0604020202020204" pitchFamily="34" charset="0"/>
                      </a:rPr>
                      <m:t>(5+</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en-US"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en-US"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pt-BR" sz="1800" i="1" dirty="0">
                        <a:latin typeface="Cambria Math" panose="02040503050406030204" pitchFamily="18" charset="0"/>
                        <a:ea typeface="Times New Roman" panose="02020603050405020304" pitchFamily="18" charset="0"/>
                        <a:cs typeface="Arial" panose="020B0604020202020204" pitchFamily="34" charset="0"/>
                      </a:rPr>
                      <m:t>)(5 – </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pt-BR" sz="1800" i="1" dirty="0">
                        <a:latin typeface="Cambria Math" panose="02040503050406030204" pitchFamily="18" charset="0"/>
                        <a:ea typeface="Times New Roman" panose="02020603050405020304" pitchFamily="18" charset="0"/>
                        <a:cs typeface="Arial" panose="020B0604020202020204" pitchFamily="34" charset="0"/>
                      </a:rPr>
                      <m:t>)</m:t>
                    </m:r>
                  </m:oMath>
                </a14:m>
                <a:endParaRPr lang="vi-VN" sz="18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D129776-EA53-07AD-5FF7-046F4803AA09}"/>
                  </a:ext>
                </a:extLst>
              </p:cNvPr>
              <p:cNvSpPr>
                <a:spLocks noRot="1" noChangeAspect="1" noMove="1" noResize="1" noEditPoints="1" noAdjustHandles="1" noChangeArrowheads="1" noChangeShapeType="1" noTextEdit="1"/>
              </p:cNvSpPr>
              <p:nvPr/>
            </p:nvSpPr>
            <p:spPr>
              <a:xfrm>
                <a:off x="4894563" y="3394089"/>
                <a:ext cx="2813220"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600" b="0" i="0" u="none" strike="noStrike" kern="1200" cap="none" spc="0" normalizeH="0" baseline="0" noProof="1">
                    <a:ln>
                      <a:noFill/>
                    </a:ln>
                    <a:solidFill>
                      <a:prstClr val="black"/>
                    </a:solidFill>
                    <a:effectLst/>
                    <a:uLnTx/>
                    <a:uFillTx/>
                    <a:cs typeface="Arial" panose="020B0604020202020204" pitchFamily="34" charset="0"/>
                    <a:sym typeface="Arial"/>
                  </a:rPr>
                  <a:t>Câu hỏi</a:t>
                </a:r>
                <a:r>
                  <a:rPr kumimoji="0" lang="en-US" sz="2600" b="0" i="0" u="none" strike="noStrike" kern="1200" cap="none" spc="0" normalizeH="0" baseline="0" noProof="1">
                    <a:ln>
                      <a:noFill/>
                    </a:ln>
                    <a:solidFill>
                      <a:prstClr val="black"/>
                    </a:solidFill>
                    <a:effectLst/>
                    <a:uLnTx/>
                    <a:uFillTx/>
                    <a:cs typeface="Arial" panose="020B0604020202020204" pitchFamily="34" charset="0"/>
                    <a:sym typeface="Arial"/>
                  </a:rPr>
                  <a:t> </a:t>
                </a:r>
                <a:r>
                  <a:rPr kumimoji="0" lang="en-US" sz="2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3:</a:t>
                </a:r>
                <a:r>
                  <a:rPr kumimoji="0" lang="en-US" sz="26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Giá trị của biểu thức </a:t>
                </a:r>
              </a:p>
              <a:p>
                <a:pPr marL="0" marR="0" lvl="0" indent="0" algn="ctr" defTabSz="685800" rtl="0" eaLnBrk="1" fontAlgn="auto" latinLnBrk="0" hangingPunct="1">
                  <a:lnSpc>
                    <a:spcPct val="150000"/>
                  </a:lnSpc>
                  <a:spcBef>
                    <a:spcPts val="0"/>
                  </a:spcBef>
                  <a:spcAft>
                    <a:spcPts val="0"/>
                  </a:spcAft>
                  <a:buClrTx/>
                  <a:buSzTx/>
                  <a:buFont typeface="Arial"/>
                  <a:buNone/>
                  <a:tabLst/>
                  <a:defRPr/>
                </a:pPr>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B = </a:t>
                </a:r>
                <a14:m>
                  <m:oMath xmlns:m="http://schemas.openxmlformats.org/officeDocument/2006/math">
                    <m:r>
                      <a:rPr lang="pt-BR" sz="2600" i="1" dirty="0" smtClean="0">
                        <a:solidFill>
                          <a:srgbClr val="000000"/>
                        </a:solidFill>
                        <a:latin typeface="Cambria Math" panose="02040503050406030204" pitchFamily="18" charset="0"/>
                        <a:ea typeface="Calibri" panose="020F0502020204030204" pitchFamily="34" charset="0"/>
                      </a:rPr>
                      <m:t>𝑦</m:t>
                    </m:r>
                    <m:r>
                      <a:rPr lang="pt-BR" sz="2600" i="1" baseline="30000" dirty="0">
                        <a:solidFill>
                          <a:srgbClr val="000000"/>
                        </a:solidFill>
                        <a:latin typeface="Cambria Math" panose="02040503050406030204" pitchFamily="18" charset="0"/>
                        <a:ea typeface="Calibri" panose="020F0502020204030204" pitchFamily="34" charset="0"/>
                      </a:rPr>
                      <m:t>3 </m:t>
                    </m:r>
                    <m:r>
                      <a:rPr lang="pt-BR" sz="2600" i="1" dirty="0">
                        <a:solidFill>
                          <a:srgbClr val="000000"/>
                        </a:solidFill>
                        <a:latin typeface="Cambria Math" panose="02040503050406030204" pitchFamily="18" charset="0"/>
                        <a:ea typeface="Calibri" panose="020F0502020204030204" pitchFamily="34" charset="0"/>
                      </a:rPr>
                      <m:t>+ </m:t>
                    </m:r>
                    <m:r>
                      <a:rPr lang="pt-BR" sz="2600" i="1" dirty="0">
                        <a:solidFill>
                          <a:srgbClr val="000000"/>
                        </a:solidFill>
                        <a:latin typeface="Cambria Math" panose="02040503050406030204" pitchFamily="18" charset="0"/>
                        <a:ea typeface="Calibri" panose="020F0502020204030204" pitchFamily="34" charset="0"/>
                      </a:rPr>
                      <m:t>𝑥𝑦</m:t>
                    </m:r>
                    <m:r>
                      <a:rPr lang="pt-BR" sz="2600" i="1" baseline="30000" dirty="0">
                        <a:solidFill>
                          <a:srgbClr val="000000"/>
                        </a:solidFill>
                        <a:latin typeface="Cambria Math" panose="02040503050406030204" pitchFamily="18" charset="0"/>
                        <a:ea typeface="Calibri" panose="020F0502020204030204" pitchFamily="34" charset="0"/>
                      </a:rPr>
                      <m:t>2</m:t>
                    </m:r>
                    <m:r>
                      <a:rPr lang="pt-BR" sz="2600" i="1" dirty="0">
                        <a:solidFill>
                          <a:srgbClr val="000000"/>
                        </a:solidFill>
                        <a:latin typeface="Cambria Math" panose="02040503050406030204" pitchFamily="18" charset="0"/>
                        <a:ea typeface="Calibri" panose="020F0502020204030204" pitchFamily="34" charset="0"/>
                      </a:rPr>
                      <m:t> − </m:t>
                    </m:r>
                    <m:r>
                      <a:rPr lang="pt-BR" sz="2600" i="1" dirty="0">
                        <a:solidFill>
                          <a:srgbClr val="000000"/>
                        </a:solidFill>
                        <a:latin typeface="Cambria Math" panose="02040503050406030204" pitchFamily="18" charset="0"/>
                        <a:ea typeface="Calibri" panose="020F0502020204030204" pitchFamily="34" charset="0"/>
                      </a:rPr>
                      <m:t>𝑥</m:t>
                    </m:r>
                    <m:r>
                      <a:rPr lang="pt-BR" sz="2600" i="1" baseline="30000" dirty="0">
                        <a:solidFill>
                          <a:srgbClr val="000000"/>
                        </a:solidFill>
                        <a:latin typeface="Cambria Math" panose="02040503050406030204" pitchFamily="18" charset="0"/>
                        <a:ea typeface="Calibri" panose="020F0502020204030204" pitchFamily="34" charset="0"/>
                      </a:rPr>
                      <m:t>2</m:t>
                    </m:r>
                    <m:r>
                      <a:rPr lang="pt-BR" sz="2600" i="1" dirty="0">
                        <a:solidFill>
                          <a:srgbClr val="000000"/>
                        </a:solidFill>
                        <a:latin typeface="Cambria Math" panose="02040503050406030204" pitchFamily="18" charset="0"/>
                        <a:ea typeface="Calibri" panose="020F0502020204030204" pitchFamily="34" charset="0"/>
                      </a:rPr>
                      <m:t>𝑦</m:t>
                    </m:r>
                    <m:r>
                      <a:rPr lang="pt-BR" sz="2600" i="1" dirty="0">
                        <a:solidFill>
                          <a:srgbClr val="000000"/>
                        </a:solidFill>
                        <a:latin typeface="Cambria Math" panose="02040503050406030204" pitchFamily="18" charset="0"/>
                        <a:ea typeface="Calibri" panose="020F0502020204030204" pitchFamily="34" charset="0"/>
                      </a:rPr>
                      <m:t> − </m:t>
                    </m:r>
                    <m:r>
                      <a:rPr lang="pt-BR" sz="2600" i="1" dirty="0">
                        <a:solidFill>
                          <a:srgbClr val="000000"/>
                        </a:solidFill>
                        <a:latin typeface="Cambria Math" panose="02040503050406030204" pitchFamily="18" charset="0"/>
                        <a:ea typeface="Calibri" panose="020F0502020204030204" pitchFamily="34" charset="0"/>
                      </a:rPr>
                      <m:t>𝑥</m:t>
                    </m:r>
                    <m:r>
                      <a:rPr lang="pt-BR" sz="2600" i="1" baseline="30000" dirty="0">
                        <a:solidFill>
                          <a:srgbClr val="000000"/>
                        </a:solidFill>
                        <a:latin typeface="Cambria Math" panose="02040503050406030204" pitchFamily="18" charset="0"/>
                        <a:ea typeface="Calibri" panose="020F0502020204030204" pitchFamily="34" charset="0"/>
                      </a:rPr>
                      <m:t>3</m:t>
                    </m:r>
                    <m:r>
                      <a:rPr lang="pt-BR" sz="2600" i="1" dirty="0">
                        <a:solidFill>
                          <a:srgbClr val="000000"/>
                        </a:solidFill>
                        <a:latin typeface="Cambria Math" panose="02040503050406030204" pitchFamily="18" charset="0"/>
                        <a:ea typeface="Calibri" panose="020F0502020204030204" pitchFamily="34" charset="0"/>
                      </a:rPr>
                      <m:t> </m:t>
                    </m:r>
                  </m:oMath>
                </a14:m>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tại </a:t>
                </a:r>
                <a14:m>
                  <m:oMath xmlns:m="http://schemas.openxmlformats.org/officeDocument/2006/math">
                    <m:r>
                      <a:rPr lang="pt-BR" sz="2600" i="1" dirty="0" smtClean="0">
                        <a:solidFill>
                          <a:srgbClr val="000000"/>
                        </a:solidFill>
                        <a:latin typeface="Cambria Math" panose="02040503050406030204" pitchFamily="18" charset="0"/>
                        <a:ea typeface="Calibri" panose="020F0502020204030204" pitchFamily="34" charset="0"/>
                      </a:rPr>
                      <m:t>𝑥</m:t>
                    </m:r>
                    <m:r>
                      <a:rPr lang="pt-BR" sz="2600" i="1" dirty="0" smtClean="0">
                        <a:solidFill>
                          <a:srgbClr val="000000"/>
                        </a:solidFill>
                        <a:latin typeface="Cambria Math" panose="02040503050406030204" pitchFamily="18" charset="0"/>
                        <a:ea typeface="Calibri" panose="020F0502020204030204" pitchFamily="34" charset="0"/>
                      </a:rPr>
                      <m:t>=6,75 ; </m:t>
                    </m:r>
                    <m:r>
                      <a:rPr lang="pt-BR" sz="2600" i="1" dirty="0" smtClean="0">
                        <a:solidFill>
                          <a:srgbClr val="000000"/>
                        </a:solidFill>
                        <a:latin typeface="Cambria Math" panose="02040503050406030204" pitchFamily="18" charset="0"/>
                        <a:ea typeface="Calibri" panose="020F0502020204030204" pitchFamily="34" charset="0"/>
                      </a:rPr>
                      <m:t>𝑦</m:t>
                    </m:r>
                    <m:r>
                      <a:rPr lang="pt-BR" sz="2600" i="1" dirty="0" smtClean="0">
                        <a:solidFill>
                          <a:srgbClr val="000000"/>
                        </a:solidFill>
                        <a:latin typeface="Cambria Math" panose="02040503050406030204" pitchFamily="18" charset="0"/>
                        <a:ea typeface="Calibri" panose="020F0502020204030204" pitchFamily="34" charset="0"/>
                      </a:rPr>
                      <m:t>=3,25</m:t>
                    </m:r>
                  </m:oMath>
                </a14:m>
                <a:endParaRPr kumimoji="0" lang="en-US" sz="2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b="-5668"/>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4651" y="3180996"/>
            <a:ext cx="1382360" cy="1953866"/>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F451D9A9-5E15-BDFD-1271-8F4EBB715FCE}"/>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−350</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F451D9A9-5E15-BDFD-1271-8F4EBB715FCE}"/>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B573D4E0-A363-B786-1D77-E42A6102E323}"/>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1E4079C-FF64-F0AD-92A1-8F5E477B34D2}"/>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61E4079C-FF64-F0AD-92A1-8F5E477B34D2}"/>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1">
                <a:extLst>
                  <a:ext uri="{FF2B5EF4-FFF2-40B4-BE49-F238E27FC236}">
                    <a16:creationId xmlns:a16="http://schemas.microsoft.com/office/drawing/2014/main" id="{C6B608DB-DA94-4AAF-B03E-98FCC37DD1E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350</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 name="Đáp án sai 1">
                <a:extLst>
                  <a:ext uri="{FF2B5EF4-FFF2-40B4-BE49-F238E27FC236}">
                    <a16:creationId xmlns:a16="http://schemas.microsoft.com/office/drawing/2014/main" id="{C6B608DB-DA94-4AAF-B03E-98FCC37DD1E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57B2BD6A-AE66-9145-EF24-4F0D51EA74AA}"/>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−35</m:t>
                    </m:r>
                  </m:oMath>
                </a14:m>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Đáp án sai 1">
                <a:extLst>
                  <a:ext uri="{FF2B5EF4-FFF2-40B4-BE49-F238E27FC236}">
                    <a16:creationId xmlns:a16="http://schemas.microsoft.com/office/drawing/2014/main" id="{57B2BD6A-AE66-9145-EF24-4F0D51EA74AA}"/>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EEC76957-F287-ABE6-519F-A78BABD1EFDD}"/>
                  </a:ext>
                </a:extLst>
              </p:cNvPr>
              <p:cNvSpPr/>
              <p:nvPr/>
            </p:nvSpPr>
            <p:spPr>
              <a:xfrm>
                <a:off x="4894563" y="2219637"/>
                <a:ext cx="2808146" cy="833303"/>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4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noProof="1">
                        <a:solidFill>
                          <a:prstClr val="black"/>
                        </a:solidFill>
                        <a:latin typeface="Cambria Math" panose="02040503050406030204" pitchFamily="18" charset="0"/>
                        <a:cs typeface="Arial" panose="020B0604020202020204" pitchFamily="34" charset="0"/>
                      </a:rPr>
                      <m:t>350</m:t>
                    </m:r>
                  </m:oMath>
                </a14:m>
                <a:endParaRPr lang="vi-VN" sz="24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EEC76957-F287-ABE6-519F-A78BABD1EFDD}"/>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7684" y="3472577"/>
            <a:ext cx="1353448" cy="1670924"/>
          </a:xfrm>
          <a:prstGeom prst="rect">
            <a:avLst/>
          </a:prstGeom>
        </p:spPr>
      </p:pic>
      <p:pic>
        <p:nvPicPr>
          <p:cNvPr id="7" name="Picture 6">
            <a:hlinkClick r:id="rId12" action="ppaction://hlinksldjump"/>
            <a:extLst>
              <a:ext uri="{FF2B5EF4-FFF2-40B4-BE49-F238E27FC236}">
                <a16:creationId xmlns:a16="http://schemas.microsoft.com/office/drawing/2014/main" id="{1DE1B923-5780-A246-38FF-51A402D4A6D1}"/>
              </a:ext>
            </a:extLst>
          </p:cNvPr>
          <p:cNvPicPr>
            <a:picLocks noChangeAspect="1"/>
          </p:cNvPicPr>
          <p:nvPr/>
        </p:nvPicPr>
        <p:blipFill>
          <a:blip r:embed="rId13"/>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D7544F29-7341-10A9-0F8E-2AA70D054D7E}"/>
                  </a:ext>
                </a:extLst>
              </p:cNvPr>
              <p:cNvSpPr/>
              <p:nvPr/>
            </p:nvSpPr>
            <p:spPr>
              <a:xfrm>
                <a:off x="1173100" y="1508000"/>
                <a:ext cx="6531401"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D7544F29-7341-10A9-0F8E-2AA70D054D7E}"/>
                  </a:ext>
                </a:extLst>
              </p:cNvPr>
              <p:cNvSpPr>
                <a:spLocks noRot="1" noChangeAspect="1" noMove="1" noResize="1" noEditPoints="1" noAdjustHandles="1" noChangeArrowheads="1" noChangeShapeType="1" noTextEdit="1"/>
              </p:cNvSpPr>
              <p:nvPr/>
            </p:nvSpPr>
            <p:spPr>
              <a:xfrm>
                <a:off x="1173100" y="1508000"/>
                <a:ext cx="6531401" cy="604610"/>
              </a:xfrm>
              <a:prstGeom prst="roundRect">
                <a:avLst/>
              </a:prstGeom>
              <a:blipFill>
                <a:blip r:embed="rId14"/>
                <a:stretch>
                  <a:fillRect l="-746" b="-6000"/>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1">
                <a:extLst>
                  <a:ext uri="{FF2B5EF4-FFF2-40B4-BE49-F238E27FC236}">
                    <a16:creationId xmlns:a16="http://schemas.microsoft.com/office/drawing/2014/main" id="{5F352AA9-7920-6C6D-9E20-6D1314BE2101}"/>
                  </a:ext>
                </a:extLst>
              </p:cNvPr>
              <p:cNvSpPr/>
              <p:nvPr/>
            </p:nvSpPr>
            <p:spPr>
              <a:xfrm>
                <a:off x="1171311" y="302267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4" name="Đáp án sai 1">
                <a:extLst>
                  <a:ext uri="{FF2B5EF4-FFF2-40B4-BE49-F238E27FC236}">
                    <a16:creationId xmlns:a16="http://schemas.microsoft.com/office/drawing/2014/main" id="{5F352AA9-7920-6C6D-9E20-6D1314BE2101}"/>
                  </a:ext>
                </a:extLst>
              </p:cNvPr>
              <p:cNvSpPr>
                <a:spLocks noRot="1" noChangeAspect="1" noMove="1" noResize="1" noEditPoints="1" noAdjustHandles="1" noChangeArrowheads="1" noChangeShapeType="1" noTextEdit="1"/>
              </p:cNvSpPr>
              <p:nvPr/>
            </p:nvSpPr>
            <p:spPr>
              <a:xfrm>
                <a:off x="1171311" y="3022673"/>
                <a:ext cx="6531398" cy="604610"/>
              </a:xfrm>
              <a:prstGeom prst="roundRect">
                <a:avLst/>
              </a:prstGeom>
              <a:blipFill>
                <a:blip r:embed="rId15"/>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B2DC938F-1FBA-4C62-16E8-3134C31C5750}"/>
                  </a:ext>
                </a:extLst>
              </p:cNvPr>
              <p:cNvSpPr/>
              <p:nvPr/>
            </p:nvSpPr>
            <p:spPr>
              <a:xfrm>
                <a:off x="1171311" y="2265336"/>
                <a:ext cx="6531399"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𝑛</m:t>
                    </m:r>
                    <m:r>
                      <a:rPr lang="pt-BR" sz="2200" i="1" baseline="30000" dirty="0" smtClean="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5" name="Đáp án sai 1">
                <a:extLst>
                  <a:ext uri="{FF2B5EF4-FFF2-40B4-BE49-F238E27FC236}">
                    <a16:creationId xmlns:a16="http://schemas.microsoft.com/office/drawing/2014/main" id="{B2DC938F-1FBA-4C62-16E8-3134C31C5750}"/>
                  </a:ext>
                </a:extLst>
              </p:cNvPr>
              <p:cNvSpPr>
                <a:spLocks noRot="1" noChangeAspect="1" noMove="1" noResize="1" noEditPoints="1" noAdjustHandles="1" noChangeArrowheads="1" noChangeShapeType="1" noTextEdit="1"/>
              </p:cNvSpPr>
              <p:nvPr/>
            </p:nvSpPr>
            <p:spPr>
              <a:xfrm>
                <a:off x="1171311" y="2265336"/>
                <a:ext cx="6531399" cy="604610"/>
              </a:xfrm>
              <a:prstGeom prst="roundRect">
                <a:avLst/>
              </a:prstGeom>
              <a:blipFill>
                <a:blip r:embed="rId16"/>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194838CE-D1EE-A9BC-C695-2802B1442713}"/>
                  </a:ext>
                </a:extLst>
              </p:cNvPr>
              <p:cNvSpPr/>
              <p:nvPr/>
            </p:nvSpPr>
            <p:spPr>
              <a:xfrm>
                <a:off x="1171310" y="3764283"/>
                <a:ext cx="65313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lang="pt-BR" sz="2200" i="1" dirty="0" smtClean="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3</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6" name="Đáp án sai 1">
                <a:extLst>
                  <a:ext uri="{FF2B5EF4-FFF2-40B4-BE49-F238E27FC236}">
                    <a16:creationId xmlns:a16="http://schemas.microsoft.com/office/drawing/2014/main" id="{194838CE-D1EE-A9BC-C695-2802B1442713}"/>
                  </a:ext>
                </a:extLst>
              </p:cNvPr>
              <p:cNvSpPr>
                <a:spLocks noRot="1" noChangeAspect="1" noMove="1" noResize="1" noEditPoints="1" noAdjustHandles="1" noChangeArrowheads="1" noChangeShapeType="1" noTextEdit="1"/>
              </p:cNvSpPr>
              <p:nvPr/>
            </p:nvSpPr>
            <p:spPr>
              <a:xfrm>
                <a:off x="1171310" y="3764283"/>
                <a:ext cx="6531398" cy="604610"/>
              </a:xfrm>
              <a:prstGeom prst="roundRect">
                <a:avLst/>
              </a:prstGeom>
              <a:blipFill>
                <a:blip r:embed="rId17"/>
                <a:stretch>
                  <a:fillRect l="-746"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CD56F22C-C0C2-F9A5-5027-BD9F597AD0D5}"/>
                  </a:ext>
                </a:extLst>
              </p:cNvPr>
              <p:cNvSpPr/>
              <p:nvPr/>
            </p:nvSpPr>
            <p:spPr>
              <a:xfrm>
                <a:off x="500961" y="449509"/>
                <a:ext cx="8139793" cy="8143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hỏi</a:t>
                </a:r>
                <a:r>
                  <a:rPr kumimoji="0" lang="en-US"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4:</a:t>
                </a:r>
                <a:r>
                  <a:rPr kumimoji="0" lang="en-US" sz="22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r>
                  <a:rPr lang="pt-BR" sz="2200" dirty="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a:t>
                </a:r>
                <a14:m>
                  <m:oMath xmlns:m="http://schemas.openxmlformats.org/officeDocument/2006/math">
                    <m:r>
                      <a:rPr lang="pt-BR" sz="22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𝑚</m:t>
                    </m:r>
                    <m:r>
                      <a:rPr lang="pt-BR" sz="22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pt-BR" sz="22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pt-BR" sz="22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−1+ </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𝑚</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pt-BR" sz="22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pt-BR" sz="2200" dirty="0">
                    <a:solidFill>
                      <a:srgbClr val="000000"/>
                    </a:solidFill>
                    <a:latin typeface="Arial" panose="020B0604020202020204" pitchFamily="34" charset="0"/>
                    <a:ea typeface="Calibri" panose="020F0502020204030204" pitchFamily="34" charset="0"/>
                    <a:cs typeface="Arial" panose="020B0604020202020204" pitchFamily="34" charset="0"/>
                  </a:rPr>
                  <a:t>thành nhân tử</a:t>
                </a:r>
                <a:endParaRPr kumimoji="0" lang="en-US"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Rounded Corners 16">
                <a:extLst>
                  <a:ext uri="{FF2B5EF4-FFF2-40B4-BE49-F238E27FC236}">
                    <a16:creationId xmlns:a16="http://schemas.microsoft.com/office/drawing/2014/main" id="{CD56F22C-C0C2-F9A5-5027-BD9F597AD0D5}"/>
                  </a:ext>
                </a:extLst>
              </p:cNvPr>
              <p:cNvSpPr>
                <a:spLocks noRot="1" noChangeAspect="1" noMove="1" noResize="1" noEditPoints="1" noAdjustHandles="1" noChangeArrowheads="1" noChangeShapeType="1" noTextEdit="1"/>
              </p:cNvSpPr>
              <p:nvPr/>
            </p:nvSpPr>
            <p:spPr>
              <a:xfrm>
                <a:off x="500961" y="449509"/>
                <a:ext cx="8139793" cy="814302"/>
              </a:xfrm>
              <a:prstGeom prst="roundRect">
                <a:avLst/>
              </a:prstGeom>
              <a:blipFill>
                <a:blip r:embed="rId18"/>
                <a:stretch>
                  <a:fillRect b="-15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5653DB57-B687-DF35-2BCB-530E183DD86A}"/>
                  </a:ext>
                </a:extLst>
              </p:cNvPr>
              <p:cNvSpPr/>
              <p:nvPr/>
            </p:nvSpPr>
            <p:spPr>
              <a:xfrm>
                <a:off x="1171310" y="1508000"/>
                <a:ext cx="6531398" cy="620336"/>
              </a:xfrm>
              <a:prstGeom prst="roundRect">
                <a:avLst/>
              </a:prstGeom>
              <a:solidFill>
                <a:srgbClr val="A6FD83"/>
              </a:solidFill>
              <a:ln w="12700" cap="flat" cmpd="sng" algn="ctr">
                <a:noFill/>
                <a:prstDash val="solid"/>
                <a:miter lim="800000"/>
              </a:ln>
              <a:effectLst/>
            </p:spPr>
            <p:txBody>
              <a:bodyPr rtlCol="0" anchor="ctr"/>
              <a:lstStyle/>
              <a:p>
                <a:pPr lvl="0" algn="just" defTabSz="1028752">
                  <a:buClrTx/>
                  <a:defRPr/>
                </a:pPr>
                <a:r>
                  <a:rPr lang="en-US" sz="2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𝑚</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r>
                      <a:rPr lang="pt-BR" sz="2200" i="1" dirty="0">
                        <a:latin typeface="Cambria Math" panose="02040503050406030204" pitchFamily="18" charset="0"/>
                        <a:ea typeface="Times New Roman" panose="02020603050405020304" pitchFamily="18" charset="0"/>
                      </a:rPr>
                      <m:t>𝑛</m:t>
                    </m:r>
                    <m:r>
                      <a:rPr lang="pt-BR" sz="2200" i="1" dirty="0">
                        <a:latin typeface="Cambria Math" panose="02040503050406030204" pitchFamily="18" charset="0"/>
                        <a:ea typeface="Times New Roman" panose="02020603050405020304" pitchFamily="18" charset="0"/>
                      </a:rPr>
                      <m:t>+1)</m:t>
                    </m:r>
                  </m:oMath>
                </a14:m>
                <a:endParaRPr lang="vi-VN" sz="2200" noProof="1">
                  <a:solidFill>
                    <a:prstClr val="black"/>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5653DB57-B687-DF35-2BCB-530E183DD86A}"/>
                  </a:ext>
                </a:extLst>
              </p:cNvPr>
              <p:cNvSpPr>
                <a:spLocks noRot="1" noChangeAspect="1" noMove="1" noResize="1" noEditPoints="1" noAdjustHandles="1" noChangeArrowheads="1" noChangeShapeType="1" noTextEdit="1"/>
              </p:cNvSpPr>
              <p:nvPr/>
            </p:nvSpPr>
            <p:spPr>
              <a:xfrm>
                <a:off x="1171310" y="1508000"/>
                <a:ext cx="6531398" cy="620336"/>
              </a:xfrm>
              <a:prstGeom prst="roundRect">
                <a:avLst/>
              </a:prstGeom>
              <a:blipFill>
                <a:blip r:embed="rId19"/>
                <a:stretch>
                  <a:fillRect l="-746" b="-5882"/>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hỏi</a:t>
                </a:r>
                <a:r>
                  <a:rPr kumimoji="0" lang="en-US" sz="2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5:</a:t>
                </a:r>
                <a:r>
                  <a:rPr kumimoji="0" lang="en-US" sz="24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p>
              <a:p>
                <a:pPr marL="0" marR="0" lvl="0" indent="0" algn="ctr" defTabSz="685800" rtl="0" eaLnBrk="1" fontAlgn="auto" latinLnBrk="0" hangingPunct="1">
                  <a:lnSpc>
                    <a:spcPct val="150000"/>
                  </a:lnSpc>
                  <a:spcBef>
                    <a:spcPts val="0"/>
                  </a:spcBef>
                  <a:spcAft>
                    <a:spcPts val="0"/>
                  </a:spcAft>
                  <a:buClrTx/>
                  <a:buSzTx/>
                  <a:buFont typeface="Arial"/>
                  <a:buNone/>
                  <a:tabLst/>
                  <a:defRPr/>
                </a:pP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a:t>
                </a:r>
                <a14:m>
                  <m:oMath xmlns:m="http://schemas.openxmlformats.org/officeDocument/2006/math">
                    <m:r>
                      <a:rPr lang="pt-B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pt-B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4 </m:t>
                    </m:r>
                    <m:r>
                      <a:rPr lang="pt-B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+ 64 </m:t>
                    </m:r>
                  </m:oMath>
                </a14:m>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thành hiệu hai bình phương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4">
            <a:extLst>
              <a:ext uri="{FF2B5EF4-FFF2-40B4-BE49-F238E27FC236}">
                <a16:creationId xmlns:a16="http://schemas.microsoft.com/office/drawing/2014/main" id="{08DA4076-1321-CB65-FC52-C1C21B2F55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3155931"/>
            <a:ext cx="1284467" cy="1987570"/>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B66A4424-2046-B1B1-0D0F-2048DA663BA7}"/>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+16)</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B66A4424-2046-B1B1-0D0F-2048DA663BA7}"/>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9B1D0546-D4AE-1AA9-57D8-7B8DF841FFE0}"/>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31B0EC4-61A7-6881-C8EB-2D7F07B26B3F}"/>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+8)</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631B0EC4-61A7-6881-C8EB-2D7F07B26B3F}"/>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7C65FBDF-8E13-925E-7CD5-4D284C13AA3A}"/>
                  </a:ext>
                </a:extLst>
              </p:cNvPr>
              <p:cNvSpPr/>
              <p:nvPr/>
            </p:nvSpPr>
            <p:spPr>
              <a:xfrm>
                <a:off x="1346767" y="3369573"/>
                <a:ext cx="2808146" cy="830613"/>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100" noProof="1">
                    <a:solidFill>
                      <a:prstClr val="black"/>
                    </a:solidFill>
                    <a:latin typeface="Arial" panose="020B0604020202020204" pitchFamily="34" charset="0"/>
                    <a:cs typeface="Arial" panose="020B0604020202020204" pitchFamily="34" charset="0"/>
                  </a:rPr>
                  <a:t>C. </a:t>
                </a:r>
                <a14:m>
                  <m:oMath xmlns:m="http://schemas.openxmlformats.org/officeDocument/2006/math">
                    <m:sSup>
                      <m:sSupPr>
                        <m:ctrlPr>
                          <a:rPr lang="en-US" sz="2100" b="0" i="1" dirty="0" smtClean="0">
                            <a:latin typeface="Cambria Math" panose="02040503050406030204" pitchFamily="18" charset="0"/>
                            <a:ea typeface="Times New Roman" panose="02020603050405020304" pitchFamily="18" charset="0"/>
                            <a:cs typeface="Arial" panose="020B0604020202020204" pitchFamily="34" charset="0"/>
                          </a:rPr>
                        </m:ctrlPr>
                      </m:sSupPr>
                      <m:e>
                        <m:d>
                          <m:dPr>
                            <m:ctrlPr>
                              <a:rPr lang="pt-BR" sz="2100" i="1" dirty="0">
                                <a:latin typeface="Cambria Math" panose="02040503050406030204" pitchFamily="18" charset="0"/>
                                <a:ea typeface="Times New Roman" panose="02020603050405020304" pitchFamily="18" charset="0"/>
                                <a:cs typeface="Arial" panose="020B0604020202020204" pitchFamily="34" charset="0"/>
                              </a:rPr>
                            </m:ctrlPr>
                          </m:dPr>
                          <m:e>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+8</m:t>
                            </m:r>
                          </m:e>
                        </m:d>
                      </m:e>
                      <m:sup>
                        <m:r>
                          <a:rPr lang="en-US" sz="2100" b="0" i="1" dirty="0" smtClean="0">
                            <a:latin typeface="Cambria Math" panose="02040503050406030204" pitchFamily="18" charset="0"/>
                            <a:ea typeface="Times New Roman" panose="02020603050405020304" pitchFamily="18" charset="0"/>
                            <a:cs typeface="Arial" panose="020B0604020202020204" pitchFamily="34" charset="0"/>
                          </a:rPr>
                          <m:t>2</m:t>
                        </m:r>
                      </m:sup>
                    </m:sSup>
                    <m:r>
                      <a:rPr lang="en-US" sz="2100" b="0" i="1" dirty="0" smtClean="0">
                        <a:latin typeface="Cambria Math" panose="02040503050406030204" pitchFamily="18" charset="0"/>
                        <a:ea typeface="Times New Roman" panose="02020603050405020304" pitchFamily="18" charset="0"/>
                        <a:cs typeface="Arial" panose="020B0604020202020204" pitchFamily="34" charset="0"/>
                      </a:rPr>
                      <m:t>−</m:t>
                    </m:r>
                    <m:sSup>
                      <m:sSupPr>
                        <m:ctrlPr>
                          <a:rPr lang="en-US" sz="2100" b="0" i="1" dirty="0" smtClean="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100" b="0" i="1" dirty="0" smtClean="0">
                                <a:latin typeface="Cambria Math" panose="02040503050406030204" pitchFamily="18" charset="0"/>
                                <a:ea typeface="Times New Roman" panose="02020603050405020304" pitchFamily="18" charset="0"/>
                                <a:cs typeface="Arial" panose="020B0604020202020204" pitchFamily="34" charset="0"/>
                              </a:rPr>
                            </m:ctrlPr>
                          </m:dPr>
                          <m:e>
                            <m:r>
                              <a:rPr lang="en-US" sz="2100" b="0" i="1" dirty="0" smtClean="0">
                                <a:latin typeface="Cambria Math" panose="02040503050406030204" pitchFamily="18" charset="0"/>
                                <a:ea typeface="Times New Roman" panose="02020603050405020304" pitchFamily="18" charset="0"/>
                                <a:cs typeface="Arial" panose="020B0604020202020204" pitchFamily="34" charset="0"/>
                              </a:rPr>
                              <m:t>4</m:t>
                            </m:r>
                            <m:r>
                              <a:rPr lang="en-US" sz="2100" b="0" i="1" dirty="0" smtClean="0">
                                <a:latin typeface="Cambria Math" panose="02040503050406030204" pitchFamily="18" charset="0"/>
                                <a:ea typeface="Times New Roman" panose="02020603050405020304" pitchFamily="18" charset="0"/>
                                <a:cs typeface="Arial" panose="020B0604020202020204" pitchFamily="34" charset="0"/>
                              </a:rPr>
                              <m:t>𝑥</m:t>
                            </m:r>
                          </m:e>
                        </m:d>
                      </m:e>
                      <m:sup>
                        <m:r>
                          <a:rPr lang="en-US" sz="2100" b="0" i="1" dirty="0" smtClean="0">
                            <a:latin typeface="Cambria Math" panose="02040503050406030204" pitchFamily="18" charset="0"/>
                            <a:ea typeface="Times New Roman" panose="02020603050405020304" pitchFamily="18" charset="0"/>
                            <a:cs typeface="Arial" panose="020B0604020202020204" pitchFamily="34" charset="0"/>
                          </a:rPr>
                          <m:t>2</m:t>
                        </m:r>
                      </m:sup>
                    </m:sSup>
                  </m:oMath>
                </a14:m>
                <a:endParaRPr lang="vi-VN" sz="21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7C65FBDF-8E13-925E-7CD5-4D284C13AA3A}"/>
                  </a:ext>
                </a:extLst>
              </p:cNvPr>
              <p:cNvSpPr>
                <a:spLocks noRot="1" noChangeAspect="1" noMove="1" noResize="1" noEditPoints="1" noAdjustHandles="1" noChangeArrowheads="1" noChangeShapeType="1" noTextEdit="1"/>
              </p:cNvSpPr>
              <p:nvPr/>
            </p:nvSpPr>
            <p:spPr>
              <a:xfrm>
                <a:off x="1346767" y="3369573"/>
                <a:ext cx="2808146" cy="83061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038F706-35C5-7C67-0E5D-3113985429B8}"/>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+8)</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−(16</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id="{C038F706-35C5-7C67-0E5D-3113985429B8}"/>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2E70E2ED-EA1D-3200-CCB0-5D646E5F56E6}"/>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lang="pt-BR" sz="2100" i="1" dirty="0" smtClean="0">
                        <a:latin typeface="Cambria Math" panose="02040503050406030204" pitchFamily="18" charset="0"/>
                        <a:ea typeface="Times New Roman" panose="02020603050405020304" pitchFamily="18" charset="0"/>
                        <a:cs typeface="Arial" panose="020B0604020202020204" pitchFamily="34" charset="0"/>
                      </a:rPr>
                      <m:t>(</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baseline="30000" dirty="0">
                        <a:latin typeface="Cambria Math" panose="02040503050406030204" pitchFamily="18" charset="0"/>
                        <a:ea typeface="Times New Roman" panose="02020603050405020304" pitchFamily="18" charset="0"/>
                        <a:cs typeface="Arial" panose="020B0604020202020204" pitchFamily="34" charset="0"/>
                      </a:rPr>
                      <m:t>2</m:t>
                    </m:r>
                    <m:r>
                      <a:rPr lang="pt-BR" sz="2100" i="1" dirty="0">
                        <a:latin typeface="Cambria Math" panose="02040503050406030204" pitchFamily="18" charset="0"/>
                        <a:ea typeface="Times New Roman" panose="02020603050405020304" pitchFamily="18" charset="0"/>
                        <a:cs typeface="Arial" panose="020B0604020202020204" pitchFamily="34" charset="0"/>
                      </a:rPr>
                      <m:t>−(4</m:t>
                    </m:r>
                    <m:r>
                      <a:rPr lang="pt-BR" sz="2100" i="1" dirty="0">
                        <a:latin typeface="Cambria Math" panose="02040503050406030204" pitchFamily="18" charset="0"/>
                        <a:ea typeface="Times New Roman" panose="02020603050405020304" pitchFamily="18" charset="0"/>
                        <a:cs typeface="Arial" panose="020B0604020202020204" pitchFamily="34" charset="0"/>
                      </a:rPr>
                      <m:t>𝑥</m:t>
                    </m:r>
                    <m:r>
                      <a:rPr lang="pt-BR" sz="2100" i="1" dirty="0">
                        <a:latin typeface="Cambria Math" panose="02040503050406030204" pitchFamily="18" charset="0"/>
                        <a:ea typeface="Times New Roman" panose="02020603050405020304" pitchFamily="18" charset="0"/>
                        <a:cs typeface="Arial" panose="020B0604020202020204" pitchFamily="34" charset="0"/>
                      </a:rPr>
                      <m:t>)2</m:t>
                    </m:r>
                  </m:oMath>
                </a14:m>
                <a:endParaRPr kumimoji="0" lang="vi-VN" sz="21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Đáp án sai 1">
                <a:extLst>
                  <a:ext uri="{FF2B5EF4-FFF2-40B4-BE49-F238E27FC236}">
                    <a16:creationId xmlns:a16="http://schemas.microsoft.com/office/drawing/2014/main" id="{2E70E2ED-EA1D-3200-CCB0-5D646E5F56E6}"/>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696406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9"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58;p41">
            <a:extLst>
              <a:ext uri="{FF2B5EF4-FFF2-40B4-BE49-F238E27FC236}">
                <a16:creationId xmlns:a16="http://schemas.microsoft.com/office/drawing/2014/main" id="{90BF7E9F-2A52-DC02-8E1B-D2A5CE49F2B3}"/>
              </a:ext>
            </a:extLst>
          </p:cNvPr>
          <p:cNvSpPr txBox="1">
            <a:spLocks/>
          </p:cNvSpPr>
          <p:nvPr/>
        </p:nvSpPr>
        <p:spPr>
          <a:xfrm>
            <a:off x="647223" y="2077302"/>
            <a:ext cx="7849553" cy="218345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dirty="0">
                <a:solidFill>
                  <a:srgbClr val="033342"/>
                </a:solidFill>
                <a:latin typeface="+mj-lt"/>
              </a:rPr>
              <a:t>BÀI 4: VẬN DỤNG HẰNG ĐẲNG THỨC VÀO PHÂN TÍCH ĐA THỨC THÀNH NHÂN TỬ</a:t>
            </a:r>
          </a:p>
        </p:txBody>
      </p:sp>
    </p:spTree>
    <p:extLst>
      <p:ext uri="{BB962C8B-B14F-4D97-AF65-F5344CB8AC3E}">
        <p14:creationId xmlns:p14="http://schemas.microsoft.com/office/powerpoint/2010/main" val="936242598"/>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8EC94-E073-AD81-8C1B-A531CE2742F3}"/>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E1E5A25-F8B0-1552-1164-25D43410DF97}"/>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1C8CC2B-740E-BBC4-2C86-E1B1B2931CC5}"/>
                  </a:ext>
                </a:extLst>
              </p:cNvPr>
              <p:cNvSpPr txBox="1"/>
              <p:nvPr/>
            </p:nvSpPr>
            <p:spPr>
              <a:xfrm>
                <a:off x="4616815" y="1325795"/>
                <a:ext cx="3729038" cy="1695336"/>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+ 9</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en-US" sz="2000">
                    <a:latin typeface="Times New Roman" panose="02020603050405020304" pitchFamily="18" charset="0"/>
                    <a:ea typeface="Arial" panose="020B0604020202020204" pitchFamily="34" charset="0"/>
                    <a:cs typeface="Times New Roman" panose="02020603050405020304" pitchFamily="18" charset="0"/>
                  </a:rPr>
                  <a:t>= (2x)</a:t>
                </a:r>
                <a:r>
                  <a:rPr lang="en-US" sz="2000" kern="0" baseline="30000">
                    <a:effectLst/>
                    <a:latin typeface="Times New Roman" panose="02020603050405020304" pitchFamily="18" charset="0"/>
                    <a:ea typeface="Arial" panose="020B0604020202020204" pitchFamily="34" charset="0"/>
                    <a:cs typeface="Times New Roman" panose="02020603050405020304" pitchFamily="18" charset="0"/>
                  </a:rPr>
                  <a:t>2</a:t>
                </a:r>
                <a:r>
                  <a:rPr lang="en-US" sz="2000" kern="0">
                    <a:effectLst/>
                    <a:latin typeface="Times New Roman" panose="02020603050405020304" pitchFamily="18" charset="0"/>
                    <a:ea typeface="Arial" panose="020B0604020202020204" pitchFamily="34" charset="0"/>
                    <a:cs typeface="Times New Roman" panose="02020603050405020304" pitchFamily="18" charset="0"/>
                  </a:rPr>
                  <a:t> – 2 . 2x . 3y + (3y)</a:t>
                </a:r>
                <a:r>
                  <a:rPr lang="en-US" sz="2000" kern="0" baseline="30000">
                    <a:effectLst/>
                    <a:latin typeface="Times New Roman" panose="02020603050405020304" pitchFamily="18" charset="0"/>
                    <a:ea typeface="Arial" panose="020B0604020202020204" pitchFamily="34" charset="0"/>
                    <a:cs typeface="Times New Roman" panose="02020603050405020304" pitchFamily="18" charset="0"/>
                  </a:rPr>
                  <a:t>2</a:t>
                </a:r>
                <a:r>
                  <a:rPr lang="en-US" sz="2000" kern="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b="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en-US" sz="20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p:sp>
            <p:nvSpPr>
              <p:cNvPr id="7" name="TextBox 6">
                <a:extLst>
                  <a:ext uri="{FF2B5EF4-FFF2-40B4-BE49-F238E27FC236}">
                    <a16:creationId xmlns:a16="http://schemas.microsoft.com/office/drawing/2014/main" id="{61C8CC2B-740E-BBC4-2C86-E1B1B2931CC5}"/>
                  </a:ext>
                </a:extLst>
              </p:cNvPr>
              <p:cNvSpPr txBox="1">
                <a:spLocks noRot="1" noChangeAspect="1" noMove="1" noResize="1" noEditPoints="1" noAdjustHandles="1" noChangeArrowheads="1" noChangeShapeType="1" noTextEdit="1"/>
              </p:cNvSpPr>
              <p:nvPr/>
            </p:nvSpPr>
            <p:spPr>
              <a:xfrm>
                <a:off x="4616815" y="1325795"/>
                <a:ext cx="3729038" cy="1695336"/>
              </a:xfrm>
              <a:prstGeom prst="rect">
                <a:avLst/>
              </a:prstGeom>
              <a:blipFill>
                <a:blip r:embed="rId2"/>
                <a:stretch>
                  <a:fillRect l="-1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0F8EE37-2F2C-AE69-C715-033B69F8B3E7}"/>
                  </a:ext>
                </a:extLst>
              </p:cNvPr>
              <p:cNvSpPr txBox="1"/>
              <p:nvPr/>
            </p:nvSpPr>
            <p:spPr>
              <a:xfrm>
                <a:off x="4616815" y="3062278"/>
                <a:ext cx="3466148" cy="1679819"/>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+27</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20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e>
                        </m:d>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9" name="TextBox 8">
                <a:extLst>
                  <a:ext uri="{FF2B5EF4-FFF2-40B4-BE49-F238E27FC236}">
                    <a16:creationId xmlns:a16="http://schemas.microsoft.com/office/drawing/2014/main" id="{D0F8EE37-2F2C-AE69-C715-033B69F8B3E7}"/>
                  </a:ext>
                </a:extLst>
              </p:cNvPr>
              <p:cNvSpPr txBox="1">
                <a:spLocks noRot="1" noChangeAspect="1" noMove="1" noResize="1" noEditPoints="1" noAdjustHandles="1" noChangeArrowheads="1" noChangeShapeType="1" noTextEdit="1"/>
              </p:cNvSpPr>
              <p:nvPr/>
            </p:nvSpPr>
            <p:spPr>
              <a:xfrm>
                <a:off x="4616815" y="3062278"/>
                <a:ext cx="3466148" cy="1679819"/>
              </a:xfrm>
              <a:prstGeom prst="rect">
                <a:avLst/>
              </a:prstGeom>
              <a:blipFill>
                <a:blip r:embed="rId3"/>
                <a:stretch>
                  <a:fillRect l="-1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75BB1EE-4B23-9BB3-8CDE-7712E6BB8872}"/>
                  </a:ext>
                </a:extLst>
              </p:cNvPr>
              <p:cNvSpPr txBox="1"/>
              <p:nvPr/>
            </p:nvSpPr>
            <p:spPr>
              <a:xfrm>
                <a:off x="914400" y="1227335"/>
                <a:ext cx="3360420" cy="3601307"/>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12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+ 9</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14:m>
                  <m:oMath xmlns:m="http://schemas.openxmlformats.org/officeDocument/2006/math">
                    <m:sSup>
                      <m:sSupPr>
                        <m:ctrlPr>
                          <a:rPr lang="en-US" sz="2000" i="1" smtClean="0">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d)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+ 8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+ 23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375BB1EE-4B23-9BB3-8CDE-7712E6BB8872}"/>
                  </a:ext>
                </a:extLst>
              </p:cNvPr>
              <p:cNvSpPr txBox="1">
                <a:spLocks noRot="1" noChangeAspect="1" noMove="1" noResize="1" noEditPoints="1" noAdjustHandles="1" noChangeArrowheads="1" noChangeShapeType="1" noTextEdit="1"/>
              </p:cNvSpPr>
              <p:nvPr/>
            </p:nvSpPr>
            <p:spPr>
              <a:xfrm>
                <a:off x="914400" y="1227335"/>
                <a:ext cx="3360420" cy="3601307"/>
              </a:xfrm>
              <a:prstGeom prst="rect">
                <a:avLst/>
              </a:prstGeom>
              <a:blipFill>
                <a:blip r:embed="rId4"/>
                <a:stretch>
                  <a:fillRect l="-1815" b="-1861"/>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3ED77AC-32CA-2DD4-776C-F97E624E7743}"/>
              </a:ext>
            </a:extLst>
          </p:cNvPr>
          <p:cNvCxnSpPr>
            <a:cxnSpLocks/>
          </p:cNvCxnSpPr>
          <p:nvPr/>
        </p:nvCxnSpPr>
        <p:spPr>
          <a:xfrm>
            <a:off x="4320540" y="1863090"/>
            <a:ext cx="0" cy="30518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80E44A21-CB5F-00F3-2692-7B70D57BD5D8}"/>
              </a:ext>
            </a:extLst>
          </p:cNvPr>
          <p:cNvGrpSpPr/>
          <p:nvPr/>
        </p:nvGrpSpPr>
        <p:grpSpPr>
          <a:xfrm>
            <a:off x="3576925" y="1082684"/>
            <a:ext cx="1292257" cy="537264"/>
            <a:chOff x="8441668" y="4587774"/>
            <a:chExt cx="1263473" cy="823613"/>
          </a:xfrm>
        </p:grpSpPr>
        <p:pic>
          <p:nvPicPr>
            <p:cNvPr id="17" name="Picture 16">
              <a:extLst>
                <a:ext uri="{FF2B5EF4-FFF2-40B4-BE49-F238E27FC236}">
                  <a16:creationId xmlns:a16="http://schemas.microsoft.com/office/drawing/2014/main" id="{B085D945-F7B1-04E8-D3E2-819F404EFC16}"/>
                </a:ext>
              </a:extLst>
            </p:cNvPr>
            <p:cNvPicPr>
              <a:picLocks noChangeAspect="1"/>
            </p:cNvPicPr>
            <p:nvPr/>
          </p:nvPicPr>
          <p:blipFill>
            <a:blip r:embed="rId5"/>
            <a:stretch>
              <a:fillRect/>
            </a:stretch>
          </p:blipFill>
          <p:spPr>
            <a:xfrm>
              <a:off x="8553553" y="4587774"/>
              <a:ext cx="962685" cy="823613"/>
            </a:xfrm>
            <a:prstGeom prst="rect">
              <a:avLst/>
            </a:prstGeom>
          </p:spPr>
        </p:pic>
        <p:sp>
          <p:nvSpPr>
            <p:cNvPr id="18" name="TextBox 17">
              <a:extLst>
                <a:ext uri="{FF2B5EF4-FFF2-40B4-BE49-F238E27FC236}">
                  <a16:creationId xmlns:a16="http://schemas.microsoft.com/office/drawing/2014/main" id="{9AD31C73-90EF-5A15-645E-8BBCA0EFB96F}"/>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08423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8EC94-E073-AD81-8C1B-A531CE2742F3}"/>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E1E5A25-F8B0-1552-1164-25D43410DF97}"/>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A39FB0E-214D-8BAF-75F8-A4AF285555C1}"/>
                  </a:ext>
                </a:extLst>
              </p:cNvPr>
              <p:cNvSpPr txBox="1"/>
              <p:nvPr/>
            </p:nvSpPr>
            <p:spPr>
              <a:xfrm>
                <a:off x="4572000" y="1291505"/>
                <a:ext cx="4240529" cy="1610634"/>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8</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0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3</m:t>
                    </m:r>
                    <m:r>
                      <a:rPr lang="en-US" sz="2000" i="1" kern="100" dirty="0">
                        <a:effectLst/>
                        <a:latin typeface="Cambria Math" panose="02040503050406030204" pitchFamily="18" charset="0"/>
                        <a:ea typeface="Cambria Math" panose="02040503050406030204" pitchFamily="18" charset="0"/>
                        <a:cs typeface="Times New Roman" panose="02020603050405020304" pitchFamily="18" charset="0"/>
                      </a:rPr>
                      <m:t> – 12</m:t>
                    </m:r>
                    <m:r>
                      <a:rPr lang="en-US" sz="20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0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000" i="1" kern="100" dirty="0">
                        <a:effectLst/>
                        <a:latin typeface="Cambria Math" panose="02040503050406030204" pitchFamily="18" charset="0"/>
                        <a:ea typeface="Cambria Math" panose="02040503050406030204" pitchFamily="18" charset="0"/>
                        <a:cs typeface="Times New Roman" panose="02020603050405020304" pitchFamily="18" charset="0"/>
                      </a:rPr>
                      <m:t> + 6</m:t>
                    </m:r>
                    <m:r>
                      <a:rPr lang="en-US" sz="20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000" i="1" kern="100" dirty="0">
                        <a:effectLst/>
                        <a:latin typeface="Cambria Math" panose="02040503050406030204" pitchFamily="18" charset="0"/>
                        <a:ea typeface="Cambria Math" panose="02040503050406030204" pitchFamily="18" charset="0"/>
                        <a:cs typeface="Times New Roman" panose="02020603050405020304" pitchFamily="18" charset="0"/>
                      </a:rPr>
                      <m:t> – 1 </m:t>
                    </m:r>
                  </m:oMath>
                </a14:m>
                <a:endPar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left"/>
                    </m:oMathParaPr>
                    <m:oMath xmlns:m="http://schemas.openxmlformats.org/officeDocument/2006/math">
                      <m:r>
                        <m:rPr>
                          <m:nor/>
                        </m:rPr>
                        <a:rPr lang="en-US" sz="2000">
                          <a:latin typeface="Cambria Math" panose="02040503050406030204" pitchFamily="18" charset="0"/>
                          <a:ea typeface="Cambria Math" panose="02040503050406030204" pitchFamily="18" charset="0"/>
                          <a:cs typeface="Times New Roman" panose="02020603050405020304" pitchFamily="18" charset="0"/>
                        </a:rPr>
                        <m:t>= (2</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y</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)3 – 3.(2</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y</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)2 + 3.2</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y</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.1 – 13 </m:t>
                      </m:r>
                    </m:oMath>
                  </m:oMathPara>
                </a14:m>
                <a:endParaRPr lang="en-US" sz="2000" kern="10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Aft>
                    <a:spcPts val="800"/>
                  </a:spcAft>
                </a:pPr>
                <a:r>
                  <a:rPr lang="en-US" sz="2000">
                    <a:latin typeface="Cambria Math" panose="02040503050406030204" pitchFamily="18" charset="0"/>
                    <a:ea typeface="Cambria Math" panose="02040503050406030204" pitchFamily="18" charset="0"/>
                    <a:cs typeface="Times New Roman" panose="02020603050405020304" pitchFamily="18" charset="0"/>
                  </a:rPr>
                  <a:t>= (2y </a:t>
                </a:r>
                <a:r>
                  <a:rPr lang="en-US" sz="2000">
                    <a:latin typeface="Cambria Math" panose="02040503050406030204" pitchFamily="18" charset="0"/>
                    <a:ea typeface="Cambria Math" panose="02040503050406030204" pitchFamily="18" charset="0"/>
                    <a:cs typeface="Times New Roman" panose="02020603050405020304" pitchFamily="18" charset="0"/>
                  </a:rPr>
                  <a:t>– </a:t>
                </a:r>
                <a:r>
                  <a:rPr lang="en-US" sz="2000" smtClean="0">
                    <a:latin typeface="Cambria Math" panose="02040503050406030204" pitchFamily="18" charset="0"/>
                    <a:ea typeface="Cambria Math" panose="02040503050406030204" pitchFamily="18" charset="0"/>
                    <a:cs typeface="Times New Roman" panose="02020603050405020304" pitchFamily="18" charset="0"/>
                  </a:rPr>
                  <a:t>1)</a:t>
                </a:r>
                <a:r>
                  <a:rPr lang="en-US" sz="2000" baseline="30000" smtClean="0">
                    <a:latin typeface="Cambria Math" panose="02040503050406030204" pitchFamily="18" charset="0"/>
                    <a:ea typeface="Cambria Math" panose="02040503050406030204" pitchFamily="18" charset="0"/>
                    <a:cs typeface="Times New Roman" panose="02020603050405020304" pitchFamily="18" charset="0"/>
                  </a:rPr>
                  <a:t>3</a:t>
                </a:r>
                <a:endParaRPr lang="en-US" sz="2000" kern="100">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3A39FB0E-214D-8BAF-75F8-A4AF285555C1}"/>
                  </a:ext>
                </a:extLst>
              </p:cNvPr>
              <p:cNvSpPr txBox="1">
                <a:spLocks noRot="1" noChangeAspect="1" noMove="1" noResize="1" noEditPoints="1" noAdjustHandles="1" noChangeArrowheads="1" noChangeShapeType="1" noTextEdit="1"/>
              </p:cNvSpPr>
              <p:nvPr/>
            </p:nvSpPr>
            <p:spPr>
              <a:xfrm>
                <a:off x="4572000" y="1291505"/>
                <a:ext cx="4240529" cy="1610634"/>
              </a:xfrm>
              <a:prstGeom prst="rect">
                <a:avLst/>
              </a:prstGeom>
              <a:blipFill>
                <a:blip r:embed="rId2"/>
                <a:stretch>
                  <a:fillRect l="-1437" b="-22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DC45309-159C-6B7B-D57D-B894C6D1A5D7}"/>
                  </a:ext>
                </a:extLst>
              </p:cNvPr>
              <p:cNvSpPr txBox="1"/>
              <p:nvPr/>
            </p:nvSpPr>
            <p:spPr>
              <a:xfrm>
                <a:off x="4572000" y="3101573"/>
                <a:ext cx="4572000" cy="1708160"/>
              </a:xfrm>
              <a:prstGeom prst="rect">
                <a:avLst/>
              </a:prstGeom>
              <a:noFill/>
            </p:spPr>
            <p:txBody>
              <a:bodyPr wrap="square">
                <a:spAutoFit/>
              </a:bodyPr>
              <a:lstStyle/>
              <a:p>
                <a:pPr>
                  <a:lnSpc>
                    <a:spcPct val="150000"/>
                  </a:lnSpc>
                  <a:spcBef>
                    <a:spcPts val="600"/>
                  </a:spcBef>
                  <a:spcAft>
                    <a:spcPts val="30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d</a:t>
                </a:r>
                <a:r>
                  <a:rPr lang="en-US" sz="2000" kern="100" smtClean="0">
                    <a:effectLst/>
                    <a:latin typeface="Cambria Math" panose="02040503050406030204" pitchFamily="18" charset="0"/>
                    <a:ea typeface="Cambria Math" panose="02040503050406030204" pitchFamily="18" charset="0"/>
                    <a:cs typeface="Times New Roman" panose="02020603050405020304" pitchFamily="18" charset="0"/>
                  </a:rPr>
                  <a:t>) </a:t>
                </a:r>
                <a:r>
                  <a:rPr lang="en-US" sz="2000" smtClean="0">
                    <a:latin typeface="Cambria Math" panose="02040503050406030204" pitchFamily="18" charset="0"/>
                    <a:ea typeface="Cambria Math" panose="02040503050406030204" pitchFamily="18" charset="0"/>
                  </a:rPr>
                  <a:t>(</a:t>
                </a:r>
                <a:r>
                  <a:rPr lang="en-US" sz="2000">
                    <a:latin typeface="Cambria Math" panose="02040503050406030204" pitchFamily="18" charset="0"/>
                    <a:ea typeface="Cambria Math" panose="02040503050406030204" pitchFamily="18" charset="0"/>
                  </a:rPr>
                  <a:t>2x + y)</a:t>
                </a:r>
                <a:r>
                  <a:rPr lang="en-US" sz="2000" kern="0" baseline="30000">
                    <a:effectLst/>
                    <a:latin typeface="Cambria Math" panose="02040503050406030204" pitchFamily="18" charset="0"/>
                    <a:ea typeface="Cambria Math" panose="02040503050406030204" pitchFamily="18" charset="0"/>
                  </a:rPr>
                  <a:t>2</a:t>
                </a:r>
                <a:r>
                  <a:rPr lang="en-US" sz="2000" kern="0">
                    <a:effectLst/>
                    <a:latin typeface="Cambria Math" panose="02040503050406030204" pitchFamily="18" charset="0"/>
                    <a:ea typeface="Cambria Math" panose="02040503050406030204" pitchFamily="18" charset="0"/>
                  </a:rPr>
                  <a:t> – 4y</a:t>
                </a:r>
                <a:r>
                  <a:rPr lang="en-US" sz="2000" kern="0" baseline="30000">
                    <a:effectLst/>
                    <a:latin typeface="Cambria Math" panose="02040503050406030204" pitchFamily="18" charset="0"/>
                    <a:ea typeface="Cambria Math" panose="02040503050406030204" pitchFamily="18" charset="0"/>
                  </a:rPr>
                  <a:t>2</a:t>
                </a:r>
                <a:r>
                  <a:rPr lang="en-US" sz="2000" kern="0">
                    <a:effectLst/>
                    <a:latin typeface="Cambria Math" panose="02040503050406030204" pitchFamily="18" charset="0"/>
                    <a:ea typeface="Cambria Math" panose="02040503050406030204" pitchFamily="18" charset="0"/>
                  </a:rPr>
                  <a:t> </a:t>
                </a:r>
                <a:endPar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2</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+ 4</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e>
                    </m:d>
                    <m:d>
                      <m:dPr>
                        <m:ctrlP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2</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4</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e>
                    </m:d>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2</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+ 5</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e>
                    </m:d>
                    <m:d>
                      <m:dPr>
                        <m:ctrlP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2</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3</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e>
                    </m:d>
                  </m:oMath>
                </a14:m>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 </a:t>
                </a:r>
              </a:p>
            </p:txBody>
          </p:sp>
        </mc:Choice>
        <mc:Fallback>
          <p:sp>
            <p:nvSpPr>
              <p:cNvPr id="11" name="TextBox 10">
                <a:extLst>
                  <a:ext uri="{FF2B5EF4-FFF2-40B4-BE49-F238E27FC236}">
                    <a16:creationId xmlns:a16="http://schemas.microsoft.com/office/drawing/2014/main" id="{BDC45309-159C-6B7B-D57D-B894C6D1A5D7}"/>
                  </a:ext>
                </a:extLst>
              </p:cNvPr>
              <p:cNvSpPr txBox="1">
                <a:spLocks noRot="1" noChangeAspect="1" noMove="1" noResize="1" noEditPoints="1" noAdjustHandles="1" noChangeArrowheads="1" noChangeShapeType="1" noTextEdit="1"/>
              </p:cNvSpPr>
              <p:nvPr/>
            </p:nvSpPr>
            <p:spPr>
              <a:xfrm>
                <a:off x="4572000" y="3101573"/>
                <a:ext cx="4572000" cy="1708160"/>
              </a:xfrm>
              <a:prstGeom prst="rect">
                <a:avLst/>
              </a:prstGeom>
              <a:blipFill>
                <a:blip r:embed="rId3"/>
                <a:stretch>
                  <a:fillRect l="-1333"/>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7A97DB4A-2C73-8BC4-2D21-8925023F0170}"/>
              </a:ext>
            </a:extLst>
          </p:cNvPr>
          <p:cNvCxnSpPr>
            <a:cxnSpLocks/>
          </p:cNvCxnSpPr>
          <p:nvPr/>
        </p:nvCxnSpPr>
        <p:spPr>
          <a:xfrm>
            <a:off x="4320540" y="1863090"/>
            <a:ext cx="0" cy="30518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E5C6ACC-B231-B289-2CDE-0E1BAFF39F75}"/>
              </a:ext>
            </a:extLst>
          </p:cNvPr>
          <p:cNvGrpSpPr/>
          <p:nvPr/>
        </p:nvGrpSpPr>
        <p:grpSpPr>
          <a:xfrm>
            <a:off x="3576925" y="1082684"/>
            <a:ext cx="1292257" cy="537264"/>
            <a:chOff x="8441668" y="4587774"/>
            <a:chExt cx="1263473" cy="823613"/>
          </a:xfrm>
        </p:grpSpPr>
        <p:pic>
          <p:nvPicPr>
            <p:cNvPr id="14" name="Picture 13">
              <a:extLst>
                <a:ext uri="{FF2B5EF4-FFF2-40B4-BE49-F238E27FC236}">
                  <a16:creationId xmlns:a16="http://schemas.microsoft.com/office/drawing/2014/main" id="{44B54F00-DE32-E419-CA2D-9E979E8B9FFB}"/>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5" name="TextBox 14">
              <a:extLst>
                <a:ext uri="{FF2B5EF4-FFF2-40B4-BE49-F238E27FC236}">
                  <a16:creationId xmlns:a16="http://schemas.microsoft.com/office/drawing/2014/main" id="{5E1C5811-D1C0-E384-C568-BE77260DACE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F7C68E6E-1455-4444-E028-8D42BE42522D}"/>
                  </a:ext>
                </a:extLst>
              </p:cNvPr>
              <p:cNvSpPr txBox="1"/>
              <p:nvPr/>
            </p:nvSpPr>
            <p:spPr>
              <a:xfrm>
                <a:off x="914400" y="1227335"/>
                <a:ext cx="3360420" cy="3439403"/>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12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+ 9</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endParaRPr kumimoji="0" lang="en-US" sz="20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b) </a:t>
                </a:r>
                <a14:m>
                  <m:oMath xmlns:m="http://schemas.openxmlformats.org/officeDocument/2006/math">
                    <m:sSup>
                      <m:sSupPr>
                        <m:ctrlPr>
                          <a:rPr lang="en-US" sz="2000" i="1" smtClean="0">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oMath>
                </a14:m>
                <a:endParaRPr kumimoji="0" lang="en-US" sz="20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d</a:t>
                </a:r>
                <a:r>
                  <a:rPr lang="en-US" sz="2000" kern="10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Arial" panose="020B0604020202020204" pitchFamily="34" charset="0"/>
                  </a:rPr>
                  <a:t>(</a:t>
                </a:r>
                <a:r>
                  <a:rPr lang="en-US" sz="2000">
                    <a:latin typeface="Times New Roman" panose="02020603050405020304" pitchFamily="18" charset="0"/>
                    <a:ea typeface="Arial" panose="020B0604020202020204" pitchFamily="34" charset="0"/>
                  </a:rPr>
                  <a:t>2x + y)</a:t>
                </a:r>
                <a:r>
                  <a:rPr lang="en-US" sz="2000" baseline="30000">
                    <a:latin typeface="Times New Roman" panose="02020603050405020304" pitchFamily="18" charset="0"/>
                    <a:ea typeface="Arial" panose="020B0604020202020204" pitchFamily="34" charset="0"/>
                  </a:rPr>
                  <a:t>2</a:t>
                </a:r>
                <a:r>
                  <a:rPr lang="en-US" sz="2000">
                    <a:latin typeface="Times New Roman" panose="02020603050405020304" pitchFamily="18" charset="0"/>
                    <a:ea typeface="Arial" panose="020B0604020202020204" pitchFamily="34" charset="0"/>
                  </a:rPr>
                  <a:t> – 4y</a:t>
                </a:r>
                <a:r>
                  <a:rPr lang="en-US" sz="2000" baseline="30000">
                    <a:latin typeface="Times New Roman" panose="02020603050405020304" pitchFamily="18" charset="0"/>
                    <a:ea typeface="Arial" panose="020B0604020202020204" pitchFamily="34" charset="0"/>
                  </a:rPr>
                  <a:t>2</a:t>
                </a:r>
                <a:r>
                  <a:rPr lang="en-US" sz="2000">
                    <a:latin typeface="Times New Roman" panose="02020603050405020304" pitchFamily="18" charset="0"/>
                    <a:ea typeface="Arial" panose="020B0604020202020204" pitchFamily="34" charset="0"/>
                  </a:rPr>
                  <a:t> </a:t>
                </a:r>
                <a:endParaRPr lang="en-US" sz="2000" smtClean="0">
                  <a:latin typeface="Times New Roman" panose="02020603050405020304" pitchFamily="18" charset="0"/>
                  <a:ea typeface="Arial" panose="020B0604020202020204" pitchFamily="34" charset="0"/>
                </a:endParaRPr>
              </a:p>
              <a:p>
                <a:pPr>
                  <a:lnSpc>
                    <a:spcPct val="150000"/>
                  </a:lnSpc>
                  <a:spcBef>
                    <a:spcPts val="600"/>
                  </a:spcBef>
                  <a:spcAft>
                    <a:spcPts val="300"/>
                  </a:spcAft>
                </a:pPr>
                <a:r>
                  <a:rPr lang="en-US" sz="2000" kern="100" smtClean="0">
                    <a:effectLst/>
                    <a:latin typeface="Times New Roman" panose="02020603050405020304" pitchFamily="18" charset="0"/>
                    <a:ea typeface="Calibri" panose="020F0502020204030204" pitchFamily="34" charset="0"/>
                    <a:cs typeface="Times New Roman" panose="02020603050405020304" pitchFamily="18" charset="0"/>
                  </a:rPr>
                  <a:t>e</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+ 8 = (3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+ 23 </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4</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 </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F7C68E6E-1455-4444-E028-8D42BE42522D}"/>
                  </a:ext>
                </a:extLst>
              </p:cNvPr>
              <p:cNvSpPr txBox="1">
                <a:spLocks noRot="1" noChangeAspect="1" noMove="1" noResize="1" noEditPoints="1" noAdjustHandles="1" noChangeArrowheads="1" noChangeShapeType="1" noTextEdit="1"/>
              </p:cNvSpPr>
              <p:nvPr/>
            </p:nvSpPr>
            <p:spPr>
              <a:xfrm>
                <a:off x="914400" y="1227335"/>
                <a:ext cx="3360420" cy="3439403"/>
              </a:xfrm>
              <a:prstGeom prst="rect">
                <a:avLst/>
              </a:prstGeom>
              <a:blipFill>
                <a:blip r:embed="rId5"/>
                <a:stretch>
                  <a:fillRect l="-1815" b="-531"/>
                </a:stretch>
              </a:blipFill>
            </p:spPr>
            <p:txBody>
              <a:bodyPr/>
              <a:lstStyle/>
              <a:p>
                <a:r>
                  <a:rPr lang="en-US">
                    <a:noFill/>
                  </a:rPr>
                  <a:t> </a:t>
                </a:r>
              </a:p>
            </p:txBody>
          </p:sp>
        </mc:Fallback>
      </mc:AlternateContent>
    </p:spTree>
    <p:extLst>
      <p:ext uri="{BB962C8B-B14F-4D97-AF65-F5344CB8AC3E}">
        <p14:creationId xmlns:p14="http://schemas.microsoft.com/office/powerpoint/2010/main" val="20875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8EC94-E073-AD81-8C1B-A531CE2742F3}"/>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E1E5A25-F8B0-1552-1164-25D43410DF97}"/>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FBFB329-7AE4-A9C2-D593-D9090D1AC8DD}"/>
                  </a:ext>
                </a:extLst>
              </p:cNvPr>
              <p:cNvSpPr txBox="1"/>
              <p:nvPr/>
            </p:nvSpPr>
            <p:spPr>
              <a:xfrm>
                <a:off x="4469130" y="1392435"/>
                <a:ext cx="4572000" cy="1758751"/>
              </a:xfrm>
              <a:prstGeom prst="rect">
                <a:avLst/>
              </a:prstGeom>
              <a:noFill/>
            </p:spPr>
            <p:txBody>
              <a:bodyPr wrap="square">
                <a:spAutoFit/>
              </a:bodyPr>
              <a:lstStyle/>
              <a:p>
                <a:pPr>
                  <a:lnSpc>
                    <a:spcPct val="150000"/>
                  </a:lnSpc>
                  <a:spcAft>
                    <a:spcPts val="80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27</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0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3</m:t>
                    </m:r>
                    <m:r>
                      <a:rPr lang="en-US" sz="2000" i="1" kern="100" dirty="0">
                        <a:effectLst/>
                        <a:latin typeface="Cambria Math" panose="02040503050406030204" pitchFamily="18" charset="0"/>
                        <a:ea typeface="Cambria Math" panose="02040503050406030204" pitchFamily="18" charset="0"/>
                        <a:cs typeface="Times New Roman" panose="02020603050405020304" pitchFamily="18" charset="0"/>
                      </a:rPr>
                      <m:t> + 8</m:t>
                    </m:r>
                    <m:r>
                      <m:rPr>
                        <m:nor/>
                      </m:rPr>
                      <a:rPr lang="en-US" sz="2000" b="0" i="0"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 (3</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y</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)3 + 23 </m:t>
                    </m:r>
                  </m:oMath>
                </a14:m>
                <a:endParaRPr lang="en-US" sz="2000" kern="10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Aft>
                    <a:spcPts val="800"/>
                  </a:spcAft>
                </a:pPr>
                <a:r>
                  <a:rPr lang="en-US" sz="2000">
                    <a:latin typeface="Cambria Math" panose="02040503050406030204" pitchFamily="18" charset="0"/>
                    <a:ea typeface="Cambria Math" panose="02040503050406030204" pitchFamily="18" charset="0"/>
                    <a:cs typeface="Times New Roman" panose="02020603050405020304" pitchFamily="18" charset="0"/>
                  </a:rPr>
                  <a:t>= (3y + 2)[(3y)</a:t>
                </a:r>
                <a:r>
                  <a:rPr lang="en-US" sz="2000" kern="0" baseline="30000">
                    <a:effectLst/>
                    <a:latin typeface="Cambria Math" panose="02040503050406030204" pitchFamily="18" charset="0"/>
                    <a:ea typeface="Cambria Math" panose="02040503050406030204" pitchFamily="18" charset="0"/>
                    <a:cs typeface="Times New Roman" panose="02020603050405020304" pitchFamily="18" charset="0"/>
                  </a:rPr>
                  <a:t>2</a:t>
                </a: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 – 3y . 2 + 2</a:t>
                </a:r>
                <a:r>
                  <a:rPr lang="en-US" sz="2000" kern="0" baseline="30000">
                    <a:effectLst/>
                    <a:latin typeface="Cambria Math" panose="02040503050406030204" pitchFamily="18" charset="0"/>
                    <a:ea typeface="Cambria Math" panose="02040503050406030204" pitchFamily="18" charset="0"/>
                    <a:cs typeface="Times New Roman" panose="02020603050405020304" pitchFamily="18" charset="0"/>
                  </a:rPr>
                  <a:t>2</a:t>
                </a: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a:t>
                </a:r>
                <a:endParaRPr lang="en-US" sz="2000" kern="10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3</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+ 2</m:t>
                        </m:r>
                      </m:e>
                    </m:d>
                    <m:d>
                      <m:dPr>
                        <m:ctrlP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9</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0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000" i="1" kern="100" dirty="0">
                            <a:effectLst/>
                            <a:latin typeface="Cambria Math" panose="02040503050406030204" pitchFamily="18" charset="0"/>
                            <a:ea typeface="Cambria Math" panose="02040503050406030204" pitchFamily="18" charset="0"/>
                            <a:cs typeface="Times New Roman" panose="02020603050405020304" pitchFamily="18" charset="0"/>
                          </a:rPr>
                          <m:t> – 6</m:t>
                        </m:r>
                        <m:r>
                          <a:rPr lang="en-US" sz="20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000" i="1" kern="100" dirty="0">
                            <a:effectLst/>
                            <a:latin typeface="Cambria Math" panose="02040503050406030204" pitchFamily="18" charset="0"/>
                            <a:ea typeface="Cambria Math" panose="02040503050406030204" pitchFamily="18" charset="0"/>
                            <a:cs typeface="Times New Roman" panose="02020603050405020304" pitchFamily="18" charset="0"/>
                          </a:rPr>
                          <m:t> + 4</m:t>
                        </m:r>
                      </m:e>
                    </m:d>
                  </m:oMath>
                </a14:m>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 </a:t>
                </a:r>
              </a:p>
            </p:txBody>
          </p:sp>
        </mc:Choice>
        <mc:Fallback>
          <p:sp>
            <p:nvSpPr>
              <p:cNvPr id="6" name="TextBox 5">
                <a:extLst>
                  <a:ext uri="{FF2B5EF4-FFF2-40B4-BE49-F238E27FC236}">
                    <a16:creationId xmlns:a16="http://schemas.microsoft.com/office/drawing/2014/main" id="{BFBFB329-7AE4-A9C2-D593-D9090D1AC8DD}"/>
                  </a:ext>
                </a:extLst>
              </p:cNvPr>
              <p:cNvSpPr txBox="1">
                <a:spLocks noRot="1" noChangeAspect="1" noMove="1" noResize="1" noEditPoints="1" noAdjustHandles="1" noChangeArrowheads="1" noChangeShapeType="1" noTextEdit="1"/>
              </p:cNvSpPr>
              <p:nvPr/>
            </p:nvSpPr>
            <p:spPr>
              <a:xfrm>
                <a:off x="4469130" y="1392435"/>
                <a:ext cx="4572000" cy="1758751"/>
              </a:xfrm>
              <a:prstGeom prst="rect">
                <a:avLst/>
              </a:prstGeom>
              <a:blipFill>
                <a:blip r:embed="rId2"/>
                <a:stretch>
                  <a:fillRect l="-1333" b="-276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EF98DE62-FF09-2A99-4522-79C2D9D64344}"/>
                  </a:ext>
                </a:extLst>
              </p:cNvPr>
              <p:cNvSpPr txBox="1"/>
              <p:nvPr/>
            </p:nvSpPr>
            <p:spPr>
              <a:xfrm>
                <a:off x="4469130" y="3240439"/>
                <a:ext cx="4572000" cy="1872179"/>
              </a:xfrm>
              <a:prstGeom prst="rect">
                <a:avLst/>
              </a:prstGeom>
              <a:noFill/>
            </p:spPr>
            <p:txBody>
              <a:bodyPr wrap="square">
                <a:spAutoFit/>
              </a:bodyPr>
              <a:lstStyle/>
              <a:p>
                <a:pPr>
                  <a:lnSpc>
                    <a:spcPct val="150000"/>
                  </a:lnSpc>
                  <a:spcAft>
                    <a:spcPts val="80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64 – 125</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0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3</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 4</m:t>
                    </m:r>
                    <m:r>
                      <m:rPr>
                        <m:nor/>
                      </m:rPr>
                      <a:rPr lang="en-US" sz="2000" baseline="30000">
                        <a:latin typeface="Cambria Math" panose="02040503050406030204" pitchFamily="18" charset="0"/>
                        <a:ea typeface="Cambria Math" panose="02040503050406030204" pitchFamily="18" charset="0"/>
                        <a:cs typeface="Times New Roman" panose="02020603050405020304" pitchFamily="18" charset="0"/>
                      </a:rPr>
                      <m:t>3</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 – (5</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x</m:t>
                    </m:r>
                    <m:r>
                      <m:rPr>
                        <m:nor/>
                      </m:rPr>
                      <a:rPr lang="en-US" sz="2000">
                        <a:latin typeface="Cambria Math" panose="02040503050406030204" pitchFamily="18" charset="0"/>
                        <a:ea typeface="Cambria Math" panose="02040503050406030204" pitchFamily="18" charset="0"/>
                        <a:cs typeface="Times New Roman" panose="02020603050405020304" pitchFamily="18" charset="0"/>
                      </a:rPr>
                      <m:t>)3 </m:t>
                    </m:r>
                  </m:oMath>
                </a14:m>
                <a:endParaRPr lang="en-US" sz="2000" kern="10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Aft>
                    <a:spcPts val="800"/>
                  </a:spcAft>
                </a:pPr>
                <a14:m>
                  <m:oMathPara xmlns:m="http://schemas.openxmlformats.org/officeDocument/2006/math">
                    <m:oMathParaPr>
                      <m:jc m:val="left"/>
                    </m:oMathParaPr>
                    <m:oMath xmlns:m="http://schemas.openxmlformats.org/officeDocument/2006/math">
                      <m:r>
                        <m:rPr>
                          <m:nor/>
                        </m:rPr>
                        <a:rPr lang="en-US" sz="2000" kern="0">
                          <a:effectLst/>
                          <a:latin typeface="Cambria Math" panose="02040503050406030204" pitchFamily="18" charset="0"/>
                          <a:ea typeface="Cambria Math" panose="02040503050406030204" pitchFamily="18" charset="0"/>
                          <a:cs typeface="Times New Roman" panose="02020603050405020304" pitchFamily="18" charset="0"/>
                        </a:rPr>
                        <m:t>= (4 + 5</m:t>
                      </m:r>
                      <m:r>
                        <m:rPr>
                          <m:nor/>
                        </m:rPr>
                        <a:rPr lang="en-US" sz="2000" kern="0">
                          <a:effectLst/>
                          <a:latin typeface="Cambria Math" panose="02040503050406030204" pitchFamily="18" charset="0"/>
                          <a:ea typeface="Cambria Math" panose="02040503050406030204" pitchFamily="18" charset="0"/>
                          <a:cs typeface="Times New Roman" panose="02020603050405020304" pitchFamily="18" charset="0"/>
                        </a:rPr>
                        <m:t>x</m:t>
                      </m:r>
                      <m:r>
                        <m:rPr>
                          <m:nor/>
                        </m:rPr>
                        <a:rPr lang="en-US" sz="2000" kern="0">
                          <a:effectLst/>
                          <a:latin typeface="Cambria Math" panose="02040503050406030204" pitchFamily="18" charset="0"/>
                          <a:ea typeface="Cambria Math" panose="02040503050406030204" pitchFamily="18" charset="0"/>
                          <a:cs typeface="Times New Roman" panose="02020603050405020304" pitchFamily="18" charset="0"/>
                        </a:rPr>
                        <m:t>)[42 + 4 . 5</m:t>
                      </m:r>
                      <m:r>
                        <m:rPr>
                          <m:nor/>
                        </m:rPr>
                        <a:rPr lang="en-US" sz="2000" kern="0">
                          <a:effectLst/>
                          <a:latin typeface="Cambria Math" panose="02040503050406030204" pitchFamily="18" charset="0"/>
                          <a:ea typeface="Cambria Math" panose="02040503050406030204" pitchFamily="18" charset="0"/>
                          <a:cs typeface="Times New Roman" panose="02020603050405020304" pitchFamily="18" charset="0"/>
                        </a:rPr>
                        <m:t>x</m:t>
                      </m:r>
                      <m:r>
                        <m:rPr>
                          <m:nor/>
                        </m:rPr>
                        <a:rPr lang="en-US" sz="2000" kern="0">
                          <a:effectLst/>
                          <a:latin typeface="Cambria Math" panose="02040503050406030204" pitchFamily="18" charset="0"/>
                          <a:ea typeface="Cambria Math" panose="02040503050406030204" pitchFamily="18" charset="0"/>
                          <a:cs typeface="Times New Roman" panose="02020603050405020304" pitchFamily="18" charset="0"/>
                        </a:rPr>
                        <m:t> + (5</m:t>
                      </m:r>
                      <m:r>
                        <m:rPr>
                          <m:nor/>
                        </m:rPr>
                        <a:rPr lang="en-US" sz="2000" kern="0">
                          <a:effectLst/>
                          <a:latin typeface="Cambria Math" panose="02040503050406030204" pitchFamily="18" charset="0"/>
                          <a:ea typeface="Cambria Math" panose="02040503050406030204" pitchFamily="18" charset="0"/>
                          <a:cs typeface="Times New Roman" panose="02020603050405020304" pitchFamily="18" charset="0"/>
                        </a:rPr>
                        <m:t>x</m:t>
                      </m:r>
                      <m:r>
                        <m:rPr>
                          <m:nor/>
                        </m:rPr>
                        <a:rPr lang="en-US" sz="2000" kern="0">
                          <a:effectLst/>
                          <a:latin typeface="Cambria Math" panose="02040503050406030204" pitchFamily="18" charset="0"/>
                          <a:ea typeface="Cambria Math" panose="02040503050406030204" pitchFamily="18" charset="0"/>
                          <a:cs typeface="Times New Roman" panose="02020603050405020304" pitchFamily="18" charset="0"/>
                        </a:rPr>
                        <m:t>)2]</m:t>
                      </m:r>
                    </m:oMath>
                  </m:oMathPara>
                </a14:m>
                <a:endParaRPr lang="en-US" sz="2000" kern="10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(4 + 5</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)(16 + 20</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+ 25</m:t>
                    </m:r>
                    <m:r>
                      <a:rPr lang="en-US" sz="20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0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000" i="1" kern="100" dirty="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 </a:t>
                </a:r>
              </a:p>
            </p:txBody>
          </p:sp>
        </mc:Choice>
        <mc:Fallback>
          <p:sp>
            <p:nvSpPr>
              <p:cNvPr id="11" name="TextBox 10">
                <a:extLst>
                  <a:ext uri="{FF2B5EF4-FFF2-40B4-BE49-F238E27FC236}">
                    <a16:creationId xmlns:a16="http://schemas.microsoft.com/office/drawing/2014/main" id="{EF98DE62-FF09-2A99-4522-79C2D9D64344}"/>
                  </a:ext>
                </a:extLst>
              </p:cNvPr>
              <p:cNvSpPr txBox="1">
                <a:spLocks noRot="1" noChangeAspect="1" noMove="1" noResize="1" noEditPoints="1" noAdjustHandles="1" noChangeArrowheads="1" noChangeShapeType="1" noTextEdit="1"/>
              </p:cNvSpPr>
              <p:nvPr/>
            </p:nvSpPr>
            <p:spPr>
              <a:xfrm>
                <a:off x="4469130" y="3240439"/>
                <a:ext cx="4572000" cy="1872179"/>
              </a:xfrm>
              <a:prstGeom prst="rect">
                <a:avLst/>
              </a:prstGeom>
              <a:blipFill>
                <a:blip r:embed="rId3"/>
                <a:stretch>
                  <a:fillRect l="-1333"/>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86D3E7A-AC7C-4AB0-26F3-24BDF5C45871}"/>
              </a:ext>
            </a:extLst>
          </p:cNvPr>
          <p:cNvCxnSpPr>
            <a:cxnSpLocks/>
          </p:cNvCxnSpPr>
          <p:nvPr/>
        </p:nvCxnSpPr>
        <p:spPr>
          <a:xfrm>
            <a:off x="4320540" y="1863090"/>
            <a:ext cx="0" cy="30518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30EBD67-93E4-BDA6-A702-2D092F869719}"/>
              </a:ext>
            </a:extLst>
          </p:cNvPr>
          <p:cNvGrpSpPr/>
          <p:nvPr/>
        </p:nvGrpSpPr>
        <p:grpSpPr>
          <a:xfrm>
            <a:off x="3576925" y="1082684"/>
            <a:ext cx="1292257" cy="537264"/>
            <a:chOff x="8441668" y="4587774"/>
            <a:chExt cx="1263473" cy="823613"/>
          </a:xfrm>
        </p:grpSpPr>
        <p:pic>
          <p:nvPicPr>
            <p:cNvPr id="14" name="Picture 13">
              <a:extLst>
                <a:ext uri="{FF2B5EF4-FFF2-40B4-BE49-F238E27FC236}">
                  <a16:creationId xmlns:a16="http://schemas.microsoft.com/office/drawing/2014/main" id="{9D7A36AA-0D0D-3655-7572-FDEF41BD6FB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5" name="TextBox 14">
              <a:extLst>
                <a:ext uri="{FF2B5EF4-FFF2-40B4-BE49-F238E27FC236}">
                  <a16:creationId xmlns:a16="http://schemas.microsoft.com/office/drawing/2014/main" id="{47E9B74E-B9BA-AA61-2BD0-0F9B26E8AC14}"/>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0644B321-73E3-3D9E-89D2-FB7075EBDD1E}"/>
                  </a:ext>
                </a:extLst>
              </p:cNvPr>
              <p:cNvSpPr txBox="1"/>
              <p:nvPr/>
            </p:nvSpPr>
            <p:spPr>
              <a:xfrm>
                <a:off x="914400" y="1227335"/>
                <a:ext cx="3360420" cy="3439403"/>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en-US" sz="2000" b="0" i="1" u="none" strike="noStrike" kern="100" cap="none" spc="0" normalizeH="0" baseline="0" noProof="0" dirty="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12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+ 9</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2000" b="0" i="1" u="none" strike="noStrike" kern="100" cap="none" spc="0" normalizeH="0" baseline="3000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14:m>
                  <m:oMath xmlns:m="http://schemas.openxmlformats.org/officeDocument/2006/math">
                    <m:sSup>
                      <m:sSupPr>
                        <m:ctrlPr>
                          <a:rPr lang="en-US" sz="2000" i="1" smtClean="0">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+27</m:t>
                    </m:r>
                  </m:oMath>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d)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 – 4</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e)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27</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+ 8</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64 – 125</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smtClean="0">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0644B321-73E3-3D9E-89D2-FB7075EBDD1E}"/>
                  </a:ext>
                </a:extLst>
              </p:cNvPr>
              <p:cNvSpPr txBox="1">
                <a:spLocks noRot="1" noChangeAspect="1" noMove="1" noResize="1" noEditPoints="1" noAdjustHandles="1" noChangeArrowheads="1" noChangeShapeType="1" noTextEdit="1"/>
              </p:cNvSpPr>
              <p:nvPr/>
            </p:nvSpPr>
            <p:spPr>
              <a:xfrm>
                <a:off x="914400" y="1227335"/>
                <a:ext cx="3360420" cy="3439403"/>
              </a:xfrm>
              <a:prstGeom prst="rect">
                <a:avLst/>
              </a:prstGeom>
              <a:blipFill>
                <a:blip r:embed="rId5"/>
                <a:stretch>
                  <a:fillRect l="-1815" b="-531"/>
                </a:stretch>
              </a:blipFill>
            </p:spPr>
            <p:txBody>
              <a:bodyPr/>
              <a:lstStyle/>
              <a:p>
                <a:r>
                  <a:rPr lang="en-US">
                    <a:noFill/>
                  </a:rPr>
                  <a:t> </a:t>
                </a:r>
              </a:p>
            </p:txBody>
          </p:sp>
        </mc:Fallback>
      </mc:AlternateContent>
    </p:spTree>
    <p:extLst>
      <p:ext uri="{BB962C8B-B14F-4D97-AF65-F5344CB8AC3E}">
        <p14:creationId xmlns:p14="http://schemas.microsoft.com/office/powerpoint/2010/main" val="46948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61D75-A64F-32A5-F567-44B780D62D00}"/>
              </a:ext>
            </a:extLst>
          </p:cNvPr>
          <p:cNvSpPr txBox="1"/>
          <p:nvPr/>
        </p:nvSpPr>
        <p:spPr>
          <a:xfrm>
            <a:off x="554415" y="53648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8D879EE-7523-FE23-854E-8F6F8CF19AC3}"/>
              </a:ext>
            </a:extLst>
          </p:cNvPr>
          <p:cNvSpPr txBox="1"/>
          <p:nvPr/>
        </p:nvSpPr>
        <p:spPr>
          <a:xfrm>
            <a:off x="3514665" y="593656"/>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FDBC35-0E41-284A-24A5-A7D088E06635}"/>
                  </a:ext>
                </a:extLst>
              </p:cNvPr>
              <p:cNvSpPr txBox="1"/>
              <p:nvPr/>
            </p:nvSpPr>
            <p:spPr>
              <a:xfrm>
                <a:off x="217110" y="1420096"/>
                <a:ext cx="2960251" cy="2005677"/>
              </a:xfrm>
              <a:prstGeom prst="rect">
                <a:avLst/>
              </a:prstGeom>
              <a:noFill/>
            </p:spPr>
            <p:txBody>
              <a:bodyPr wrap="square">
                <a:spAutoFit/>
              </a:bodyPr>
              <a:lstStyle/>
              <a:p>
                <a:pPr>
                  <a:lnSpc>
                    <a:spcPct val="150000"/>
                  </a:lnSpc>
                  <a:spcBef>
                    <a:spcPts val="600"/>
                  </a:spcBef>
                  <a:spcAft>
                    <a:spcPts val="300"/>
                  </a:spcAft>
                </a:pPr>
                <a:r>
                  <a:rPr lang="en-US" sz="16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25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25</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1600" b="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16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E3FDBC35-0E41-284A-24A5-A7D088E06635}"/>
                  </a:ext>
                </a:extLst>
              </p:cNvPr>
              <p:cNvSpPr txBox="1">
                <a:spLocks noRot="1" noChangeAspect="1" noMove="1" noResize="1" noEditPoints="1" noAdjustHandles="1" noChangeArrowheads="1" noChangeShapeType="1" noTextEdit="1"/>
              </p:cNvSpPr>
              <p:nvPr/>
            </p:nvSpPr>
            <p:spPr>
              <a:xfrm>
                <a:off x="217110" y="1420096"/>
                <a:ext cx="2960251" cy="2005677"/>
              </a:xfrm>
              <a:prstGeom prst="rect">
                <a:avLst/>
              </a:prstGeom>
              <a:blipFill>
                <a:blip r:embed="rId2"/>
                <a:stretch>
                  <a:fillRect l="-1237" r="-825" b="-30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E029CBF7-A1F6-D4C3-6F45-4590BBECFDFF}"/>
                  </a:ext>
                </a:extLst>
              </p:cNvPr>
              <p:cNvSpPr txBox="1"/>
              <p:nvPr/>
            </p:nvSpPr>
            <p:spPr>
              <a:xfrm>
                <a:off x="3128153" y="1363973"/>
                <a:ext cx="3146655" cy="3293209"/>
              </a:xfrm>
              <a:prstGeom prst="rect">
                <a:avLst/>
              </a:prstGeom>
              <a:noFill/>
            </p:spPr>
            <p:txBody>
              <a:bodyPr wrap="square">
                <a:spAutoFit/>
              </a:bodyPr>
              <a:lstStyle/>
              <a:p>
                <a:pPr>
                  <a:lnSpc>
                    <a:spcPct val="150000"/>
                  </a:lnSpc>
                  <a:spcBef>
                    <a:spcPts val="600"/>
                  </a:spcBef>
                  <a:spcAft>
                    <a:spcPts val="300"/>
                  </a:spcAft>
                </a:pPr>
                <a:r>
                  <a:rPr lang="en-US" sz="1600" kern="100" dirty="0">
                    <a:effectLst/>
                    <a:latin typeface="Cambria Math" panose="02040503050406030204" pitchFamily="18" charset="0"/>
                    <a:ea typeface="Cambria Math" panose="02040503050406030204" pitchFamily="18" charset="0"/>
                    <a:cs typeface="Times New Roman" panose="02020603050405020304" pitchFamily="18" charset="0"/>
                  </a:rPr>
                  <a:t>b) </a:t>
                </a:r>
                <a14:m>
                  <m:oMath xmlns:m="http://schemas.openxmlformats.org/officeDocument/2006/math">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3</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3</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𝑥𝑦</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1600" kern="100" dirty="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3</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3</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𝑥𝑦</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3</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3</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𝑥𝑦</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16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1600" i="1" kern="100" dirty="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16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16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Aft>
                    <a:spcPts val="800"/>
                  </a:spcAft>
                </a:pPr>
                <a:r>
                  <a:rPr lang="en-US" sz="1600">
                    <a:latin typeface="Cambria Math" panose="02040503050406030204" pitchFamily="18" charset="0"/>
                    <a:ea typeface="Cambria Math" panose="02040503050406030204" pitchFamily="18" charset="0"/>
                    <a:cs typeface="Times New Roman" panose="02020603050405020304" pitchFamily="18" charset="0"/>
                  </a:rPr>
                  <a:t>= (x + y)</a:t>
                </a:r>
                <a:r>
                  <a:rPr lang="en-US" sz="1600" baseline="30000">
                    <a:latin typeface="Cambria Math" panose="02040503050406030204" pitchFamily="18" charset="0"/>
                    <a:ea typeface="Cambria Math" panose="02040503050406030204" pitchFamily="18" charset="0"/>
                    <a:cs typeface="Times New Roman" panose="02020603050405020304" pitchFamily="18" charset="0"/>
                  </a:rPr>
                  <a:t>2</a:t>
                </a:r>
                <a:r>
                  <a:rPr lang="en-US" sz="1600">
                    <a:latin typeface="Cambria Math" panose="02040503050406030204" pitchFamily="18" charset="0"/>
                    <a:ea typeface="Cambria Math" panose="02040503050406030204" pitchFamily="18" charset="0"/>
                    <a:cs typeface="Times New Roman" panose="02020603050405020304" pitchFamily="18" charset="0"/>
                  </a:rPr>
                  <a:t>(x – </a:t>
                </a:r>
                <a:r>
                  <a:rPr lang="en-US" sz="1600">
                    <a:latin typeface="Cambria Math" panose="02040503050406030204" pitchFamily="18" charset="0"/>
                    <a:ea typeface="Cambria Math" panose="02040503050406030204" pitchFamily="18" charset="0"/>
                    <a:cs typeface="Times New Roman" panose="02020603050405020304" pitchFamily="18" charset="0"/>
                  </a:rPr>
                  <a:t>y</a:t>
                </a:r>
                <a:r>
                  <a:rPr lang="en-US" sz="1600" smtClean="0">
                    <a:latin typeface="Cambria Math" panose="02040503050406030204" pitchFamily="18" charset="0"/>
                    <a:ea typeface="Cambria Math" panose="02040503050406030204" pitchFamily="18" charset="0"/>
                    <a:cs typeface="Times New Roman" panose="02020603050405020304" pitchFamily="18" charset="0"/>
                  </a:rPr>
                  <a:t>)</a:t>
                </a:r>
                <a:endParaRPr lang="en-US" sz="1600" kern="100">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E029CBF7-A1F6-D4C3-6F45-4590BBECFDFF}"/>
                  </a:ext>
                </a:extLst>
              </p:cNvPr>
              <p:cNvSpPr txBox="1">
                <a:spLocks noRot="1" noChangeAspect="1" noMove="1" noResize="1" noEditPoints="1" noAdjustHandles="1" noChangeArrowheads="1" noChangeShapeType="1" noTextEdit="1"/>
              </p:cNvSpPr>
              <p:nvPr/>
            </p:nvSpPr>
            <p:spPr>
              <a:xfrm>
                <a:off x="3128153" y="1363973"/>
                <a:ext cx="3146655" cy="3293209"/>
              </a:xfrm>
              <a:prstGeom prst="rect">
                <a:avLst/>
              </a:prstGeom>
              <a:blipFill>
                <a:blip r:embed="rId3"/>
                <a:stretch>
                  <a:fillRect l="-9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DCBF33-BAD0-24F9-DC3F-70971E510F13}"/>
                  </a:ext>
                </a:extLst>
              </p:cNvPr>
              <p:cNvSpPr txBox="1"/>
              <p:nvPr/>
            </p:nvSpPr>
            <p:spPr>
              <a:xfrm>
                <a:off x="5775008" y="1363973"/>
                <a:ext cx="3286125" cy="2524281"/>
              </a:xfrm>
              <a:prstGeom prst="rect">
                <a:avLst/>
              </a:prstGeom>
              <a:noFill/>
            </p:spPr>
            <p:txBody>
              <a:bodyPr wrap="square">
                <a:spAutoFit/>
              </a:bodyPr>
              <a:lstStyle/>
              <a:p>
                <a:pPr>
                  <a:lnSpc>
                    <a:spcPct val="150000"/>
                  </a:lnSpc>
                  <a:spcBef>
                    <a:spcPts val="600"/>
                  </a:spcBef>
                  <a:spcAft>
                    <a:spcPts val="300"/>
                  </a:spcAft>
                </a:pPr>
                <a:r>
                  <a:rPr lang="en-US" sz="1600" kern="100" dirty="0">
                    <a:effectLst/>
                    <a:ea typeface="Calibri" panose="020F0502020204030204" pitchFamily="34" charset="0"/>
                    <a:cs typeface="Times New Roman" panose="02020603050405020304" pitchFamily="18" charset="0"/>
                  </a:rPr>
                  <a:t>c)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err="1">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26DCBF33-BAD0-24F9-DC3F-70971E510F13}"/>
                  </a:ext>
                </a:extLst>
              </p:cNvPr>
              <p:cNvSpPr txBox="1">
                <a:spLocks noRot="1" noChangeAspect="1" noMove="1" noResize="1" noEditPoints="1" noAdjustHandles="1" noChangeArrowheads="1" noChangeShapeType="1" noTextEdit="1"/>
              </p:cNvSpPr>
              <p:nvPr/>
            </p:nvSpPr>
            <p:spPr>
              <a:xfrm>
                <a:off x="5775008" y="1363973"/>
                <a:ext cx="3286125" cy="2524281"/>
              </a:xfrm>
              <a:prstGeom prst="rect">
                <a:avLst/>
              </a:prstGeom>
              <a:blipFill>
                <a:blip r:embed="rId4"/>
                <a:stretch>
                  <a:fillRect l="-928" b="-2174"/>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F72C4AF-7EE7-DFFD-7A70-A6A9C88C5E26}"/>
              </a:ext>
            </a:extLst>
          </p:cNvPr>
          <p:cNvPicPr>
            <a:picLocks noChangeAspect="1"/>
          </p:cNvPicPr>
          <p:nvPr/>
        </p:nvPicPr>
        <p:blipFill>
          <a:blip r:embed="rId5"/>
          <a:stretch>
            <a:fillRect/>
          </a:stretch>
        </p:blipFill>
        <p:spPr>
          <a:xfrm>
            <a:off x="-182880" y="3714822"/>
            <a:ext cx="2297430" cy="1292304"/>
          </a:xfrm>
          <a:prstGeom prst="rect">
            <a:avLst/>
          </a:prstGeom>
        </p:spPr>
      </p:pic>
    </p:spTree>
    <p:extLst>
      <p:ext uri="{BB962C8B-B14F-4D97-AF65-F5344CB8AC3E}">
        <p14:creationId xmlns:p14="http://schemas.microsoft.com/office/powerpoint/2010/main" val="552946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arn(inVertical)">
                                      <p:cBhvr>
                                        <p:cTn id="30" dur="500"/>
                                        <p:tgtEl>
                                          <p:spTgt spid="8">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barn(inVertical)">
                                      <p:cBhvr>
                                        <p:cTn id="36" dur="500"/>
                                        <p:tgtEl>
                                          <p:spTgt spid="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wheel(1)">
                                      <p:cBhvr>
                                        <p:cTn id="41" dur="500"/>
                                        <p:tgtEl>
                                          <p:spTgt spid="10">
                                            <p:txEl>
                                              <p:pRg st="1" end="1"/>
                                            </p:txEl>
                                          </p:spTgt>
                                        </p:tgtEl>
                                      </p:cBhvr>
                                    </p:animEffect>
                                  </p:childTnLst>
                                </p:cTn>
                              </p:par>
                              <p:par>
                                <p:cTn id="42" presetID="21" presetClass="entr" presetSubtype="1" fill="hold" nodeType="with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wheel(1)">
                                      <p:cBhvr>
                                        <p:cTn id="44" dur="500"/>
                                        <p:tgtEl>
                                          <p:spTgt spid="10">
                                            <p:txEl>
                                              <p:pRg st="2" end="2"/>
                                            </p:txEl>
                                          </p:spTgt>
                                        </p:tgtEl>
                                      </p:cBhvr>
                                    </p:animEffect>
                                  </p:childTnLst>
                                </p:cTn>
                              </p:par>
                              <p:par>
                                <p:cTn id="45" presetID="21" presetClass="entr" presetSubtype="1" fill="hold"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animEffect transition="in" filter="wheel(1)">
                                      <p:cBhvr>
                                        <p:cTn id="47" dur="500"/>
                                        <p:tgtEl>
                                          <p:spTgt spid="10">
                                            <p:txEl>
                                              <p:pRg st="3" end="3"/>
                                            </p:txEl>
                                          </p:spTgt>
                                        </p:tgtEl>
                                      </p:cBhvr>
                                    </p:animEffect>
                                  </p:childTnLst>
                                </p:cTn>
                              </p:par>
                              <p:par>
                                <p:cTn id="48" presetID="21" presetClass="entr" presetSubtype="1" fill="hold" nodeType="withEffect">
                                  <p:stCondLst>
                                    <p:cond delay="0"/>
                                  </p:stCondLst>
                                  <p:childTnLst>
                                    <p:set>
                                      <p:cBhvr>
                                        <p:cTn id="49" dur="1" fill="hold">
                                          <p:stCondLst>
                                            <p:cond delay="0"/>
                                          </p:stCondLst>
                                        </p:cTn>
                                        <p:tgtEl>
                                          <p:spTgt spid="10">
                                            <p:txEl>
                                              <p:pRg st="4" end="4"/>
                                            </p:txEl>
                                          </p:spTgt>
                                        </p:tgtEl>
                                        <p:attrNameLst>
                                          <p:attrName>style.visibility</p:attrName>
                                        </p:attrNameLst>
                                      </p:cBhvr>
                                      <p:to>
                                        <p:strVal val="visible"/>
                                      </p:to>
                                    </p:set>
                                    <p:animEffect transition="in" filter="wheel(1)">
                                      <p:cBhvr>
                                        <p:cTn id="50" dur="500"/>
                                        <p:tgtEl>
                                          <p:spTgt spid="10">
                                            <p:txEl>
                                              <p:pRg st="4" end="4"/>
                                            </p:txEl>
                                          </p:spTgt>
                                        </p:tgtEl>
                                      </p:cBhvr>
                                    </p:animEffect>
                                  </p:childTnLst>
                                </p:cTn>
                              </p:par>
                              <p:par>
                                <p:cTn id="51" presetID="21" presetClass="entr" presetSubtype="1" fill="hold" nodeType="withEffect">
                                  <p:stCondLst>
                                    <p:cond delay="0"/>
                                  </p:stCondLst>
                                  <p:childTnLst>
                                    <p:set>
                                      <p:cBhvr>
                                        <p:cTn id="52" dur="1" fill="hold">
                                          <p:stCondLst>
                                            <p:cond delay="0"/>
                                          </p:stCondLst>
                                        </p:cTn>
                                        <p:tgtEl>
                                          <p:spTgt spid="10">
                                            <p:txEl>
                                              <p:pRg st="5" end="5"/>
                                            </p:txEl>
                                          </p:spTgt>
                                        </p:tgtEl>
                                        <p:attrNameLst>
                                          <p:attrName>style.visibility</p:attrName>
                                        </p:attrNameLst>
                                      </p:cBhvr>
                                      <p:to>
                                        <p:strVal val="visible"/>
                                      </p:to>
                                    </p:set>
                                    <p:animEffect transition="in" filter="wheel(1)">
                                      <p:cBhvr>
                                        <p:cTn id="53" dur="500"/>
                                        <p:tgtEl>
                                          <p:spTgt spid="10">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animEffect transition="in" filter="wipe(left)">
                                      <p:cBhvr>
                                        <p:cTn id="58" dur="500"/>
                                        <p:tgtEl>
                                          <p:spTgt spid="13">
                                            <p:txEl>
                                              <p:pRg st="1" end="1"/>
                                            </p:txEl>
                                          </p:spTgt>
                                        </p:tgtEl>
                                      </p:cBhvr>
                                    </p:animEffect>
                                  </p:childTnLst>
                                </p:cTn>
                              </p:par>
                              <p:par>
                                <p:cTn id="59" presetID="22" presetClass="entr" presetSubtype="8" fill="hold" nodeType="withEffect">
                                  <p:stCondLst>
                                    <p:cond delay="0"/>
                                  </p:stCondLst>
                                  <p:childTnLst>
                                    <p:set>
                                      <p:cBhvr>
                                        <p:cTn id="60" dur="1" fill="hold">
                                          <p:stCondLst>
                                            <p:cond delay="0"/>
                                          </p:stCondLst>
                                        </p:cTn>
                                        <p:tgtEl>
                                          <p:spTgt spid="13">
                                            <p:txEl>
                                              <p:pRg st="2" end="2"/>
                                            </p:txEl>
                                          </p:spTgt>
                                        </p:tgtEl>
                                        <p:attrNameLst>
                                          <p:attrName>style.visibility</p:attrName>
                                        </p:attrNameLst>
                                      </p:cBhvr>
                                      <p:to>
                                        <p:strVal val="visible"/>
                                      </p:to>
                                    </p:set>
                                    <p:animEffect transition="in" filter="wipe(left)">
                                      <p:cBhvr>
                                        <p:cTn id="61" dur="500"/>
                                        <p:tgtEl>
                                          <p:spTgt spid="13">
                                            <p:txEl>
                                              <p:pRg st="2" end="2"/>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13">
                                            <p:txEl>
                                              <p:pRg st="3" end="3"/>
                                            </p:txEl>
                                          </p:spTgt>
                                        </p:tgtEl>
                                        <p:attrNameLst>
                                          <p:attrName>style.visibility</p:attrName>
                                        </p:attrNameLst>
                                      </p:cBhvr>
                                      <p:to>
                                        <p:strVal val="visible"/>
                                      </p:to>
                                    </p:set>
                                    <p:animEffect transition="in" filter="wipe(left)">
                                      <p:cBhvr>
                                        <p:cTn id="64" dur="500"/>
                                        <p:tgtEl>
                                          <p:spTgt spid="13">
                                            <p:txEl>
                                              <p:pRg st="3" end="3"/>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13">
                                            <p:txEl>
                                              <p:pRg st="4" end="4"/>
                                            </p:txEl>
                                          </p:spTgt>
                                        </p:tgtEl>
                                        <p:attrNameLst>
                                          <p:attrName>style.visibility</p:attrName>
                                        </p:attrNameLst>
                                      </p:cBhvr>
                                      <p:to>
                                        <p:strVal val="visible"/>
                                      </p:to>
                                    </p:set>
                                    <p:animEffect transition="in" filter="wipe(left)">
                                      <p:cBhvr>
                                        <p:cTn id="6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E8738-F4A5-A255-6185-1369CC3D2710}"/>
              </a:ext>
            </a:extLst>
          </p:cNvPr>
          <p:cNvSpPr txBox="1"/>
          <p:nvPr/>
        </p:nvSpPr>
        <p:spPr>
          <a:xfrm>
            <a:off x="965895" y="39828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737D408B-A337-41B3-C1A4-9F6F43813A50}"/>
              </a:ext>
            </a:extLst>
          </p:cNvPr>
          <p:cNvSpPr txBox="1"/>
          <p:nvPr/>
        </p:nvSpPr>
        <p:spPr>
          <a:xfrm>
            <a:off x="3926145" y="426865"/>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trị</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biểu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1C6192-2885-E95B-4CC3-E74686A52FC5}"/>
                  </a:ext>
                </a:extLst>
              </p:cNvPr>
              <p:cNvSpPr txBox="1"/>
              <p:nvPr/>
            </p:nvSpPr>
            <p:spPr>
              <a:xfrm>
                <a:off x="1684481" y="1127905"/>
                <a:ext cx="5775038" cy="100194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𝐴</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4</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𝐵</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𝑥𝑦𝑧</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=0</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E91C6192-2885-E95B-4CC3-E74686A52FC5}"/>
                  </a:ext>
                </a:extLst>
              </p:cNvPr>
              <p:cNvSpPr txBox="1">
                <a:spLocks noRot="1" noChangeAspect="1" noMove="1" noResize="1" noEditPoints="1" noAdjustHandles="1" noChangeArrowheads="1" noChangeShapeType="1" noTextEdit="1"/>
              </p:cNvSpPr>
              <p:nvPr/>
            </p:nvSpPr>
            <p:spPr>
              <a:xfrm>
                <a:off x="1684481" y="1127905"/>
                <a:ext cx="5775038" cy="1001941"/>
              </a:xfrm>
              <a:prstGeom prst="rect">
                <a:avLst/>
              </a:prstGeom>
              <a:blipFill>
                <a:blip r:embed="rId2"/>
                <a:stretch>
                  <a:fillRect l="-1266" b="-11585"/>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49B6CCB9-C46A-24A4-1B84-AC30FFE31935}"/>
              </a:ext>
            </a:extLst>
          </p:cNvPr>
          <p:cNvGrpSpPr/>
          <p:nvPr/>
        </p:nvGrpSpPr>
        <p:grpSpPr>
          <a:xfrm>
            <a:off x="319766" y="2034486"/>
            <a:ext cx="1292257" cy="537264"/>
            <a:chOff x="8441668" y="4587774"/>
            <a:chExt cx="1263473" cy="823613"/>
          </a:xfrm>
        </p:grpSpPr>
        <p:pic>
          <p:nvPicPr>
            <p:cNvPr id="10" name="Picture 9">
              <a:extLst>
                <a:ext uri="{FF2B5EF4-FFF2-40B4-BE49-F238E27FC236}">
                  <a16:creationId xmlns:a16="http://schemas.microsoft.com/office/drawing/2014/main" id="{B1039A40-7248-525E-D55C-89231ADDC922}"/>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647A826-F393-05AA-A19D-320873814624}"/>
                  </a:ext>
                </a:extLst>
              </p:cNvPr>
              <p:cNvSpPr txBox="1"/>
              <p:nvPr/>
            </p:nvSpPr>
            <p:spPr>
              <a:xfrm>
                <a:off x="483798" y="2444951"/>
                <a:ext cx="8176404" cy="1084784"/>
              </a:xfrm>
              <a:prstGeom prst="rect">
                <a:avLst/>
              </a:prstGeom>
              <a:noFill/>
            </p:spPr>
            <p:txBody>
              <a:bodyPr wrap="square">
                <a:spAutoFit/>
              </a:bodyPr>
              <a:lstStyle/>
              <a:p>
                <a:pPr>
                  <a:lnSpc>
                    <a:spcPct val="150000"/>
                  </a:lnSpc>
                  <a:spcBef>
                    <a:spcPts val="600"/>
                  </a:spcBef>
                  <a:spcAft>
                    <a:spcPts val="300"/>
                  </a:spcAft>
                </a:pPr>
                <a:r>
                  <a:rPr lang="en-US" sz="2100" kern="1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a) </a:t>
                </a:r>
                <a14:m>
                  <m:oMath xmlns:m="http://schemas.openxmlformats.org/officeDocument/2006/math">
                    <m:r>
                      <a:rPr lang="en-US" sz="2100" i="1" kern="100"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m:t>
                    </m:r>
                    <m:r>
                      <a:rPr lang="en-US" sz="2100" i="1" kern="100"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a:rPr lang="en-US" sz="2100" i="1" kern="1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 2</m:t>
                    </m:r>
                    <m:r>
                      <a:rPr lang="en-US" sz="2100" i="1" kern="1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baseline="300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4</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Aft>
                    <a:spcPts val="800"/>
                  </a:spcAft>
                </a:pP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b="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x</m:t>
                    </m:r>
                    <m:r>
                      <m:rPr>
                        <m:nor/>
                      </m:rPr>
                      <a:rPr lang="en-US" sz="2100" baseline="30000">
                        <a:latin typeface="Cambria Math" panose="02040503050406030204" pitchFamily="18" charset="0"/>
                        <a:ea typeface="Cambria Math" panose="02040503050406030204" pitchFamily="18" charset="0"/>
                        <a:cs typeface="Times New Roman" panose="02020603050405020304" pitchFamily="18" charset="0"/>
                      </a:rPr>
                      <m:t>2 </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y</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)2 – (</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x</m:t>
                    </m:r>
                    <m:r>
                      <m:rPr>
                        <m:nor/>
                      </m:rPr>
                      <a:rPr lang="en-US" sz="2100" baseline="30000">
                        <a:latin typeface="Cambria Math" panose="02040503050406030204" pitchFamily="18" charset="0"/>
                        <a:ea typeface="Cambria Math" panose="02040503050406030204" pitchFamily="18" charset="0"/>
                        <a:cs typeface="Times New Roman" panose="02020603050405020304" pitchFamily="18" charset="0"/>
                      </a:rPr>
                      <m:t>2</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 – </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y</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100" kern="100">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1647A826-F393-05AA-A19D-320873814624}"/>
                  </a:ext>
                </a:extLst>
              </p:cNvPr>
              <p:cNvSpPr txBox="1">
                <a:spLocks noRot="1" noChangeAspect="1" noMove="1" noResize="1" noEditPoints="1" noAdjustHandles="1" noChangeArrowheads="1" noChangeShapeType="1" noTextEdit="1"/>
              </p:cNvSpPr>
              <p:nvPr/>
            </p:nvSpPr>
            <p:spPr>
              <a:xfrm>
                <a:off x="483798" y="2444951"/>
                <a:ext cx="8176404" cy="1084784"/>
              </a:xfrm>
              <a:prstGeom prst="rect">
                <a:avLst/>
              </a:prstGeom>
              <a:blipFill>
                <a:blip r:embed="rId4"/>
                <a:stretch>
                  <a:fillRect l="-894" b="-67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D715583-614F-72DA-6B5B-1C2C6B82E7A5}"/>
                  </a:ext>
                </a:extLst>
              </p:cNvPr>
              <p:cNvSpPr txBox="1"/>
              <p:nvPr/>
            </p:nvSpPr>
            <p:spPr>
              <a:xfrm>
                <a:off x="483798" y="3697053"/>
                <a:ext cx="8065841" cy="1161728"/>
              </a:xfrm>
              <a:prstGeom prst="rect">
                <a:avLst/>
              </a:prstGeom>
              <a:noFill/>
            </p:spPr>
            <p:txBody>
              <a:bodyPr wrap="square">
                <a:spAutoFit/>
              </a:bodyPr>
              <a:lstStyle/>
              <a:p>
                <a:pPr>
                  <a:lnSpc>
                    <a:spcPct val="150000"/>
                  </a:lnSpc>
                  <a:spcBef>
                    <a:spcPts val="600"/>
                  </a:spcBef>
                  <a:spcAft>
                    <a:spcPts val="300"/>
                  </a:spcAft>
                </a:pP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Giá</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trị</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của</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biểu</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thức</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𝐴</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với</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6 </m:t>
                    </m:r>
                  </m:oMath>
                </a14:m>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là</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a:t>
                </a:r>
              </a:p>
              <a:p>
                <a:pPr algn="ct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𝐴</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2100">
                        <a:latin typeface="Cambria Math" panose="02040503050406030204" pitchFamily="18" charset="0"/>
                        <a:ea typeface="Cambria Math" panose="02040503050406030204" pitchFamily="18" charset="0"/>
                      </a:rPr>
                      <m:t>(</m:t>
                    </m:r>
                    <m:r>
                      <m:rPr>
                        <m:nor/>
                      </m:rPr>
                      <a:rPr lang="en-US" sz="2100">
                        <a:latin typeface="Cambria Math" panose="02040503050406030204" pitchFamily="18" charset="0"/>
                        <a:ea typeface="Cambria Math" panose="02040503050406030204" pitchFamily="18" charset="0"/>
                      </a:rPr>
                      <m:t>x</m:t>
                    </m:r>
                    <m:r>
                      <m:rPr>
                        <m:nor/>
                      </m:rPr>
                      <a:rPr lang="en-US" sz="2100" baseline="30000">
                        <a:latin typeface="Cambria Math" panose="02040503050406030204" pitchFamily="18" charset="0"/>
                        <a:ea typeface="Cambria Math" panose="02040503050406030204" pitchFamily="18" charset="0"/>
                      </a:rPr>
                      <m:t>2 </m:t>
                    </m:r>
                    <m:r>
                      <m:rPr>
                        <m:nor/>
                      </m:rPr>
                      <a:rPr lang="en-US" sz="2100">
                        <a:latin typeface="Cambria Math" panose="02040503050406030204" pitchFamily="18" charset="0"/>
                        <a:ea typeface="Cambria Math" panose="02040503050406030204" pitchFamily="18" charset="0"/>
                      </a:rPr>
                      <m:t>– </m:t>
                    </m:r>
                    <m:r>
                      <m:rPr>
                        <m:nor/>
                      </m:rPr>
                      <a:rPr lang="en-US" sz="2100">
                        <a:latin typeface="Cambria Math" panose="02040503050406030204" pitchFamily="18" charset="0"/>
                        <a:ea typeface="Cambria Math" panose="02040503050406030204" pitchFamily="18" charset="0"/>
                      </a:rPr>
                      <m:t>y</m:t>
                    </m:r>
                    <m:r>
                      <m:rPr>
                        <m:nor/>
                      </m:rPr>
                      <a:rPr lang="en-US" sz="2100">
                        <a:latin typeface="Cambria Math" panose="02040503050406030204" pitchFamily="18" charset="0"/>
                        <a:ea typeface="Cambria Math" panose="02040503050406030204" pitchFamily="18" charset="0"/>
                      </a:rPr>
                      <m:t>)2 – (</m:t>
                    </m:r>
                    <m:r>
                      <m:rPr>
                        <m:nor/>
                      </m:rPr>
                      <a:rPr lang="en-US" sz="2100">
                        <a:latin typeface="Cambria Math" panose="02040503050406030204" pitchFamily="18" charset="0"/>
                        <a:ea typeface="Cambria Math" panose="02040503050406030204" pitchFamily="18" charset="0"/>
                      </a:rPr>
                      <m:t>x</m:t>
                    </m:r>
                    <m:r>
                      <m:rPr>
                        <m:nor/>
                      </m:rPr>
                      <a:rPr lang="en-US" sz="2100" baseline="30000">
                        <a:latin typeface="Cambria Math" panose="02040503050406030204" pitchFamily="18" charset="0"/>
                        <a:ea typeface="Cambria Math" panose="02040503050406030204" pitchFamily="18" charset="0"/>
                      </a:rPr>
                      <m:t>2</m:t>
                    </m:r>
                    <m:r>
                      <m:rPr>
                        <m:nor/>
                      </m:rPr>
                      <a:rPr lang="en-US" sz="2100">
                        <a:latin typeface="Cambria Math" panose="02040503050406030204" pitchFamily="18" charset="0"/>
                        <a:ea typeface="Cambria Math" panose="02040503050406030204" pitchFamily="18" charset="0"/>
                      </a:rPr>
                      <m:t> – </m:t>
                    </m:r>
                    <m:r>
                      <m:rPr>
                        <m:nor/>
                      </m:rPr>
                      <a:rPr lang="en-US" sz="2100">
                        <a:latin typeface="Cambria Math" panose="02040503050406030204" pitchFamily="18" charset="0"/>
                        <a:ea typeface="Cambria Math" panose="02040503050406030204" pitchFamily="18" charset="0"/>
                      </a:rPr>
                      <m:t>y</m:t>
                    </m:r>
                    <m:r>
                      <m:rPr>
                        <m:nor/>
                      </m:rPr>
                      <a:rPr lang="en-US" sz="2100">
                        <a:latin typeface="Cambria Math" panose="02040503050406030204" pitchFamily="18" charset="0"/>
                        <a:ea typeface="Cambria Math" panose="02040503050406030204" pitchFamily="18" charset="0"/>
                      </a:rPr>
                      <m:t>)</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62 – 6 = 36 – 6 = 30</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a:t>
                </a:r>
              </a:p>
            </p:txBody>
          </p:sp>
        </mc:Choice>
        <mc:Fallback>
          <p:sp>
            <p:nvSpPr>
              <p:cNvPr id="15" name="TextBox 14">
                <a:extLst>
                  <a:ext uri="{FF2B5EF4-FFF2-40B4-BE49-F238E27FC236}">
                    <a16:creationId xmlns:a16="http://schemas.microsoft.com/office/drawing/2014/main" id="{6D715583-614F-72DA-6B5B-1C2C6B82E7A5}"/>
                  </a:ext>
                </a:extLst>
              </p:cNvPr>
              <p:cNvSpPr txBox="1">
                <a:spLocks noRot="1" noChangeAspect="1" noMove="1" noResize="1" noEditPoints="1" noAdjustHandles="1" noChangeArrowheads="1" noChangeShapeType="1" noTextEdit="1"/>
              </p:cNvSpPr>
              <p:nvPr/>
            </p:nvSpPr>
            <p:spPr>
              <a:xfrm>
                <a:off x="483798" y="3697053"/>
                <a:ext cx="8065841" cy="1161728"/>
              </a:xfrm>
              <a:prstGeom prst="rect">
                <a:avLst/>
              </a:prstGeom>
              <a:blipFill>
                <a:blip r:embed="rId5"/>
                <a:stretch>
                  <a:fillRect l="-907" b="-9424"/>
                </a:stretch>
              </a:blipFill>
            </p:spPr>
            <p:txBody>
              <a:bodyPr/>
              <a:lstStyle/>
              <a:p>
                <a:r>
                  <a:rPr lang="en-US">
                    <a:noFill/>
                  </a:rPr>
                  <a:t> </a:t>
                </a:r>
              </a:p>
            </p:txBody>
          </p:sp>
        </mc:Fallback>
      </mc:AlternateContent>
    </p:spTree>
    <p:extLst>
      <p:ext uri="{BB962C8B-B14F-4D97-AF65-F5344CB8AC3E}">
        <p14:creationId xmlns:p14="http://schemas.microsoft.com/office/powerpoint/2010/main" val="24678849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E8738-F4A5-A255-6185-1369CC3D2710}"/>
              </a:ext>
            </a:extLst>
          </p:cNvPr>
          <p:cNvSpPr txBox="1"/>
          <p:nvPr/>
        </p:nvSpPr>
        <p:spPr>
          <a:xfrm>
            <a:off x="965895" y="39828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737D408B-A337-41B3-C1A4-9F6F43813A50}"/>
              </a:ext>
            </a:extLst>
          </p:cNvPr>
          <p:cNvSpPr txBox="1"/>
          <p:nvPr/>
        </p:nvSpPr>
        <p:spPr>
          <a:xfrm>
            <a:off x="3926145" y="426865"/>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trị</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biểu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1C6192-2885-E95B-4CC3-E74686A52FC5}"/>
                  </a:ext>
                </a:extLst>
              </p:cNvPr>
              <p:cNvSpPr txBox="1"/>
              <p:nvPr/>
            </p:nvSpPr>
            <p:spPr>
              <a:xfrm>
                <a:off x="1684481" y="1127905"/>
                <a:ext cx="5775038" cy="100194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𝐴</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4</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𝐵</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𝑥𝑦𝑧</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biết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𝑧</m:t>
                    </m:r>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=0</m:t>
                    </m:r>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E91C6192-2885-E95B-4CC3-E74686A52FC5}"/>
                  </a:ext>
                </a:extLst>
              </p:cNvPr>
              <p:cNvSpPr txBox="1">
                <a:spLocks noRot="1" noChangeAspect="1" noMove="1" noResize="1" noEditPoints="1" noAdjustHandles="1" noChangeArrowheads="1" noChangeShapeType="1" noTextEdit="1"/>
              </p:cNvSpPr>
              <p:nvPr/>
            </p:nvSpPr>
            <p:spPr>
              <a:xfrm>
                <a:off x="1684481" y="1127905"/>
                <a:ext cx="5775038" cy="1001941"/>
              </a:xfrm>
              <a:prstGeom prst="rect">
                <a:avLst/>
              </a:prstGeom>
              <a:blipFill>
                <a:blip r:embed="rId2"/>
                <a:stretch>
                  <a:fillRect l="-1266" b="-11585"/>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49B6CCB9-C46A-24A4-1B84-AC30FFE31935}"/>
              </a:ext>
            </a:extLst>
          </p:cNvPr>
          <p:cNvGrpSpPr/>
          <p:nvPr/>
        </p:nvGrpSpPr>
        <p:grpSpPr>
          <a:xfrm>
            <a:off x="319766" y="2034486"/>
            <a:ext cx="1292257" cy="537264"/>
            <a:chOff x="8441668" y="4587774"/>
            <a:chExt cx="1263473" cy="823613"/>
          </a:xfrm>
        </p:grpSpPr>
        <p:pic>
          <p:nvPicPr>
            <p:cNvPr id="10" name="Picture 9">
              <a:extLst>
                <a:ext uri="{FF2B5EF4-FFF2-40B4-BE49-F238E27FC236}">
                  <a16:creationId xmlns:a16="http://schemas.microsoft.com/office/drawing/2014/main" id="{B1039A40-7248-525E-D55C-89231ADDC922}"/>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2EABB710-C473-3CF0-C40D-5E0CF67D1EF2}"/>
                  </a:ext>
                </a:extLst>
              </p:cNvPr>
              <p:cNvSpPr txBox="1"/>
              <p:nvPr/>
            </p:nvSpPr>
            <p:spPr>
              <a:xfrm>
                <a:off x="617559" y="2752559"/>
                <a:ext cx="7908882" cy="1931491"/>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b) </a:t>
                </a: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𝐵</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𝑦</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𝑥𝑦𝑧</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𝑧</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err="1">
                        <a:effectLst/>
                        <a:latin typeface="Cambria Math" panose="02040503050406030204" pitchFamily="18" charset="0"/>
                        <a:ea typeface="Cambria Math" panose="02040503050406030204" pitchFamily="18" charset="0"/>
                        <a:cs typeface="Times New Roman" panose="02020603050405020304" pitchFamily="18" charset="0"/>
                      </a:rPr>
                      <m:t>𝑥𝑦</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+ 2</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𝑥𝑦𝑧</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𝑧</m:t>
                    </m:r>
                    <m:r>
                      <a:rPr lang="en-US"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m:t>
                    </m:r>
                    <m:r>
                      <m:rPr>
                        <m:nor/>
                      </m:rPr>
                      <a:rPr lang="en-US" sz="2100" b="0" i="0" kern="100" baseline="30000" dirty="0" smtClean="0">
                        <a:effectLst/>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2100">
                        <a:latin typeface="Cambria Math" panose="02040503050406030204" pitchFamily="18" charset="0"/>
                        <a:ea typeface="Cambria Math" panose="02040503050406030204" pitchFamily="18" charset="0"/>
                      </a:rPr>
                      <m:t>= (</m:t>
                    </m:r>
                    <m:r>
                      <m:rPr>
                        <m:nor/>
                      </m:rPr>
                      <a:rPr lang="en-US" sz="2100">
                        <a:latin typeface="Cambria Math" panose="02040503050406030204" pitchFamily="18" charset="0"/>
                        <a:ea typeface="Cambria Math" panose="02040503050406030204" pitchFamily="18" charset="0"/>
                      </a:rPr>
                      <m:t>xy</m:t>
                    </m:r>
                    <m:r>
                      <m:rPr>
                        <m:nor/>
                      </m:rPr>
                      <a:rPr lang="en-US" sz="2100">
                        <a:latin typeface="Cambria Math" panose="02040503050406030204" pitchFamily="18" charset="0"/>
                        <a:ea typeface="Cambria Math" panose="02040503050406030204" pitchFamily="18" charset="0"/>
                      </a:rPr>
                      <m:t> + </m:t>
                    </m:r>
                    <m:r>
                      <m:rPr>
                        <m:nor/>
                      </m:rPr>
                      <a:rPr lang="en-US" sz="2100">
                        <a:latin typeface="Cambria Math" panose="02040503050406030204" pitchFamily="18" charset="0"/>
                        <a:ea typeface="Cambria Math" panose="02040503050406030204" pitchFamily="18" charset="0"/>
                      </a:rPr>
                      <m:t>z</m:t>
                    </m:r>
                    <m:r>
                      <m:rPr>
                        <m:nor/>
                      </m:rPr>
                      <a:rPr lang="en-US" sz="2100">
                        <a:latin typeface="Cambria Math" panose="02040503050406030204" pitchFamily="18" charset="0"/>
                        <a:ea typeface="Cambria Math" panose="02040503050406030204" pitchFamily="18" charset="0"/>
                      </a:rPr>
                      <m:t>)2</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a:t>
                </a:r>
              </a:p>
              <a:p>
                <a:pPr>
                  <a:lnSpc>
                    <a:spcPct val="150000"/>
                  </a:lnSpc>
                  <a:spcBef>
                    <a:spcPts val="600"/>
                  </a:spcBef>
                  <a:spcAft>
                    <a:spcPts val="300"/>
                  </a:spcAft>
                </a:pP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Giá</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trị</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của</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biểu</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thức</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𝐵</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tại</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𝑥𝑦</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𝑧</m:t>
                    </m:r>
                    <m:r>
                      <a:rPr lang="en-US" sz="2100" i="1" kern="100" dirty="0">
                        <a:effectLst/>
                        <a:latin typeface="Cambria Math" panose="02040503050406030204" pitchFamily="18" charset="0"/>
                        <a:ea typeface="Cambria Math" panose="02040503050406030204" pitchFamily="18" charset="0"/>
                        <a:cs typeface="Times New Roman" panose="02020603050405020304" pitchFamily="18" charset="0"/>
                      </a:rPr>
                      <m:t> = 0 </m:t>
                    </m:r>
                  </m:oMath>
                </a14:m>
                <a:r>
                  <a:rPr lang="en-US" sz="2100" kern="100" dirty="0" err="1">
                    <a:effectLst/>
                    <a:latin typeface="Cambria Math" panose="02040503050406030204" pitchFamily="18" charset="0"/>
                    <a:ea typeface="Cambria Math" panose="02040503050406030204" pitchFamily="18" charset="0"/>
                    <a:cs typeface="Times New Roman" panose="02020603050405020304" pitchFamily="18" charset="0"/>
                  </a:rPr>
                  <a:t>là</a:t>
                </a:r>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𝐵</m:t>
                      </m:r>
                      <m:r>
                        <a:rPr lang="en-US"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xy</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 + </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z</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)2 = 02 = 0.</m:t>
                      </m:r>
                    </m:oMath>
                  </m:oMathPara>
                </a14:m>
                <a:endParaRPr lang="en-US" sz="2100" kern="100">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2EABB710-C473-3CF0-C40D-5E0CF67D1EF2}"/>
                  </a:ext>
                </a:extLst>
              </p:cNvPr>
              <p:cNvSpPr txBox="1">
                <a:spLocks noRot="1" noChangeAspect="1" noMove="1" noResize="1" noEditPoints="1" noAdjustHandles="1" noChangeArrowheads="1" noChangeShapeType="1" noTextEdit="1"/>
              </p:cNvSpPr>
              <p:nvPr/>
            </p:nvSpPr>
            <p:spPr>
              <a:xfrm>
                <a:off x="617559" y="2752559"/>
                <a:ext cx="7908882" cy="1931491"/>
              </a:xfrm>
              <a:prstGeom prst="rect">
                <a:avLst/>
              </a:prstGeom>
              <a:blipFill>
                <a:blip r:embed="rId4"/>
                <a:stretch>
                  <a:fillRect l="-924"/>
                </a:stretch>
              </a:blipFill>
            </p:spPr>
            <p:txBody>
              <a:bodyPr/>
              <a:lstStyle/>
              <a:p>
                <a:r>
                  <a:rPr lang="en-US">
                    <a:noFill/>
                  </a:rPr>
                  <a:t> </a:t>
                </a:r>
              </a:p>
            </p:txBody>
          </p:sp>
        </mc:Fallback>
      </mc:AlternateContent>
    </p:spTree>
    <p:extLst>
      <p:ext uri="{BB962C8B-B14F-4D97-AF65-F5344CB8AC3E}">
        <p14:creationId xmlns:p14="http://schemas.microsoft.com/office/powerpoint/2010/main" val="4650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500"/>
                                        <p:tgtEl>
                                          <p:spTgt spid="3">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1)">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dirty="0">
                <a:ln>
                  <a:noFill/>
                </a:ln>
                <a:solidFill>
                  <a:srgbClr val="0070C0"/>
                </a:solidFill>
                <a:effectLst/>
                <a:uLnTx/>
                <a:uFillTx/>
                <a:latin typeface="+mn-lt"/>
                <a:ea typeface="+mn-ea"/>
                <a:cs typeface="Arial" panose="020B0604020202020204" pitchFamily="34" charset="0"/>
              </a:rPr>
              <a:t>VẬN DỤNG</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1221492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0579AB13-91BC-8FA7-7407-35832C9AC295}"/>
                  </a:ext>
                </a:extLst>
              </p:cNvPr>
              <p:cNvSpPr txBox="1"/>
              <p:nvPr/>
            </p:nvSpPr>
            <p:spPr>
              <a:xfrm>
                <a:off x="326167" y="2261512"/>
                <a:ext cx="8491666" cy="2436757"/>
              </a:xfrm>
              <a:prstGeom prst="rect">
                <a:avLst/>
              </a:prstGeom>
              <a:noFill/>
            </p:spPr>
            <p:txBody>
              <a:bodyPr wrap="square">
                <a:spAutoFit/>
              </a:bodyPr>
              <a:lstStyle/>
              <a:p>
                <a:pPr>
                  <a:lnSpc>
                    <a:spcPct val="150000"/>
                  </a:lnSpc>
                  <a:spcBef>
                    <a:spcPts val="600"/>
                  </a:spcBef>
                  <a:spcAft>
                    <a:spcPts val="300"/>
                  </a:spcAft>
                </a:pPr>
                <a:r>
                  <a:rPr lang="pt-BR" sz="2100" kern="100" smtClean="0">
                    <a:effectLst/>
                    <a:latin typeface="Cambria Math" panose="02040503050406030204" pitchFamily="18" charset="0"/>
                    <a:ea typeface="Cambria Math" panose="02040503050406030204" pitchFamily="18" charset="0"/>
                    <a:cs typeface="Times New Roman" panose="02020603050405020304" pitchFamily="18" charset="0"/>
                  </a:rPr>
                  <a:t>a) Ta </a:t>
                </a:r>
                <a:r>
                  <a:rPr lang="pt-BR" sz="2100" kern="100" dirty="0" smtClean="0">
                    <a:effectLst/>
                    <a:latin typeface="Cambria Math" panose="02040503050406030204" pitchFamily="18" charset="0"/>
                    <a:ea typeface="Cambria Math" panose="02040503050406030204" pitchFamily="18" charset="0"/>
                    <a:cs typeface="Times New Roman" panose="02020603050405020304" pitchFamily="18" charset="0"/>
                  </a:rPr>
                  <a:t>có </a:t>
                </a:r>
                <a:r>
                  <a:rPr lang="pt-BR" sz="2100" kern="100" dirty="0">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𝑀</m:t>
                    </m:r>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32</m:t>
                        </m:r>
                      </m:e>
                      <m:sup>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2 023</m:t>
                        </m:r>
                      </m:sup>
                    </m:sSup>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32</m:t>
                        </m:r>
                      </m:e>
                      <m:sup>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2 021</m:t>
                        </m:r>
                      </m:sup>
                    </m:sSup>
                    <m:r>
                      <a:rPr lang="en-US" sz="2100" b="0" i="1" kern="12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nor/>
                      </m:rPr>
                      <a:rPr lang="en-US" sz="2100">
                        <a:latin typeface="Cambria Math" panose="02040503050406030204" pitchFamily="18" charset="0"/>
                        <a:ea typeface="Cambria Math" panose="02040503050406030204" pitchFamily="18" charset="0"/>
                      </a:rPr>
                      <m:t>32</m:t>
                    </m:r>
                    <m:r>
                      <m:rPr>
                        <m:nor/>
                      </m:rPr>
                      <a:rPr lang="en-US" sz="2100" baseline="30000">
                        <a:latin typeface="Cambria Math" panose="02040503050406030204" pitchFamily="18" charset="0"/>
                        <a:ea typeface="Cambria Math" panose="02040503050406030204" pitchFamily="18" charset="0"/>
                      </a:rPr>
                      <m:t>2</m:t>
                    </m:r>
                    <m:r>
                      <m:rPr>
                        <m:nor/>
                      </m:rPr>
                      <a:rPr lang="en-US" sz="2100">
                        <a:latin typeface="Cambria Math" panose="02040503050406030204" pitchFamily="18" charset="0"/>
                        <a:ea typeface="Cambria Math" panose="02040503050406030204" pitchFamily="18" charset="0"/>
                      </a:rPr>
                      <m:t> . 32</m:t>
                    </m:r>
                    <m:r>
                      <m:rPr>
                        <m:nor/>
                      </m:rPr>
                      <a:rPr lang="en-US" sz="2100" baseline="30000">
                        <a:latin typeface="Cambria Math" panose="02040503050406030204" pitchFamily="18" charset="0"/>
                        <a:ea typeface="Cambria Math" panose="02040503050406030204" pitchFamily="18" charset="0"/>
                      </a:rPr>
                      <m:t>2 021 </m:t>
                    </m:r>
                    <m:r>
                      <m:rPr>
                        <m:nor/>
                      </m:rPr>
                      <a:rPr lang="en-US" sz="2100">
                        <a:latin typeface="Cambria Math" panose="02040503050406030204" pitchFamily="18" charset="0"/>
                        <a:ea typeface="Cambria Math" panose="02040503050406030204" pitchFamily="18" charset="0"/>
                      </a:rPr>
                      <m:t>– 32</m:t>
                    </m:r>
                    <m:r>
                      <m:rPr>
                        <m:nor/>
                      </m:rPr>
                      <a:rPr lang="en-US" sz="2100" baseline="30000">
                        <a:latin typeface="Cambria Math" panose="02040503050406030204" pitchFamily="18" charset="0"/>
                        <a:ea typeface="Cambria Math" panose="02040503050406030204" pitchFamily="18" charset="0"/>
                      </a:rPr>
                      <m:t>2 021</m:t>
                    </m:r>
                  </m:oMath>
                </a14:m>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pt-BR" sz="2100" kern="100">
                    <a:effectLst/>
                    <a:latin typeface="Cambria Math" panose="02040503050406030204" pitchFamily="18" charset="0"/>
                    <a:ea typeface="Cambria Math" panose="02040503050406030204" pitchFamily="18" charset="0"/>
                    <a:cs typeface="Times New Roman" panose="02020603050405020304" pitchFamily="18" charset="0"/>
                  </a:rPr>
                  <a:t>      </a:t>
                </a:r>
                <a:endParaRPr lang="pt-BR" sz="2100" kern="100" smtClean="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(32</m:t>
                    </m:r>
                    <m:r>
                      <a:rPr lang="pt-BR"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2 </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1) . 32</m:t>
                    </m:r>
                    <m:r>
                      <a:rPr lang="pt-BR"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2 021 </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(1024 – 1) . 32</m:t>
                    </m:r>
                    <m:r>
                      <a:rPr lang="pt-BR"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2 021 </m:t>
                    </m:r>
                    <m:r>
                      <a:rPr lang="en-US" sz="2100" i="1" kern="100" baseline="30000" dirty="0">
                        <a:latin typeface="Cambria Math" panose="02040503050406030204" pitchFamily="18" charset="0"/>
                        <a:ea typeface="Cambria Math" panose="02040503050406030204" pitchFamily="18" charset="0"/>
                        <a:cs typeface="Times New Roman" panose="02020603050405020304" pitchFamily="18" charset="0"/>
                      </a:rPr>
                      <m:t> </m:t>
                    </m:r>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1023 . 32</m:t>
                    </m:r>
                    <m:r>
                      <a:rPr lang="pt-BR"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2 021</m:t>
                    </m:r>
                  </m:oMath>
                </a14:m>
                <a:r>
                  <a:rPr lang="en-US" sz="2100" kern="100" dirty="0">
                    <a:effectLst/>
                    <a:latin typeface="Cambria Math" panose="02040503050406030204" pitchFamily="18" charset="0"/>
                    <a:ea typeface="Cambria Math" panose="02040503050406030204" pitchFamily="18" charset="0"/>
                    <a:cs typeface="Times New Roman" panose="02020603050405020304" pitchFamily="18" charset="0"/>
                  </a:rPr>
                  <a:t> </a:t>
                </a:r>
              </a:p>
              <a:p>
                <a:pPr>
                  <a:lnSpc>
                    <a:spcPct val="150000"/>
                  </a:lnSpc>
                  <a:spcBef>
                    <a:spcPts val="600"/>
                  </a:spcBef>
                  <a:spcAft>
                    <a:spcPts val="300"/>
                  </a:spcAft>
                </a:pPr>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Vì </a:t>
                </a:r>
                <a14:m>
                  <m:oMath xmlns:m="http://schemas.openxmlformats.org/officeDocument/2006/math">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1023 </m:t>
                    </m:r>
                    <m:r>
                      <a:rPr lang="pt-BR" sz="2100" i="1" kern="100" dirty="0">
                        <a:effectLst/>
                        <a:latin typeface="Cambria Math" panose="02040503050406030204" pitchFamily="18" charset="0"/>
                        <a:ea typeface="Cambria Math" panose="02040503050406030204" pitchFamily="18" charset="0"/>
                        <a:cs typeface="Cambria Math" panose="02040503050406030204" pitchFamily="18" charset="0"/>
                      </a:rPr>
                      <m:t>⋮</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31 </m:t>
                    </m:r>
                  </m:oMath>
                </a14:m>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nên </a:t>
                </a:r>
                <a14:m>
                  <m:oMath xmlns:m="http://schemas.openxmlformats.org/officeDocument/2006/math">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(1023 . 32</m:t>
                    </m:r>
                    <m:r>
                      <a:rPr lang="pt-BR"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2 021</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m:t>
                    </m:r>
                    <m:r>
                      <a:rPr lang="pt-BR" sz="2100" i="1" kern="100" dirty="0">
                        <a:effectLst/>
                        <a:latin typeface="Cambria Math" panose="02040503050406030204" pitchFamily="18" charset="0"/>
                        <a:ea typeface="Cambria Math" panose="02040503050406030204" pitchFamily="18" charset="0"/>
                        <a:cs typeface="Cambria Math" panose="02040503050406030204" pitchFamily="18" charset="0"/>
                      </a:rPr>
                      <m:t>⋮</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31</m:t>
                    </m:r>
                  </m:oMath>
                </a14:m>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en-US" sz="2100" kern="100" dirty="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Do đó</a:t>
                </a:r>
                <a:r>
                  <a:rPr lang="pt-BR" sz="2100" kern="100" dirty="0" smtClean="0">
                    <a:effectLst/>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100" i="1" kern="1200">
                        <a:solidFill>
                          <a:prstClr val="black"/>
                        </a:solidFill>
                        <a:latin typeface="Cambria Math" panose="02040503050406030204" pitchFamily="18" charset="0"/>
                        <a:ea typeface="+mn-ea"/>
                        <a:cs typeface="Arial" panose="020B0604020202020204" pitchFamily="34" charset="0"/>
                      </a:rPr>
                      <m:t>𝑀</m:t>
                    </m:r>
                    <m:r>
                      <a:rPr lang="en-US" sz="2100" i="1" kern="1200">
                        <a:solidFill>
                          <a:prstClr val="black"/>
                        </a:solidFill>
                        <a:latin typeface="Cambria Math" panose="02040503050406030204" pitchFamily="18" charset="0"/>
                        <a:ea typeface="+mn-ea"/>
                        <a:cs typeface="Arial" panose="020B0604020202020204" pitchFamily="34" charset="0"/>
                      </a:rPr>
                      <m:t>=</m:t>
                    </m:r>
                    <m:sSup>
                      <m:sSupPr>
                        <m:ctrlPr>
                          <a:rPr lang="en-US" sz="2100" i="1" kern="1200">
                            <a:solidFill>
                              <a:prstClr val="black"/>
                            </a:solidFill>
                            <a:latin typeface="Cambria Math" panose="02040503050406030204" pitchFamily="18" charset="0"/>
                            <a:ea typeface="+mn-ea"/>
                            <a:cs typeface="Arial" panose="020B0604020202020204" pitchFamily="34" charset="0"/>
                          </a:rPr>
                        </m:ctrlPr>
                      </m:sSupPr>
                      <m:e>
                        <m:r>
                          <a:rPr lang="en-US" sz="2100" i="1" kern="1200">
                            <a:solidFill>
                              <a:prstClr val="black"/>
                            </a:solidFill>
                            <a:latin typeface="Cambria Math" panose="02040503050406030204" pitchFamily="18" charset="0"/>
                            <a:ea typeface="+mn-ea"/>
                            <a:cs typeface="Arial" panose="020B0604020202020204" pitchFamily="34" charset="0"/>
                          </a:rPr>
                          <m:t>32</m:t>
                        </m:r>
                      </m:e>
                      <m:sup>
                        <m:r>
                          <a:rPr lang="en-US" sz="2100" i="1" kern="1200">
                            <a:solidFill>
                              <a:prstClr val="black"/>
                            </a:solidFill>
                            <a:latin typeface="Cambria Math" panose="02040503050406030204" pitchFamily="18" charset="0"/>
                            <a:ea typeface="+mn-ea"/>
                            <a:cs typeface="Arial" panose="020B0604020202020204" pitchFamily="34" charset="0"/>
                          </a:rPr>
                          <m:t>2 023</m:t>
                        </m:r>
                      </m:sup>
                    </m:sSup>
                    <m:r>
                      <a:rPr lang="en-US" sz="2100" i="1" kern="1200">
                        <a:solidFill>
                          <a:prstClr val="black"/>
                        </a:solidFill>
                        <a:latin typeface="Cambria Math" panose="02040503050406030204" pitchFamily="18" charset="0"/>
                        <a:ea typeface="+mn-ea"/>
                        <a:cs typeface="Arial" panose="020B0604020202020204" pitchFamily="34" charset="0"/>
                      </a:rPr>
                      <m:t>−</m:t>
                    </m:r>
                    <m:sSup>
                      <m:sSupPr>
                        <m:ctrlPr>
                          <a:rPr lang="en-US" sz="2100" i="1" kern="1200">
                            <a:solidFill>
                              <a:prstClr val="black"/>
                            </a:solidFill>
                            <a:latin typeface="Cambria Math" panose="02040503050406030204" pitchFamily="18" charset="0"/>
                            <a:ea typeface="+mn-ea"/>
                            <a:cs typeface="Arial" panose="020B0604020202020204" pitchFamily="34" charset="0"/>
                          </a:rPr>
                        </m:ctrlPr>
                      </m:sSupPr>
                      <m:e>
                        <m:r>
                          <a:rPr lang="en-US" sz="2100" i="1" kern="1200">
                            <a:solidFill>
                              <a:prstClr val="black"/>
                            </a:solidFill>
                            <a:latin typeface="Cambria Math" panose="02040503050406030204" pitchFamily="18" charset="0"/>
                            <a:ea typeface="+mn-ea"/>
                            <a:cs typeface="Arial" panose="020B0604020202020204" pitchFamily="34" charset="0"/>
                          </a:rPr>
                          <m:t>32</m:t>
                        </m:r>
                      </m:e>
                      <m:sup>
                        <m:r>
                          <a:rPr lang="en-US" sz="2100" i="1" kern="1200">
                            <a:solidFill>
                              <a:prstClr val="black"/>
                            </a:solidFill>
                            <a:latin typeface="Cambria Math" panose="02040503050406030204" pitchFamily="18" charset="0"/>
                            <a:ea typeface="+mn-ea"/>
                            <a:cs typeface="Arial" panose="020B0604020202020204" pitchFamily="34" charset="0"/>
                          </a:rPr>
                          <m:t>2 021</m:t>
                        </m:r>
                      </m:sup>
                    </m:sSup>
                  </m:oMath>
                </a14:m>
                <a:r>
                  <a:rPr lang="pt-BR" sz="2100" kern="100" dirty="0" smtClean="0">
                    <a:effectLst/>
                    <a:latin typeface="Cambria Math" panose="02040503050406030204" pitchFamily="18" charset="0"/>
                    <a:ea typeface="Cambria Math" panose="02040503050406030204" pitchFamily="18" charset="0"/>
                    <a:cs typeface="Times New Roman" panose="02020603050405020304" pitchFamily="18" charset="0"/>
                  </a:rPr>
                  <a:t> chia </a:t>
                </a:r>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hết cho 31;</a:t>
                </a:r>
                <a:endParaRPr lang="en-US" sz="2100" kern="100" dirty="0">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0579AB13-91BC-8FA7-7407-35832C9AC295}"/>
                  </a:ext>
                </a:extLst>
              </p:cNvPr>
              <p:cNvSpPr txBox="1">
                <a:spLocks noRot="1" noChangeAspect="1" noMove="1" noResize="1" noEditPoints="1" noAdjustHandles="1" noChangeArrowheads="1" noChangeShapeType="1" noTextEdit="1"/>
              </p:cNvSpPr>
              <p:nvPr/>
            </p:nvSpPr>
            <p:spPr>
              <a:xfrm>
                <a:off x="326167" y="2261512"/>
                <a:ext cx="8491666" cy="2436757"/>
              </a:xfrm>
              <a:prstGeom prst="rect">
                <a:avLst/>
              </a:prstGeom>
              <a:blipFill>
                <a:blip r:embed="rId2"/>
                <a:stretch>
                  <a:fillRect l="-862" b="-125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360D1E0-2BE9-87F1-C5D1-56BBCF490CA2}"/>
              </a:ext>
            </a:extLst>
          </p:cNvPr>
          <p:cNvSpPr txBox="1"/>
          <p:nvPr/>
        </p:nvSpPr>
        <p:spPr>
          <a:xfrm>
            <a:off x="434200" y="21622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4316D656-55C0-D622-A2AE-CA7228E31084}"/>
              </a:ext>
            </a:extLst>
          </p:cNvPr>
          <p:cNvSpPr txBox="1"/>
          <p:nvPr/>
        </p:nvSpPr>
        <p:spPr>
          <a:xfrm>
            <a:off x="3597824" y="216227"/>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Chứng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tỏ</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rằng</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80E207D-C263-CCC1-1191-1464AAE5E693}"/>
                  </a:ext>
                </a:extLst>
              </p:cNvPr>
              <p:cNvSpPr txBox="1"/>
              <p:nvPr/>
            </p:nvSpPr>
            <p:spPr>
              <a:xfrm>
                <a:off x="1684481" y="974436"/>
                <a:ext cx="5775038" cy="10328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𝑀</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2 023</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2 021</m:t>
                        </m:r>
                      </m:sup>
                    </m:sSup>
                  </m:oMath>
                </a14:m>
                <a:r>
                  <a:rPr lang="en-US" sz="2100" kern="1200" dirty="0">
                    <a:solidFill>
                      <a:prstClr val="black"/>
                    </a:solidFill>
                    <a:latin typeface="+mj-lt"/>
                    <a:ea typeface="+mn-ea"/>
                    <a:cs typeface="Arial" panose="020B0604020202020204" pitchFamily="34" charset="0"/>
                  </a:rPr>
                  <a:t> chia </a:t>
                </a:r>
                <a:r>
                  <a:rPr lang="en-US" sz="2100" kern="1200" dirty="0" err="1">
                    <a:solidFill>
                      <a:prstClr val="black"/>
                    </a:solidFill>
                    <a:latin typeface="+mj-lt"/>
                    <a:ea typeface="+mn-ea"/>
                    <a:cs typeface="Arial" panose="020B0604020202020204" pitchFamily="34" charset="0"/>
                  </a:rPr>
                  <a:t>hết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cho</a:t>
                </a:r>
                <a:r>
                  <a:rPr lang="en-US" sz="2100" kern="1200" dirty="0">
                    <a:solidFill>
                      <a:prstClr val="black"/>
                    </a:solidFill>
                    <a:latin typeface="+mj-lt"/>
                    <a:ea typeface="+mn-ea"/>
                    <a:cs typeface="Arial" panose="020B0604020202020204" pitchFamily="34" charset="0"/>
                  </a:rPr>
                  <a:t> 31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𝑁</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+2 .  </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8</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2 022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chia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hết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cho</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8</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8" name="TextBox 7">
                <a:extLst>
                  <a:ext uri="{FF2B5EF4-FFF2-40B4-BE49-F238E27FC236}">
                    <a16:creationId xmlns:a16="http://schemas.microsoft.com/office/drawing/2014/main" id="{280E207D-C263-CCC1-1191-1464AAE5E693}"/>
                  </a:ext>
                </a:extLst>
              </p:cNvPr>
              <p:cNvSpPr txBox="1">
                <a:spLocks noRot="1" noChangeAspect="1" noMove="1" noResize="1" noEditPoints="1" noAdjustHandles="1" noChangeArrowheads="1" noChangeShapeType="1" noTextEdit="1"/>
              </p:cNvSpPr>
              <p:nvPr/>
            </p:nvSpPr>
            <p:spPr>
              <a:xfrm>
                <a:off x="1684481" y="974436"/>
                <a:ext cx="5775038" cy="1032847"/>
              </a:xfrm>
              <a:prstGeom prst="rect">
                <a:avLst/>
              </a:prstGeom>
              <a:blipFill>
                <a:blip r:embed="rId3"/>
                <a:stretch>
                  <a:fillRect l="-1266" b="-7692"/>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F5779E7D-7030-0416-1C55-B17D673075F9}"/>
              </a:ext>
            </a:extLst>
          </p:cNvPr>
          <p:cNvGrpSpPr/>
          <p:nvPr/>
        </p:nvGrpSpPr>
        <p:grpSpPr>
          <a:xfrm flipH="1">
            <a:off x="7326631" y="1902236"/>
            <a:ext cx="1353376" cy="537391"/>
            <a:chOff x="8441668" y="4587774"/>
            <a:chExt cx="1263473" cy="823613"/>
          </a:xfrm>
        </p:grpSpPr>
        <p:pic>
          <p:nvPicPr>
            <p:cNvPr id="10" name="Picture 9">
              <a:extLst>
                <a:ext uri="{FF2B5EF4-FFF2-40B4-BE49-F238E27FC236}">
                  <a16:creationId xmlns:a16="http://schemas.microsoft.com/office/drawing/2014/main" id="{5082F274-8B00-7E84-AAC3-A6AEDDE4A517}"/>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40328359-3DFD-3845-860B-2F4FDE27EC3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5" name="Picture 14">
            <a:extLst>
              <a:ext uri="{FF2B5EF4-FFF2-40B4-BE49-F238E27FC236}">
                <a16:creationId xmlns:a16="http://schemas.microsoft.com/office/drawing/2014/main" id="{F1202931-E9E6-56B9-CA8A-8A874D67F034}"/>
              </a:ext>
            </a:extLst>
          </p:cNvPr>
          <p:cNvPicPr>
            <a:picLocks noChangeAspect="1"/>
          </p:cNvPicPr>
          <p:nvPr/>
        </p:nvPicPr>
        <p:blipFill>
          <a:blip r:embed="rId5"/>
          <a:stretch>
            <a:fillRect/>
          </a:stretch>
        </p:blipFill>
        <p:spPr>
          <a:xfrm>
            <a:off x="6806153" y="3760698"/>
            <a:ext cx="2011680" cy="1131570"/>
          </a:xfrm>
          <a:prstGeom prst="rect">
            <a:avLst/>
          </a:prstGeom>
        </p:spPr>
      </p:pic>
    </p:spTree>
    <p:extLst>
      <p:ext uri="{BB962C8B-B14F-4D97-AF65-F5344CB8AC3E}">
        <p14:creationId xmlns:p14="http://schemas.microsoft.com/office/powerpoint/2010/main" val="1879219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60D1E0-2BE9-87F1-C5D1-56BBCF490CA2}"/>
              </a:ext>
            </a:extLst>
          </p:cNvPr>
          <p:cNvSpPr txBox="1"/>
          <p:nvPr/>
        </p:nvSpPr>
        <p:spPr>
          <a:xfrm>
            <a:off x="434200" y="21622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4316D656-55C0-D622-A2AE-CA7228E31084}"/>
              </a:ext>
            </a:extLst>
          </p:cNvPr>
          <p:cNvSpPr txBox="1"/>
          <p:nvPr/>
        </p:nvSpPr>
        <p:spPr>
          <a:xfrm>
            <a:off x="3597824" y="216227"/>
            <a:ext cx="4303455"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err="1">
                <a:solidFill>
                  <a:prstClr val="black"/>
                </a:solidFill>
                <a:latin typeface="+mj-lt"/>
                <a:ea typeface="+mn-ea"/>
                <a:cs typeface="Arial" panose="020B0604020202020204" pitchFamily="34" charset="0"/>
              </a:rPr>
              <a:t>Chứng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tỏ</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rằng</a:t>
            </a:r>
            <a:r>
              <a:rPr lang="en-US" sz="2100" kern="1200" dirty="0">
                <a:solidFill>
                  <a:prstClr val="black"/>
                </a:solidFill>
                <a:latin typeface="+mj-lt"/>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80E207D-C263-CCC1-1191-1464AAE5E693}"/>
                  </a:ext>
                </a:extLst>
              </p:cNvPr>
              <p:cNvSpPr txBox="1"/>
              <p:nvPr/>
            </p:nvSpPr>
            <p:spPr>
              <a:xfrm>
                <a:off x="1684481" y="974436"/>
                <a:ext cx="5775038" cy="10328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𝑀</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2 023</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32</m:t>
                        </m:r>
                      </m:e>
                      <m:sup>
                        <m:r>
                          <a:rPr lang="en-US" sz="2100" b="0" i="1" kern="1200" smtClean="0">
                            <a:solidFill>
                              <a:prstClr val="black"/>
                            </a:solidFill>
                            <a:latin typeface="Cambria Math" panose="02040503050406030204" pitchFamily="18" charset="0"/>
                            <a:ea typeface="+mn-ea"/>
                            <a:cs typeface="Arial" panose="020B0604020202020204" pitchFamily="34" charset="0"/>
                          </a:rPr>
                          <m:t>2 021</m:t>
                        </m:r>
                      </m:sup>
                    </m:sSup>
                  </m:oMath>
                </a14:m>
                <a:r>
                  <a:rPr lang="en-US" sz="2100" kern="1200" dirty="0">
                    <a:solidFill>
                      <a:prstClr val="black"/>
                    </a:solidFill>
                    <a:latin typeface="+mj-lt"/>
                    <a:ea typeface="+mn-ea"/>
                    <a:cs typeface="Arial" panose="020B0604020202020204" pitchFamily="34" charset="0"/>
                  </a:rPr>
                  <a:t> chia </a:t>
                </a:r>
                <a:r>
                  <a:rPr lang="en-US" sz="2100" kern="1200" dirty="0" err="1">
                    <a:solidFill>
                      <a:prstClr val="black"/>
                    </a:solidFill>
                    <a:latin typeface="+mj-lt"/>
                    <a:ea typeface="+mn-ea"/>
                    <a:cs typeface="Arial" panose="020B0604020202020204" pitchFamily="34" charset="0"/>
                  </a:rPr>
                  <a:t>hết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cho</a:t>
                </a:r>
                <a:r>
                  <a:rPr lang="en-US" sz="2100" kern="1200" dirty="0">
                    <a:solidFill>
                      <a:prstClr val="black"/>
                    </a:solidFill>
                    <a:latin typeface="+mj-lt"/>
                    <a:ea typeface="+mn-ea"/>
                    <a:cs typeface="Arial" panose="020B0604020202020204" pitchFamily="34" charset="0"/>
                  </a:rPr>
                  <a:t> 31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𝑁</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+2 .  </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8</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2 022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chia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hết</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cho</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8</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8" name="TextBox 7">
                <a:extLst>
                  <a:ext uri="{FF2B5EF4-FFF2-40B4-BE49-F238E27FC236}">
                    <a16:creationId xmlns:a16="http://schemas.microsoft.com/office/drawing/2014/main" id="{280E207D-C263-CCC1-1191-1464AAE5E693}"/>
                  </a:ext>
                </a:extLst>
              </p:cNvPr>
              <p:cNvSpPr txBox="1">
                <a:spLocks noRot="1" noChangeAspect="1" noMove="1" noResize="1" noEditPoints="1" noAdjustHandles="1" noChangeArrowheads="1" noChangeShapeType="1" noTextEdit="1"/>
              </p:cNvSpPr>
              <p:nvPr/>
            </p:nvSpPr>
            <p:spPr>
              <a:xfrm>
                <a:off x="1684481" y="974436"/>
                <a:ext cx="5775038" cy="1032847"/>
              </a:xfrm>
              <a:prstGeom prst="rect">
                <a:avLst/>
              </a:prstGeom>
              <a:blipFill>
                <a:blip r:embed="rId2"/>
                <a:stretch>
                  <a:fillRect l="-1266" b="-769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F1202931-E9E6-56B9-CA8A-8A874D67F034}"/>
              </a:ext>
            </a:extLst>
          </p:cNvPr>
          <p:cNvPicPr>
            <a:picLocks noChangeAspect="1"/>
          </p:cNvPicPr>
          <p:nvPr/>
        </p:nvPicPr>
        <p:blipFill>
          <a:blip r:embed="rId3"/>
          <a:stretch>
            <a:fillRect/>
          </a:stretch>
        </p:blipFill>
        <p:spPr>
          <a:xfrm>
            <a:off x="7428378" y="4106528"/>
            <a:ext cx="1670085" cy="939423"/>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3CB71D4-8FC4-0990-342E-81A4656C518B}"/>
                  </a:ext>
                </a:extLst>
              </p:cNvPr>
              <p:cNvSpPr txBox="1"/>
              <p:nvPr/>
            </p:nvSpPr>
            <p:spPr>
              <a:xfrm>
                <a:off x="454645" y="2216671"/>
                <a:ext cx="8233993" cy="2500877"/>
              </a:xfrm>
              <a:prstGeom prst="rect">
                <a:avLst/>
              </a:prstGeom>
              <a:noFill/>
            </p:spPr>
            <p:txBody>
              <a:bodyPr wrap="square">
                <a:spAutoFit/>
              </a:bodyPr>
              <a:lstStyle/>
              <a:p>
                <a:pPr>
                  <a:lnSpc>
                    <a:spcPct val="150000"/>
                  </a:lnSpc>
                  <a:spcAft>
                    <a:spcPts val="800"/>
                  </a:spcAft>
                </a:pPr>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b) </a:t>
                </a:r>
                <a14:m>
                  <m:oMath xmlns:m="http://schemas.openxmlformats.org/officeDocument/2006/math">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𝑁</m:t>
                    </m:r>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7</m:t>
                        </m:r>
                      </m:e>
                      <m:sup>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6</m:t>
                        </m:r>
                      </m:sup>
                    </m:sSup>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+2 .  </m:t>
                    </m:r>
                    <m:sSup>
                      <m:sSupPr>
                        <m:ctrlP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7</m:t>
                        </m:r>
                      </m:e>
                      <m:sup>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3</m:t>
                        </m:r>
                      </m:sup>
                    </m:sSup>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8</m:t>
                        </m:r>
                      </m:e>
                      <m:sup>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2 022</m:t>
                        </m:r>
                      </m:sup>
                    </m:sSup>
                    <m:r>
                      <a:rPr lang="en-US" sz="21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+1</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 (7</m:t>
                    </m:r>
                    <m:r>
                      <m:rPr>
                        <m:nor/>
                      </m:rPr>
                      <a:rPr lang="en-US" sz="2100" baseline="30000">
                        <a:latin typeface="Cambria Math" panose="02040503050406030204" pitchFamily="18" charset="0"/>
                        <a:ea typeface="Cambria Math" panose="02040503050406030204" pitchFamily="18" charset="0"/>
                        <a:cs typeface="Times New Roman" panose="02020603050405020304" pitchFamily="18" charset="0"/>
                      </a:rPr>
                      <m:t>3</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m:t>
                    </m:r>
                    <m:r>
                      <m:rPr>
                        <m:nor/>
                      </m:rPr>
                      <a:rPr lang="en-US" sz="2100" baseline="30000">
                        <a:latin typeface="Cambria Math" panose="02040503050406030204" pitchFamily="18" charset="0"/>
                        <a:ea typeface="Cambria Math" panose="02040503050406030204" pitchFamily="18" charset="0"/>
                        <a:cs typeface="Times New Roman" panose="02020603050405020304" pitchFamily="18" charset="0"/>
                      </a:rPr>
                      <m:t>2</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 + 2 . 7</m:t>
                    </m:r>
                    <m:r>
                      <m:rPr>
                        <m:nor/>
                      </m:rPr>
                      <a:rPr lang="en-US" sz="2100" baseline="30000">
                        <a:latin typeface="Cambria Math" panose="02040503050406030204" pitchFamily="18" charset="0"/>
                        <a:ea typeface="Cambria Math" panose="02040503050406030204" pitchFamily="18" charset="0"/>
                        <a:cs typeface="Times New Roman" panose="02020603050405020304" pitchFamily="18" charset="0"/>
                      </a:rPr>
                      <m:t>3</m:t>
                    </m:r>
                    <m:r>
                      <m:rPr>
                        <m:nor/>
                      </m:rPr>
                      <a:rPr lang="en-US" sz="2100">
                        <a:latin typeface="Cambria Math" panose="02040503050406030204" pitchFamily="18" charset="0"/>
                        <a:ea typeface="Cambria Math" panose="02040503050406030204" pitchFamily="18" charset="0"/>
                        <a:cs typeface="Times New Roman" panose="02020603050405020304" pitchFamily="18" charset="0"/>
                      </a:rPr>
                      <m:t> +1 + 8</m:t>
                    </m:r>
                    <m:r>
                      <m:rPr>
                        <m:nor/>
                      </m:rPr>
                      <a:rPr lang="en-US" sz="2100" baseline="30000">
                        <a:latin typeface="Cambria Math" panose="02040503050406030204" pitchFamily="18" charset="0"/>
                        <a:ea typeface="Cambria Math" panose="02040503050406030204" pitchFamily="18" charset="0"/>
                        <a:cs typeface="Times New Roman" panose="02020603050405020304" pitchFamily="18" charset="0"/>
                      </a:rPr>
                      <m:t>2022</m:t>
                    </m:r>
                  </m:oMath>
                </a14:m>
                <a:endParaRPr lang="en-US" sz="2100" kern="10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(7</m:t>
                    </m:r>
                    <m:r>
                      <a:rPr lang="pt-BR" sz="2100" i="1" kern="100" baseline="30000" dirty="0" smtClean="0">
                        <a:effectLst/>
                        <a:latin typeface="Cambria Math" panose="02040503050406030204" pitchFamily="18" charset="0"/>
                        <a:ea typeface="Cambria Math" panose="02040503050406030204" pitchFamily="18" charset="0"/>
                        <a:cs typeface="Times New Roman" panose="02020603050405020304" pitchFamily="18" charset="0"/>
                      </a:rPr>
                      <m:t>3</m:t>
                    </m:r>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+ 1)</m:t>
                    </m:r>
                    <m:r>
                      <a:rPr lang="pt-BR" sz="2100" i="1" kern="100" baseline="30000" dirty="0" smtClean="0">
                        <a:effectLst/>
                        <a:latin typeface="Cambria Math" panose="02040503050406030204" pitchFamily="18" charset="0"/>
                        <a:ea typeface="Cambria Math" panose="02040503050406030204" pitchFamily="18" charset="0"/>
                        <a:cs typeface="Times New Roman" panose="02020603050405020304" pitchFamily="18" charset="0"/>
                      </a:rPr>
                      <m:t>2 </m:t>
                    </m:r>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+ 8</m:t>
                    </m:r>
                    <m:r>
                      <a:rPr lang="pt-BR" sz="2100" i="1" kern="100" baseline="30000" dirty="0" smtClean="0">
                        <a:effectLst/>
                        <a:latin typeface="Cambria Math" panose="02040503050406030204" pitchFamily="18" charset="0"/>
                        <a:ea typeface="Cambria Math" panose="02040503050406030204" pitchFamily="18" charset="0"/>
                        <a:cs typeface="Times New Roman" panose="02020603050405020304" pitchFamily="18" charset="0"/>
                      </a:rPr>
                      <m:t>2022</m:t>
                    </m:r>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 344</m:t>
                    </m:r>
                    <m:r>
                      <a:rPr lang="pt-BR" sz="2100" i="1" kern="100" baseline="30000" dirty="0" smtClean="0">
                        <a:effectLst/>
                        <a:latin typeface="Cambria Math" panose="02040503050406030204" pitchFamily="18" charset="0"/>
                        <a:ea typeface="Cambria Math" panose="02040503050406030204" pitchFamily="18" charset="0"/>
                        <a:cs typeface="Times New Roman" panose="02020603050405020304" pitchFamily="18" charset="0"/>
                      </a:rPr>
                      <m:t>2 </m:t>
                    </m:r>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+ 8</m:t>
                    </m:r>
                    <m:r>
                      <a:rPr lang="pt-BR" sz="2100" i="1" kern="100" baseline="30000" dirty="0" smtClean="0">
                        <a:effectLst/>
                        <a:latin typeface="Cambria Math" panose="02040503050406030204" pitchFamily="18" charset="0"/>
                        <a:ea typeface="Cambria Math" panose="02040503050406030204" pitchFamily="18" charset="0"/>
                        <a:cs typeface="Times New Roman" panose="02020603050405020304" pitchFamily="18" charset="0"/>
                      </a:rPr>
                      <m:t>2022</m:t>
                    </m:r>
                  </m:oMath>
                </a14:m>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en-US" sz="2100" kern="100" dirty="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Vì </a:t>
                </a:r>
                <a14:m>
                  <m:oMath xmlns:m="http://schemas.openxmlformats.org/officeDocument/2006/math">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344 </m:t>
                    </m:r>
                    <m:r>
                      <a:rPr lang="pt-BR" sz="2100" i="1" kern="100" dirty="0">
                        <a:effectLst/>
                        <a:latin typeface="Cambria Math" panose="02040503050406030204" pitchFamily="18" charset="0"/>
                        <a:ea typeface="Cambria Math" panose="02040503050406030204" pitchFamily="18" charset="0"/>
                        <a:cs typeface="Cambria Math" panose="02040503050406030204" pitchFamily="18" charset="0"/>
                      </a:rPr>
                      <m:t>⋮</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8</m:t>
                    </m:r>
                  </m:oMath>
                </a14:m>
                <a:r>
                  <a:rPr lang="pt-BR" sz="2100" i="0" kern="100" dirty="0">
                    <a:effectLst/>
                    <a:latin typeface="Cambria Math" panose="02040503050406030204" pitchFamily="18" charset="0"/>
                    <a:ea typeface="Cambria Math" panose="02040503050406030204" pitchFamily="18" charset="0"/>
                    <a:cs typeface="Times New Roman" panose="02020603050405020304" pitchFamily="18" charset="0"/>
                  </a:rPr>
                  <a:t>;</a:t>
                </a:r>
                <a14:m>
                  <m:oMath xmlns:m="http://schemas.openxmlformats.org/officeDocument/2006/math">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8 </m:t>
                    </m:r>
                    <m:r>
                      <a:rPr lang="pt-BR" sz="2100" i="1" kern="100" dirty="0">
                        <a:effectLst/>
                        <a:latin typeface="Cambria Math" panose="02040503050406030204" pitchFamily="18" charset="0"/>
                        <a:ea typeface="Cambria Math" panose="02040503050406030204" pitchFamily="18" charset="0"/>
                        <a:cs typeface="Cambria Math" panose="02040503050406030204" pitchFamily="18" charset="0"/>
                      </a:rPr>
                      <m:t>⋮</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8 </m:t>
                    </m:r>
                  </m:oMath>
                </a14:m>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nên </a:t>
                </a:r>
                <a14:m>
                  <m:oMath xmlns:m="http://schemas.openxmlformats.org/officeDocument/2006/math">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344</m:t>
                    </m:r>
                    <m:r>
                      <a:rPr lang="pt-BR"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2 </m:t>
                    </m:r>
                    <m:r>
                      <a:rPr lang="pt-BR" sz="2100" i="1" kern="100" dirty="0">
                        <a:effectLst/>
                        <a:latin typeface="Cambria Math" panose="02040503050406030204" pitchFamily="18" charset="0"/>
                        <a:ea typeface="Cambria Math" panose="02040503050406030204" pitchFamily="18" charset="0"/>
                        <a:cs typeface="Cambria Math" panose="02040503050406030204" pitchFamily="18" charset="0"/>
                      </a:rPr>
                      <m:t>⋮</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8</m:t>
                    </m:r>
                  </m:oMath>
                </a14:m>
                <a:r>
                  <a:rPr lang="pt-BR" sz="2100" i="0" kern="100" dirty="0">
                    <a:effectLst/>
                    <a:latin typeface="Cambria Math" panose="02040503050406030204" pitchFamily="18" charset="0"/>
                    <a:ea typeface="Cambria Math" panose="02040503050406030204" pitchFamily="18" charset="0"/>
                    <a:cs typeface="Times New Roman" panose="02020603050405020304" pitchFamily="18" charset="0"/>
                  </a:rPr>
                  <a:t>;</a:t>
                </a:r>
                <a14:m>
                  <m:oMath xmlns:m="http://schemas.openxmlformats.org/officeDocument/2006/math">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8</m:t>
                    </m:r>
                    <m:r>
                      <a:rPr lang="pt-BR"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2022 </m:t>
                    </m:r>
                    <m:r>
                      <a:rPr lang="pt-BR" sz="2100" i="1" kern="100" dirty="0">
                        <a:effectLst/>
                        <a:latin typeface="Cambria Math" panose="02040503050406030204" pitchFamily="18" charset="0"/>
                        <a:ea typeface="Cambria Math" panose="02040503050406030204" pitchFamily="18" charset="0"/>
                        <a:cs typeface="Cambria Math" panose="02040503050406030204" pitchFamily="18" charset="0"/>
                      </a:rPr>
                      <m:t>⋮</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8</m:t>
                    </m:r>
                  </m:oMath>
                </a14:m>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a:t>
                </a:r>
                <a:r>
                  <a:rPr lang="en-US" sz="2100" kern="100" dirty="0">
                    <a:latin typeface="Cambria Math" panose="02040503050406030204" pitchFamily="18" charset="0"/>
                    <a:ea typeface="Cambria Math" panose="02040503050406030204" pitchFamily="18" charset="0"/>
                    <a:cs typeface="Times New Roman" panose="02020603050405020304" pitchFamily="18" charset="0"/>
                  </a:rPr>
                  <a:t> </a:t>
                </a:r>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Do đó </a:t>
                </a:r>
                <a14:m>
                  <m:oMath xmlns:m="http://schemas.openxmlformats.org/officeDocument/2006/math">
                    <m:r>
                      <a:rPr lang="pt-BR" sz="2100" i="1" kern="100" dirty="0" smtClean="0">
                        <a:effectLst/>
                        <a:latin typeface="Cambria Math" panose="02040503050406030204" pitchFamily="18" charset="0"/>
                        <a:ea typeface="Cambria Math" panose="02040503050406030204" pitchFamily="18" charset="0"/>
                        <a:cs typeface="Times New Roman" panose="02020603050405020304" pitchFamily="18" charset="0"/>
                      </a:rPr>
                      <m:t>(344</m:t>
                    </m:r>
                    <m:r>
                      <a:rPr lang="pt-BR"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2 </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+ 8</m:t>
                    </m:r>
                    <m:r>
                      <a:rPr lang="pt-BR" sz="2100" i="1" kern="100" baseline="30000" dirty="0">
                        <a:effectLst/>
                        <a:latin typeface="Cambria Math" panose="02040503050406030204" pitchFamily="18" charset="0"/>
                        <a:ea typeface="Cambria Math" panose="02040503050406030204" pitchFamily="18" charset="0"/>
                        <a:cs typeface="Times New Roman" panose="02020603050405020304" pitchFamily="18" charset="0"/>
                      </a:rPr>
                      <m:t>2022</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m:t>
                    </m:r>
                    <m:r>
                      <a:rPr lang="pt-BR" sz="2100" i="1" kern="100" dirty="0">
                        <a:effectLst/>
                        <a:latin typeface="Cambria Math" panose="02040503050406030204" pitchFamily="18" charset="0"/>
                        <a:ea typeface="Cambria Math" panose="02040503050406030204" pitchFamily="18" charset="0"/>
                        <a:cs typeface="Cambria Math" panose="02040503050406030204" pitchFamily="18" charset="0"/>
                      </a:rPr>
                      <m:t>⋮</m:t>
                    </m:r>
                    <m:r>
                      <a:rPr lang="pt-BR" sz="2100" i="1" kern="100" dirty="0">
                        <a:effectLst/>
                        <a:latin typeface="Cambria Math" panose="02040503050406030204" pitchFamily="18" charset="0"/>
                        <a:ea typeface="Cambria Math" panose="02040503050406030204" pitchFamily="18" charset="0"/>
                        <a:cs typeface="Times New Roman" panose="02020603050405020304" pitchFamily="18" charset="0"/>
                      </a:rPr>
                      <m:t> 8</m:t>
                    </m:r>
                  </m:oMath>
                </a14:m>
                <a:endParaRPr lang="en-US" sz="2100" kern="100" dirty="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spcBef>
                    <a:spcPts val="600"/>
                  </a:spcBef>
                  <a:spcAft>
                    <a:spcPts val="300"/>
                  </a:spcAft>
                </a:pPr>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Vậy</a:t>
                </a:r>
                <a:r>
                  <a:rPr lang="pt-BR" sz="2100" kern="100" dirty="0" smtClean="0">
                    <a:effectLst/>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100" i="1" kern="1200">
                        <a:solidFill>
                          <a:prstClr val="black"/>
                        </a:solidFill>
                        <a:latin typeface="Cambria Math" panose="02040503050406030204" pitchFamily="18" charset="0"/>
                        <a:ea typeface="+mn-ea"/>
                        <a:cs typeface="Arial" panose="020B0604020202020204" pitchFamily="34" charset="0"/>
                      </a:rPr>
                      <m:t>𝑁</m:t>
                    </m:r>
                    <m:r>
                      <a:rPr lang="en-US" sz="2100" i="1" kern="1200">
                        <a:solidFill>
                          <a:prstClr val="black"/>
                        </a:solidFill>
                        <a:latin typeface="Cambria Math" panose="02040503050406030204" pitchFamily="18" charset="0"/>
                        <a:ea typeface="+mn-ea"/>
                        <a:cs typeface="Arial" panose="020B0604020202020204" pitchFamily="34" charset="0"/>
                      </a:rPr>
                      <m:t>=</m:t>
                    </m:r>
                    <m:sSup>
                      <m:sSupPr>
                        <m:ctrlPr>
                          <a:rPr lang="en-US" sz="2100" i="1" kern="1200">
                            <a:solidFill>
                              <a:prstClr val="black"/>
                            </a:solidFill>
                            <a:latin typeface="Cambria Math" panose="02040503050406030204" pitchFamily="18" charset="0"/>
                            <a:ea typeface="+mn-ea"/>
                            <a:cs typeface="Arial" panose="020B0604020202020204" pitchFamily="34" charset="0"/>
                          </a:rPr>
                        </m:ctrlPr>
                      </m:sSupPr>
                      <m:e>
                        <m:r>
                          <a:rPr lang="en-US" sz="2100" i="1" kern="1200">
                            <a:solidFill>
                              <a:prstClr val="black"/>
                            </a:solidFill>
                            <a:latin typeface="Cambria Math" panose="02040503050406030204" pitchFamily="18" charset="0"/>
                            <a:ea typeface="+mn-ea"/>
                            <a:cs typeface="Arial" panose="020B0604020202020204" pitchFamily="34" charset="0"/>
                          </a:rPr>
                          <m:t>7</m:t>
                        </m:r>
                      </m:e>
                      <m:sup>
                        <m:r>
                          <a:rPr lang="en-US" sz="2100" i="1" kern="1200">
                            <a:solidFill>
                              <a:prstClr val="black"/>
                            </a:solidFill>
                            <a:latin typeface="Cambria Math" panose="02040503050406030204" pitchFamily="18" charset="0"/>
                            <a:ea typeface="+mn-ea"/>
                            <a:cs typeface="Arial" panose="020B0604020202020204" pitchFamily="34" charset="0"/>
                          </a:rPr>
                          <m:t>6</m:t>
                        </m:r>
                      </m:sup>
                    </m:sSup>
                    <m:r>
                      <a:rPr lang="en-US" sz="2100" i="1" kern="1200">
                        <a:solidFill>
                          <a:prstClr val="black"/>
                        </a:solidFill>
                        <a:latin typeface="Cambria Math" panose="02040503050406030204" pitchFamily="18" charset="0"/>
                        <a:ea typeface="+mn-ea"/>
                        <a:cs typeface="Arial" panose="020B0604020202020204" pitchFamily="34" charset="0"/>
                      </a:rPr>
                      <m:t>+2 .  </m:t>
                    </m:r>
                    <m:sSup>
                      <m:sSupPr>
                        <m:ctrlPr>
                          <a:rPr lang="en-US" sz="2100" i="1" kern="1200">
                            <a:solidFill>
                              <a:prstClr val="black"/>
                            </a:solidFill>
                            <a:latin typeface="Cambria Math" panose="02040503050406030204" pitchFamily="18" charset="0"/>
                            <a:ea typeface="+mn-ea"/>
                            <a:cs typeface="Arial" panose="020B0604020202020204" pitchFamily="34" charset="0"/>
                          </a:rPr>
                        </m:ctrlPr>
                      </m:sSupPr>
                      <m:e>
                        <m:r>
                          <a:rPr lang="en-US" sz="2100" i="1" kern="1200">
                            <a:solidFill>
                              <a:prstClr val="black"/>
                            </a:solidFill>
                            <a:latin typeface="Cambria Math" panose="02040503050406030204" pitchFamily="18" charset="0"/>
                            <a:ea typeface="+mn-ea"/>
                            <a:cs typeface="Arial" panose="020B0604020202020204" pitchFamily="34" charset="0"/>
                          </a:rPr>
                          <m:t>7</m:t>
                        </m:r>
                      </m:e>
                      <m:sup>
                        <m:r>
                          <a:rPr lang="en-US" sz="2100" i="1" kern="1200">
                            <a:solidFill>
                              <a:prstClr val="black"/>
                            </a:solidFill>
                            <a:latin typeface="Cambria Math" panose="02040503050406030204" pitchFamily="18" charset="0"/>
                            <a:ea typeface="+mn-ea"/>
                            <a:cs typeface="Arial" panose="020B0604020202020204" pitchFamily="34" charset="0"/>
                          </a:rPr>
                          <m:t>3</m:t>
                        </m:r>
                      </m:sup>
                    </m:sSup>
                    <m:r>
                      <a:rPr lang="en-US" sz="2100" i="1" kern="1200">
                        <a:solidFill>
                          <a:prstClr val="black"/>
                        </a:solidFill>
                        <a:latin typeface="Cambria Math" panose="02040503050406030204" pitchFamily="18" charset="0"/>
                        <a:ea typeface="+mn-ea"/>
                        <a:cs typeface="Arial" panose="020B0604020202020204" pitchFamily="34" charset="0"/>
                      </a:rPr>
                      <m:t>+</m:t>
                    </m:r>
                    <m:sSup>
                      <m:sSupPr>
                        <m:ctrlPr>
                          <a:rPr lang="en-US" sz="2100" i="1" kern="1200">
                            <a:solidFill>
                              <a:prstClr val="black"/>
                            </a:solidFill>
                            <a:latin typeface="Cambria Math" panose="02040503050406030204" pitchFamily="18" charset="0"/>
                            <a:ea typeface="+mn-ea"/>
                            <a:cs typeface="Arial" panose="020B0604020202020204" pitchFamily="34" charset="0"/>
                          </a:rPr>
                        </m:ctrlPr>
                      </m:sSupPr>
                      <m:e>
                        <m:r>
                          <a:rPr lang="en-US" sz="2100" i="1" kern="1200">
                            <a:solidFill>
                              <a:prstClr val="black"/>
                            </a:solidFill>
                            <a:latin typeface="Cambria Math" panose="02040503050406030204" pitchFamily="18" charset="0"/>
                            <a:ea typeface="+mn-ea"/>
                            <a:cs typeface="Arial" panose="020B0604020202020204" pitchFamily="34" charset="0"/>
                          </a:rPr>
                          <m:t>8</m:t>
                        </m:r>
                      </m:e>
                      <m:sup>
                        <m:r>
                          <a:rPr lang="en-US" sz="2100" i="1" kern="1200">
                            <a:solidFill>
                              <a:prstClr val="black"/>
                            </a:solidFill>
                            <a:latin typeface="Cambria Math" panose="02040503050406030204" pitchFamily="18" charset="0"/>
                            <a:ea typeface="+mn-ea"/>
                            <a:cs typeface="Arial" panose="020B0604020202020204" pitchFamily="34" charset="0"/>
                          </a:rPr>
                          <m:t>2 022</m:t>
                        </m:r>
                      </m:sup>
                    </m:sSup>
                    <m:r>
                      <a:rPr lang="en-US" sz="2100" i="1" kern="1200">
                        <a:solidFill>
                          <a:prstClr val="black"/>
                        </a:solidFill>
                        <a:latin typeface="Cambria Math" panose="02040503050406030204" pitchFamily="18" charset="0"/>
                        <a:ea typeface="+mn-ea"/>
                        <a:cs typeface="Arial" panose="020B0604020202020204" pitchFamily="34" charset="0"/>
                      </a:rPr>
                      <m:t>+1</m:t>
                    </m:r>
                  </m:oMath>
                </a14:m>
                <a:r>
                  <a:rPr lang="pt-BR" sz="2100" kern="100" dirty="0" smtClean="0">
                    <a:effectLst/>
                    <a:latin typeface="Cambria Math" panose="02040503050406030204" pitchFamily="18" charset="0"/>
                    <a:ea typeface="Cambria Math" panose="02040503050406030204" pitchFamily="18" charset="0"/>
                    <a:cs typeface="Times New Roman" panose="02020603050405020304" pitchFamily="18" charset="0"/>
                  </a:rPr>
                  <a:t> </a:t>
                </a:r>
                <a:r>
                  <a:rPr lang="pt-BR" sz="2100" kern="100" dirty="0">
                    <a:effectLst/>
                    <a:latin typeface="Cambria Math" panose="02040503050406030204" pitchFamily="18" charset="0"/>
                    <a:ea typeface="Cambria Math" panose="02040503050406030204" pitchFamily="18" charset="0"/>
                    <a:cs typeface="Times New Roman" panose="02020603050405020304" pitchFamily="18" charset="0"/>
                  </a:rPr>
                  <a:t>chia hết cho 8.</a:t>
                </a:r>
                <a:endParaRPr lang="en-US" sz="2100" kern="100" dirty="0">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53CB71D4-8FC4-0990-342E-81A4656C518B}"/>
                  </a:ext>
                </a:extLst>
              </p:cNvPr>
              <p:cNvSpPr txBox="1">
                <a:spLocks noRot="1" noChangeAspect="1" noMove="1" noResize="1" noEditPoints="1" noAdjustHandles="1" noChangeArrowheads="1" noChangeShapeType="1" noTextEdit="1"/>
              </p:cNvSpPr>
              <p:nvPr/>
            </p:nvSpPr>
            <p:spPr>
              <a:xfrm>
                <a:off x="454645" y="2216671"/>
                <a:ext cx="8233993" cy="2500877"/>
              </a:xfrm>
              <a:prstGeom prst="rect">
                <a:avLst/>
              </a:prstGeom>
              <a:blipFill>
                <a:blip r:embed="rId4"/>
                <a:stretch>
                  <a:fillRect l="-889" b="-1463"/>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355D8194-30D2-598F-3951-5CC999816330}"/>
              </a:ext>
            </a:extLst>
          </p:cNvPr>
          <p:cNvGrpSpPr/>
          <p:nvPr/>
        </p:nvGrpSpPr>
        <p:grpSpPr>
          <a:xfrm flipH="1">
            <a:off x="7326631" y="1902236"/>
            <a:ext cx="1353376" cy="537391"/>
            <a:chOff x="8441668" y="4587774"/>
            <a:chExt cx="1263473" cy="823613"/>
          </a:xfrm>
        </p:grpSpPr>
        <p:pic>
          <p:nvPicPr>
            <p:cNvPr id="5" name="Picture 4">
              <a:extLst>
                <a:ext uri="{FF2B5EF4-FFF2-40B4-BE49-F238E27FC236}">
                  <a16:creationId xmlns:a16="http://schemas.microsoft.com/office/drawing/2014/main" id="{C32D7DCC-E151-1515-5463-4D8FEBF68F44}"/>
                </a:ext>
              </a:extLst>
            </p:cNvPr>
            <p:cNvPicPr>
              <a:picLocks noChangeAspect="1"/>
            </p:cNvPicPr>
            <p:nvPr/>
          </p:nvPicPr>
          <p:blipFill>
            <a:blip r:embed="rId5"/>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id="{38D6C68A-CC9F-D4EC-3CCD-F3BD2552F2E2}"/>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764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91EF768-1353-80C3-770D-C7D02DCE5D50}"/>
                  </a:ext>
                </a:extLst>
              </p:cNvPr>
              <p:cNvSpPr txBox="1"/>
              <p:nvPr/>
            </p:nvSpPr>
            <p:spPr>
              <a:xfrm>
                <a:off x="520125" y="245760"/>
                <a:ext cx="8103750" cy="465197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Bác</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Hoa</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gửi</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tiết</a:t>
                </a:r>
                <a:r>
                  <a:rPr lang="en-US" sz="2000" kern="1200" noProof="0" dirty="0">
                    <a:solidFill>
                      <a:prstClr val="black"/>
                    </a:solidFill>
                    <a:latin typeface="+mj-lt"/>
                    <a:ea typeface="+mn-ea"/>
                    <a:cs typeface="Arial" panose="020B0604020202020204" pitchFamily="34" charset="0"/>
                  </a:rPr>
                  <a:t> </a:t>
                </a:r>
                <a:r>
                  <a:rPr lang="en-US" sz="2000" kern="1200" noProof="0" dirty="0" err="1">
                    <a:solidFill>
                      <a:prstClr val="black"/>
                    </a:solidFill>
                    <a:latin typeface="+mj-lt"/>
                    <a:ea typeface="+mn-ea"/>
                    <a:cs typeface="Arial" panose="020B0604020202020204" pitchFamily="34" charset="0"/>
                  </a:rPr>
                  <a:t>kiệm</a:t>
                </a:r>
                <a:r>
                  <a:rPr lang="en-US" sz="2000" kern="1200" noProof="0" dirty="0">
                    <a:solidFill>
                      <a:prstClr val="black"/>
                    </a:solidFill>
                    <a:latin typeface="+mj-lt"/>
                    <a:ea typeface="+mn-ea"/>
                    <a:cs typeface="Arial" panose="020B0604020202020204" pitchFamily="34" charset="0"/>
                  </a:rPr>
                  <a:t> </a:t>
                </a:r>
                <a14:m>
                  <m:oMath xmlns:m="http://schemas.openxmlformats.org/officeDocument/2006/math">
                    <m:r>
                      <a:rPr lang="en-US" sz="2000" b="0" i="1" kern="1200" noProof="0" smtClean="0">
                        <a:solidFill>
                          <a:prstClr val="black"/>
                        </a:solidFill>
                        <a:latin typeface="Cambria Math" panose="02040503050406030204" pitchFamily="18" charset="0"/>
                        <a:ea typeface="+mn-ea"/>
                        <a:cs typeface="Arial" panose="020B0604020202020204" pitchFamily="34" charset="0"/>
                      </a:rPr>
                      <m:t>𝑎</m:t>
                    </m:r>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đồng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ở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ngân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hàng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lãi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suất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năm</a:t>
                </a: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 </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công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thức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bác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Hoa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được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sau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dưới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Hoa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tiền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khỏi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trong</a:t>
                </a:r>
                <a:r>
                  <a:rPr lang="en-US" sz="2000" kern="1200" dirty="0">
                    <a:solidFill>
                      <a:prstClr val="black"/>
                    </a:solidFill>
                    <a:latin typeface="+mj-lt"/>
                    <a:ea typeface="+mn-ea"/>
                    <a:cs typeface="Arial" panose="020B0604020202020204" pitchFamily="34" charset="0"/>
                  </a:rPr>
                  <a:t> 12 </a:t>
                </a:r>
                <a:r>
                  <a:rPr lang="en-US" sz="2000" kern="1200" dirty="0" err="1">
                    <a:solidFill>
                      <a:prstClr val="black"/>
                    </a:solidFill>
                    <a:latin typeface="+mj-lt"/>
                    <a:ea typeface="+mn-ea"/>
                    <a:cs typeface="Arial" panose="020B0604020202020204" pitchFamily="34" charset="0"/>
                  </a:rPr>
                  <a:t>tháng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đó</a:t>
                </a:r>
                <a:r>
                  <a:rPr lang="en-US" sz="2000" kern="1200" dirty="0">
                    <a:solidFill>
                      <a:prstClr val="black"/>
                    </a:solidFill>
                    <a:latin typeface="+mj-lt"/>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Sau </a:t>
                </a: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lãi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của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được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cộng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vào</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vốn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rồi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bác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Hoa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tiếp</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tục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đem</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gửi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cho</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kì</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hạn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12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tiếp</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theo.</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công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thức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tổng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tiền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mà</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bác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Hoa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nhận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được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sau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khi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gửi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24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trên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dưới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dạng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tích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trong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24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tháng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lãi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suất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thay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đổi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Hoa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tiền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khỏi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hàng</a:t>
                </a:r>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5" name="TextBox 4">
                <a:extLst>
                  <a:ext uri="{FF2B5EF4-FFF2-40B4-BE49-F238E27FC236}">
                    <a16:creationId xmlns:a16="http://schemas.microsoft.com/office/drawing/2014/main" id="{E91EF768-1353-80C3-770D-C7D02DCE5D50}"/>
                  </a:ext>
                </a:extLst>
              </p:cNvPr>
              <p:cNvSpPr txBox="1">
                <a:spLocks noRot="1" noChangeAspect="1" noMove="1" noResize="1" noEditPoints="1" noAdjustHandles="1" noChangeArrowheads="1" noChangeShapeType="1" noTextEdit="1"/>
              </p:cNvSpPr>
              <p:nvPr/>
            </p:nvSpPr>
            <p:spPr>
              <a:xfrm>
                <a:off x="520125" y="245760"/>
                <a:ext cx="8103750" cy="4651979"/>
              </a:xfrm>
              <a:prstGeom prst="rect">
                <a:avLst/>
              </a:prstGeom>
              <a:blipFill>
                <a:blip r:embed="rId2"/>
                <a:stretch>
                  <a:fillRect l="-752" r="-602" b="-144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2935CD8-C74C-DDDF-119B-2DA04031433F}"/>
              </a:ext>
            </a:extLst>
          </p:cNvPr>
          <p:cNvSpPr txBox="1"/>
          <p:nvPr/>
        </p:nvSpPr>
        <p:spPr>
          <a:xfrm>
            <a:off x="520125" y="19336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3"/>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4"/>
          <a:srcRect l="20375" t="9111" r="20751" b="7556"/>
          <a:stretch/>
        </p:blipFill>
        <p:spPr>
          <a:xfrm>
            <a:off x="7882374" y="4186513"/>
            <a:ext cx="1118691" cy="890678"/>
          </a:xfrm>
          <a:prstGeom prst="rect">
            <a:avLst/>
          </a:prstGeom>
        </p:spPr>
      </p:pic>
    </p:spTree>
    <p:extLst>
      <p:ext uri="{BB962C8B-B14F-4D97-AF65-F5344CB8AC3E}">
        <p14:creationId xmlns:p14="http://schemas.microsoft.com/office/powerpoint/2010/main" val="1200594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86"/>
        <p:cNvGrpSpPr/>
        <p:nvPr/>
      </p:nvGrpSpPr>
      <p:grpSpPr>
        <a:xfrm>
          <a:off x="0" y="0"/>
          <a:ext cx="0" cy="0"/>
          <a:chOff x="0" y="0"/>
          <a:chExt cx="0" cy="0"/>
        </a:xfrm>
      </p:grpSpPr>
      <p:grpSp>
        <p:nvGrpSpPr>
          <p:cNvPr id="8587" name="Google Shape;8587;p27"/>
          <p:cNvGrpSpPr/>
          <p:nvPr/>
        </p:nvGrpSpPr>
        <p:grpSpPr>
          <a:xfrm>
            <a:off x="117839" y="576071"/>
            <a:ext cx="1099081" cy="1099891"/>
            <a:chOff x="117839" y="859696"/>
            <a:chExt cx="1099081" cy="1099891"/>
          </a:xfrm>
        </p:grpSpPr>
        <p:sp>
          <p:nvSpPr>
            <p:cNvPr id="8588" name="Google Shape;8588;p27"/>
            <p:cNvSpPr/>
            <p:nvPr/>
          </p:nvSpPr>
          <p:spPr>
            <a:xfrm rot="83430">
              <a:off x="130705" y="872561"/>
              <a:ext cx="1073348" cy="107346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9" name="Google Shape;8589;p27"/>
            <p:cNvGrpSpPr/>
            <p:nvPr/>
          </p:nvGrpSpPr>
          <p:grpSpPr>
            <a:xfrm rot="83977">
              <a:off x="131166" y="875068"/>
              <a:ext cx="1048700" cy="1071871"/>
              <a:chOff x="6039144" y="3610556"/>
              <a:chExt cx="3659292" cy="3740144"/>
            </a:xfrm>
          </p:grpSpPr>
          <p:sp>
            <p:nvSpPr>
              <p:cNvPr id="8590" name="Google Shape;8590;p27"/>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27"/>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27"/>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27"/>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27"/>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27"/>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27"/>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27"/>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27"/>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27"/>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27"/>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27"/>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27"/>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27"/>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27"/>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27"/>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27"/>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27"/>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27"/>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27"/>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27"/>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27"/>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27"/>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27"/>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27"/>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27"/>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27"/>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27"/>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27"/>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27"/>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27"/>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27"/>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27"/>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27"/>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27"/>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7"/>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7"/>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7"/>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7"/>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7"/>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7"/>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7"/>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7"/>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7"/>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7"/>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7"/>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7"/>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7"/>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7"/>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7"/>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7"/>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7"/>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7"/>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7"/>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7"/>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7"/>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7"/>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7"/>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7"/>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7"/>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7"/>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7"/>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7"/>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7"/>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7"/>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7"/>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7"/>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7"/>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7"/>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7"/>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7"/>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7"/>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7"/>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7"/>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7"/>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7"/>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7"/>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7"/>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7"/>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7"/>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7"/>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7"/>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7"/>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7"/>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7"/>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7"/>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7"/>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7"/>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7"/>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7"/>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7"/>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7"/>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7"/>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7"/>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7"/>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7"/>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7"/>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7"/>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7"/>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7"/>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7"/>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7"/>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7"/>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7"/>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7"/>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7"/>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7"/>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7"/>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7"/>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7"/>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7"/>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7"/>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7"/>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7"/>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7"/>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7"/>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7"/>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7"/>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7"/>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7"/>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7"/>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7"/>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7"/>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7"/>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7"/>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7"/>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7"/>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7"/>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7"/>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7"/>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7"/>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7"/>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7"/>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7"/>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7"/>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7"/>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7"/>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7"/>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7"/>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7"/>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7"/>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7"/>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7"/>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7"/>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7"/>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7"/>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7"/>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7"/>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7"/>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7"/>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7"/>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7"/>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7"/>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7"/>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7"/>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7"/>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7"/>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7"/>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7"/>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7"/>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7"/>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7"/>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7"/>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7"/>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7"/>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7"/>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7"/>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7"/>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7"/>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7"/>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7"/>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7"/>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7"/>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7"/>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7"/>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7"/>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7"/>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7"/>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7"/>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7"/>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7"/>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7"/>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7"/>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7"/>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7"/>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7"/>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7"/>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7"/>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7"/>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7"/>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7"/>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7"/>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7"/>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7"/>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7"/>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7"/>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7"/>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7"/>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7"/>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7"/>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7"/>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7"/>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7"/>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7"/>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7"/>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7"/>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7"/>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7"/>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7"/>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7"/>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7"/>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01" name="Google Shape;8801;p27"/>
          <p:cNvGrpSpPr/>
          <p:nvPr/>
        </p:nvGrpSpPr>
        <p:grpSpPr>
          <a:xfrm rot="-1427802">
            <a:off x="8314691" y="689414"/>
            <a:ext cx="1178247" cy="1455352"/>
            <a:chOff x="5455500" y="998975"/>
            <a:chExt cx="1178225" cy="1455325"/>
          </a:xfrm>
        </p:grpSpPr>
        <p:sp>
          <p:nvSpPr>
            <p:cNvPr id="8802" name="Google Shape;8802;p27"/>
            <p:cNvSpPr/>
            <p:nvPr/>
          </p:nvSpPr>
          <p:spPr>
            <a:xfrm>
              <a:off x="5455500" y="1078750"/>
              <a:ext cx="1178225" cy="1375550"/>
            </a:xfrm>
            <a:custGeom>
              <a:avLst/>
              <a:gdLst/>
              <a:ahLst/>
              <a:cxnLst/>
              <a:rect l="l" t="t" r="r" b="b"/>
              <a:pathLst>
                <a:path w="47129" h="55022" extrusionOk="0">
                  <a:moveTo>
                    <a:pt x="98" y="1"/>
                  </a:moveTo>
                  <a:cubicBezTo>
                    <a:pt x="44" y="1"/>
                    <a:pt x="1" y="44"/>
                    <a:pt x="1" y="97"/>
                  </a:cubicBezTo>
                  <a:lnTo>
                    <a:pt x="1" y="54924"/>
                  </a:lnTo>
                  <a:cubicBezTo>
                    <a:pt x="1" y="54978"/>
                    <a:pt x="44" y="55021"/>
                    <a:pt x="98" y="55021"/>
                  </a:cubicBezTo>
                  <a:lnTo>
                    <a:pt x="47031" y="55021"/>
                  </a:lnTo>
                  <a:cubicBezTo>
                    <a:pt x="47085" y="55021"/>
                    <a:pt x="47128" y="54978"/>
                    <a:pt x="47128" y="54922"/>
                  </a:cubicBezTo>
                  <a:lnTo>
                    <a:pt x="47128" y="97"/>
                  </a:lnTo>
                  <a:cubicBezTo>
                    <a:pt x="47128" y="44"/>
                    <a:pt x="47085" y="1"/>
                    <a:pt x="47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7"/>
            <p:cNvSpPr/>
            <p:nvPr/>
          </p:nvSpPr>
          <p:spPr>
            <a:xfrm>
              <a:off x="5834375" y="998975"/>
              <a:ext cx="421625" cy="159625"/>
            </a:xfrm>
            <a:custGeom>
              <a:avLst/>
              <a:gdLst/>
              <a:ahLst/>
              <a:cxnLst/>
              <a:rect l="l" t="t" r="r" b="b"/>
              <a:pathLst>
                <a:path w="16865" h="6385" extrusionOk="0">
                  <a:moveTo>
                    <a:pt x="286" y="0"/>
                  </a:moveTo>
                  <a:cubicBezTo>
                    <a:pt x="235" y="0"/>
                    <a:pt x="184" y="10"/>
                    <a:pt x="135" y="67"/>
                  </a:cubicBezTo>
                  <a:cubicBezTo>
                    <a:pt x="132" y="1959"/>
                    <a:pt x="139" y="3869"/>
                    <a:pt x="0" y="5811"/>
                  </a:cubicBezTo>
                  <a:cubicBezTo>
                    <a:pt x="90" y="5821"/>
                    <a:pt x="139" y="5830"/>
                    <a:pt x="189" y="5830"/>
                  </a:cubicBezTo>
                  <a:cubicBezTo>
                    <a:pt x="2751" y="5931"/>
                    <a:pt x="5311" y="6033"/>
                    <a:pt x="7875" y="6134"/>
                  </a:cubicBezTo>
                  <a:cubicBezTo>
                    <a:pt x="9354" y="6191"/>
                    <a:pt x="10835" y="6258"/>
                    <a:pt x="12314" y="6296"/>
                  </a:cubicBezTo>
                  <a:cubicBezTo>
                    <a:pt x="13526" y="6327"/>
                    <a:pt x="14739" y="6385"/>
                    <a:pt x="15952" y="6385"/>
                  </a:cubicBezTo>
                  <a:cubicBezTo>
                    <a:pt x="16077" y="6385"/>
                    <a:pt x="16203" y="6384"/>
                    <a:pt x="16328" y="6383"/>
                  </a:cubicBezTo>
                  <a:cubicBezTo>
                    <a:pt x="16533" y="6382"/>
                    <a:pt x="16618" y="6316"/>
                    <a:pt x="16627" y="6102"/>
                  </a:cubicBezTo>
                  <a:cubicBezTo>
                    <a:pt x="16705" y="4316"/>
                    <a:pt x="16865" y="2532"/>
                    <a:pt x="16807" y="742"/>
                  </a:cubicBezTo>
                  <a:cubicBezTo>
                    <a:pt x="16804" y="663"/>
                    <a:pt x="16834" y="577"/>
                    <a:pt x="16747" y="495"/>
                  </a:cubicBezTo>
                  <a:lnTo>
                    <a:pt x="16521" y="495"/>
                  </a:lnTo>
                  <a:cubicBezTo>
                    <a:pt x="16282" y="497"/>
                    <a:pt x="16044" y="498"/>
                    <a:pt x="15806" y="498"/>
                  </a:cubicBezTo>
                  <a:cubicBezTo>
                    <a:pt x="14185" y="498"/>
                    <a:pt x="12563" y="459"/>
                    <a:pt x="10942" y="424"/>
                  </a:cubicBezTo>
                  <a:cubicBezTo>
                    <a:pt x="9755" y="396"/>
                    <a:pt x="8571" y="359"/>
                    <a:pt x="7389" y="292"/>
                  </a:cubicBezTo>
                  <a:cubicBezTo>
                    <a:pt x="5228" y="171"/>
                    <a:pt x="3072" y="0"/>
                    <a:pt x="907" y="0"/>
                  </a:cubicBezTo>
                  <a:cubicBezTo>
                    <a:pt x="731" y="0"/>
                    <a:pt x="556" y="1"/>
                    <a:pt x="380" y="4"/>
                  </a:cubicBezTo>
                  <a:cubicBezTo>
                    <a:pt x="378" y="4"/>
                    <a:pt x="376" y="4"/>
                    <a:pt x="374" y="4"/>
                  </a:cubicBezTo>
                  <a:cubicBezTo>
                    <a:pt x="345" y="4"/>
                    <a:pt x="316"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7"/>
            <p:cNvSpPr/>
            <p:nvPr/>
          </p:nvSpPr>
          <p:spPr>
            <a:xfrm>
              <a:off x="5530900" y="1384000"/>
              <a:ext cx="1027400" cy="1001525"/>
            </a:xfrm>
            <a:custGeom>
              <a:avLst/>
              <a:gdLst/>
              <a:ahLst/>
              <a:cxnLst/>
              <a:rect l="l" t="t" r="r" b="b"/>
              <a:pathLst>
                <a:path w="41096" h="40061" extrusionOk="0">
                  <a:moveTo>
                    <a:pt x="1" y="1"/>
                  </a:moveTo>
                  <a:lnTo>
                    <a:pt x="1" y="237"/>
                  </a:lnTo>
                  <a:lnTo>
                    <a:pt x="41096" y="237"/>
                  </a:lnTo>
                  <a:lnTo>
                    <a:pt x="41096" y="1"/>
                  </a:lnTo>
                  <a:close/>
                  <a:moveTo>
                    <a:pt x="1" y="7963"/>
                  </a:moveTo>
                  <a:lnTo>
                    <a:pt x="1" y="8199"/>
                  </a:lnTo>
                  <a:lnTo>
                    <a:pt x="41096" y="8199"/>
                  </a:lnTo>
                  <a:lnTo>
                    <a:pt x="41096" y="7963"/>
                  </a:lnTo>
                  <a:close/>
                  <a:moveTo>
                    <a:pt x="1" y="15926"/>
                  </a:moveTo>
                  <a:lnTo>
                    <a:pt x="1" y="16163"/>
                  </a:lnTo>
                  <a:lnTo>
                    <a:pt x="41096" y="16163"/>
                  </a:lnTo>
                  <a:lnTo>
                    <a:pt x="41096" y="15926"/>
                  </a:lnTo>
                  <a:close/>
                  <a:moveTo>
                    <a:pt x="1" y="23890"/>
                  </a:moveTo>
                  <a:lnTo>
                    <a:pt x="1" y="24126"/>
                  </a:lnTo>
                  <a:lnTo>
                    <a:pt x="41096" y="24126"/>
                  </a:lnTo>
                  <a:lnTo>
                    <a:pt x="41096" y="23890"/>
                  </a:lnTo>
                  <a:close/>
                  <a:moveTo>
                    <a:pt x="1" y="31853"/>
                  </a:moveTo>
                  <a:lnTo>
                    <a:pt x="1" y="32090"/>
                  </a:lnTo>
                  <a:lnTo>
                    <a:pt x="41096" y="32090"/>
                  </a:lnTo>
                  <a:lnTo>
                    <a:pt x="41096" y="31853"/>
                  </a:lnTo>
                  <a:close/>
                  <a:moveTo>
                    <a:pt x="1" y="39807"/>
                  </a:moveTo>
                  <a:lnTo>
                    <a:pt x="1" y="40043"/>
                  </a:lnTo>
                  <a:lnTo>
                    <a:pt x="41096" y="40060"/>
                  </a:lnTo>
                  <a:lnTo>
                    <a:pt x="41096" y="39824"/>
                  </a:lnTo>
                  <a:lnTo>
                    <a:pt x="1" y="39807"/>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6" name="Google Shape;8806;p27"/>
          <p:cNvSpPr txBox="1">
            <a:spLocks noGrp="1"/>
          </p:cNvSpPr>
          <p:nvPr>
            <p:ph type="subTitle" idx="1"/>
          </p:nvPr>
        </p:nvSpPr>
        <p:spPr>
          <a:xfrm>
            <a:off x="2718756" y="1763053"/>
            <a:ext cx="4679173" cy="586287"/>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2400" dirty="0">
                <a:latin typeface="+mj-lt"/>
              </a:rPr>
              <a:t>Phân tích đa thức thành nhân tử</a:t>
            </a:r>
            <a:endParaRPr sz="2400" dirty="0">
              <a:latin typeface="+mj-lt"/>
            </a:endParaRPr>
          </a:p>
        </p:txBody>
      </p:sp>
      <p:sp>
        <p:nvSpPr>
          <p:cNvPr id="8812" name="Google Shape;8812;p27"/>
          <p:cNvSpPr txBox="1">
            <a:spLocks noGrp="1"/>
          </p:cNvSpPr>
          <p:nvPr>
            <p:ph type="title" idx="7"/>
          </p:nvPr>
        </p:nvSpPr>
        <p:spPr>
          <a:xfrm>
            <a:off x="1179001" y="1787691"/>
            <a:ext cx="1335350" cy="52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000000"/>
                </a:solidFill>
                <a:latin typeface="+mj-lt"/>
              </a:rPr>
              <a:t>I</a:t>
            </a:r>
            <a:endParaRPr sz="3000" dirty="0">
              <a:solidFill>
                <a:srgbClr val="000000"/>
              </a:solidFill>
              <a:latin typeface="+mj-lt"/>
            </a:endParaRPr>
          </a:p>
        </p:txBody>
      </p:sp>
      <p:sp>
        <p:nvSpPr>
          <p:cNvPr id="8813" name="Google Shape;8813;p27"/>
          <p:cNvSpPr txBox="1">
            <a:spLocks noGrp="1"/>
          </p:cNvSpPr>
          <p:nvPr>
            <p:ph type="title" idx="8"/>
          </p:nvPr>
        </p:nvSpPr>
        <p:spPr>
          <a:xfrm>
            <a:off x="1182114" y="2804938"/>
            <a:ext cx="1335350" cy="52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000000"/>
                </a:solidFill>
                <a:latin typeface="+mj-lt"/>
              </a:rPr>
              <a:t>II</a:t>
            </a:r>
            <a:endParaRPr sz="3000" dirty="0">
              <a:solidFill>
                <a:srgbClr val="000000"/>
              </a:solidFill>
              <a:latin typeface="+mj-lt"/>
            </a:endParaRPr>
          </a:p>
        </p:txBody>
      </p:sp>
      <p:grpSp>
        <p:nvGrpSpPr>
          <p:cNvPr id="8815" name="Google Shape;8815;p27"/>
          <p:cNvGrpSpPr/>
          <p:nvPr/>
        </p:nvGrpSpPr>
        <p:grpSpPr>
          <a:xfrm rot="10800000">
            <a:off x="5464530" y="4270139"/>
            <a:ext cx="1070755" cy="433679"/>
            <a:chOff x="902955" y="1361575"/>
            <a:chExt cx="4605396" cy="1865284"/>
          </a:xfrm>
        </p:grpSpPr>
        <p:sp>
          <p:nvSpPr>
            <p:cNvPr id="8816" name="Google Shape;8816;p27"/>
            <p:cNvSpPr/>
            <p:nvPr/>
          </p:nvSpPr>
          <p:spPr>
            <a:xfrm>
              <a:off x="2416480" y="2362560"/>
              <a:ext cx="908719" cy="86430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7"/>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7"/>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7"/>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7"/>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7"/>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2" name="Google Shape;8822;p27"/>
          <p:cNvGrpSpPr/>
          <p:nvPr/>
        </p:nvGrpSpPr>
        <p:grpSpPr>
          <a:xfrm>
            <a:off x="-1179593" y="1222094"/>
            <a:ext cx="2101245" cy="390021"/>
            <a:chOff x="-615643" y="1007019"/>
            <a:chExt cx="2101245" cy="390021"/>
          </a:xfrm>
        </p:grpSpPr>
        <p:sp>
          <p:nvSpPr>
            <p:cNvPr id="8823" name="Google Shape;8823;p27"/>
            <p:cNvSpPr/>
            <p:nvPr/>
          </p:nvSpPr>
          <p:spPr>
            <a:xfrm rot="10800000">
              <a:off x="-615643" y="1007019"/>
              <a:ext cx="2101245" cy="390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4" name="Google Shape;8824;p27"/>
            <p:cNvGrpSpPr/>
            <p:nvPr/>
          </p:nvGrpSpPr>
          <p:grpSpPr>
            <a:xfrm>
              <a:off x="-558788" y="1038105"/>
              <a:ext cx="2034846" cy="327743"/>
              <a:chOff x="1204688" y="880958"/>
              <a:chExt cx="3390579" cy="546105"/>
            </a:xfrm>
          </p:grpSpPr>
          <p:sp>
            <p:nvSpPr>
              <p:cNvPr id="8825" name="Google Shape;8825;p27"/>
              <p:cNvSpPr/>
              <p:nvPr/>
            </p:nvSpPr>
            <p:spPr>
              <a:xfrm rot="10800000">
                <a:off x="224465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7"/>
              <p:cNvSpPr/>
              <p:nvPr/>
            </p:nvSpPr>
            <p:spPr>
              <a:xfrm rot="10800000">
                <a:off x="2374732"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7"/>
              <p:cNvSpPr/>
              <p:nvPr/>
            </p:nvSpPr>
            <p:spPr>
              <a:xfrm rot="10800000">
                <a:off x="224465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7"/>
              <p:cNvSpPr/>
              <p:nvPr/>
            </p:nvSpPr>
            <p:spPr>
              <a:xfrm rot="10800000">
                <a:off x="211468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7"/>
              <p:cNvSpPr/>
              <p:nvPr/>
            </p:nvSpPr>
            <p:spPr>
              <a:xfrm rot="10800000">
                <a:off x="211468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7"/>
              <p:cNvSpPr/>
              <p:nvPr/>
            </p:nvSpPr>
            <p:spPr>
              <a:xfrm rot="10800000">
                <a:off x="211468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7"/>
              <p:cNvSpPr/>
              <p:nvPr/>
            </p:nvSpPr>
            <p:spPr>
              <a:xfrm rot="10800000">
                <a:off x="2374732"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7"/>
              <p:cNvSpPr/>
              <p:nvPr/>
            </p:nvSpPr>
            <p:spPr>
              <a:xfrm rot="10800000">
                <a:off x="2504702"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7"/>
              <p:cNvSpPr/>
              <p:nvPr/>
            </p:nvSpPr>
            <p:spPr>
              <a:xfrm rot="10800000">
                <a:off x="2374732"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7"/>
              <p:cNvSpPr/>
              <p:nvPr/>
            </p:nvSpPr>
            <p:spPr>
              <a:xfrm rot="10800000">
                <a:off x="263472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7"/>
              <p:cNvSpPr/>
              <p:nvPr/>
            </p:nvSpPr>
            <p:spPr>
              <a:xfrm rot="10800000">
                <a:off x="276469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7"/>
              <p:cNvSpPr/>
              <p:nvPr/>
            </p:nvSpPr>
            <p:spPr>
              <a:xfrm rot="10800000">
                <a:off x="263472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7"/>
              <p:cNvSpPr/>
              <p:nvPr/>
            </p:nvSpPr>
            <p:spPr>
              <a:xfrm rot="10800000">
                <a:off x="198471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7"/>
              <p:cNvSpPr/>
              <p:nvPr/>
            </p:nvSpPr>
            <p:spPr>
              <a:xfrm rot="10800000">
                <a:off x="276469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7"/>
              <p:cNvSpPr/>
              <p:nvPr/>
            </p:nvSpPr>
            <p:spPr>
              <a:xfrm rot="10800000">
                <a:off x="263472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7"/>
              <p:cNvSpPr/>
              <p:nvPr/>
            </p:nvSpPr>
            <p:spPr>
              <a:xfrm rot="10800000">
                <a:off x="2504702"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7"/>
              <p:cNvSpPr/>
              <p:nvPr/>
            </p:nvSpPr>
            <p:spPr>
              <a:xfrm rot="10800000">
                <a:off x="1464733" y="1271025"/>
                <a:ext cx="26173" cy="26068"/>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7"/>
              <p:cNvSpPr/>
              <p:nvPr/>
            </p:nvSpPr>
            <p:spPr>
              <a:xfrm rot="10800000">
                <a:off x="1334763" y="1400890"/>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7"/>
              <p:cNvSpPr/>
              <p:nvPr/>
            </p:nvSpPr>
            <p:spPr>
              <a:xfrm rot="10800000">
                <a:off x="1334763" y="880958"/>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7"/>
              <p:cNvSpPr/>
              <p:nvPr/>
            </p:nvSpPr>
            <p:spPr>
              <a:xfrm rot="10800000">
                <a:off x="1464733" y="1011033"/>
                <a:ext cx="26173" cy="26068"/>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7"/>
              <p:cNvSpPr/>
              <p:nvPr/>
            </p:nvSpPr>
            <p:spPr>
              <a:xfrm rot="10800000">
                <a:off x="1205368" y="1271025"/>
                <a:ext cx="25492" cy="26068"/>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7"/>
              <p:cNvSpPr/>
              <p:nvPr/>
            </p:nvSpPr>
            <p:spPr>
              <a:xfrm rot="10800000">
                <a:off x="1334763" y="1141003"/>
                <a:ext cx="26068" cy="26120"/>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7"/>
              <p:cNvSpPr/>
              <p:nvPr/>
            </p:nvSpPr>
            <p:spPr>
              <a:xfrm rot="10800000">
                <a:off x="198471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7"/>
              <p:cNvSpPr/>
              <p:nvPr/>
            </p:nvSpPr>
            <p:spPr>
              <a:xfrm rot="10800000">
                <a:off x="1204688" y="1011033"/>
                <a:ext cx="26173" cy="26068"/>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7"/>
              <p:cNvSpPr/>
              <p:nvPr/>
            </p:nvSpPr>
            <p:spPr>
              <a:xfrm rot="10800000">
                <a:off x="1594755"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7"/>
              <p:cNvSpPr/>
              <p:nvPr/>
            </p:nvSpPr>
            <p:spPr>
              <a:xfrm rot="10800000">
                <a:off x="1594755"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7"/>
              <p:cNvSpPr/>
              <p:nvPr/>
            </p:nvSpPr>
            <p:spPr>
              <a:xfrm rot="10800000">
                <a:off x="1854747"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7"/>
              <p:cNvSpPr/>
              <p:nvPr/>
            </p:nvSpPr>
            <p:spPr>
              <a:xfrm rot="10800000">
                <a:off x="1854747"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7"/>
              <p:cNvSpPr/>
              <p:nvPr/>
            </p:nvSpPr>
            <p:spPr>
              <a:xfrm rot="10800000">
                <a:off x="1854747"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7"/>
              <p:cNvSpPr/>
              <p:nvPr/>
            </p:nvSpPr>
            <p:spPr>
              <a:xfrm rot="10800000">
                <a:off x="1594755"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7"/>
              <p:cNvSpPr/>
              <p:nvPr/>
            </p:nvSpPr>
            <p:spPr>
              <a:xfrm rot="10800000">
                <a:off x="1724725"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7"/>
              <p:cNvSpPr/>
              <p:nvPr/>
            </p:nvSpPr>
            <p:spPr>
              <a:xfrm rot="10800000">
                <a:off x="1724725"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7"/>
              <p:cNvSpPr/>
              <p:nvPr/>
            </p:nvSpPr>
            <p:spPr>
              <a:xfrm rot="10800000">
                <a:off x="289471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7"/>
              <p:cNvSpPr/>
              <p:nvPr/>
            </p:nvSpPr>
            <p:spPr>
              <a:xfrm rot="10800000">
                <a:off x="4064656" y="1011033"/>
                <a:ext cx="26120" cy="26068"/>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7"/>
              <p:cNvSpPr/>
              <p:nvPr/>
            </p:nvSpPr>
            <p:spPr>
              <a:xfrm rot="10800000">
                <a:off x="4064656" y="1271025"/>
                <a:ext cx="26120" cy="26068"/>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7"/>
              <p:cNvSpPr/>
              <p:nvPr/>
            </p:nvSpPr>
            <p:spPr>
              <a:xfrm rot="10800000">
                <a:off x="393479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7"/>
              <p:cNvSpPr/>
              <p:nvPr/>
            </p:nvSpPr>
            <p:spPr>
              <a:xfrm rot="10800000">
                <a:off x="4194626"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7"/>
              <p:cNvSpPr/>
              <p:nvPr/>
            </p:nvSpPr>
            <p:spPr>
              <a:xfrm rot="10800000">
                <a:off x="393479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7"/>
              <p:cNvSpPr/>
              <p:nvPr/>
            </p:nvSpPr>
            <p:spPr>
              <a:xfrm rot="10800000">
                <a:off x="3804716"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7"/>
              <p:cNvSpPr/>
              <p:nvPr/>
            </p:nvSpPr>
            <p:spPr>
              <a:xfrm rot="10800000">
                <a:off x="393479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7"/>
              <p:cNvSpPr/>
              <p:nvPr/>
            </p:nvSpPr>
            <p:spPr>
              <a:xfrm rot="10800000">
                <a:off x="4194626"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7"/>
              <p:cNvSpPr/>
              <p:nvPr/>
            </p:nvSpPr>
            <p:spPr>
              <a:xfrm rot="10800000">
                <a:off x="4454618"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7"/>
              <p:cNvSpPr/>
              <p:nvPr/>
            </p:nvSpPr>
            <p:spPr>
              <a:xfrm rot="10800000">
                <a:off x="4454618"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7"/>
              <p:cNvSpPr/>
              <p:nvPr/>
            </p:nvSpPr>
            <p:spPr>
              <a:xfrm rot="10800000">
                <a:off x="3804716"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7"/>
              <p:cNvSpPr/>
              <p:nvPr/>
            </p:nvSpPr>
            <p:spPr>
              <a:xfrm rot="10800000">
                <a:off x="4584746" y="1011556"/>
                <a:ext cx="10521" cy="24026"/>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7"/>
              <p:cNvSpPr/>
              <p:nvPr/>
            </p:nvSpPr>
            <p:spPr>
              <a:xfrm rot="10800000">
                <a:off x="4324701" y="1271025"/>
                <a:ext cx="26068" cy="26068"/>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7"/>
              <p:cNvSpPr/>
              <p:nvPr/>
            </p:nvSpPr>
            <p:spPr>
              <a:xfrm rot="10800000">
                <a:off x="4454618" y="1141003"/>
                <a:ext cx="26172" cy="26120"/>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7"/>
              <p:cNvSpPr/>
              <p:nvPr/>
            </p:nvSpPr>
            <p:spPr>
              <a:xfrm rot="10800000">
                <a:off x="4324701" y="1011033"/>
                <a:ext cx="26068" cy="26068"/>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7"/>
              <p:cNvSpPr/>
              <p:nvPr/>
            </p:nvSpPr>
            <p:spPr>
              <a:xfrm rot="10800000">
                <a:off x="302468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7"/>
              <p:cNvSpPr/>
              <p:nvPr/>
            </p:nvSpPr>
            <p:spPr>
              <a:xfrm rot="10800000">
                <a:off x="315476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7"/>
              <p:cNvSpPr/>
              <p:nvPr/>
            </p:nvSpPr>
            <p:spPr>
              <a:xfrm rot="10800000">
                <a:off x="315476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7"/>
              <p:cNvSpPr/>
              <p:nvPr/>
            </p:nvSpPr>
            <p:spPr>
              <a:xfrm rot="10800000">
                <a:off x="315476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7"/>
              <p:cNvSpPr/>
              <p:nvPr/>
            </p:nvSpPr>
            <p:spPr>
              <a:xfrm rot="10800000">
                <a:off x="3674746"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7"/>
              <p:cNvSpPr/>
              <p:nvPr/>
            </p:nvSpPr>
            <p:spPr>
              <a:xfrm rot="10800000">
                <a:off x="3284731"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7"/>
              <p:cNvSpPr/>
              <p:nvPr/>
            </p:nvSpPr>
            <p:spPr>
              <a:xfrm rot="10800000">
                <a:off x="289471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7"/>
              <p:cNvSpPr/>
              <p:nvPr/>
            </p:nvSpPr>
            <p:spPr>
              <a:xfrm rot="10800000">
                <a:off x="289471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7"/>
              <p:cNvSpPr/>
              <p:nvPr/>
            </p:nvSpPr>
            <p:spPr>
              <a:xfrm rot="10800000">
                <a:off x="302468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7"/>
              <p:cNvSpPr/>
              <p:nvPr/>
            </p:nvSpPr>
            <p:spPr>
              <a:xfrm rot="10800000">
                <a:off x="3284731"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7"/>
              <p:cNvSpPr/>
              <p:nvPr/>
            </p:nvSpPr>
            <p:spPr>
              <a:xfrm rot="10800000">
                <a:off x="354472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7"/>
              <p:cNvSpPr/>
              <p:nvPr/>
            </p:nvSpPr>
            <p:spPr>
              <a:xfrm rot="10800000">
                <a:off x="3674746"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7"/>
              <p:cNvSpPr/>
              <p:nvPr/>
            </p:nvSpPr>
            <p:spPr>
              <a:xfrm rot="10800000">
                <a:off x="3674746"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7"/>
              <p:cNvSpPr/>
              <p:nvPr/>
            </p:nvSpPr>
            <p:spPr>
              <a:xfrm rot="10800000">
                <a:off x="341475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7"/>
              <p:cNvSpPr/>
              <p:nvPr/>
            </p:nvSpPr>
            <p:spPr>
              <a:xfrm rot="10800000">
                <a:off x="341475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7"/>
              <p:cNvSpPr/>
              <p:nvPr/>
            </p:nvSpPr>
            <p:spPr>
              <a:xfrm rot="10800000">
                <a:off x="341475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7"/>
              <p:cNvSpPr/>
              <p:nvPr/>
            </p:nvSpPr>
            <p:spPr>
              <a:xfrm rot="10800000">
                <a:off x="354472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822;p43">
            <a:extLst>
              <a:ext uri="{FF2B5EF4-FFF2-40B4-BE49-F238E27FC236}">
                <a16:creationId xmlns:a16="http://schemas.microsoft.com/office/drawing/2014/main" id="{FED7E920-B61C-89CD-665A-67E458FFD5AD}"/>
              </a:ext>
            </a:extLst>
          </p:cNvPr>
          <p:cNvSpPr txBox="1">
            <a:spLocks/>
          </p:cNvSpPr>
          <p:nvPr/>
        </p:nvSpPr>
        <p:spPr>
          <a:xfrm>
            <a:off x="2514351" y="547344"/>
            <a:ext cx="412542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Euphoria Script"/>
              <a:buNone/>
              <a:defRPr sz="3900" b="0" i="0" u="none" strike="noStrike" cap="none">
                <a:solidFill>
                  <a:schemeClr val="dk1"/>
                </a:solidFill>
                <a:latin typeface="Euphoria Script"/>
                <a:ea typeface="Euphoria Script"/>
                <a:cs typeface="Euphoria Script"/>
                <a:sym typeface="Euphoria Script"/>
              </a:defRPr>
            </a:lvl1pPr>
            <a:lvl2pPr marR="0" lvl="1"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2pPr>
            <a:lvl3pPr marR="0" lvl="2"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3pPr>
            <a:lvl4pPr marR="0" lvl="3"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4pPr>
            <a:lvl5pPr marR="0" lvl="4"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5pPr>
            <a:lvl6pPr marR="0" lvl="5"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6pPr>
            <a:lvl7pPr marR="0" lvl="6"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7pPr>
            <a:lvl8pPr marR="0" lvl="7"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8pPr>
            <a:lvl9pPr marR="0" lvl="8"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9pPr>
          </a:lstStyle>
          <a:p>
            <a:r>
              <a:rPr lang="en-US" sz="3000" b="1" dirty="0">
                <a:solidFill>
                  <a:schemeClr val="bg1">
                    <a:lumMod val="50000"/>
                  </a:schemeClr>
                </a:solidFill>
                <a:latin typeface="+mj-lt"/>
              </a:rPr>
              <a:t>NỘI DUNG BÀI HỌC</a:t>
            </a:r>
          </a:p>
        </p:txBody>
      </p:sp>
      <p:sp>
        <p:nvSpPr>
          <p:cNvPr id="15" name="Google Shape;8806;p27">
            <a:extLst>
              <a:ext uri="{FF2B5EF4-FFF2-40B4-BE49-F238E27FC236}">
                <a16:creationId xmlns:a16="http://schemas.microsoft.com/office/drawing/2014/main" id="{6D1632CE-6E69-D869-6813-D3FF3FFA2BA2}"/>
              </a:ext>
            </a:extLst>
          </p:cNvPr>
          <p:cNvSpPr txBox="1">
            <a:spLocks/>
          </p:cNvSpPr>
          <p:nvPr/>
        </p:nvSpPr>
        <p:spPr>
          <a:xfrm>
            <a:off x="2718756" y="3333998"/>
            <a:ext cx="4859334" cy="5862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98450" algn="ctr" rtl="0">
              <a:lnSpc>
                <a:spcPct val="115000"/>
              </a:lnSpc>
              <a:spcBef>
                <a:spcPts val="0"/>
              </a:spcBef>
              <a:spcAft>
                <a:spcPts val="0"/>
              </a:spcAft>
              <a:buClr>
                <a:schemeClr val="dk1"/>
              </a:buClr>
              <a:buSzPts val="1800"/>
              <a:buFont typeface="Nunito"/>
              <a:buNone/>
              <a:defRPr sz="3000" b="0" i="0" u="none" strike="noStrike" cap="none">
                <a:solidFill>
                  <a:schemeClr val="dk1"/>
                </a:solidFill>
                <a:latin typeface="Euphoria Script"/>
                <a:ea typeface="Euphoria Script"/>
                <a:cs typeface="Euphoria Script"/>
                <a:sym typeface="Euphoria Script"/>
              </a:defRPr>
            </a:lvl1pPr>
            <a:lvl2pPr marL="914400" marR="0" lvl="1"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2pPr>
            <a:lvl3pPr marL="1371600" marR="0" lvl="2"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3pPr>
            <a:lvl4pPr marL="1828800" marR="0" lvl="3"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4pPr>
            <a:lvl5pPr marL="2286000" marR="0" lvl="4"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5pPr>
            <a:lvl6pPr marL="2743200" marR="0" lvl="5"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6pPr>
            <a:lvl7pPr marL="3200400" marR="0" lvl="6"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7pPr>
            <a:lvl8pPr marL="3657600" marR="0" lvl="7"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8pPr>
            <a:lvl9pPr marL="4114800" marR="0" lvl="8"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9pPr>
          </a:lstStyle>
          <a:p>
            <a:pPr marL="0" indent="0" algn="just">
              <a:lnSpc>
                <a:spcPct val="150000"/>
              </a:lnSpc>
            </a:pPr>
            <a:r>
              <a:rPr lang="en-US" sz="2400" dirty="0" err="1">
                <a:latin typeface="+mj-lt"/>
              </a:rPr>
              <a:t>Vận</a:t>
            </a:r>
            <a:r>
              <a:rPr lang="en-US" sz="2400" dirty="0">
                <a:latin typeface="+mj-lt"/>
              </a:rPr>
              <a:t> </a:t>
            </a:r>
            <a:r>
              <a:rPr lang="en-US" sz="2400" dirty="0" err="1">
                <a:latin typeface="+mj-lt"/>
              </a:rPr>
              <a:t>dụng</a:t>
            </a:r>
            <a:r>
              <a:rPr lang="en-US" sz="2400" dirty="0">
                <a:latin typeface="+mj-lt"/>
              </a:rPr>
              <a:t> </a:t>
            </a:r>
            <a:r>
              <a:rPr lang="en-US" sz="2400" dirty="0" err="1">
                <a:latin typeface="+mj-lt"/>
              </a:rPr>
              <a:t>hằng</a:t>
            </a:r>
            <a:r>
              <a:rPr lang="en-US" sz="2400" dirty="0">
                <a:latin typeface="+mj-lt"/>
              </a:rPr>
              <a:t> </a:t>
            </a:r>
            <a:r>
              <a:rPr lang="en-US" sz="2400" dirty="0" err="1">
                <a:latin typeface="+mj-lt"/>
              </a:rPr>
              <a:t>đẳng</a:t>
            </a:r>
            <a:r>
              <a:rPr lang="en-US" sz="2400" dirty="0">
                <a:latin typeface="+mj-lt"/>
              </a:rPr>
              <a:t> </a:t>
            </a:r>
            <a:r>
              <a:rPr lang="en-US" sz="2400" dirty="0" err="1">
                <a:latin typeface="+mj-lt"/>
              </a:rPr>
              <a:t>thức</a:t>
            </a:r>
            <a:r>
              <a:rPr lang="en-US" sz="2400" dirty="0">
                <a:latin typeface="+mj-lt"/>
              </a:rPr>
              <a:t> </a:t>
            </a:r>
            <a:r>
              <a:rPr lang="en-US" sz="2400" dirty="0" err="1">
                <a:latin typeface="+mj-lt"/>
              </a:rPr>
              <a:t>vào</a:t>
            </a:r>
            <a:r>
              <a:rPr lang="en-US" sz="2400" dirty="0">
                <a:latin typeface="+mj-lt"/>
              </a:rPr>
              <a:t> </a:t>
            </a:r>
            <a:r>
              <a:rPr lang="en-US" sz="2400" dirty="0" err="1">
                <a:latin typeface="+mj-lt"/>
              </a:rPr>
              <a:t>phân</a:t>
            </a:r>
            <a:r>
              <a:rPr lang="en-US" sz="2400" dirty="0">
                <a:latin typeface="+mj-lt"/>
              </a:rPr>
              <a:t> </a:t>
            </a:r>
            <a:r>
              <a:rPr lang="en-US" sz="2400" dirty="0" err="1">
                <a:latin typeface="+mj-lt"/>
              </a:rPr>
              <a:t>tích</a:t>
            </a:r>
            <a:r>
              <a:rPr lang="en-US" sz="2400" dirty="0">
                <a:latin typeface="+mj-lt"/>
              </a:rPr>
              <a:t> </a:t>
            </a:r>
            <a:r>
              <a:rPr lang="en-US" sz="2400" dirty="0" err="1">
                <a:latin typeface="+mj-lt"/>
              </a:rPr>
              <a:t>đa</a:t>
            </a:r>
            <a:r>
              <a:rPr lang="en-US" sz="2400" dirty="0">
                <a:latin typeface="+mj-lt"/>
              </a:rPr>
              <a:t> </a:t>
            </a:r>
            <a:r>
              <a:rPr lang="en-US" sz="2400" dirty="0" err="1">
                <a:latin typeface="+mj-lt"/>
              </a:rPr>
              <a:t>thức</a:t>
            </a:r>
            <a:r>
              <a:rPr lang="en-US" sz="2400" dirty="0">
                <a:latin typeface="+mj-lt"/>
              </a:rPr>
              <a:t> </a:t>
            </a:r>
            <a:r>
              <a:rPr lang="en-US" sz="2400" dirty="0" err="1">
                <a:latin typeface="+mj-lt"/>
              </a:rPr>
              <a:t>thành</a:t>
            </a:r>
            <a:r>
              <a:rPr lang="en-US" sz="2400" dirty="0">
                <a:latin typeface="+mj-lt"/>
              </a:rPr>
              <a:t> </a:t>
            </a:r>
            <a:r>
              <a:rPr lang="en-US" sz="2400" dirty="0" err="1">
                <a:latin typeface="+mj-lt"/>
              </a:rPr>
              <a:t>nhân</a:t>
            </a:r>
            <a:r>
              <a:rPr lang="en-US" sz="2400" dirty="0">
                <a:latin typeface="+mj-lt"/>
              </a:rPr>
              <a:t> </a:t>
            </a:r>
            <a:r>
              <a:rPr lang="en-US" sz="2400" dirty="0" err="1">
                <a:latin typeface="+mj-lt"/>
              </a:rPr>
              <a:t>tử</a:t>
            </a:r>
            <a:endParaRPr lang="en-US" sz="2400" dirty="0">
              <a:latin typeface="+mj-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12"/>
                                        </p:tgtEl>
                                        <p:attrNameLst>
                                          <p:attrName>style.visibility</p:attrName>
                                        </p:attrNameLst>
                                      </p:cBhvr>
                                      <p:to>
                                        <p:strVal val="visible"/>
                                      </p:to>
                                    </p:set>
                                    <p:animEffect transition="in" filter="fade">
                                      <p:cBhvr>
                                        <p:cTn id="12" dur="500"/>
                                        <p:tgtEl>
                                          <p:spTgt spid="88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806">
                                            <p:txEl>
                                              <p:pRg st="0" end="0"/>
                                            </p:txEl>
                                          </p:spTgt>
                                        </p:tgtEl>
                                        <p:attrNameLst>
                                          <p:attrName>style.visibility</p:attrName>
                                        </p:attrNameLst>
                                      </p:cBhvr>
                                      <p:to>
                                        <p:strVal val="visible"/>
                                      </p:to>
                                    </p:set>
                                    <p:animEffect transition="in" filter="fade">
                                      <p:cBhvr>
                                        <p:cTn id="15" dur="500"/>
                                        <p:tgtEl>
                                          <p:spTgt spid="880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813"/>
                                        </p:tgtEl>
                                        <p:attrNameLst>
                                          <p:attrName>style.visibility</p:attrName>
                                        </p:attrNameLst>
                                      </p:cBhvr>
                                      <p:to>
                                        <p:strVal val="visible"/>
                                      </p:to>
                                    </p:set>
                                    <p:animEffect transition="in" filter="barn(inVertical)">
                                      <p:cBhvr>
                                        <p:cTn id="20" dur="500"/>
                                        <p:tgtEl>
                                          <p:spTgt spid="88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 grpId="0" build="p"/>
      <p:bldP spid="8812" grpId="0" animBg="1"/>
      <p:bldP spid="8813" grpId="0" animBg="1"/>
      <p:bldP spid="2"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935CD8-C74C-DDDF-119B-2DA04031433F}"/>
              </a:ext>
            </a:extLst>
          </p:cNvPr>
          <p:cNvSpPr txBox="1"/>
          <p:nvPr/>
        </p:nvSpPr>
        <p:spPr>
          <a:xfrm>
            <a:off x="531555" y="378162"/>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2"/>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3"/>
          <a:srcRect l="20375" t="9111" r="20751" b="7556"/>
          <a:stretch/>
        </p:blipFill>
        <p:spPr>
          <a:xfrm>
            <a:off x="7882374" y="4186513"/>
            <a:ext cx="1118691" cy="890678"/>
          </a:xfrm>
          <a:prstGeom prst="rect">
            <a:avLst/>
          </a:prstGeom>
        </p:spPr>
      </p:pic>
      <p:grpSp>
        <p:nvGrpSpPr>
          <p:cNvPr id="2" name="Group 1">
            <a:extLst>
              <a:ext uri="{FF2B5EF4-FFF2-40B4-BE49-F238E27FC236}">
                <a16:creationId xmlns:a16="http://schemas.microsoft.com/office/drawing/2014/main" id="{3CE50DBA-FEA2-EBAC-5428-6D1A1828B3F3}"/>
              </a:ext>
            </a:extLst>
          </p:cNvPr>
          <p:cNvGrpSpPr/>
          <p:nvPr/>
        </p:nvGrpSpPr>
        <p:grpSpPr>
          <a:xfrm>
            <a:off x="4372035" y="646290"/>
            <a:ext cx="1097281" cy="537391"/>
            <a:chOff x="8441668" y="4587774"/>
            <a:chExt cx="1263473" cy="823613"/>
          </a:xfrm>
        </p:grpSpPr>
        <p:pic>
          <p:nvPicPr>
            <p:cNvPr id="3" name="Picture 2">
              <a:extLst>
                <a:ext uri="{FF2B5EF4-FFF2-40B4-BE49-F238E27FC236}">
                  <a16:creationId xmlns:a16="http://schemas.microsoft.com/office/drawing/2014/main" id="{62DD3B59-851C-8050-C511-600792BC1CF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5EAFEE50-B4E5-ED80-CC31-BB5794BB2FF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C75F7C6-DFD3-8F7E-1083-7977597ADA6C}"/>
                  </a:ext>
                </a:extLst>
              </p:cNvPr>
              <p:cNvSpPr txBox="1"/>
              <p:nvPr/>
            </p:nvSpPr>
            <p:spPr>
              <a:xfrm>
                <a:off x="385792" y="1348392"/>
                <a:ext cx="8175277" cy="1783886"/>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a) Số tiền lãi bác Hoa nhận được sau 12 tháng là: </a:t>
                </a: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Do đó, công thức tính số tiền bác Hoa có được sau 12 tháng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C75F7C6-DFD3-8F7E-1083-7977597ADA6C}"/>
                  </a:ext>
                </a:extLst>
              </p:cNvPr>
              <p:cNvSpPr txBox="1">
                <a:spLocks noRot="1" noChangeAspect="1" noMove="1" noResize="1" noEditPoints="1" noAdjustHandles="1" noChangeArrowheads="1" noChangeShapeType="1" noTextEdit="1"/>
              </p:cNvSpPr>
              <p:nvPr/>
            </p:nvSpPr>
            <p:spPr>
              <a:xfrm>
                <a:off x="385792" y="1348392"/>
                <a:ext cx="8175277" cy="1783886"/>
              </a:xfrm>
              <a:prstGeom prst="rect">
                <a:avLst/>
              </a:prstGeom>
              <a:blipFill>
                <a:blip r:embed="rId5"/>
                <a:stretch>
                  <a:fillRect l="-969" b="-6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2991FA0-C9A5-E054-BA69-D8146B975B9E}"/>
                  </a:ext>
                </a:extLst>
              </p:cNvPr>
              <p:cNvSpPr txBox="1"/>
              <p:nvPr/>
            </p:nvSpPr>
            <p:spPr>
              <a:xfrm>
                <a:off x="531554" y="3233574"/>
                <a:ext cx="8029515" cy="1553054"/>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b) Sau kì hạn 12 tháng, bác Hoa tiếp tục đem gửi cho kì hạn 12 tháng tiếp theo, tức là bác Hoa gửi tiếp 12 tháng với số tiền gốc là </a:t>
                </a: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2991FA0-C9A5-E054-BA69-D8146B975B9E}"/>
                  </a:ext>
                </a:extLst>
              </p:cNvPr>
              <p:cNvSpPr txBox="1">
                <a:spLocks noRot="1" noChangeAspect="1" noMove="1" noResize="1" noEditPoints="1" noAdjustHandles="1" noChangeArrowheads="1" noChangeShapeType="1" noTextEdit="1"/>
              </p:cNvSpPr>
              <p:nvPr/>
            </p:nvSpPr>
            <p:spPr>
              <a:xfrm>
                <a:off x="531554" y="3233574"/>
                <a:ext cx="8029515" cy="1553054"/>
              </a:xfrm>
              <a:prstGeom prst="rect">
                <a:avLst/>
              </a:prstGeom>
              <a:blipFill>
                <a:blip r:embed="rId6"/>
                <a:stretch>
                  <a:fillRect l="-987" r="-835" b="-7451"/>
                </a:stretch>
              </a:blipFill>
            </p:spPr>
            <p:txBody>
              <a:bodyPr/>
              <a:lstStyle/>
              <a:p>
                <a:r>
                  <a:rPr lang="en-US">
                    <a:noFill/>
                  </a:rPr>
                  <a:t> </a:t>
                </a:r>
              </a:p>
            </p:txBody>
          </p:sp>
        </mc:Fallback>
      </mc:AlternateContent>
    </p:spTree>
    <p:extLst>
      <p:ext uri="{BB962C8B-B14F-4D97-AF65-F5344CB8AC3E}">
        <p14:creationId xmlns:p14="http://schemas.microsoft.com/office/powerpoint/2010/main" val="33260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935CD8-C74C-DDDF-119B-2DA04031433F}"/>
              </a:ext>
            </a:extLst>
          </p:cNvPr>
          <p:cNvSpPr txBox="1"/>
          <p:nvPr/>
        </p:nvSpPr>
        <p:spPr>
          <a:xfrm>
            <a:off x="531555" y="378162"/>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2"/>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3"/>
          <a:srcRect l="20375" t="9111" r="20751" b="7556"/>
          <a:stretch/>
        </p:blipFill>
        <p:spPr>
          <a:xfrm>
            <a:off x="288503" y="4172839"/>
            <a:ext cx="1118691" cy="890678"/>
          </a:xfrm>
          <a:prstGeom prst="rect">
            <a:avLst/>
          </a:prstGeom>
        </p:spPr>
      </p:pic>
      <p:grpSp>
        <p:nvGrpSpPr>
          <p:cNvPr id="2" name="Group 1">
            <a:extLst>
              <a:ext uri="{FF2B5EF4-FFF2-40B4-BE49-F238E27FC236}">
                <a16:creationId xmlns:a16="http://schemas.microsoft.com/office/drawing/2014/main" id="{3CE50DBA-FEA2-EBAC-5428-6D1A1828B3F3}"/>
              </a:ext>
            </a:extLst>
          </p:cNvPr>
          <p:cNvGrpSpPr/>
          <p:nvPr/>
        </p:nvGrpSpPr>
        <p:grpSpPr>
          <a:xfrm>
            <a:off x="4372035" y="646290"/>
            <a:ext cx="1097281" cy="537391"/>
            <a:chOff x="8441668" y="4587774"/>
            <a:chExt cx="1263473" cy="823613"/>
          </a:xfrm>
        </p:grpSpPr>
        <p:pic>
          <p:nvPicPr>
            <p:cNvPr id="3" name="Picture 2">
              <a:extLst>
                <a:ext uri="{FF2B5EF4-FFF2-40B4-BE49-F238E27FC236}">
                  <a16:creationId xmlns:a16="http://schemas.microsoft.com/office/drawing/2014/main" id="{62DD3B59-851C-8050-C511-600792BC1CF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5EAFEE50-B4E5-ED80-CC31-BB5794BB2FF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8D322C9E-F620-6F7B-CF13-0B3484279521}"/>
                  </a:ext>
                </a:extLst>
              </p:cNvPr>
              <p:cNvSpPr txBox="1"/>
              <p:nvPr/>
            </p:nvSpPr>
            <p:spPr>
              <a:xfrm>
                <a:off x="847849" y="1249013"/>
                <a:ext cx="8078763" cy="3524042"/>
              </a:xfrm>
              <a:prstGeom prst="rect">
                <a:avLst/>
              </a:prstGeom>
              <a:noFill/>
            </p:spPr>
            <p:txBody>
              <a:bodyPr wrap="square">
                <a:spAutoFit/>
              </a:bodyPr>
              <a:lstStyle/>
              <a:p>
                <a:pPr>
                  <a:lnSpc>
                    <a:spcPct val="150000"/>
                  </a:lnSpc>
                  <a:spcBef>
                    <a:spcPts val="600"/>
                  </a:spcBef>
                  <a:spcAft>
                    <a:spcPts val="300"/>
                  </a:spcAft>
                </a:pPr>
                <a:r>
                  <a:rPr lang="pt-BR" sz="2200" kern="100" dirty="0" smtClean="0">
                    <a:effectLst/>
                    <a:latin typeface="+mj-lt"/>
                    <a:ea typeface="Calibri" panose="020F0502020204030204" pitchFamily="34" charset="0"/>
                    <a:cs typeface="Times New Roman" panose="02020603050405020304" pitchFamily="18" charset="0"/>
                  </a:rPr>
                  <a:t>Số tiền lãi bác Hoa nhận được sau khi gửi 24 tháng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200" kern="100" dirty="0">
                    <a:effectLst/>
                    <a:latin typeface="+mj-lt"/>
                    <a:ea typeface="Calibri" panose="020F0502020204030204" pitchFamily="34" charset="0"/>
                    <a:cs typeface="Times New Roman" panose="02020603050405020304" pitchFamily="18" charset="0"/>
                  </a:rPr>
                  <a:t>Do đó, công thức tính tổng số tiền mà bác Hoa nhận được sau khi gửi 24 tháng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%)(1 + </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𝑟</m:t>
                      </m:r>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pt-BR"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r>
                  <a:rPr lang="pt-BR" sz="2200" kern="100" dirty="0">
                    <a:effectLst/>
                    <a:ea typeface="Calibri" panose="020F0502020204030204" pitchFamily="34" charset="0"/>
                    <a:cs typeface="Times New Roman" panose="02020603050405020304" pitchFamily="18" charset="0"/>
                  </a:rPr>
                  <a:t> 				      </a:t>
                </a:r>
                <a14:m>
                  <m:oMath xmlns:m="http://schemas.openxmlformats.org/officeDocument/2006/math">
                    <m: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pt-BR" sz="22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pt-BR" sz="2200" i="1" kern="100" dirty="0">
                            <a:latin typeface="Cambria Math" panose="02040503050406030204" pitchFamily="18" charset="0"/>
                            <a:ea typeface="Calibri" panose="020F0502020204030204" pitchFamily="34" charset="0"/>
                            <a:cs typeface="Times New Roman" panose="02020603050405020304" pitchFamily="18" charset="0"/>
                          </a:rPr>
                          <m:t>𝑎</m:t>
                        </m:r>
                        <m:r>
                          <a:rPr lang="pt-BR" sz="2200" i="1" kern="100" dirty="0">
                            <a:latin typeface="Cambria Math" panose="02040503050406030204" pitchFamily="18" charset="0"/>
                            <a:ea typeface="Calibri" panose="020F0502020204030204" pitchFamily="34" charset="0"/>
                            <a:cs typeface="Times New Roman" panose="02020603050405020304" pitchFamily="18" charset="0"/>
                          </a:rPr>
                          <m:t>(1 + </m:t>
                        </m:r>
                        <m:r>
                          <a:rPr lang="pt-BR" sz="2200" i="1" kern="100" dirty="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dirty="0">
                            <a:latin typeface="Cambria Math" panose="02040503050406030204" pitchFamily="18" charset="0"/>
                            <a:ea typeface="Calibri" panose="020F0502020204030204" pitchFamily="34" charset="0"/>
                            <a:cs typeface="Times New Roman" panose="02020603050405020304" pitchFamily="18" charset="0"/>
                          </a:rPr>
                          <m:t>%)</m:t>
                        </m:r>
                      </m:e>
                      <m:sup>
                        <m:r>
                          <a:rPr lang="en-US" sz="22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pt-BR" sz="22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200" kern="100" dirty="0">
                    <a:effectLst/>
                    <a:latin typeface="+mj-lt"/>
                    <a:ea typeface="Calibri" panose="020F0502020204030204" pitchFamily="34" charset="0"/>
                    <a:cs typeface="Times New Roman" panose="02020603050405020304" pitchFamily="18" charset="0"/>
                  </a:rPr>
                  <a:t>(đồng).</a:t>
                </a:r>
                <a:endParaRPr lang="en-US" sz="2200" kern="100" dirty="0">
                  <a:effectLst/>
                  <a:latin typeface="+mj-lt"/>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8D322C9E-F620-6F7B-CF13-0B3484279521}"/>
                  </a:ext>
                </a:extLst>
              </p:cNvPr>
              <p:cNvSpPr txBox="1">
                <a:spLocks noRot="1" noChangeAspect="1" noMove="1" noResize="1" noEditPoints="1" noAdjustHandles="1" noChangeArrowheads="1" noChangeShapeType="1" noTextEdit="1"/>
              </p:cNvSpPr>
              <p:nvPr/>
            </p:nvSpPr>
            <p:spPr>
              <a:xfrm>
                <a:off x="847849" y="1249013"/>
                <a:ext cx="8078763" cy="3524042"/>
              </a:xfrm>
              <a:prstGeom prst="rect">
                <a:avLst/>
              </a:prstGeom>
              <a:blipFill>
                <a:blip r:embed="rId5"/>
                <a:stretch>
                  <a:fillRect l="-981" r="-453" b="-865"/>
                </a:stretch>
              </a:blipFill>
            </p:spPr>
            <p:txBody>
              <a:bodyPr/>
              <a:lstStyle/>
              <a:p>
                <a:r>
                  <a:rPr lang="en-US">
                    <a:noFill/>
                  </a:rPr>
                  <a:t> </a:t>
                </a:r>
              </a:p>
            </p:txBody>
          </p:sp>
        </mc:Fallback>
      </mc:AlternateContent>
    </p:spTree>
    <p:extLst>
      <p:ext uri="{BB962C8B-B14F-4D97-AF65-F5344CB8AC3E}">
        <p14:creationId xmlns:p14="http://schemas.microsoft.com/office/powerpoint/2010/main" val="36684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6">
            <a:extLst>
              <a:ext uri="{FF2B5EF4-FFF2-40B4-BE49-F238E27FC236}">
                <a16:creationId xmlns:a16="http://schemas.microsoft.com/office/drawing/2014/main" id="{0F1744CF-8976-F64E-E647-2EAAD1291C59}"/>
              </a:ext>
            </a:extLst>
          </p:cNvPr>
          <p:cNvSpPr/>
          <p:nvPr/>
        </p:nvSpPr>
        <p:spPr>
          <a:xfrm>
            <a:off x="0" y="336162"/>
            <a:ext cx="3120390" cy="589668"/>
          </a:xfrm>
          <a:prstGeom prst="homePlate">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TÌM TÒI – MỞ RỘNG</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1971151D-3A78-8F49-F38B-476220C026B9}"/>
              </a:ext>
            </a:extLst>
          </p:cNvPr>
          <p:cNvSpPr/>
          <p:nvPr/>
        </p:nvSpPr>
        <p:spPr>
          <a:xfrm>
            <a:off x="3220417" y="925830"/>
            <a:ext cx="2703166" cy="430887"/>
          </a:xfrm>
          <a:prstGeom prst="rect">
            <a:avLst/>
          </a:prstGeom>
        </p:spPr>
        <p:txBody>
          <a:bodyPr wrap="square">
            <a:spAutoFit/>
          </a:bodyPr>
          <a:lstStyle/>
          <a:p>
            <a:pPr lvl="0" algn="ctr">
              <a:defRPr/>
            </a:pPr>
            <a:r>
              <a:rPr lang="en-US" sz="2200" b="1" dirty="0" err="1">
                <a:solidFill>
                  <a:srgbClr val="C00000"/>
                </a:solidFill>
                <a:latin typeface="Arial" panose="020B0604020202020204" pitchFamily="34" charset="0"/>
                <a:cs typeface="Arial" panose="020B0604020202020204" pitchFamily="34" charset="0"/>
              </a:rPr>
              <a:t>Định</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lí</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Bézout</a:t>
            </a:r>
            <a:endParaRPr lang="en-US" sz="2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CFE885-A99C-46EE-EBD9-D47D4E758919}"/>
                  </a:ext>
                </a:extLst>
              </p:cNvPr>
              <p:cNvSpPr txBox="1"/>
              <p:nvPr/>
            </p:nvSpPr>
            <p:spPr>
              <a:xfrm>
                <a:off x="731520" y="1368147"/>
                <a:ext cx="7680960" cy="1535741"/>
              </a:xfrm>
              <a:prstGeom prst="rect">
                <a:avLst/>
              </a:prstGeom>
              <a:noFill/>
            </p:spPr>
            <p:txBody>
              <a:bodyPr wrap="square">
                <a:spAutoFit/>
              </a:bodyPr>
              <a:lstStyle/>
              <a:p>
                <a:pPr algn="just">
                  <a:lnSpc>
                    <a:spcPct val="150000"/>
                  </a:lnSpc>
                  <a:spcBef>
                    <a:spcPts val="600"/>
                  </a:spcBef>
                  <a:spcAft>
                    <a:spcPts val="300"/>
                  </a:spcAft>
                </a:pPr>
                <a:r>
                  <a:rPr lang="en-US" sz="2000" b="1" kern="100" dirty="0" err="1">
                    <a:solidFill>
                      <a:srgbClr val="0070C0"/>
                    </a:solidFill>
                    <a:latin typeface="+mj-lt"/>
                    <a:ea typeface="Calibri" panose="020F0502020204030204" pitchFamily="34" charset="0"/>
                    <a:cs typeface="Times New Roman" panose="02020603050405020304" pitchFamily="18" charset="0"/>
                  </a:rPr>
                  <a:t>Định</a:t>
                </a:r>
                <a:r>
                  <a:rPr lang="en-US" sz="2000" b="1" kern="100" dirty="0">
                    <a:solidFill>
                      <a:srgbClr val="0070C0"/>
                    </a:solidFill>
                    <a:latin typeface="+mj-lt"/>
                    <a:ea typeface="Calibri" panose="020F0502020204030204" pitchFamily="34" charset="0"/>
                    <a:cs typeface="Times New Roman" panose="02020603050405020304" pitchFamily="18" charset="0"/>
                  </a:rPr>
                  <a:t> </a:t>
                </a:r>
                <a:r>
                  <a:rPr lang="en-US" sz="2000" b="1" kern="100" dirty="0" err="1">
                    <a:solidFill>
                      <a:srgbClr val="0070C0"/>
                    </a:solidFill>
                    <a:latin typeface="+mj-lt"/>
                    <a:ea typeface="Calibri" panose="020F0502020204030204" pitchFamily="34" charset="0"/>
                    <a:cs typeface="Times New Roman" panose="02020603050405020304" pitchFamily="18" charset="0"/>
                  </a:rPr>
                  <a:t>lí</a:t>
                </a:r>
                <a:r>
                  <a:rPr lang="en-US" sz="2000" b="1" kern="100" dirty="0">
                    <a:solidFill>
                      <a:srgbClr val="0070C0"/>
                    </a:solidFill>
                    <a:latin typeface="+mj-lt"/>
                    <a:ea typeface="Calibri" panose="020F0502020204030204" pitchFamily="34" charset="0"/>
                    <a:cs typeface="Times New Roman" panose="02020603050405020304" pitchFamily="18" charset="0"/>
                  </a:rPr>
                  <a:t> </a:t>
                </a:r>
                <a:r>
                  <a:rPr lang="en-US" sz="2000" b="1" kern="100" dirty="0" err="1">
                    <a:solidFill>
                      <a:srgbClr val="0070C0"/>
                    </a:solidFill>
                    <a:latin typeface="+mj-lt"/>
                    <a:ea typeface="Calibri" panose="020F0502020204030204" pitchFamily="34" charset="0"/>
                    <a:cs typeface="Times New Roman" panose="02020603050405020304" pitchFamily="18" charset="0"/>
                  </a:rPr>
                  <a:t>Bézout</a:t>
                </a:r>
                <a:r>
                  <a:rPr lang="en-US" sz="2000" b="1" kern="100" dirty="0">
                    <a:solidFill>
                      <a:srgbClr val="0070C0"/>
                    </a:solidFill>
                    <a:latin typeface="+mj-lt"/>
                    <a:ea typeface="Calibri" panose="020F0502020204030204" pitchFamily="34" charset="0"/>
                    <a:cs typeface="Times New Roman" panose="02020603050405020304" pitchFamily="18" charset="0"/>
                  </a:rPr>
                  <a:t>: </a:t>
                </a:r>
              </a:p>
              <a:p>
                <a:pPr algn="just">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Nếu</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nghiệm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thì</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𝑄</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𝑄</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cũng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một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biến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kern="100" dirty="0">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42CFE885-A99C-46EE-EBD9-D47D4E758919}"/>
                  </a:ext>
                </a:extLst>
              </p:cNvPr>
              <p:cNvSpPr txBox="1">
                <a:spLocks noRot="1" noChangeAspect="1" noMove="1" noResize="1" noEditPoints="1" noAdjustHandles="1" noChangeArrowheads="1" noChangeShapeType="1" noTextEdit="1"/>
              </p:cNvSpPr>
              <p:nvPr/>
            </p:nvSpPr>
            <p:spPr>
              <a:xfrm>
                <a:off x="731520" y="1368147"/>
                <a:ext cx="7680960" cy="1535741"/>
              </a:xfrm>
              <a:prstGeom prst="rect">
                <a:avLst/>
              </a:prstGeom>
              <a:blipFill>
                <a:blip r:embed="rId2"/>
                <a:stretch>
                  <a:fillRect l="-794" r="-794"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383239-44F8-2AF7-BA4B-5D8435C63C11}"/>
                  </a:ext>
                </a:extLst>
              </p:cNvPr>
              <p:cNvSpPr txBox="1"/>
              <p:nvPr/>
            </p:nvSpPr>
            <p:spPr>
              <a:xfrm>
                <a:off x="731520" y="2983898"/>
                <a:ext cx="7680960" cy="1420325"/>
              </a:xfrm>
              <a:prstGeom prst="rect">
                <a:avLst/>
              </a:prstGeom>
              <a:noFill/>
            </p:spPr>
            <p:txBody>
              <a:bodyPr wrap="square">
                <a:spAutoFit/>
              </a:bodyPr>
              <a:lstStyle/>
              <a:p>
                <a:pPr algn="just">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Từ</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định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Bézout</a:t>
                </a:r>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thấy</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Nếu</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nghiệm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thì</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bậc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nhất</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𝑎</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một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dạng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tích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thành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𝑃</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D1383239-44F8-2AF7-BA4B-5D8435C63C11}"/>
                  </a:ext>
                </a:extLst>
              </p:cNvPr>
              <p:cNvSpPr txBox="1">
                <a:spLocks noRot="1" noChangeAspect="1" noMove="1" noResize="1" noEditPoints="1" noAdjustHandles="1" noChangeArrowheads="1" noChangeShapeType="1" noTextEdit="1"/>
              </p:cNvSpPr>
              <p:nvPr/>
            </p:nvSpPr>
            <p:spPr>
              <a:xfrm>
                <a:off x="731520" y="2983898"/>
                <a:ext cx="7680960" cy="1420325"/>
              </a:xfrm>
              <a:prstGeom prst="rect">
                <a:avLst/>
              </a:prstGeom>
              <a:blipFill>
                <a:blip r:embed="rId3"/>
                <a:stretch>
                  <a:fillRect l="-794" r="-794" b="-6867"/>
                </a:stretch>
              </a:blipFill>
            </p:spPr>
            <p:txBody>
              <a:bodyPr/>
              <a:lstStyle/>
              <a:p>
                <a:r>
                  <a:rPr lang="en-US">
                    <a:noFill/>
                  </a:rPr>
                  <a:t> </a:t>
                </a:r>
              </a:p>
            </p:txBody>
          </p:sp>
        </mc:Fallback>
      </mc:AlternateContent>
    </p:spTree>
    <p:extLst>
      <p:ext uri="{BB962C8B-B14F-4D97-AF65-F5344CB8AC3E}">
        <p14:creationId xmlns:p14="http://schemas.microsoft.com/office/powerpoint/2010/main" val="3971428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0F66B65F-FAB2-6400-A9E4-4F9A97FB3715}"/>
              </a:ext>
            </a:extLst>
          </p:cNvPr>
          <p:cNvSpPr/>
          <p:nvPr/>
        </p:nvSpPr>
        <p:spPr>
          <a:xfrm>
            <a:off x="752474" y="369572"/>
            <a:ext cx="1362075" cy="4876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200" b="1" kern="1200" noProof="0" dirty="0">
                <a:solidFill>
                  <a:prstClr val="black"/>
                </a:solidFill>
                <a:latin typeface="Arial" panose="020B0604020202020204" pitchFamily="34" charset="0"/>
                <a:ea typeface="Times New Roman" panose="02020603050405020304" pitchFamily="18" charset="0"/>
              </a:rPr>
              <a:t>VÍ DỤ</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48650B38-8399-DE63-F452-CE523BFF9B1B}"/>
              </a:ext>
            </a:extLst>
          </p:cNvPr>
          <p:cNvPicPr>
            <a:picLocks noChangeAspect="1"/>
          </p:cNvPicPr>
          <p:nvPr/>
        </p:nvPicPr>
        <p:blipFill>
          <a:blip r:embed="rId2"/>
          <a:stretch>
            <a:fillRect/>
          </a:stretch>
        </p:blipFill>
        <p:spPr>
          <a:xfrm>
            <a:off x="9812310" y="7902155"/>
            <a:ext cx="2344161" cy="234912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4CF9D52-3148-58AE-B0FE-9CCA129F0420}"/>
                  </a:ext>
                </a:extLst>
              </p:cNvPr>
              <p:cNvSpPr txBox="1"/>
              <p:nvPr/>
            </p:nvSpPr>
            <p:spPr>
              <a:xfrm>
                <a:off x="2230755" y="360256"/>
                <a:ext cx="6160771" cy="496996"/>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Ph</a:t>
                </a:r>
                <a:r>
                  <a:rPr lang="en-US" sz="2000" kern="100" dirty="0" err="1">
                    <a:latin typeface="+mj-lt"/>
                    <a:ea typeface="Calibri" panose="020F0502020204030204" pitchFamily="34" charset="0"/>
                    <a:cs typeface="Times New Roman" panose="02020603050405020304" pitchFamily="18" charset="0"/>
                  </a:rPr>
                  <a:t>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tích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−5</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+6</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thành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nhân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tử</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4CF9D52-3148-58AE-B0FE-9CCA129F0420}"/>
                  </a:ext>
                </a:extLst>
              </p:cNvPr>
              <p:cNvSpPr txBox="1">
                <a:spLocks noRot="1" noChangeAspect="1" noMove="1" noResize="1" noEditPoints="1" noAdjustHandles="1" noChangeArrowheads="1" noChangeShapeType="1" noTextEdit="1"/>
              </p:cNvSpPr>
              <p:nvPr/>
            </p:nvSpPr>
            <p:spPr>
              <a:xfrm>
                <a:off x="2230755" y="360256"/>
                <a:ext cx="6160771" cy="496996"/>
              </a:xfrm>
              <a:prstGeom prst="rect">
                <a:avLst/>
              </a:prstGeom>
              <a:blipFill>
                <a:blip r:embed="rId3"/>
                <a:stretch>
                  <a:fillRect l="-1088" b="-2073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FDCAFDD3-7B06-CF4B-4025-C29DDF3E7997}"/>
              </a:ext>
            </a:extLst>
          </p:cNvPr>
          <p:cNvGrpSpPr/>
          <p:nvPr/>
        </p:nvGrpSpPr>
        <p:grpSpPr>
          <a:xfrm>
            <a:off x="4023359" y="1063704"/>
            <a:ext cx="1097281" cy="537391"/>
            <a:chOff x="8441668" y="4587774"/>
            <a:chExt cx="1263473" cy="823613"/>
          </a:xfrm>
        </p:grpSpPr>
        <p:pic>
          <p:nvPicPr>
            <p:cNvPr id="10" name="Picture 9">
              <a:extLst>
                <a:ext uri="{FF2B5EF4-FFF2-40B4-BE49-F238E27FC236}">
                  <a16:creationId xmlns:a16="http://schemas.microsoft.com/office/drawing/2014/main" id="{413CBFFB-FDC3-DDE0-609E-C7D58AD54DCC}"/>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D0B61471-6A87-CADC-626E-EEBC6F8C163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8237AF-7F00-5079-5BB6-CCCBC5D37F3B}"/>
                  </a:ext>
                </a:extLst>
              </p:cNvPr>
              <p:cNvSpPr txBox="1"/>
              <p:nvPr/>
            </p:nvSpPr>
            <p:spPr>
              <a:xfrm>
                <a:off x="445769" y="1725408"/>
                <a:ext cx="8252460" cy="2689904"/>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Ta </a:t>
                </a:r>
                <a:r>
                  <a:rPr lang="en-US" sz="2000" kern="100" dirty="0" err="1">
                    <a:latin typeface="+mj-lt"/>
                    <a:ea typeface="Calibri" panose="020F0502020204030204" pitchFamily="34" charset="0"/>
                    <a:cs typeface="Times New Roman" panose="02020603050405020304" pitchFamily="18" charset="0"/>
                  </a:rPr>
                  <a:t>thấy</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−5 .  2+6=4−10+6=0</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nên</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nghiệm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𝑃</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Suy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ra</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𝑄</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Từ</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làm</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như</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sau</a:t>
                </a:r>
                <a:r>
                  <a:rPr lang="en-US" sz="2000" kern="100" dirty="0">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𝑃</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−5</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+6=</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−6</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B8237AF-7F00-5079-5BB6-CCCBC5D37F3B}"/>
                  </a:ext>
                </a:extLst>
              </p:cNvPr>
              <p:cNvSpPr txBox="1">
                <a:spLocks noRot="1" noChangeAspect="1" noMove="1" noResize="1" noEditPoints="1" noAdjustHandles="1" noChangeArrowheads="1" noChangeShapeType="1" noTextEdit="1"/>
              </p:cNvSpPr>
              <p:nvPr/>
            </p:nvSpPr>
            <p:spPr>
              <a:xfrm>
                <a:off x="445769" y="1725408"/>
                <a:ext cx="8252460" cy="2689904"/>
              </a:xfrm>
              <a:prstGeom prst="rect">
                <a:avLst/>
              </a:prstGeom>
              <a:blipFill>
                <a:blip r:embed="rId5"/>
                <a:stretch>
                  <a:fillRect l="-739" r="-812"/>
                </a:stretch>
              </a:blipFill>
            </p:spPr>
            <p:txBody>
              <a:bodyPr/>
              <a:lstStyle/>
              <a:p>
                <a:r>
                  <a:rPr lang="en-US">
                    <a:noFill/>
                  </a:rPr>
                  <a:t> </a:t>
                </a:r>
              </a:p>
            </p:txBody>
          </p:sp>
        </mc:Fallback>
      </mc:AlternateContent>
      <p:sp>
        <p:nvSpPr>
          <p:cNvPr id="13" name="Arrow: Down 12">
            <a:extLst>
              <a:ext uri="{FF2B5EF4-FFF2-40B4-BE49-F238E27FC236}">
                <a16:creationId xmlns:a16="http://schemas.microsoft.com/office/drawing/2014/main" id="{F9B05356-3BEA-FFF6-F8C6-366D1711A783}"/>
              </a:ext>
            </a:extLst>
          </p:cNvPr>
          <p:cNvSpPr/>
          <p:nvPr/>
        </p:nvSpPr>
        <p:spPr>
          <a:xfrm rot="16200000">
            <a:off x="3590925" y="4436745"/>
            <a:ext cx="370354" cy="494514"/>
          </a:xfrm>
          <a:prstGeom prst="down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10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218413-214F-F165-8544-8F685D214E71}"/>
                  </a:ext>
                </a:extLst>
              </p:cNvPr>
              <p:cNvSpPr txBox="1"/>
              <p:nvPr/>
            </p:nvSpPr>
            <p:spPr>
              <a:xfrm>
                <a:off x="4023359" y="4376224"/>
                <a:ext cx="2947176" cy="615553"/>
              </a:xfrm>
              <a:prstGeom prst="rect">
                <a:avLst/>
              </a:prstGeom>
              <a:noFill/>
            </p:spPr>
            <p:txBody>
              <a:bodyPr wrap="square">
                <a:spAutoFit/>
              </a:bodyPr>
              <a:lstStyle/>
              <a:p>
                <a:pPr marL="30480" marR="30480"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100" b="1" i="1" smtClean="0">
                          <a:solidFill>
                            <a:srgbClr val="FF0000"/>
                          </a:solidFill>
                          <a:effectLst/>
                          <a:latin typeface="Cambria Math" panose="02040503050406030204" pitchFamily="18" charset="0"/>
                          <a:ea typeface="Times New Roman" panose="02020603050405020304" pitchFamily="18" charset="0"/>
                        </a:rPr>
                        <m:t>𝑷</m:t>
                      </m:r>
                      <m:d>
                        <m:dPr>
                          <m:ctrlPr>
                            <a:rPr lang="en-US" sz="2100" b="1" i="1" smtClean="0">
                              <a:solidFill>
                                <a:srgbClr val="FF0000"/>
                              </a:solidFill>
                              <a:effectLst/>
                              <a:latin typeface="Cambria Math" panose="02040503050406030204" pitchFamily="18" charset="0"/>
                              <a:ea typeface="Times New Roman" panose="02020603050405020304" pitchFamily="18" charset="0"/>
                            </a:rPr>
                          </m:ctrlPr>
                        </m:dPr>
                        <m:e>
                          <m:r>
                            <a:rPr lang="en-US" sz="2100" b="1" i="1" smtClean="0">
                              <a:solidFill>
                                <a:srgbClr val="FF0000"/>
                              </a:solidFill>
                              <a:effectLst/>
                              <a:latin typeface="Cambria Math" panose="02040503050406030204" pitchFamily="18" charset="0"/>
                              <a:ea typeface="Times New Roman" panose="02020603050405020304" pitchFamily="18" charset="0"/>
                            </a:rPr>
                            <m:t>𝒙</m:t>
                          </m:r>
                        </m:e>
                      </m:d>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𝒙</m:t>
                      </m:r>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𝟐</m:t>
                      </m:r>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𝒙</m:t>
                      </m:r>
                      <m:r>
                        <a:rPr lang="en-US" sz="2100" b="1" i="1" smtClean="0">
                          <a:solidFill>
                            <a:srgbClr val="FF0000"/>
                          </a:solidFill>
                          <a:effectLst/>
                          <a:latin typeface="Cambria Math" panose="02040503050406030204" pitchFamily="18" charset="0"/>
                          <a:ea typeface="Times New Roman" panose="02020603050405020304" pitchFamily="18" charset="0"/>
                        </a:rPr>
                        <m:t>−</m:t>
                      </m:r>
                      <m:r>
                        <a:rPr lang="en-US" sz="2100" b="1" i="1" smtClean="0">
                          <a:solidFill>
                            <a:srgbClr val="FF0000"/>
                          </a:solidFill>
                          <a:effectLst/>
                          <a:latin typeface="Cambria Math" panose="02040503050406030204" pitchFamily="18" charset="0"/>
                          <a:ea typeface="Times New Roman" panose="02020603050405020304" pitchFamily="18" charset="0"/>
                        </a:rPr>
                        <m:t>𝟑</m:t>
                      </m:r>
                      <m:r>
                        <a:rPr lang="en-US" sz="2100" b="1" i="1" smtClean="0">
                          <a:solidFill>
                            <a:srgbClr val="FF0000"/>
                          </a:solidFill>
                          <a:effectLst/>
                          <a:latin typeface="Cambria Math" panose="02040503050406030204" pitchFamily="18" charset="0"/>
                          <a:ea typeface="Times New Roman" panose="02020603050405020304" pitchFamily="18" charset="0"/>
                        </a:rPr>
                        <m:t>)</m:t>
                      </m:r>
                    </m:oMath>
                  </m:oMathPara>
                </a14:m>
                <a:endParaRPr lang="en-US" sz="2100" b="1" dirty="0">
                  <a:solidFill>
                    <a:srgbClr val="FF0000"/>
                  </a:solidFill>
                  <a:effectLst/>
                  <a:latin typeface="+mj-lt"/>
                  <a:ea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E7218413-214F-F165-8544-8F685D214E71}"/>
                  </a:ext>
                </a:extLst>
              </p:cNvPr>
              <p:cNvSpPr txBox="1">
                <a:spLocks noRot="1" noChangeAspect="1" noMove="1" noResize="1" noEditPoints="1" noAdjustHandles="1" noChangeArrowheads="1" noChangeShapeType="1" noTextEdit="1"/>
              </p:cNvSpPr>
              <p:nvPr/>
            </p:nvSpPr>
            <p:spPr>
              <a:xfrm>
                <a:off x="4023359" y="4376224"/>
                <a:ext cx="2947176" cy="61555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2573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 calcmode="lin" valueType="num">
                                      <p:cBhvr additive="base">
                                        <p:cTn id="2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 calcmode="lin" valueType="num">
                                      <p:cBhvr additive="base">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 calcmode="lin" valueType="num">
                                      <p:cBhvr additive="base">
                                        <p:cTn id="34"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3"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845;p44">
            <a:extLst>
              <a:ext uri="{FF2B5EF4-FFF2-40B4-BE49-F238E27FC236}">
                <a16:creationId xmlns:a16="http://schemas.microsoft.com/office/drawing/2014/main" id="{53F72B7B-CF57-16AE-B218-1260B0E2B759}"/>
              </a:ext>
            </a:extLst>
          </p:cNvPr>
          <p:cNvSpPr txBox="1">
            <a:spLocks noGrp="1"/>
          </p:cNvSpPr>
          <p:nvPr>
            <p:ph type="title"/>
          </p:nvPr>
        </p:nvSpPr>
        <p:spPr>
          <a:xfrm>
            <a:off x="2059620" y="783315"/>
            <a:ext cx="5024760" cy="677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25" name="Group 24">
            <a:extLst>
              <a:ext uri="{FF2B5EF4-FFF2-40B4-BE49-F238E27FC236}">
                <a16:creationId xmlns:a16="http://schemas.microsoft.com/office/drawing/2014/main" id="{66AEF72B-8E3B-61D8-ADD0-6D1778597FEF}"/>
              </a:ext>
            </a:extLst>
          </p:cNvPr>
          <p:cNvGrpSpPr/>
          <p:nvPr/>
        </p:nvGrpSpPr>
        <p:grpSpPr>
          <a:xfrm>
            <a:off x="527740" y="2028465"/>
            <a:ext cx="2248500" cy="2208805"/>
            <a:chOff x="527740" y="2028465"/>
            <a:chExt cx="2248500" cy="2208805"/>
          </a:xfrm>
        </p:grpSpPr>
        <p:sp>
          <p:nvSpPr>
            <p:cNvPr id="16" name="Title 11">
              <a:extLst>
                <a:ext uri="{FF2B5EF4-FFF2-40B4-BE49-F238E27FC236}">
                  <a16:creationId xmlns:a16="http://schemas.microsoft.com/office/drawing/2014/main" id="{5F350A7B-20AA-95D9-DE33-69EA4FB0CB7A}"/>
                </a:ext>
              </a:extLst>
            </p:cNvPr>
            <p:cNvSpPr txBox="1">
              <a:spLocks/>
            </p:cNvSpPr>
            <p:nvPr/>
          </p:nvSpPr>
          <p:spPr>
            <a:xfrm>
              <a:off x="527740" y="2028465"/>
              <a:ext cx="2248500" cy="1819829"/>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Ghi 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pic>
          <p:nvPicPr>
            <p:cNvPr id="22" name="Picture 21">
              <a:extLst>
                <a:ext uri="{FF2B5EF4-FFF2-40B4-BE49-F238E27FC236}">
                  <a16:creationId xmlns:a16="http://schemas.microsoft.com/office/drawing/2014/main" id="{6D18C8E8-BD70-A393-271A-9F9DE5B52F4A}"/>
                </a:ext>
              </a:extLst>
            </p:cNvPr>
            <p:cNvPicPr>
              <a:picLocks noChangeAspect="1"/>
            </p:cNvPicPr>
            <p:nvPr/>
          </p:nvPicPr>
          <p:blipFill>
            <a:blip r:embed="rId2"/>
            <a:stretch>
              <a:fillRect/>
            </a:stretch>
          </p:blipFill>
          <p:spPr>
            <a:xfrm>
              <a:off x="960475" y="3459316"/>
              <a:ext cx="1383030" cy="777954"/>
            </a:xfrm>
            <a:prstGeom prst="rect">
              <a:avLst/>
            </a:prstGeom>
          </p:spPr>
        </p:pic>
      </p:grpSp>
      <p:grpSp>
        <p:nvGrpSpPr>
          <p:cNvPr id="26" name="Group 25">
            <a:extLst>
              <a:ext uri="{FF2B5EF4-FFF2-40B4-BE49-F238E27FC236}">
                <a16:creationId xmlns:a16="http://schemas.microsoft.com/office/drawing/2014/main" id="{BD4DF8B6-55AE-10F1-1B45-56CAB62E33D9}"/>
              </a:ext>
            </a:extLst>
          </p:cNvPr>
          <p:cNvGrpSpPr/>
          <p:nvPr/>
        </p:nvGrpSpPr>
        <p:grpSpPr>
          <a:xfrm>
            <a:off x="3120390" y="2028465"/>
            <a:ext cx="2404385" cy="2208805"/>
            <a:chOff x="3120390" y="2028465"/>
            <a:chExt cx="2404385" cy="2208805"/>
          </a:xfrm>
        </p:grpSpPr>
        <p:sp>
          <p:nvSpPr>
            <p:cNvPr id="17" name="Title 12">
              <a:extLst>
                <a:ext uri="{FF2B5EF4-FFF2-40B4-BE49-F238E27FC236}">
                  <a16:creationId xmlns:a16="http://schemas.microsoft.com/office/drawing/2014/main" id="{1F6F4A12-45B6-40A6-7C99-324A76169422}"/>
                </a:ext>
              </a:extLst>
            </p:cNvPr>
            <p:cNvSpPr txBox="1">
              <a:spLocks/>
            </p:cNvSpPr>
            <p:nvPr/>
          </p:nvSpPr>
          <p:spPr>
            <a:xfrm>
              <a:off x="3120390" y="2028465"/>
              <a:ext cx="2404385" cy="1819828"/>
            </a:xfrm>
            <a:prstGeom prst="rect">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pic>
          <p:nvPicPr>
            <p:cNvPr id="23" name="Picture 22">
              <a:extLst>
                <a:ext uri="{FF2B5EF4-FFF2-40B4-BE49-F238E27FC236}">
                  <a16:creationId xmlns:a16="http://schemas.microsoft.com/office/drawing/2014/main" id="{7969865D-AFFA-84AE-87F3-17A297F74BDC}"/>
                </a:ext>
              </a:extLst>
            </p:cNvPr>
            <p:cNvPicPr>
              <a:picLocks noChangeAspect="1"/>
            </p:cNvPicPr>
            <p:nvPr/>
          </p:nvPicPr>
          <p:blipFill>
            <a:blip r:embed="rId2"/>
            <a:stretch>
              <a:fillRect/>
            </a:stretch>
          </p:blipFill>
          <p:spPr>
            <a:xfrm>
              <a:off x="3631067" y="3459316"/>
              <a:ext cx="1383030" cy="777954"/>
            </a:xfrm>
            <a:prstGeom prst="rect">
              <a:avLst/>
            </a:prstGeom>
          </p:spPr>
        </p:pic>
      </p:grpSp>
      <p:grpSp>
        <p:nvGrpSpPr>
          <p:cNvPr id="29" name="Group 28">
            <a:extLst>
              <a:ext uri="{FF2B5EF4-FFF2-40B4-BE49-F238E27FC236}">
                <a16:creationId xmlns:a16="http://schemas.microsoft.com/office/drawing/2014/main" id="{78A096FC-0C3F-7005-FD91-56E179572B4F}"/>
              </a:ext>
            </a:extLst>
          </p:cNvPr>
          <p:cNvGrpSpPr/>
          <p:nvPr/>
        </p:nvGrpSpPr>
        <p:grpSpPr>
          <a:xfrm>
            <a:off x="5933370" y="2028467"/>
            <a:ext cx="2774330" cy="2208803"/>
            <a:chOff x="5933370" y="2028467"/>
            <a:chExt cx="2774330" cy="2208803"/>
          </a:xfrm>
        </p:grpSpPr>
        <p:sp>
          <p:nvSpPr>
            <p:cNvPr id="18" name="Title 13">
              <a:extLst>
                <a:ext uri="{FF2B5EF4-FFF2-40B4-BE49-F238E27FC236}">
                  <a16:creationId xmlns:a16="http://schemas.microsoft.com/office/drawing/2014/main" id="{C2721CAD-D048-84C0-24AF-2BB9C2EC07F6}"/>
                </a:ext>
              </a:extLst>
            </p:cNvPr>
            <p:cNvSpPr txBox="1">
              <a:spLocks/>
            </p:cNvSpPr>
            <p:nvPr/>
          </p:nvSpPr>
          <p:spPr>
            <a:xfrm>
              <a:off x="5933370" y="2028467"/>
              <a:ext cx="2774330" cy="1819827"/>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Chuẩn bị trước</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Bài tập cuối chương I </a:t>
              </a:r>
            </a:p>
          </p:txBody>
        </p:sp>
        <p:pic>
          <p:nvPicPr>
            <p:cNvPr id="24" name="Picture 23">
              <a:extLst>
                <a:ext uri="{FF2B5EF4-FFF2-40B4-BE49-F238E27FC236}">
                  <a16:creationId xmlns:a16="http://schemas.microsoft.com/office/drawing/2014/main" id="{9EEE959E-7907-27AC-AEAA-8F03DD96CCD1}"/>
                </a:ext>
              </a:extLst>
            </p:cNvPr>
            <p:cNvPicPr>
              <a:picLocks noChangeAspect="1"/>
            </p:cNvPicPr>
            <p:nvPr/>
          </p:nvPicPr>
          <p:blipFill>
            <a:blip r:embed="rId2"/>
            <a:stretch>
              <a:fillRect/>
            </a:stretch>
          </p:blipFill>
          <p:spPr>
            <a:xfrm>
              <a:off x="6629020" y="3459316"/>
              <a:ext cx="1383030" cy="777954"/>
            </a:xfrm>
            <a:prstGeom prst="rect">
              <a:avLst/>
            </a:prstGeom>
          </p:spPr>
        </p:pic>
      </p:grpSp>
    </p:spTree>
    <p:extLst>
      <p:ext uri="{BB962C8B-B14F-4D97-AF65-F5344CB8AC3E}">
        <p14:creationId xmlns:p14="http://schemas.microsoft.com/office/powerpoint/2010/main" val="3131755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31"/>
        <p:cNvGrpSpPr/>
        <p:nvPr/>
      </p:nvGrpSpPr>
      <p:grpSpPr>
        <a:xfrm>
          <a:off x="0" y="0"/>
          <a:ext cx="0" cy="0"/>
          <a:chOff x="0" y="0"/>
          <a:chExt cx="0" cy="0"/>
        </a:xfrm>
      </p:grpSpPr>
      <p:sp>
        <p:nvSpPr>
          <p:cNvPr id="10455" name="Google Shape;10455;p37"/>
          <p:cNvSpPr/>
          <p:nvPr/>
        </p:nvSpPr>
        <p:spPr>
          <a:xfrm rot="-9209350">
            <a:off x="6384288" y="4253582"/>
            <a:ext cx="1228975" cy="15009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6" name="Google Shape;10456;p37"/>
          <p:cNvGrpSpPr/>
          <p:nvPr/>
        </p:nvGrpSpPr>
        <p:grpSpPr>
          <a:xfrm rot="927957">
            <a:off x="6647201" y="4645962"/>
            <a:ext cx="3260595" cy="215039"/>
            <a:chOff x="4006706" y="264806"/>
            <a:chExt cx="3553286" cy="234342"/>
          </a:xfrm>
        </p:grpSpPr>
        <p:sp>
          <p:nvSpPr>
            <p:cNvPr id="10457" name="Google Shape;10457;p37"/>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37"/>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9" name="Google Shape;10459;p37"/>
          <p:cNvGrpSpPr/>
          <p:nvPr/>
        </p:nvGrpSpPr>
        <p:grpSpPr>
          <a:xfrm>
            <a:off x="7658100" y="2455512"/>
            <a:ext cx="1302935" cy="2183455"/>
            <a:chOff x="-1726525" y="1668175"/>
            <a:chExt cx="3125576" cy="5841169"/>
          </a:xfrm>
        </p:grpSpPr>
        <p:sp>
          <p:nvSpPr>
            <p:cNvPr id="10460" name="Google Shape;10460;p37"/>
            <p:cNvSpPr/>
            <p:nvPr/>
          </p:nvSpPr>
          <p:spPr>
            <a:xfrm>
              <a:off x="-1526427" y="6964766"/>
              <a:ext cx="2387294" cy="544577"/>
            </a:xfrm>
            <a:custGeom>
              <a:avLst/>
              <a:gdLst/>
              <a:ahLst/>
              <a:cxnLst/>
              <a:rect l="l" t="t" r="r" b="b"/>
              <a:pathLst>
                <a:path w="23098" h="5269" extrusionOk="0">
                  <a:moveTo>
                    <a:pt x="11549" y="0"/>
                  </a:moveTo>
                  <a:cubicBezTo>
                    <a:pt x="8486" y="0"/>
                    <a:pt x="5548" y="277"/>
                    <a:pt x="3382" y="771"/>
                  </a:cubicBezTo>
                  <a:cubicBezTo>
                    <a:pt x="1217" y="1266"/>
                    <a:pt x="0" y="1935"/>
                    <a:pt x="0" y="2634"/>
                  </a:cubicBezTo>
                  <a:cubicBezTo>
                    <a:pt x="0" y="3333"/>
                    <a:pt x="1217" y="4003"/>
                    <a:pt x="3382" y="4497"/>
                  </a:cubicBezTo>
                  <a:cubicBezTo>
                    <a:pt x="5548" y="4990"/>
                    <a:pt x="8486" y="5269"/>
                    <a:pt x="11549" y="5269"/>
                  </a:cubicBezTo>
                  <a:cubicBezTo>
                    <a:pt x="14613" y="5269"/>
                    <a:pt x="17550" y="4990"/>
                    <a:pt x="19716" y="4497"/>
                  </a:cubicBezTo>
                  <a:cubicBezTo>
                    <a:pt x="21881" y="4003"/>
                    <a:pt x="23098" y="3333"/>
                    <a:pt x="23098" y="2634"/>
                  </a:cubicBezTo>
                  <a:cubicBezTo>
                    <a:pt x="23098" y="1935"/>
                    <a:pt x="21881" y="1266"/>
                    <a:pt x="19716" y="771"/>
                  </a:cubicBezTo>
                  <a:cubicBezTo>
                    <a:pt x="17550" y="277"/>
                    <a:pt x="14613" y="0"/>
                    <a:pt x="11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37"/>
            <p:cNvSpPr/>
            <p:nvPr/>
          </p:nvSpPr>
          <p:spPr>
            <a:xfrm>
              <a:off x="-1504826" y="5027768"/>
              <a:ext cx="2356391" cy="2417060"/>
            </a:xfrm>
            <a:custGeom>
              <a:avLst/>
              <a:gdLst/>
              <a:ahLst/>
              <a:cxnLst/>
              <a:rect l="l" t="t" r="r" b="b"/>
              <a:pathLst>
                <a:path w="22799" h="23386" extrusionOk="0">
                  <a:moveTo>
                    <a:pt x="0" y="0"/>
                  </a:moveTo>
                  <a:lnTo>
                    <a:pt x="0" y="0"/>
                  </a:lnTo>
                  <a:cubicBezTo>
                    <a:pt x="1384" y="6306"/>
                    <a:pt x="2286" y="12697"/>
                    <a:pt x="2697" y="19112"/>
                  </a:cubicBezTo>
                  <a:cubicBezTo>
                    <a:pt x="2740" y="19793"/>
                    <a:pt x="2780" y="20476"/>
                    <a:pt x="2812" y="21157"/>
                  </a:cubicBezTo>
                  <a:cubicBezTo>
                    <a:pt x="5418" y="22339"/>
                    <a:pt x="8219" y="23327"/>
                    <a:pt x="11141" y="23384"/>
                  </a:cubicBezTo>
                  <a:cubicBezTo>
                    <a:pt x="11227" y="23386"/>
                    <a:pt x="11313" y="23386"/>
                    <a:pt x="11399" y="23386"/>
                  </a:cubicBezTo>
                  <a:cubicBezTo>
                    <a:pt x="11485" y="23386"/>
                    <a:pt x="11571" y="23386"/>
                    <a:pt x="11657" y="23384"/>
                  </a:cubicBezTo>
                  <a:cubicBezTo>
                    <a:pt x="14580" y="23329"/>
                    <a:pt x="17381" y="22341"/>
                    <a:pt x="19986" y="21157"/>
                  </a:cubicBezTo>
                  <a:cubicBezTo>
                    <a:pt x="20019" y="20476"/>
                    <a:pt x="20058" y="19793"/>
                    <a:pt x="20101" y="19112"/>
                  </a:cubicBezTo>
                  <a:cubicBezTo>
                    <a:pt x="20514" y="12697"/>
                    <a:pt x="21415" y="6306"/>
                    <a:pt x="22799" y="0"/>
                  </a:cubicBezTo>
                  <a:lnTo>
                    <a:pt x="22799" y="0"/>
                  </a:lnTo>
                  <a:cubicBezTo>
                    <a:pt x="19463" y="1128"/>
                    <a:pt x="15892" y="1687"/>
                    <a:pt x="12325" y="1687"/>
                  </a:cubicBezTo>
                  <a:cubicBezTo>
                    <a:pt x="12030" y="1687"/>
                    <a:pt x="11734" y="1684"/>
                    <a:pt x="11439" y="1676"/>
                  </a:cubicBezTo>
                  <a:cubicBezTo>
                    <a:pt x="11425" y="1674"/>
                    <a:pt x="11412" y="1674"/>
                    <a:pt x="11399" y="1674"/>
                  </a:cubicBezTo>
                  <a:cubicBezTo>
                    <a:pt x="11386" y="1674"/>
                    <a:pt x="11373" y="1674"/>
                    <a:pt x="11360" y="1676"/>
                  </a:cubicBezTo>
                  <a:cubicBezTo>
                    <a:pt x="11061" y="1684"/>
                    <a:pt x="10762" y="1688"/>
                    <a:pt x="10463" y="1688"/>
                  </a:cubicBezTo>
                  <a:cubicBezTo>
                    <a:pt x="6899" y="1688"/>
                    <a:pt x="3335" y="112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37"/>
            <p:cNvSpPr/>
            <p:nvPr/>
          </p:nvSpPr>
          <p:spPr>
            <a:xfrm>
              <a:off x="-1617278" y="4765760"/>
              <a:ext cx="2480210" cy="495174"/>
            </a:xfrm>
            <a:custGeom>
              <a:avLst/>
              <a:gdLst/>
              <a:ahLst/>
              <a:cxnLst/>
              <a:rect l="l" t="t" r="r" b="b"/>
              <a:pathLst>
                <a:path w="23997" h="4791" extrusionOk="0">
                  <a:moveTo>
                    <a:pt x="10252" y="1"/>
                  </a:moveTo>
                  <a:cubicBezTo>
                    <a:pt x="9928" y="1"/>
                    <a:pt x="9623" y="4"/>
                    <a:pt x="9343" y="12"/>
                  </a:cubicBezTo>
                  <a:cubicBezTo>
                    <a:pt x="8401" y="38"/>
                    <a:pt x="0" y="1086"/>
                    <a:pt x="1312" y="2799"/>
                  </a:cubicBezTo>
                  <a:cubicBezTo>
                    <a:pt x="2230" y="3997"/>
                    <a:pt x="8596" y="4790"/>
                    <a:pt x="14328" y="4790"/>
                  </a:cubicBezTo>
                  <a:cubicBezTo>
                    <a:pt x="19412" y="4790"/>
                    <a:pt x="23997" y="4166"/>
                    <a:pt x="23834" y="2645"/>
                  </a:cubicBezTo>
                  <a:cubicBezTo>
                    <a:pt x="23637" y="792"/>
                    <a:pt x="14914" y="1"/>
                    <a:pt x="10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rgbClr val="9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37"/>
            <p:cNvSpPr/>
            <p:nvPr/>
          </p:nvSpPr>
          <p:spPr>
            <a:xfrm>
              <a:off x="-1029388" y="5700927"/>
              <a:ext cx="1318396" cy="1188893"/>
            </a:xfrm>
            <a:custGeom>
              <a:avLst/>
              <a:gdLst/>
              <a:ahLst/>
              <a:cxnLst/>
              <a:rect l="l" t="t" r="r" b="b"/>
              <a:pathLst>
                <a:path w="12756" h="11503" extrusionOk="0">
                  <a:moveTo>
                    <a:pt x="6856" y="1"/>
                  </a:moveTo>
                  <a:cubicBezTo>
                    <a:pt x="5673" y="1"/>
                    <a:pt x="4557" y="191"/>
                    <a:pt x="3939" y="631"/>
                  </a:cubicBezTo>
                  <a:cubicBezTo>
                    <a:pt x="2224" y="1852"/>
                    <a:pt x="1" y="4435"/>
                    <a:pt x="1479" y="8122"/>
                  </a:cubicBezTo>
                  <a:cubicBezTo>
                    <a:pt x="2367" y="10337"/>
                    <a:pt x="4497" y="11502"/>
                    <a:pt x="6657" y="11502"/>
                  </a:cubicBezTo>
                  <a:cubicBezTo>
                    <a:pt x="9676" y="11502"/>
                    <a:pt x="12755" y="9228"/>
                    <a:pt x="12595" y="4361"/>
                  </a:cubicBezTo>
                  <a:cubicBezTo>
                    <a:pt x="12547" y="2956"/>
                    <a:pt x="12199" y="1598"/>
                    <a:pt x="10783" y="784"/>
                  </a:cubicBezTo>
                  <a:cubicBezTo>
                    <a:pt x="9946" y="303"/>
                    <a:pt x="8348" y="1"/>
                    <a:pt x="6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37"/>
            <p:cNvSpPr/>
            <p:nvPr/>
          </p:nvSpPr>
          <p:spPr>
            <a:xfrm>
              <a:off x="-733169" y="5936269"/>
              <a:ext cx="713563" cy="710049"/>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37"/>
            <p:cNvSpPr/>
            <p:nvPr/>
          </p:nvSpPr>
          <p:spPr>
            <a:xfrm>
              <a:off x="-1523327" y="2277460"/>
              <a:ext cx="2438041" cy="2818491"/>
            </a:xfrm>
            <a:custGeom>
              <a:avLst/>
              <a:gdLst/>
              <a:ahLst/>
              <a:cxnLst/>
              <a:rect l="l" t="t" r="r" b="b"/>
              <a:pathLst>
                <a:path w="23589" h="27270" extrusionOk="0">
                  <a:moveTo>
                    <a:pt x="23588" y="19832"/>
                  </a:moveTo>
                  <a:lnTo>
                    <a:pt x="23588" y="19832"/>
                  </a:lnTo>
                  <a:cubicBezTo>
                    <a:pt x="23588" y="19832"/>
                    <a:pt x="20356" y="20294"/>
                    <a:pt x="19114" y="20843"/>
                  </a:cubicBezTo>
                  <a:cubicBezTo>
                    <a:pt x="17777" y="21432"/>
                    <a:pt x="16560" y="22130"/>
                    <a:pt x="15398" y="23018"/>
                  </a:cubicBezTo>
                  <a:cubicBezTo>
                    <a:pt x="13224" y="24682"/>
                    <a:pt x="12703" y="27224"/>
                    <a:pt x="12703" y="27224"/>
                  </a:cubicBezTo>
                  <a:cubicBezTo>
                    <a:pt x="12703" y="27224"/>
                    <a:pt x="16271" y="26503"/>
                    <a:pt x="17093" y="26184"/>
                  </a:cubicBezTo>
                  <a:cubicBezTo>
                    <a:pt x="18551" y="25618"/>
                    <a:pt x="19969" y="24944"/>
                    <a:pt x="21147" y="23914"/>
                  </a:cubicBezTo>
                  <a:cubicBezTo>
                    <a:pt x="22327" y="22883"/>
                    <a:pt x="23588" y="19832"/>
                    <a:pt x="23588" y="19832"/>
                  </a:cubicBezTo>
                  <a:close/>
                  <a:moveTo>
                    <a:pt x="5190" y="0"/>
                  </a:moveTo>
                  <a:cubicBezTo>
                    <a:pt x="4952" y="1705"/>
                    <a:pt x="5545" y="3464"/>
                    <a:pt x="6589" y="4833"/>
                  </a:cubicBezTo>
                  <a:cubicBezTo>
                    <a:pt x="7634" y="6202"/>
                    <a:pt x="9101" y="7205"/>
                    <a:pt x="10668" y="7916"/>
                  </a:cubicBezTo>
                  <a:cubicBezTo>
                    <a:pt x="11132" y="8128"/>
                    <a:pt x="11639" y="8316"/>
                    <a:pt x="12140" y="8329"/>
                  </a:cubicBezTo>
                  <a:cubicBezTo>
                    <a:pt x="12187" y="8946"/>
                    <a:pt x="12230" y="9556"/>
                    <a:pt x="12265" y="10164"/>
                  </a:cubicBezTo>
                  <a:cubicBezTo>
                    <a:pt x="12214" y="10226"/>
                    <a:pt x="12166" y="10289"/>
                    <a:pt x="12118" y="10352"/>
                  </a:cubicBezTo>
                  <a:cubicBezTo>
                    <a:pt x="11148" y="11624"/>
                    <a:pt x="9757" y="13899"/>
                    <a:pt x="9704" y="15709"/>
                  </a:cubicBezTo>
                  <a:cubicBezTo>
                    <a:pt x="9569" y="14689"/>
                    <a:pt x="9403" y="13685"/>
                    <a:pt x="9198" y="12712"/>
                  </a:cubicBezTo>
                  <a:cubicBezTo>
                    <a:pt x="8107" y="7524"/>
                    <a:pt x="6066" y="3320"/>
                    <a:pt x="3133" y="215"/>
                  </a:cubicBezTo>
                  <a:lnTo>
                    <a:pt x="2629" y="691"/>
                  </a:lnTo>
                  <a:cubicBezTo>
                    <a:pt x="5289" y="3507"/>
                    <a:pt x="7195" y="7270"/>
                    <a:pt x="8302" y="11884"/>
                  </a:cubicBezTo>
                  <a:cubicBezTo>
                    <a:pt x="7948" y="11430"/>
                    <a:pt x="7582" y="11014"/>
                    <a:pt x="7363" y="10907"/>
                  </a:cubicBezTo>
                  <a:cubicBezTo>
                    <a:pt x="5361" y="9926"/>
                    <a:pt x="3796" y="9585"/>
                    <a:pt x="2240" y="9585"/>
                  </a:cubicBezTo>
                  <a:cubicBezTo>
                    <a:pt x="1506" y="9585"/>
                    <a:pt x="775" y="9661"/>
                    <a:pt x="0" y="9781"/>
                  </a:cubicBezTo>
                  <a:cubicBezTo>
                    <a:pt x="172" y="10216"/>
                    <a:pt x="776" y="10834"/>
                    <a:pt x="1091" y="11203"/>
                  </a:cubicBezTo>
                  <a:cubicBezTo>
                    <a:pt x="2102" y="12390"/>
                    <a:pt x="3544" y="13153"/>
                    <a:pt x="5035" y="13612"/>
                  </a:cubicBezTo>
                  <a:cubicBezTo>
                    <a:pt x="5743" y="13829"/>
                    <a:pt x="6330" y="13912"/>
                    <a:pt x="6826" y="13912"/>
                  </a:cubicBezTo>
                  <a:cubicBezTo>
                    <a:pt x="7630" y="13912"/>
                    <a:pt x="8194" y="13694"/>
                    <a:pt x="8645" y="13473"/>
                  </a:cubicBezTo>
                  <a:cubicBezTo>
                    <a:pt x="9095" y="15827"/>
                    <a:pt x="9327" y="18351"/>
                    <a:pt x="9463" y="20859"/>
                  </a:cubicBezTo>
                  <a:cubicBezTo>
                    <a:pt x="8622" y="19684"/>
                    <a:pt x="7317" y="18575"/>
                    <a:pt x="6136" y="18115"/>
                  </a:cubicBezTo>
                  <a:cubicBezTo>
                    <a:pt x="4711" y="17560"/>
                    <a:pt x="3165" y="17401"/>
                    <a:pt x="1631" y="17401"/>
                  </a:cubicBezTo>
                  <a:cubicBezTo>
                    <a:pt x="1516" y="17401"/>
                    <a:pt x="1400" y="17402"/>
                    <a:pt x="1285" y="17404"/>
                  </a:cubicBezTo>
                  <a:cubicBezTo>
                    <a:pt x="1147" y="18027"/>
                    <a:pt x="1719" y="18799"/>
                    <a:pt x="2136" y="19282"/>
                  </a:cubicBezTo>
                  <a:cubicBezTo>
                    <a:pt x="3147" y="20446"/>
                    <a:pt x="4186" y="21313"/>
                    <a:pt x="5607" y="21909"/>
                  </a:cubicBezTo>
                  <a:cubicBezTo>
                    <a:pt x="6368" y="22230"/>
                    <a:pt x="7202" y="22411"/>
                    <a:pt x="8027" y="22411"/>
                  </a:cubicBezTo>
                  <a:cubicBezTo>
                    <a:pt x="8536" y="22411"/>
                    <a:pt x="9042" y="22342"/>
                    <a:pt x="9526" y="22195"/>
                  </a:cubicBezTo>
                  <a:cubicBezTo>
                    <a:pt x="9589" y="23690"/>
                    <a:pt x="9625" y="25166"/>
                    <a:pt x="9658" y="26580"/>
                  </a:cubicBezTo>
                  <a:lnTo>
                    <a:pt x="9671" y="27087"/>
                  </a:lnTo>
                  <a:lnTo>
                    <a:pt x="10365" y="27070"/>
                  </a:lnTo>
                  <a:lnTo>
                    <a:pt x="10352" y="26564"/>
                  </a:lnTo>
                  <a:cubicBezTo>
                    <a:pt x="10273" y="23327"/>
                    <a:pt x="10187" y="19778"/>
                    <a:pt x="9786" y="16387"/>
                  </a:cubicBezTo>
                  <a:cubicBezTo>
                    <a:pt x="10685" y="16086"/>
                    <a:pt x="11561" y="15564"/>
                    <a:pt x="12384" y="14918"/>
                  </a:cubicBezTo>
                  <a:lnTo>
                    <a:pt x="12384" y="14918"/>
                  </a:lnTo>
                  <a:cubicBezTo>
                    <a:pt x="12349" y="19239"/>
                    <a:pt x="11908" y="23319"/>
                    <a:pt x="11066" y="27119"/>
                  </a:cubicBezTo>
                  <a:lnTo>
                    <a:pt x="11743" y="27270"/>
                  </a:lnTo>
                  <a:cubicBezTo>
                    <a:pt x="12636" y="23247"/>
                    <a:pt x="13080" y="18922"/>
                    <a:pt x="13079" y="14334"/>
                  </a:cubicBezTo>
                  <a:cubicBezTo>
                    <a:pt x="14388" y="13153"/>
                    <a:pt x="15523" y="11704"/>
                    <a:pt x="16333" y="10418"/>
                  </a:cubicBezTo>
                  <a:cubicBezTo>
                    <a:pt x="17100" y="9198"/>
                    <a:pt x="17728" y="7754"/>
                    <a:pt x="17411" y="6349"/>
                  </a:cubicBezTo>
                  <a:lnTo>
                    <a:pt x="17411" y="6349"/>
                  </a:lnTo>
                  <a:cubicBezTo>
                    <a:pt x="15696" y="6997"/>
                    <a:pt x="14157" y="8070"/>
                    <a:pt x="12911" y="9410"/>
                  </a:cubicBezTo>
                  <a:cubicBezTo>
                    <a:pt x="12782" y="7448"/>
                    <a:pt x="12577" y="5442"/>
                    <a:pt x="12295" y="3398"/>
                  </a:cubicBezTo>
                  <a:lnTo>
                    <a:pt x="11609" y="3492"/>
                  </a:lnTo>
                  <a:cubicBezTo>
                    <a:pt x="11714" y="4261"/>
                    <a:pt x="11810" y="5025"/>
                    <a:pt x="11893" y="5780"/>
                  </a:cubicBezTo>
                  <a:cubicBezTo>
                    <a:pt x="11492" y="4615"/>
                    <a:pt x="10847" y="3530"/>
                    <a:pt x="10004" y="2629"/>
                  </a:cubicBezTo>
                  <a:cubicBezTo>
                    <a:pt x="8732" y="1272"/>
                    <a:pt x="7019" y="336"/>
                    <a:pt x="5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37"/>
            <p:cNvSpPr/>
            <p:nvPr/>
          </p:nvSpPr>
          <p:spPr>
            <a:xfrm>
              <a:off x="-1030524" y="2622979"/>
              <a:ext cx="723" cy="3514"/>
            </a:xfrm>
            <a:custGeom>
              <a:avLst/>
              <a:gdLst/>
              <a:ahLst/>
              <a:cxnLst/>
              <a:rect l="l" t="t" r="r" b="b"/>
              <a:pathLst>
                <a:path w="7" h="34" extrusionOk="0">
                  <a:moveTo>
                    <a:pt x="0" y="0"/>
                  </a:moveTo>
                  <a:lnTo>
                    <a:pt x="6" y="33"/>
                  </a:lnTo>
                  <a:cubicBezTo>
                    <a:pt x="6" y="22"/>
                    <a:pt x="3" y="12"/>
                    <a:pt x="0" y="0"/>
                  </a:cubicBezTo>
                  <a:close/>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9" name="Google Shape;10469;p37"/>
            <p:cNvGrpSpPr/>
            <p:nvPr/>
          </p:nvGrpSpPr>
          <p:grpSpPr>
            <a:xfrm>
              <a:off x="-1726525" y="1668175"/>
              <a:ext cx="3125576" cy="3410003"/>
              <a:chOff x="-1726525" y="1668175"/>
              <a:chExt cx="3125576" cy="3410003"/>
            </a:xfrm>
          </p:grpSpPr>
          <p:sp>
            <p:nvSpPr>
              <p:cNvPr id="10470" name="Google Shape;10470;p37"/>
              <p:cNvSpPr/>
              <p:nvPr/>
            </p:nvSpPr>
            <p:spPr>
              <a:xfrm>
                <a:off x="-1726525" y="2611610"/>
                <a:ext cx="883789" cy="421378"/>
              </a:xfrm>
              <a:custGeom>
                <a:avLst/>
                <a:gdLst/>
                <a:ahLst/>
                <a:cxnLst/>
                <a:rect l="l" t="t" r="r" b="b"/>
                <a:pathLst>
                  <a:path w="8551" h="4077" extrusionOk="0">
                    <a:moveTo>
                      <a:pt x="1805" y="0"/>
                    </a:moveTo>
                    <a:cubicBezTo>
                      <a:pt x="1199" y="0"/>
                      <a:pt x="593" y="63"/>
                      <a:pt x="1" y="192"/>
                    </a:cubicBezTo>
                    <a:cubicBezTo>
                      <a:pt x="650" y="1762"/>
                      <a:pt x="1965" y="3042"/>
                      <a:pt x="3549" y="3657"/>
                    </a:cubicBezTo>
                    <a:cubicBezTo>
                      <a:pt x="4271" y="3937"/>
                      <a:pt x="5046" y="4076"/>
                      <a:pt x="5820" y="4076"/>
                    </a:cubicBezTo>
                    <a:cubicBezTo>
                      <a:pt x="6744" y="4076"/>
                      <a:pt x="7668" y="3879"/>
                      <a:pt x="8505" y="3486"/>
                    </a:cubicBezTo>
                    <a:lnTo>
                      <a:pt x="8551" y="3433"/>
                    </a:lnTo>
                    <a:cubicBezTo>
                      <a:pt x="8088" y="2969"/>
                      <a:pt x="7613" y="2149"/>
                      <a:pt x="7093" y="1756"/>
                    </a:cubicBezTo>
                    <a:cubicBezTo>
                      <a:pt x="5586" y="613"/>
                      <a:pt x="3694" y="0"/>
                      <a:pt x="1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37"/>
              <p:cNvSpPr/>
              <p:nvPr/>
            </p:nvSpPr>
            <p:spPr>
              <a:xfrm>
                <a:off x="-1527358" y="1830858"/>
                <a:ext cx="496724" cy="792216"/>
              </a:xfrm>
              <a:custGeom>
                <a:avLst/>
                <a:gdLst/>
                <a:ahLst/>
                <a:cxnLst/>
                <a:rect l="l" t="t" r="r" b="b"/>
                <a:pathLst>
                  <a:path w="4806" h="7665" extrusionOk="0">
                    <a:moveTo>
                      <a:pt x="25" y="0"/>
                    </a:moveTo>
                    <a:lnTo>
                      <a:pt x="25" y="0"/>
                    </a:lnTo>
                    <a:cubicBezTo>
                      <a:pt x="1" y="1002"/>
                      <a:pt x="82" y="2006"/>
                      <a:pt x="273" y="2989"/>
                    </a:cubicBezTo>
                    <a:cubicBezTo>
                      <a:pt x="395" y="3619"/>
                      <a:pt x="568" y="4259"/>
                      <a:pt x="961" y="4766"/>
                    </a:cubicBezTo>
                    <a:cubicBezTo>
                      <a:pt x="1272" y="5167"/>
                      <a:pt x="1702" y="5459"/>
                      <a:pt x="2127" y="5740"/>
                    </a:cubicBezTo>
                    <a:cubicBezTo>
                      <a:pt x="2742" y="6148"/>
                      <a:pt x="4661" y="7009"/>
                      <a:pt x="4806" y="7664"/>
                    </a:cubicBezTo>
                    <a:cubicBezTo>
                      <a:pt x="4231" y="4456"/>
                      <a:pt x="3180" y="1593"/>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37"/>
              <p:cNvSpPr/>
              <p:nvPr/>
            </p:nvSpPr>
            <p:spPr>
              <a:xfrm>
                <a:off x="-892027" y="1913336"/>
                <a:ext cx="308515" cy="861981"/>
              </a:xfrm>
              <a:custGeom>
                <a:avLst/>
                <a:gdLst/>
                <a:ahLst/>
                <a:cxnLst/>
                <a:rect l="l" t="t" r="r" b="b"/>
                <a:pathLst>
                  <a:path w="2985" h="8340" extrusionOk="0">
                    <a:moveTo>
                      <a:pt x="2984" y="1"/>
                    </a:moveTo>
                    <a:lnTo>
                      <a:pt x="2984" y="1"/>
                    </a:lnTo>
                    <a:cubicBezTo>
                      <a:pt x="1502" y="891"/>
                      <a:pt x="434" y="2439"/>
                      <a:pt x="128" y="4140"/>
                    </a:cubicBezTo>
                    <a:cubicBezTo>
                      <a:pt x="4" y="4843"/>
                      <a:pt x="1" y="5563"/>
                      <a:pt x="1" y="6278"/>
                    </a:cubicBezTo>
                    <a:lnTo>
                      <a:pt x="1" y="8290"/>
                    </a:lnTo>
                    <a:lnTo>
                      <a:pt x="12" y="8340"/>
                    </a:lnTo>
                    <a:cubicBezTo>
                      <a:pt x="908" y="7934"/>
                      <a:pt x="1252" y="7493"/>
                      <a:pt x="1948" y="6492"/>
                    </a:cubicBezTo>
                    <a:cubicBezTo>
                      <a:pt x="2416" y="5817"/>
                      <a:pt x="2651" y="4577"/>
                      <a:pt x="2844" y="3777"/>
                    </a:cubicBezTo>
                    <a:cubicBezTo>
                      <a:pt x="2964" y="3277"/>
                      <a:pt x="2981" y="2742"/>
                      <a:pt x="2983" y="2227"/>
                    </a:cubicBezTo>
                    <a:cubicBezTo>
                      <a:pt x="2983" y="1485"/>
                      <a:pt x="2984" y="743"/>
                      <a:pt x="2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37"/>
              <p:cNvSpPr/>
              <p:nvPr/>
            </p:nvSpPr>
            <p:spPr>
              <a:xfrm>
                <a:off x="-215561" y="2664735"/>
                <a:ext cx="1614612" cy="2413443"/>
              </a:xfrm>
              <a:custGeom>
                <a:avLst/>
                <a:gdLst/>
                <a:ahLst/>
                <a:cxnLst/>
                <a:rect l="l" t="t" r="r" b="b"/>
                <a:pathLst>
                  <a:path w="15622" h="23351" extrusionOk="0">
                    <a:moveTo>
                      <a:pt x="5268" y="0"/>
                    </a:moveTo>
                    <a:cubicBezTo>
                      <a:pt x="4529" y="905"/>
                      <a:pt x="3770" y="1843"/>
                      <a:pt x="3432" y="2962"/>
                    </a:cubicBezTo>
                    <a:cubicBezTo>
                      <a:pt x="3210" y="3701"/>
                      <a:pt x="3095" y="4804"/>
                      <a:pt x="3081" y="5577"/>
                    </a:cubicBezTo>
                    <a:cubicBezTo>
                      <a:pt x="3039" y="7785"/>
                      <a:pt x="3925" y="9429"/>
                      <a:pt x="4209" y="9901"/>
                    </a:cubicBezTo>
                    <a:cubicBezTo>
                      <a:pt x="3062" y="11698"/>
                      <a:pt x="2380" y="13694"/>
                      <a:pt x="1911" y="15244"/>
                    </a:cubicBezTo>
                    <a:cubicBezTo>
                      <a:pt x="1118" y="17864"/>
                      <a:pt x="551" y="20581"/>
                      <a:pt x="0" y="23210"/>
                    </a:cubicBezTo>
                    <a:lnTo>
                      <a:pt x="680" y="23350"/>
                    </a:lnTo>
                    <a:cubicBezTo>
                      <a:pt x="1210" y="20810"/>
                      <a:pt x="1760" y="18187"/>
                      <a:pt x="2509" y="15664"/>
                    </a:cubicBezTo>
                    <a:cubicBezTo>
                      <a:pt x="3350" y="15507"/>
                      <a:pt x="5928" y="15014"/>
                      <a:pt x="6630" y="14673"/>
                    </a:cubicBezTo>
                    <a:cubicBezTo>
                      <a:pt x="7612" y="14196"/>
                      <a:pt x="8607" y="13334"/>
                      <a:pt x="9460" y="12652"/>
                    </a:cubicBezTo>
                    <a:cubicBezTo>
                      <a:pt x="10313" y="11968"/>
                      <a:pt x="11067" y="10741"/>
                      <a:pt x="11315" y="9679"/>
                    </a:cubicBezTo>
                    <a:lnTo>
                      <a:pt x="11315" y="9679"/>
                    </a:lnTo>
                    <a:cubicBezTo>
                      <a:pt x="8650" y="9742"/>
                      <a:pt x="6322" y="10682"/>
                      <a:pt x="4349" y="12420"/>
                    </a:cubicBezTo>
                    <a:cubicBezTo>
                      <a:pt x="3790" y="12913"/>
                      <a:pt x="3339" y="13545"/>
                      <a:pt x="3000" y="14123"/>
                    </a:cubicBezTo>
                    <a:cubicBezTo>
                      <a:pt x="3441" y="12847"/>
                      <a:pt x="4036" y="11427"/>
                      <a:pt x="4880" y="10139"/>
                    </a:cubicBezTo>
                    <a:cubicBezTo>
                      <a:pt x="5439" y="9287"/>
                      <a:pt x="6097" y="8504"/>
                      <a:pt x="6799" y="7760"/>
                    </a:cubicBezTo>
                    <a:cubicBezTo>
                      <a:pt x="7028" y="7820"/>
                      <a:pt x="7269" y="7842"/>
                      <a:pt x="7511" y="7842"/>
                    </a:cubicBezTo>
                    <a:cubicBezTo>
                      <a:pt x="7744" y="7842"/>
                      <a:pt x="7979" y="7822"/>
                      <a:pt x="8207" y="7799"/>
                    </a:cubicBezTo>
                    <a:cubicBezTo>
                      <a:pt x="9731" y="7644"/>
                      <a:pt x="11266" y="7359"/>
                      <a:pt x="12628" y="6659"/>
                    </a:cubicBezTo>
                    <a:cubicBezTo>
                      <a:pt x="13990" y="5958"/>
                      <a:pt x="15170" y="4799"/>
                      <a:pt x="15622" y="3336"/>
                    </a:cubicBezTo>
                    <a:lnTo>
                      <a:pt x="15622" y="3336"/>
                    </a:lnTo>
                    <a:cubicBezTo>
                      <a:pt x="13245" y="3395"/>
                      <a:pt x="10733" y="3541"/>
                      <a:pt x="8751" y="4860"/>
                    </a:cubicBezTo>
                    <a:cubicBezTo>
                      <a:pt x="7882" y="5438"/>
                      <a:pt x="7164" y="6216"/>
                      <a:pt x="6506" y="7028"/>
                    </a:cubicBezTo>
                    <a:lnTo>
                      <a:pt x="6493" y="7079"/>
                    </a:lnTo>
                    <a:cubicBezTo>
                      <a:pt x="6164" y="7421"/>
                      <a:pt x="5845" y="7768"/>
                      <a:pt x="5535" y="8129"/>
                    </a:cubicBezTo>
                    <a:cubicBezTo>
                      <a:pt x="5729" y="7710"/>
                      <a:pt x="5898" y="7244"/>
                      <a:pt x="5989" y="6760"/>
                    </a:cubicBezTo>
                    <a:cubicBezTo>
                      <a:pt x="6414" y="4509"/>
                      <a:pt x="6073" y="2145"/>
                      <a:pt x="5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37"/>
              <p:cNvSpPr/>
              <p:nvPr/>
            </p:nvSpPr>
            <p:spPr>
              <a:xfrm>
                <a:off x="-522425" y="1668175"/>
                <a:ext cx="455382" cy="1181968"/>
              </a:xfrm>
              <a:custGeom>
                <a:avLst/>
                <a:gdLst/>
                <a:ahLst/>
                <a:cxnLst/>
                <a:rect l="l" t="t" r="r" b="b"/>
                <a:pathLst>
                  <a:path w="4406" h="11436" extrusionOk="0">
                    <a:moveTo>
                      <a:pt x="941" y="0"/>
                    </a:moveTo>
                    <a:cubicBezTo>
                      <a:pt x="479" y="717"/>
                      <a:pt x="304" y="2446"/>
                      <a:pt x="219" y="3293"/>
                    </a:cubicBezTo>
                    <a:cubicBezTo>
                      <a:pt x="0" y="5441"/>
                      <a:pt x="174" y="6466"/>
                      <a:pt x="508" y="7624"/>
                    </a:cubicBezTo>
                    <a:cubicBezTo>
                      <a:pt x="811" y="8683"/>
                      <a:pt x="2672" y="11436"/>
                      <a:pt x="2672" y="11436"/>
                    </a:cubicBezTo>
                    <a:cubicBezTo>
                      <a:pt x="2672" y="11436"/>
                      <a:pt x="4405" y="8230"/>
                      <a:pt x="2679" y="2840"/>
                    </a:cubicBezTo>
                    <a:cubicBezTo>
                      <a:pt x="2391" y="1940"/>
                      <a:pt x="1815" y="359"/>
                      <a:pt x="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p37"/>
              <p:cNvSpPr/>
              <p:nvPr/>
            </p:nvSpPr>
            <p:spPr>
              <a:xfrm>
                <a:off x="-228377" y="2282938"/>
                <a:ext cx="617960" cy="764000"/>
              </a:xfrm>
              <a:custGeom>
                <a:avLst/>
                <a:gdLst/>
                <a:ahLst/>
                <a:cxnLst/>
                <a:rect l="l" t="t" r="r" b="b"/>
                <a:pathLst>
                  <a:path w="5979" h="7392" extrusionOk="0">
                    <a:moveTo>
                      <a:pt x="5950" y="0"/>
                    </a:moveTo>
                    <a:cubicBezTo>
                      <a:pt x="5530" y="101"/>
                      <a:pt x="5124" y="250"/>
                      <a:pt x="4733" y="429"/>
                    </a:cubicBezTo>
                    <a:cubicBezTo>
                      <a:pt x="2831" y="1298"/>
                      <a:pt x="1278" y="2916"/>
                      <a:pt x="449" y="4833"/>
                    </a:cubicBezTo>
                    <a:cubicBezTo>
                      <a:pt x="134" y="5562"/>
                      <a:pt x="1" y="7392"/>
                      <a:pt x="1" y="7392"/>
                    </a:cubicBezTo>
                    <a:cubicBezTo>
                      <a:pt x="1" y="7392"/>
                      <a:pt x="2659" y="6150"/>
                      <a:pt x="3669" y="4850"/>
                    </a:cubicBezTo>
                    <a:cubicBezTo>
                      <a:pt x="4795" y="3402"/>
                      <a:pt x="5979" y="1834"/>
                      <a:pt x="5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6" name="Google Shape;10476;p37"/>
            <p:cNvSpPr/>
            <p:nvPr/>
          </p:nvSpPr>
          <p:spPr>
            <a:xfrm>
              <a:off x="-769757" y="2690781"/>
              <a:ext cx="739712" cy="1902042"/>
            </a:xfrm>
            <a:custGeom>
              <a:avLst/>
              <a:gdLst/>
              <a:ahLst/>
              <a:cxnLst/>
              <a:rect l="l" t="t" r="r" b="b"/>
              <a:pathLst>
                <a:path w="7157" h="18403" extrusionOk="0">
                  <a:moveTo>
                    <a:pt x="6153" y="1"/>
                  </a:moveTo>
                  <a:lnTo>
                    <a:pt x="6153" y="1"/>
                  </a:lnTo>
                  <a:cubicBezTo>
                    <a:pt x="5696" y="157"/>
                    <a:pt x="5330" y="494"/>
                    <a:pt x="4981" y="821"/>
                  </a:cubicBezTo>
                  <a:cubicBezTo>
                    <a:pt x="4115" y="1631"/>
                    <a:pt x="3246" y="2448"/>
                    <a:pt x="2548" y="3406"/>
                  </a:cubicBezTo>
                  <a:cubicBezTo>
                    <a:pt x="1848" y="4362"/>
                    <a:pt x="1325" y="5480"/>
                    <a:pt x="1246" y="6663"/>
                  </a:cubicBezTo>
                  <a:lnTo>
                    <a:pt x="1172" y="7765"/>
                  </a:lnTo>
                  <a:cubicBezTo>
                    <a:pt x="2630" y="7594"/>
                    <a:pt x="3996" y="6753"/>
                    <a:pt x="4801" y="5527"/>
                  </a:cubicBezTo>
                  <a:cubicBezTo>
                    <a:pt x="5676" y="4200"/>
                    <a:pt x="5874" y="2551"/>
                    <a:pt x="6047" y="970"/>
                  </a:cubicBezTo>
                  <a:cubicBezTo>
                    <a:pt x="6082" y="647"/>
                    <a:pt x="6118" y="323"/>
                    <a:pt x="6153" y="1"/>
                  </a:cubicBezTo>
                  <a:close/>
                  <a:moveTo>
                    <a:pt x="585" y="7984"/>
                  </a:moveTo>
                  <a:lnTo>
                    <a:pt x="585" y="7984"/>
                  </a:lnTo>
                  <a:cubicBezTo>
                    <a:pt x="0" y="9792"/>
                    <a:pt x="346" y="11823"/>
                    <a:pt x="1275" y="13484"/>
                  </a:cubicBezTo>
                  <a:cubicBezTo>
                    <a:pt x="2202" y="15141"/>
                    <a:pt x="3672" y="16451"/>
                    <a:pt x="5302" y="17429"/>
                  </a:cubicBezTo>
                  <a:cubicBezTo>
                    <a:pt x="6103" y="17912"/>
                    <a:pt x="6682" y="18402"/>
                    <a:pt x="6682" y="18402"/>
                  </a:cubicBezTo>
                  <a:cubicBezTo>
                    <a:pt x="6682" y="18402"/>
                    <a:pt x="7157" y="17049"/>
                    <a:pt x="7089" y="16151"/>
                  </a:cubicBezTo>
                  <a:cubicBezTo>
                    <a:pt x="6995" y="14845"/>
                    <a:pt x="6748" y="13522"/>
                    <a:pt x="6040" y="12400"/>
                  </a:cubicBezTo>
                  <a:cubicBezTo>
                    <a:pt x="5719" y="11891"/>
                    <a:pt x="5316" y="11439"/>
                    <a:pt x="4889" y="11013"/>
                  </a:cubicBezTo>
                  <a:cubicBezTo>
                    <a:pt x="3640" y="9771"/>
                    <a:pt x="2178" y="8741"/>
                    <a:pt x="585" y="79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7" name="Google Shape;10477;p37"/>
          <p:cNvSpPr/>
          <p:nvPr/>
        </p:nvSpPr>
        <p:spPr>
          <a:xfrm rot="-136568">
            <a:off x="867195" y="1657167"/>
            <a:ext cx="363522" cy="34573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58;p41">
            <a:extLst>
              <a:ext uri="{FF2B5EF4-FFF2-40B4-BE49-F238E27FC236}">
                <a16:creationId xmlns:a16="http://schemas.microsoft.com/office/drawing/2014/main" id="{73A70AD7-1366-5E6B-E991-D4A2D9228B6B}"/>
              </a:ext>
            </a:extLst>
          </p:cNvPr>
          <p:cNvSpPr txBox="1">
            <a:spLocks/>
          </p:cNvSpPr>
          <p:nvPr/>
        </p:nvSpPr>
        <p:spPr>
          <a:xfrm>
            <a:off x="633502" y="1267757"/>
            <a:ext cx="7876996"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buClr>
                <a:srgbClr val="033342"/>
              </a:buClr>
            </a:pPr>
            <a:r>
              <a:rPr lang="en-US" sz="3600" dirty="0">
                <a:solidFill>
                  <a:srgbClr val="033342"/>
                </a:solidFill>
                <a:latin typeface="Arial"/>
              </a:rPr>
              <a:t>BÀI HỌC KẾT THÚC,</a:t>
            </a:r>
          </a:p>
          <a:p>
            <a:pPr>
              <a:lnSpc>
                <a:spcPct val="150000"/>
              </a:lnSpc>
              <a:buClr>
                <a:srgbClr val="033342"/>
              </a:buClr>
            </a:pPr>
            <a:r>
              <a:rPr lang="en-US" sz="3600" dirty="0">
                <a:solidFill>
                  <a:srgbClr val="033342"/>
                </a:solidFill>
                <a:latin typeface="Arial"/>
              </a:rPr>
              <a:t>CẢM ƠN CÁC EM ĐÃ LẮNG NGHE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342288" y="2178144"/>
            <a:ext cx="8378186" cy="688816"/>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id="{F65C1643-9ACE-C958-3571-BD7AC02E38EF}"/>
              </a:ext>
            </a:extLst>
          </p:cNvPr>
          <p:cNvSpPr txBox="1">
            <a:spLocks noGrp="1"/>
          </p:cNvSpPr>
          <p:nvPr>
            <p:ph type="subTitle" idx="1"/>
          </p:nvPr>
        </p:nvSpPr>
        <p:spPr>
          <a:xfrm>
            <a:off x="693957" y="2278606"/>
            <a:ext cx="7756086" cy="58628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dirty="0">
                <a:solidFill>
                  <a:srgbClr val="000000"/>
                </a:solidFill>
                <a:latin typeface="+mj-lt"/>
              </a:rPr>
              <a:t>I. PHÂN TÍCH ĐA THỨC THÀNH NHÂN TỬ</a:t>
            </a:r>
            <a:endParaRPr sz="3000" dirty="0">
              <a:solidFill>
                <a:srgbClr val="000000"/>
              </a:solidFill>
              <a:latin typeface="+mj-lt"/>
            </a:endParaRPr>
          </a:p>
        </p:txBody>
      </p:sp>
      <p:pic>
        <p:nvPicPr>
          <p:cNvPr id="11" name="Picture 10">
            <a:extLst>
              <a:ext uri="{FF2B5EF4-FFF2-40B4-BE49-F238E27FC236}">
                <a16:creationId xmlns:a16="http://schemas.microsoft.com/office/drawing/2014/main"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27"/>
        <p:cNvGrpSpPr/>
        <p:nvPr/>
      </p:nvGrpSpPr>
      <p:grpSpPr>
        <a:xfrm>
          <a:off x="0" y="0"/>
          <a:ext cx="0" cy="0"/>
          <a:chOff x="0" y="0"/>
          <a:chExt cx="0" cy="0"/>
        </a:xfrm>
      </p:grpSpPr>
      <p:sp>
        <p:nvSpPr>
          <p:cNvPr id="9131" name="Google Shape;9131;p29"/>
          <p:cNvSpPr/>
          <p:nvPr/>
        </p:nvSpPr>
        <p:spPr>
          <a:xfrm rot="307644">
            <a:off x="8161481" y="-67674"/>
            <a:ext cx="673446" cy="624411"/>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2" name="Google Shape;9132;p29"/>
          <p:cNvGrpSpPr/>
          <p:nvPr/>
        </p:nvGrpSpPr>
        <p:grpSpPr>
          <a:xfrm rot="2054309">
            <a:off x="6675459" y="-53450"/>
            <a:ext cx="3707677" cy="289965"/>
            <a:chOff x="-426800" y="10219250"/>
            <a:chExt cx="3594216" cy="281069"/>
          </a:xfrm>
        </p:grpSpPr>
        <p:sp>
          <p:nvSpPr>
            <p:cNvPr id="9133" name="Google Shape;9133;p29"/>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9"/>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4690FAC-2260-3DE9-DB51-AFF82EC0CF86}"/>
              </a:ext>
            </a:extLst>
          </p:cNvPr>
          <p:cNvSpPr/>
          <p:nvPr/>
        </p:nvSpPr>
        <p:spPr>
          <a:xfrm>
            <a:off x="557905" y="564251"/>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03552BC-E418-B9CD-1F23-0CAFD6BD04DE}"/>
                  </a:ext>
                </a:extLst>
              </p:cNvPr>
              <p:cNvSpPr/>
              <p:nvPr/>
            </p:nvSpPr>
            <p:spPr>
              <a:xfrm>
                <a:off x="1279056" y="462191"/>
                <a:ext cx="6756234" cy="496867"/>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Viết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14:m>
                  <m:oMath xmlns:m="http://schemas.openxmlformats.org/officeDocument/2006/math">
                    <m:r>
                      <a:rPr lang="en-US" sz="2000" b="0" i="1" kern="1200" smtClean="0">
                        <a:latin typeface="Cambria Math" panose="02040503050406030204" pitchFamily="18" charset="0"/>
                        <a:ea typeface="Times New Roman" panose="02020603050405020304" pitchFamily="18" charset="0"/>
                        <a:cs typeface="+mn-cs"/>
                      </a:rPr>
                      <m:t>3</m:t>
                    </m:r>
                    <m:sSup>
                      <m:sSupPr>
                        <m:ctrlPr>
                          <a:rPr lang="en-US" sz="2000" b="0" i="1" kern="1200" smtClean="0">
                            <a:latin typeface="Cambria Math" panose="02040503050406030204" pitchFamily="18" charset="0"/>
                            <a:ea typeface="Times New Roman" panose="02020603050405020304" pitchFamily="18" charset="0"/>
                            <a:cs typeface="+mn-cs"/>
                          </a:rPr>
                        </m:ctrlPr>
                      </m:sSupPr>
                      <m:e>
                        <m:r>
                          <a:rPr lang="en-US" sz="2000" b="0" i="1" kern="1200" smtClean="0">
                            <a:latin typeface="Cambria Math" panose="02040503050406030204" pitchFamily="18" charset="0"/>
                            <a:ea typeface="Times New Roman" panose="02020603050405020304" pitchFamily="18" charset="0"/>
                            <a:cs typeface="+mn-cs"/>
                          </a:rPr>
                          <m:t>𝑥</m:t>
                        </m:r>
                      </m:e>
                      <m:sup>
                        <m:r>
                          <a:rPr lang="en-US" sz="2000" b="0" i="1" kern="1200" smtClean="0">
                            <a:latin typeface="Cambria Math" panose="02040503050406030204" pitchFamily="18" charset="0"/>
                            <a:ea typeface="Times New Roman" panose="02020603050405020304" pitchFamily="18" charset="0"/>
                            <a:cs typeface="+mn-cs"/>
                          </a:rPr>
                          <m:t>2</m:t>
                        </m:r>
                      </m:sup>
                    </m:sSup>
                    <m:r>
                      <a:rPr lang="en-US" sz="2000" b="0" i="1" kern="1200" smtClean="0">
                        <a:latin typeface="Cambria Math" panose="02040503050406030204" pitchFamily="18" charset="0"/>
                        <a:ea typeface="Times New Roman" panose="02020603050405020304" pitchFamily="18" charset="0"/>
                        <a:cs typeface="+mn-cs"/>
                      </a:rPr>
                      <m:t>−5</m:t>
                    </m:r>
                    <m:r>
                      <a:rPr lang="en-US" sz="2000" b="0" i="1" kern="1200" smtClean="0">
                        <a:latin typeface="Cambria Math" panose="02040503050406030204" pitchFamily="18" charset="0"/>
                        <a:ea typeface="Times New Roman" panose="02020603050405020304" pitchFamily="18" charset="0"/>
                        <a:cs typeface="+mn-cs"/>
                      </a:rPr>
                      <m:t>𝑥</m:t>
                    </m:r>
                  </m:oMath>
                </a14:m>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thành</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tích</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của</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hai</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đa</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thức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bậc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nhất</a:t>
                </a:r>
                <a:endParaRPr lang="en-US" sz="2000" kern="1200" dirty="0">
                  <a:solidFill>
                    <a:prstClr val="black"/>
                  </a:solidFill>
                  <a:latin typeface="+mj-lt"/>
                  <a:ea typeface="Times New Roman" panose="02020603050405020304" pitchFamily="18" charset="0"/>
                  <a:cs typeface="+mn-cs"/>
                </a:endParaRPr>
              </a:p>
            </p:txBody>
          </p:sp>
        </mc:Choice>
        <mc:Fallback xmlns="">
          <p:sp>
            <p:nvSpPr>
              <p:cNvPr id="9" name="Rectangle 8">
                <a:extLst>
                  <a:ext uri="{FF2B5EF4-FFF2-40B4-BE49-F238E27FC236}">
                    <a16:creationId xmlns:a16="http://schemas.microsoft.com/office/drawing/2014/main" id="{803552BC-E418-B9CD-1F23-0CAFD6BD04DE}"/>
                  </a:ext>
                </a:extLst>
              </p:cNvPr>
              <p:cNvSpPr>
                <a:spLocks noRot="1" noChangeAspect="1" noMove="1" noResize="1" noEditPoints="1" noAdjustHandles="1" noChangeArrowheads="1" noChangeShapeType="1" noTextEdit="1"/>
              </p:cNvSpPr>
              <p:nvPr/>
            </p:nvSpPr>
            <p:spPr>
              <a:xfrm>
                <a:off x="1279056" y="462191"/>
                <a:ext cx="6756234" cy="496867"/>
              </a:xfrm>
              <a:prstGeom prst="rect">
                <a:avLst/>
              </a:prstGeom>
              <a:blipFill>
                <a:blip r:embed="rId3"/>
                <a:stretch>
                  <a:fillRect l="-542" b="-22222"/>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6670EB9C-3B6F-ADA1-D700-8DDA22733C81}"/>
              </a:ext>
            </a:extLst>
          </p:cNvPr>
          <p:cNvGrpSpPr/>
          <p:nvPr/>
        </p:nvGrpSpPr>
        <p:grpSpPr>
          <a:xfrm>
            <a:off x="138804" y="1187069"/>
            <a:ext cx="1292257" cy="537264"/>
            <a:chOff x="8441668" y="4587774"/>
            <a:chExt cx="1263473" cy="823613"/>
          </a:xfrm>
        </p:grpSpPr>
        <p:pic>
          <p:nvPicPr>
            <p:cNvPr id="11" name="Picture 10">
              <a:extLst>
                <a:ext uri="{FF2B5EF4-FFF2-40B4-BE49-F238E27FC236}">
                  <a16:creationId xmlns:a16="http://schemas.microsoft.com/office/drawing/2014/main" id="{1F4533EB-019C-70F6-0AAA-2B22277A1158}"/>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id="{8F19A78B-85CA-0C6E-BAE2-399A82AA376B}"/>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2B6EB4F-3E90-E918-D4DF-B66FA9630049}"/>
                  </a:ext>
                </a:extLst>
              </p:cNvPr>
              <p:cNvSpPr txBox="1"/>
              <p:nvPr/>
            </p:nvSpPr>
            <p:spPr>
              <a:xfrm>
                <a:off x="1352289" y="1380312"/>
                <a:ext cx="7268591" cy="1205330"/>
              </a:xfrm>
              <a:prstGeom prst="rect">
                <a:avLst/>
              </a:prstGeom>
              <a:noFill/>
            </p:spPr>
            <p:txBody>
              <a:bodyPr wrap="square">
                <a:spAutoFit/>
              </a:bodyPr>
              <a:lstStyle/>
              <a:p>
                <a:pPr>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effectLst/>
                    <a:latin typeface="+mj-lt"/>
                    <a:ea typeface="Calibri" panose="020F0502020204030204" pitchFamily="34" charset="0"/>
                    <a:cs typeface="Times New Roman" panose="02020603050405020304" pitchFamily="18" charset="0"/>
                  </a:rPr>
                  <a:t>thành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bậc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nhất</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như</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sau</a:t>
                </a:r>
                <a:r>
                  <a:rPr lang="en-US" sz="2000" kern="100" dirty="0">
                    <a:effectLst/>
                    <a:latin typeface="+mj-lt"/>
                    <a:ea typeface="Calibri" panose="020F0502020204030204" pitchFamily="34" charset="0"/>
                    <a:cs typeface="Times New Roman" panose="02020603050405020304" pitchFamily="18" charset="0"/>
                  </a:rPr>
                  <a:t>:</a:t>
                </a: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nl-NL"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effectLst/>
                          <a:latin typeface="Cambria Math" panose="02040503050406030204" pitchFamily="18" charset="0"/>
                          <a:ea typeface="Calibri" panose="020F0502020204030204" pitchFamily="34" charset="0"/>
                          <a:cs typeface="Times New Roman" panose="02020603050405020304" pitchFamily="18" charset="0"/>
                        </a:rPr>
                        <m:t> – 5)</m:t>
                      </m:r>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2B6EB4F-3E90-E918-D4DF-B66FA9630049}"/>
                  </a:ext>
                </a:extLst>
              </p:cNvPr>
              <p:cNvSpPr txBox="1">
                <a:spLocks noRot="1" noChangeAspect="1" noMove="1" noResize="1" noEditPoints="1" noAdjustHandles="1" noChangeArrowheads="1" noChangeShapeType="1" noTextEdit="1"/>
              </p:cNvSpPr>
              <p:nvPr/>
            </p:nvSpPr>
            <p:spPr>
              <a:xfrm>
                <a:off x="1352289" y="1380312"/>
                <a:ext cx="7268591" cy="1205330"/>
              </a:xfrm>
              <a:prstGeom prst="rect">
                <a:avLst/>
              </a:prstGeom>
              <a:blipFill>
                <a:blip r:embed="rId5"/>
                <a:stretch>
                  <a:fillRect l="-923"/>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B24B6AA-FC60-59EE-5996-1F21AE2111D3}"/>
              </a:ext>
            </a:extLst>
          </p:cNvPr>
          <p:cNvPicPr>
            <a:picLocks noChangeAspect="1"/>
          </p:cNvPicPr>
          <p:nvPr/>
        </p:nvPicPr>
        <p:blipFill>
          <a:blip r:embed="rId6"/>
          <a:stretch>
            <a:fillRect/>
          </a:stretch>
        </p:blipFill>
        <p:spPr>
          <a:xfrm>
            <a:off x="6789421" y="3523297"/>
            <a:ext cx="2880360" cy="1620203"/>
          </a:xfrm>
          <a:prstGeom prst="rect">
            <a:avLst/>
          </a:prstGeom>
        </p:spPr>
      </p:pic>
      <mc:AlternateContent xmlns:mc="http://schemas.openxmlformats.org/markup-compatibility/2006" xmlns:a14="http://schemas.microsoft.com/office/drawing/2010/main">
        <mc:Choice Requires="a14">
          <p:sp>
            <p:nvSpPr>
              <p:cNvPr id="17" name="Thought Bubble: Cloud 16">
                <a:extLst>
                  <a:ext uri="{FF2B5EF4-FFF2-40B4-BE49-F238E27FC236}">
                    <a16:creationId xmlns:a16="http://schemas.microsoft.com/office/drawing/2014/main" id="{D6E419D8-18D9-A752-4499-D337695DB2EA}"/>
                  </a:ext>
                </a:extLst>
              </p:cNvPr>
              <p:cNvSpPr/>
              <p:nvPr/>
            </p:nvSpPr>
            <p:spPr>
              <a:xfrm>
                <a:off x="641611" y="2571592"/>
                <a:ext cx="7150100" cy="1908968"/>
              </a:xfrm>
              <a:prstGeom prst="cloudCallout">
                <a:avLst>
                  <a:gd name="adj1" fmla="val 47707"/>
                  <a:gd name="adj2" fmla="val 40161"/>
                </a:avLst>
              </a:prstGeom>
              <a:solidFill>
                <a:schemeClr val="accent6"/>
              </a:solidFill>
              <a:ln>
                <a:solidFill>
                  <a:srgbClr val="00B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200000"/>
                  </a:lnSpc>
                </a:pPr>
                <a:r>
                  <a:rPr lang="en-US" sz="1800" dirty="0">
                    <a:solidFill>
                      <a:srgbClr val="000000"/>
                    </a:solidFill>
                    <a:latin typeface="+mj-lt"/>
                  </a:rPr>
                  <a:t>Khi ta </a:t>
                </a:r>
                <a:r>
                  <a:rPr lang="en-US" sz="1800" dirty="0" err="1">
                    <a:solidFill>
                      <a:srgbClr val="000000"/>
                    </a:solidFill>
                    <a:latin typeface="+mj-lt"/>
                  </a:rPr>
                  <a:t>biến</a:t>
                </a:r>
                <a:r>
                  <a:rPr lang="en-US" sz="1800" dirty="0">
                    <a:solidFill>
                      <a:srgbClr val="000000"/>
                    </a:solidFill>
                    <a:latin typeface="+mj-lt"/>
                  </a:rPr>
                  <a:t> </a:t>
                </a:r>
                <a:r>
                  <a:rPr lang="en-US" sz="1800" dirty="0" err="1">
                    <a:solidFill>
                      <a:srgbClr val="000000"/>
                    </a:solidFill>
                    <a:latin typeface="+mj-lt"/>
                  </a:rPr>
                  <a:t>đổi</a:t>
                </a:r>
                <a:r>
                  <a:rPr lang="en-US" sz="1800" dirty="0">
                    <a:solidFill>
                      <a:srgbClr val="000000"/>
                    </a:solidFill>
                    <a:latin typeface="+mj-lt"/>
                  </a:rPr>
                  <a:t> </a:t>
                </a:r>
                <a:r>
                  <a:rPr lang="en-US" sz="1800" dirty="0" err="1">
                    <a:solidFill>
                      <a:srgbClr val="000000"/>
                    </a:solidFill>
                    <a:latin typeface="+mj-lt"/>
                  </a:rPr>
                  <a:t>đa</a:t>
                </a:r>
                <a:r>
                  <a:rPr lang="en-US" sz="1800" dirty="0">
                    <a:solidFill>
                      <a:srgbClr val="000000"/>
                    </a:solidFill>
                    <a:latin typeface="+mj-lt"/>
                  </a:rPr>
                  <a:t> </a:t>
                </a:r>
                <a:r>
                  <a:rPr lang="en-US" sz="1800" dirty="0" err="1">
                    <a:solidFill>
                      <a:srgbClr val="000000"/>
                    </a:solidFill>
                    <a:latin typeface="+mj-lt"/>
                  </a:rPr>
                  <a:t>thức</a:t>
                </a:r>
                <a:r>
                  <a:rPr lang="en-US" sz="1800" dirty="0">
                    <a:solidFill>
                      <a:srgbClr val="000000"/>
                    </a:solidFill>
                    <a:latin typeface="+mj-lt"/>
                  </a:rPr>
                  <a:t> </a:t>
                </a:r>
                <a14:m>
                  <m:oMath xmlns:m="http://schemas.openxmlformats.org/officeDocument/2006/math">
                    <m:r>
                      <a:rPr lang="en-US" sz="1800" b="0" i="1" smtClean="0">
                        <a:solidFill>
                          <a:srgbClr val="000000"/>
                        </a:solidFill>
                        <a:latin typeface="Cambria Math" panose="02040503050406030204" pitchFamily="18" charset="0"/>
                      </a:rPr>
                      <m:t>3</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𝑥</m:t>
                        </m:r>
                      </m:e>
                      <m:sup>
                        <m:r>
                          <a:rPr lang="en-US" sz="1800" b="0" i="1" smtClean="0">
                            <a:solidFill>
                              <a:srgbClr val="000000"/>
                            </a:solidFill>
                            <a:latin typeface="Cambria Math" panose="02040503050406030204" pitchFamily="18" charset="0"/>
                          </a:rPr>
                          <m:t>2</m:t>
                        </m:r>
                      </m:sup>
                    </m:sSup>
                    <m:r>
                      <a:rPr lang="en-US" sz="1800" b="0" i="1" smtClean="0">
                        <a:solidFill>
                          <a:srgbClr val="000000"/>
                        </a:solidFill>
                        <a:latin typeface="Cambria Math" panose="02040503050406030204" pitchFamily="18" charset="0"/>
                      </a:rPr>
                      <m:t>−5</m:t>
                    </m:r>
                    <m:r>
                      <a:rPr lang="en-US" sz="1800" b="0" i="1" smtClean="0">
                        <a:solidFill>
                          <a:srgbClr val="000000"/>
                        </a:solidFill>
                        <a:latin typeface="Cambria Math" panose="02040503050406030204" pitchFamily="18" charset="0"/>
                      </a:rPr>
                      <m:t>𝑥</m:t>
                    </m:r>
                  </m:oMath>
                </a14:m>
                <a:r>
                  <a:rPr lang="en-US" sz="1800" dirty="0">
                    <a:solidFill>
                      <a:srgbClr val="000000"/>
                    </a:solidFill>
                    <a:latin typeface="+mj-lt"/>
                  </a:rPr>
                  <a:t> </a:t>
                </a:r>
                <a:r>
                  <a:rPr lang="en-US" sz="1800" dirty="0" err="1">
                    <a:solidFill>
                      <a:srgbClr val="000000"/>
                    </a:solidFill>
                    <a:latin typeface="+mj-lt"/>
                  </a:rPr>
                  <a:t>thành</a:t>
                </a:r>
                <a:r>
                  <a:rPr lang="en-US" sz="1800" dirty="0">
                    <a:solidFill>
                      <a:srgbClr val="000000"/>
                    </a:solidFill>
                    <a:latin typeface="+mj-lt"/>
                  </a:rPr>
                  <a:t> </a:t>
                </a:r>
                <a:r>
                  <a:rPr lang="en-US" sz="1800" dirty="0" err="1">
                    <a:solidFill>
                      <a:srgbClr val="000000"/>
                    </a:solidFill>
                    <a:latin typeface="+mj-lt"/>
                  </a:rPr>
                  <a:t>tích</a:t>
                </a:r>
                <a:r>
                  <a:rPr lang="en-US" sz="1800" dirty="0">
                    <a:solidFill>
                      <a:srgbClr val="000000"/>
                    </a:solidFill>
                    <a:latin typeface="+mj-lt"/>
                  </a:rPr>
                  <a:t> </a:t>
                </a:r>
                <a14:m>
                  <m:oMath xmlns:m="http://schemas.openxmlformats.org/officeDocument/2006/math">
                    <m:r>
                      <a:rPr lang="en-US" sz="1800" b="0" i="1" smtClean="0">
                        <a:solidFill>
                          <a:srgbClr val="000000"/>
                        </a:solidFill>
                        <a:latin typeface="Cambria Math" panose="02040503050406030204" pitchFamily="18" charset="0"/>
                      </a:rPr>
                      <m:t>𝑥</m:t>
                    </m:r>
                    <m:r>
                      <a:rPr lang="en-US" sz="1800" b="0" i="1" smtClean="0">
                        <a:solidFill>
                          <a:srgbClr val="000000"/>
                        </a:solidFill>
                        <a:latin typeface="Cambria Math" panose="02040503050406030204" pitchFamily="18" charset="0"/>
                      </a:rPr>
                      <m:t>(3</m:t>
                    </m:r>
                    <m:r>
                      <a:rPr lang="en-US" sz="1800" b="0" i="1" smtClean="0">
                        <a:solidFill>
                          <a:srgbClr val="000000"/>
                        </a:solidFill>
                        <a:latin typeface="Cambria Math" panose="02040503050406030204" pitchFamily="18" charset="0"/>
                      </a:rPr>
                      <m:t>𝑥</m:t>
                    </m:r>
                    <m:r>
                      <a:rPr lang="en-US" sz="1800" b="0" i="1" smtClean="0">
                        <a:solidFill>
                          <a:srgbClr val="000000"/>
                        </a:solidFill>
                        <a:latin typeface="Cambria Math" panose="02040503050406030204" pitchFamily="18" charset="0"/>
                      </a:rPr>
                      <m:t>−5)</m:t>
                    </m:r>
                  </m:oMath>
                </a14:m>
                <a:r>
                  <a:rPr lang="en-US" sz="1800" dirty="0">
                    <a:solidFill>
                      <a:srgbClr val="000000"/>
                    </a:solidFill>
                    <a:latin typeface="+mj-lt"/>
                  </a:rPr>
                  <a:t> </a:t>
                </a:r>
                <a:r>
                  <a:rPr lang="en-US" sz="1800" dirty="0" err="1">
                    <a:solidFill>
                      <a:srgbClr val="000000"/>
                    </a:solidFill>
                    <a:latin typeface="+mj-lt"/>
                  </a:rPr>
                  <a:t>thì</a:t>
                </a:r>
                <a:r>
                  <a:rPr lang="en-US" sz="1800" dirty="0">
                    <a:solidFill>
                      <a:srgbClr val="000000"/>
                    </a:solidFill>
                    <a:latin typeface="+mj-lt"/>
                  </a:rPr>
                  <a:t> ta </a:t>
                </a:r>
                <a:r>
                  <a:rPr lang="en-US" sz="1800" dirty="0" err="1">
                    <a:solidFill>
                      <a:srgbClr val="000000"/>
                    </a:solidFill>
                    <a:latin typeface="+mj-lt"/>
                  </a:rPr>
                  <a:t>đã</a:t>
                </a:r>
                <a:r>
                  <a:rPr lang="en-US" sz="1800" dirty="0">
                    <a:solidFill>
                      <a:srgbClr val="000000"/>
                    </a:solidFill>
                    <a:latin typeface="+mj-lt"/>
                  </a:rPr>
                  <a:t> </a:t>
                </a:r>
                <a:r>
                  <a:rPr lang="en-US" sz="1800" dirty="0" err="1">
                    <a:solidFill>
                      <a:srgbClr val="000000"/>
                    </a:solidFill>
                    <a:latin typeface="+mj-lt"/>
                  </a:rPr>
                  <a:t>phân</a:t>
                </a:r>
                <a:r>
                  <a:rPr lang="en-US" sz="1800" dirty="0">
                    <a:solidFill>
                      <a:srgbClr val="000000"/>
                    </a:solidFill>
                    <a:latin typeface="+mj-lt"/>
                  </a:rPr>
                  <a:t> </a:t>
                </a:r>
                <a:r>
                  <a:rPr lang="en-US" sz="1800" dirty="0" err="1">
                    <a:solidFill>
                      <a:srgbClr val="000000"/>
                    </a:solidFill>
                    <a:latin typeface="+mj-lt"/>
                  </a:rPr>
                  <a:t>tích</a:t>
                </a:r>
                <a:r>
                  <a:rPr lang="en-US" sz="1800" dirty="0">
                    <a:solidFill>
                      <a:srgbClr val="000000"/>
                    </a:solidFill>
                    <a:latin typeface="+mj-lt"/>
                  </a:rPr>
                  <a:t> </a:t>
                </a:r>
                <a:r>
                  <a:rPr lang="en-US" sz="1800" dirty="0" err="1">
                    <a:solidFill>
                      <a:srgbClr val="000000"/>
                    </a:solidFill>
                    <a:latin typeface="+mj-lt"/>
                  </a:rPr>
                  <a:t>đa</a:t>
                </a:r>
                <a:r>
                  <a:rPr lang="en-US" sz="1800" dirty="0">
                    <a:solidFill>
                      <a:srgbClr val="000000"/>
                    </a:solidFill>
                    <a:latin typeface="+mj-lt"/>
                  </a:rPr>
                  <a:t> </a:t>
                </a:r>
                <a:r>
                  <a:rPr lang="en-US" sz="1800" dirty="0" err="1">
                    <a:solidFill>
                      <a:srgbClr val="000000"/>
                    </a:solidFill>
                    <a:latin typeface="+mj-lt"/>
                  </a:rPr>
                  <a:t>thức</a:t>
                </a:r>
                <a:r>
                  <a:rPr lang="en-US" sz="1800" dirty="0">
                    <a:solidFill>
                      <a:srgbClr val="000000"/>
                    </a:solidFill>
                    <a:latin typeface="+mj-lt"/>
                  </a:rPr>
                  <a:t> </a:t>
                </a:r>
              </a:p>
              <a:p>
                <a:pPr algn="ctr">
                  <a:lnSpc>
                    <a:spcPct val="200000"/>
                  </a:lnSpc>
                </a:pPr>
                <a14:m>
                  <m:oMath xmlns:m="http://schemas.openxmlformats.org/officeDocument/2006/math">
                    <m:r>
                      <a:rPr lang="en-US" sz="1800" b="0" i="1" smtClean="0">
                        <a:solidFill>
                          <a:srgbClr val="000000"/>
                        </a:solidFill>
                        <a:latin typeface="Cambria Math" panose="02040503050406030204" pitchFamily="18" charset="0"/>
                      </a:rPr>
                      <m:t>3</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𝑥</m:t>
                        </m:r>
                      </m:e>
                      <m:sup>
                        <m:r>
                          <a:rPr lang="en-US" sz="1800" b="0" i="1" smtClean="0">
                            <a:solidFill>
                              <a:srgbClr val="000000"/>
                            </a:solidFill>
                            <a:latin typeface="Cambria Math" panose="02040503050406030204" pitchFamily="18" charset="0"/>
                          </a:rPr>
                          <m:t>2</m:t>
                        </m:r>
                      </m:sup>
                    </m:sSup>
                    <m:r>
                      <a:rPr lang="en-US" sz="1800" b="0" i="1" smtClean="0">
                        <a:solidFill>
                          <a:srgbClr val="000000"/>
                        </a:solidFill>
                        <a:latin typeface="Cambria Math" panose="02040503050406030204" pitchFamily="18" charset="0"/>
                      </a:rPr>
                      <m:t>−5</m:t>
                    </m:r>
                    <m:r>
                      <a:rPr lang="en-US" sz="1800" b="0" i="1" smtClean="0">
                        <a:solidFill>
                          <a:srgbClr val="000000"/>
                        </a:solidFill>
                        <a:latin typeface="Cambria Math" panose="02040503050406030204" pitchFamily="18" charset="0"/>
                      </a:rPr>
                      <m:t>𝑥</m:t>
                    </m:r>
                  </m:oMath>
                </a14:m>
                <a:r>
                  <a:rPr lang="en-US" sz="1800" dirty="0">
                    <a:solidFill>
                      <a:srgbClr val="000000"/>
                    </a:solidFill>
                    <a:latin typeface="+mj-lt"/>
                  </a:rPr>
                  <a:t> </a:t>
                </a:r>
                <a:r>
                  <a:rPr lang="en-US" sz="1800" dirty="0" err="1">
                    <a:solidFill>
                      <a:srgbClr val="000000"/>
                    </a:solidFill>
                    <a:latin typeface="+mj-lt"/>
                  </a:rPr>
                  <a:t>thành</a:t>
                </a:r>
                <a:r>
                  <a:rPr lang="en-US" sz="1800" dirty="0">
                    <a:solidFill>
                      <a:srgbClr val="000000"/>
                    </a:solidFill>
                    <a:latin typeface="+mj-lt"/>
                  </a:rPr>
                  <a:t> </a:t>
                </a:r>
                <a:r>
                  <a:rPr lang="en-US" sz="1800" dirty="0" err="1">
                    <a:solidFill>
                      <a:srgbClr val="000000"/>
                    </a:solidFill>
                    <a:latin typeface="+mj-lt"/>
                  </a:rPr>
                  <a:t>nhân</a:t>
                </a:r>
                <a:r>
                  <a:rPr lang="en-US" sz="1800" dirty="0">
                    <a:solidFill>
                      <a:srgbClr val="000000"/>
                    </a:solidFill>
                    <a:latin typeface="+mj-lt"/>
                  </a:rPr>
                  <a:t> </a:t>
                </a:r>
                <a:r>
                  <a:rPr lang="en-US" sz="1800" dirty="0" err="1">
                    <a:solidFill>
                      <a:srgbClr val="000000"/>
                    </a:solidFill>
                    <a:latin typeface="+mj-lt"/>
                  </a:rPr>
                  <a:t>tử</a:t>
                </a:r>
                <a:endParaRPr lang="en-US" sz="1800" dirty="0">
                  <a:solidFill>
                    <a:srgbClr val="000000"/>
                  </a:solidFill>
                  <a:latin typeface="+mj-lt"/>
                </a:endParaRPr>
              </a:p>
            </p:txBody>
          </p:sp>
        </mc:Choice>
        <mc:Fallback xmlns="">
          <p:sp>
            <p:nvSpPr>
              <p:cNvPr id="17" name="Thought Bubble: Cloud 16">
                <a:extLst>
                  <a:ext uri="{FF2B5EF4-FFF2-40B4-BE49-F238E27FC236}">
                    <a16:creationId xmlns:a16="http://schemas.microsoft.com/office/drawing/2014/main" id="{D6E419D8-18D9-A752-4499-D337695DB2EA}"/>
                  </a:ext>
                </a:extLst>
              </p:cNvPr>
              <p:cNvSpPr>
                <a:spLocks noRot="1" noChangeAspect="1" noMove="1" noResize="1" noEditPoints="1" noAdjustHandles="1" noChangeArrowheads="1" noChangeShapeType="1" noTextEdit="1"/>
              </p:cNvSpPr>
              <p:nvPr/>
            </p:nvSpPr>
            <p:spPr>
              <a:xfrm>
                <a:off x="641611" y="2571592"/>
                <a:ext cx="7150100" cy="1908968"/>
              </a:xfrm>
              <a:prstGeom prst="cloudCallout">
                <a:avLst>
                  <a:gd name="adj1" fmla="val 47707"/>
                  <a:gd name="adj2" fmla="val 40161"/>
                </a:avLst>
              </a:prstGeom>
              <a:blipFill>
                <a:blip r:embed="rId7"/>
                <a:stretch>
                  <a:fillRect/>
                </a:stretch>
              </a:blipFill>
              <a:ln>
                <a:solidFill>
                  <a:srgbClr val="00B050"/>
                </a:solidFill>
              </a:ln>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39"/>
        <p:cNvGrpSpPr/>
        <p:nvPr/>
      </p:nvGrpSpPr>
      <p:grpSpPr>
        <a:xfrm>
          <a:off x="0" y="0"/>
          <a:ext cx="0" cy="0"/>
          <a:chOff x="0" y="0"/>
          <a:chExt cx="0" cy="0"/>
        </a:xfrm>
      </p:grpSpPr>
      <p:grpSp>
        <p:nvGrpSpPr>
          <p:cNvPr id="9142" name="Google Shape;9142;p30"/>
          <p:cNvGrpSpPr/>
          <p:nvPr/>
        </p:nvGrpSpPr>
        <p:grpSpPr>
          <a:xfrm>
            <a:off x="-657328" y="3388800"/>
            <a:ext cx="2338792" cy="1456392"/>
            <a:chOff x="-657328" y="5522400"/>
            <a:chExt cx="2338792" cy="1456392"/>
          </a:xfrm>
        </p:grpSpPr>
        <p:sp>
          <p:nvSpPr>
            <p:cNvPr id="9143" name="Google Shape;9143;p30"/>
            <p:cNvSpPr/>
            <p:nvPr/>
          </p:nvSpPr>
          <p:spPr>
            <a:xfrm rot="1470405">
              <a:off x="-649729" y="5979934"/>
              <a:ext cx="2323593" cy="54132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4" name="Google Shape;9144;p30"/>
            <p:cNvGrpSpPr/>
            <p:nvPr/>
          </p:nvGrpSpPr>
          <p:grpSpPr>
            <a:xfrm>
              <a:off x="-560870" y="5610563"/>
              <a:ext cx="2145890" cy="1280071"/>
              <a:chOff x="-1274120" y="7009763"/>
              <a:chExt cx="2145890" cy="1280071"/>
            </a:xfrm>
          </p:grpSpPr>
          <p:sp>
            <p:nvSpPr>
              <p:cNvPr id="9145" name="Google Shape;9145;p30"/>
              <p:cNvSpPr/>
              <p:nvPr/>
            </p:nvSpPr>
            <p:spPr>
              <a:xfrm rot="1470405">
                <a:off x="133197" y="7916399"/>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30"/>
              <p:cNvSpPr/>
              <p:nvPr/>
            </p:nvSpPr>
            <p:spPr>
              <a:xfrm rot="1470405">
                <a:off x="99625" y="7782042"/>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30"/>
              <p:cNvSpPr/>
              <p:nvPr/>
            </p:nvSpPr>
            <p:spPr>
              <a:xfrm rot="1470405">
                <a:off x="223031" y="7719321"/>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30"/>
              <p:cNvSpPr/>
              <p:nvPr/>
            </p:nvSpPr>
            <p:spPr>
              <a:xfrm rot="1470405">
                <a:off x="166797" y="8050703"/>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30"/>
              <p:cNvSpPr/>
              <p:nvPr/>
            </p:nvSpPr>
            <p:spPr>
              <a:xfrm rot="1470405">
                <a:off x="346445" y="7656586"/>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30"/>
              <p:cNvSpPr/>
              <p:nvPr/>
            </p:nvSpPr>
            <p:spPr>
              <a:xfrm rot="1470405">
                <a:off x="256639" y="7853627"/>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30"/>
              <p:cNvSpPr/>
              <p:nvPr/>
            </p:nvSpPr>
            <p:spPr>
              <a:xfrm rot="1470405">
                <a:off x="9783" y="7979119"/>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30"/>
              <p:cNvSpPr/>
              <p:nvPr/>
            </p:nvSpPr>
            <p:spPr>
              <a:xfrm rot="1470405">
                <a:off x="-23816" y="7844815"/>
                <a:ext cx="17335" cy="21714"/>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30"/>
              <p:cNvSpPr/>
              <p:nvPr/>
            </p:nvSpPr>
            <p:spPr>
              <a:xfrm rot="1470405">
                <a:off x="189431" y="7585002"/>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30"/>
              <p:cNvSpPr/>
              <p:nvPr/>
            </p:nvSpPr>
            <p:spPr>
              <a:xfrm rot="1470405">
                <a:off x="-147232" y="7907541"/>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30"/>
              <p:cNvSpPr/>
              <p:nvPr/>
            </p:nvSpPr>
            <p:spPr>
              <a:xfrm rot="1470405">
                <a:off x="-91031" y="7576152"/>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30"/>
              <p:cNvSpPr/>
              <p:nvPr/>
            </p:nvSpPr>
            <p:spPr>
              <a:xfrm rot="1470405">
                <a:off x="32416" y="7513424"/>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30"/>
              <p:cNvSpPr/>
              <p:nvPr/>
            </p:nvSpPr>
            <p:spPr>
              <a:xfrm rot="1470405">
                <a:off x="290181" y="7987962"/>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30"/>
              <p:cNvSpPr/>
              <p:nvPr/>
            </p:nvSpPr>
            <p:spPr>
              <a:xfrm rot="1470405">
                <a:off x="-180864" y="7773230"/>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30"/>
              <p:cNvSpPr/>
              <p:nvPr/>
            </p:nvSpPr>
            <p:spPr>
              <a:xfrm rot="1470405">
                <a:off x="-57390" y="7710465"/>
                <a:ext cx="17300" cy="21758"/>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30"/>
              <p:cNvSpPr/>
              <p:nvPr/>
            </p:nvSpPr>
            <p:spPr>
              <a:xfrm rot="1470405">
                <a:off x="66017" y="7647736"/>
                <a:ext cx="17335" cy="21714"/>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30"/>
              <p:cNvSpPr/>
              <p:nvPr/>
            </p:nvSpPr>
            <p:spPr>
              <a:xfrm rot="1470405">
                <a:off x="694044" y="7934038"/>
                <a:ext cx="17370" cy="21714"/>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30"/>
              <p:cNvSpPr/>
              <p:nvPr/>
            </p:nvSpPr>
            <p:spPr>
              <a:xfrm rot="1470405">
                <a:off x="817491" y="7871310"/>
                <a:ext cx="17300" cy="21801"/>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30"/>
              <p:cNvSpPr/>
              <p:nvPr/>
            </p:nvSpPr>
            <p:spPr>
              <a:xfrm rot="1470405">
                <a:off x="637843" y="8265427"/>
                <a:ext cx="17300" cy="21801"/>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30"/>
              <p:cNvSpPr/>
              <p:nvPr/>
            </p:nvSpPr>
            <p:spPr>
              <a:xfrm rot="1470405">
                <a:off x="604211" y="8131116"/>
                <a:ext cx="17370" cy="21714"/>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30"/>
              <p:cNvSpPr/>
              <p:nvPr/>
            </p:nvSpPr>
            <p:spPr>
              <a:xfrm rot="1470405">
                <a:off x="851111" y="8005536"/>
                <a:ext cx="16918" cy="21714"/>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30"/>
              <p:cNvSpPr/>
              <p:nvPr/>
            </p:nvSpPr>
            <p:spPr>
              <a:xfrm rot="1470405">
                <a:off x="727685" y="8068351"/>
                <a:ext cx="17300" cy="21758"/>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30"/>
              <p:cNvSpPr/>
              <p:nvPr/>
            </p:nvSpPr>
            <p:spPr>
              <a:xfrm rot="1470405">
                <a:off x="380014" y="7790883"/>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30"/>
              <p:cNvSpPr/>
              <p:nvPr/>
            </p:nvSpPr>
            <p:spPr>
              <a:xfrm rot="1470405">
                <a:off x="761257" y="8202708"/>
                <a:ext cx="17370" cy="21714"/>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30"/>
              <p:cNvSpPr/>
              <p:nvPr/>
            </p:nvSpPr>
            <p:spPr>
              <a:xfrm rot="1470405">
                <a:off x="570637" y="7996767"/>
                <a:ext cx="17335" cy="21758"/>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30"/>
              <p:cNvSpPr/>
              <p:nvPr/>
            </p:nvSpPr>
            <p:spPr>
              <a:xfrm rot="1470405">
                <a:off x="480795" y="8193843"/>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30"/>
              <p:cNvSpPr/>
              <p:nvPr/>
            </p:nvSpPr>
            <p:spPr>
              <a:xfrm rot="1470405">
                <a:off x="413622" y="7925189"/>
                <a:ext cx="17335" cy="21758"/>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30"/>
              <p:cNvSpPr/>
              <p:nvPr/>
            </p:nvSpPr>
            <p:spPr>
              <a:xfrm rot="1470405">
                <a:off x="503428" y="7728149"/>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30"/>
              <p:cNvSpPr/>
              <p:nvPr/>
            </p:nvSpPr>
            <p:spPr>
              <a:xfrm rot="1470405">
                <a:off x="323780" y="8122266"/>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30"/>
              <p:cNvSpPr/>
              <p:nvPr/>
            </p:nvSpPr>
            <p:spPr>
              <a:xfrm rot="1470405">
                <a:off x="660443" y="7799726"/>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30"/>
              <p:cNvSpPr/>
              <p:nvPr/>
            </p:nvSpPr>
            <p:spPr>
              <a:xfrm rot="1470405">
                <a:off x="447196" y="8059539"/>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30"/>
              <p:cNvSpPr/>
              <p:nvPr/>
            </p:nvSpPr>
            <p:spPr>
              <a:xfrm rot="1470405">
                <a:off x="537029" y="7862461"/>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30"/>
              <p:cNvSpPr/>
              <p:nvPr/>
            </p:nvSpPr>
            <p:spPr>
              <a:xfrm rot="1470405">
                <a:off x="-214438" y="7638881"/>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30"/>
              <p:cNvSpPr/>
              <p:nvPr/>
            </p:nvSpPr>
            <p:spPr>
              <a:xfrm rot="1470405">
                <a:off x="-965906" y="7415352"/>
                <a:ext cx="17335" cy="21714"/>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30"/>
              <p:cNvSpPr/>
              <p:nvPr/>
            </p:nvSpPr>
            <p:spPr>
              <a:xfrm rot="1470405">
                <a:off x="-876073" y="7218273"/>
                <a:ext cx="17335" cy="21714"/>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30"/>
              <p:cNvSpPr/>
              <p:nvPr/>
            </p:nvSpPr>
            <p:spPr>
              <a:xfrm rot="1470405">
                <a:off x="-752722" y="7155510"/>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30"/>
              <p:cNvSpPr/>
              <p:nvPr/>
            </p:nvSpPr>
            <p:spPr>
              <a:xfrm rot="1470405">
                <a:off x="-1089356" y="7478078"/>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30"/>
              <p:cNvSpPr/>
              <p:nvPr/>
            </p:nvSpPr>
            <p:spPr>
              <a:xfrm rot="1470405">
                <a:off x="-999514" y="7281002"/>
                <a:ext cx="17370" cy="21758"/>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30"/>
              <p:cNvSpPr/>
              <p:nvPr/>
            </p:nvSpPr>
            <p:spPr>
              <a:xfrm rot="1470405">
                <a:off x="-932370" y="7549627"/>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30"/>
              <p:cNvSpPr/>
              <p:nvPr/>
            </p:nvSpPr>
            <p:spPr>
              <a:xfrm rot="1470405">
                <a:off x="-808956" y="7486907"/>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30"/>
              <p:cNvSpPr/>
              <p:nvPr/>
            </p:nvSpPr>
            <p:spPr>
              <a:xfrm rot="1470405">
                <a:off x="-842528" y="7352550"/>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30"/>
              <p:cNvSpPr/>
              <p:nvPr/>
            </p:nvSpPr>
            <p:spPr>
              <a:xfrm rot="1470405">
                <a:off x="-909708" y="7083961"/>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30"/>
              <p:cNvSpPr/>
              <p:nvPr/>
            </p:nvSpPr>
            <p:spPr>
              <a:xfrm rot="1470405">
                <a:off x="-1066723" y="7012384"/>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30"/>
              <p:cNvSpPr/>
              <p:nvPr/>
            </p:nvSpPr>
            <p:spPr>
              <a:xfrm rot="1470405">
                <a:off x="-1246371" y="7406501"/>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30"/>
              <p:cNvSpPr/>
              <p:nvPr/>
            </p:nvSpPr>
            <p:spPr>
              <a:xfrm rot="1470405">
                <a:off x="-719123" y="7289829"/>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30"/>
              <p:cNvSpPr/>
              <p:nvPr/>
            </p:nvSpPr>
            <p:spPr>
              <a:xfrm rot="1470405">
                <a:off x="-1270284" y="7275543"/>
                <a:ext cx="6983" cy="20014"/>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30"/>
              <p:cNvSpPr/>
              <p:nvPr/>
            </p:nvSpPr>
            <p:spPr>
              <a:xfrm rot="1470405">
                <a:off x="-1033086" y="7146689"/>
                <a:ext cx="17300" cy="21714"/>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30"/>
              <p:cNvSpPr/>
              <p:nvPr/>
            </p:nvSpPr>
            <p:spPr>
              <a:xfrm rot="1470405">
                <a:off x="-1156529" y="7209425"/>
                <a:ext cx="17370" cy="21758"/>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30"/>
              <p:cNvSpPr/>
              <p:nvPr/>
            </p:nvSpPr>
            <p:spPr>
              <a:xfrm rot="1470405">
                <a:off x="-1122919" y="7343767"/>
                <a:ext cx="17300" cy="21714"/>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30"/>
              <p:cNvSpPr/>
              <p:nvPr/>
            </p:nvSpPr>
            <p:spPr>
              <a:xfrm rot="1470405">
                <a:off x="-337879" y="7701653"/>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30"/>
              <p:cNvSpPr/>
              <p:nvPr/>
            </p:nvSpPr>
            <p:spPr>
              <a:xfrm rot="1470405">
                <a:off x="-281645" y="7370256"/>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30"/>
              <p:cNvSpPr/>
              <p:nvPr/>
            </p:nvSpPr>
            <p:spPr>
              <a:xfrm rot="1470405">
                <a:off x="-371451" y="7567296"/>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30"/>
              <p:cNvSpPr/>
              <p:nvPr/>
            </p:nvSpPr>
            <p:spPr>
              <a:xfrm rot="1470405">
                <a:off x="-461293" y="7764373"/>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30"/>
              <p:cNvSpPr/>
              <p:nvPr/>
            </p:nvSpPr>
            <p:spPr>
              <a:xfrm rot="1470405">
                <a:off x="-595708" y="7227094"/>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30"/>
              <p:cNvSpPr/>
              <p:nvPr/>
            </p:nvSpPr>
            <p:spPr>
              <a:xfrm rot="1470405">
                <a:off x="-494893" y="7630069"/>
                <a:ext cx="17335" cy="21714"/>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30"/>
              <p:cNvSpPr/>
              <p:nvPr/>
            </p:nvSpPr>
            <p:spPr>
              <a:xfrm rot="1470405">
                <a:off x="-124632" y="7441840"/>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30"/>
              <p:cNvSpPr/>
              <p:nvPr/>
            </p:nvSpPr>
            <p:spPr>
              <a:xfrm rot="1470405">
                <a:off x="-304280" y="7835957"/>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30"/>
              <p:cNvSpPr/>
              <p:nvPr/>
            </p:nvSpPr>
            <p:spPr>
              <a:xfrm rot="1470405">
                <a:off x="-248046" y="7504575"/>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30"/>
              <p:cNvSpPr/>
              <p:nvPr/>
            </p:nvSpPr>
            <p:spPr>
              <a:xfrm rot="1470405">
                <a:off x="-405059" y="7432990"/>
                <a:ext cx="17335" cy="21714"/>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30"/>
              <p:cNvSpPr/>
              <p:nvPr/>
            </p:nvSpPr>
            <p:spPr>
              <a:xfrm rot="1470405">
                <a:off x="-651941" y="7558484"/>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30"/>
              <p:cNvSpPr/>
              <p:nvPr/>
            </p:nvSpPr>
            <p:spPr>
              <a:xfrm rot="1470405">
                <a:off x="-685514" y="7424135"/>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30"/>
              <p:cNvSpPr/>
              <p:nvPr/>
            </p:nvSpPr>
            <p:spPr>
              <a:xfrm rot="1470405">
                <a:off x="-775356" y="7621211"/>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30"/>
              <p:cNvSpPr/>
              <p:nvPr/>
            </p:nvSpPr>
            <p:spPr>
              <a:xfrm rot="1470405">
                <a:off x="-438660" y="7298678"/>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30"/>
              <p:cNvSpPr/>
              <p:nvPr/>
            </p:nvSpPr>
            <p:spPr>
              <a:xfrm rot="1470405">
                <a:off x="-618308" y="7692796"/>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30"/>
              <p:cNvSpPr/>
              <p:nvPr/>
            </p:nvSpPr>
            <p:spPr>
              <a:xfrm rot="1470405">
                <a:off x="-528466" y="7495719"/>
                <a:ext cx="17300" cy="21758"/>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30"/>
              <p:cNvSpPr/>
              <p:nvPr/>
            </p:nvSpPr>
            <p:spPr>
              <a:xfrm rot="1470405">
                <a:off x="-562108" y="7361406"/>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11" name="Google Shape;9211;p30"/>
          <p:cNvSpPr/>
          <p:nvPr/>
        </p:nvSpPr>
        <p:spPr>
          <a:xfrm rot="-3850445">
            <a:off x="-182654" y="3945235"/>
            <a:ext cx="2101684" cy="59241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2" name="Google Shape;9212;p30"/>
          <p:cNvGrpSpPr/>
          <p:nvPr/>
        </p:nvGrpSpPr>
        <p:grpSpPr>
          <a:xfrm>
            <a:off x="7061875" y="991378"/>
            <a:ext cx="813900" cy="666544"/>
            <a:chOff x="7061875" y="1067578"/>
            <a:chExt cx="813900" cy="666544"/>
          </a:xfrm>
        </p:grpSpPr>
        <p:sp>
          <p:nvSpPr>
            <p:cNvPr id="9213" name="Google Shape;9213;p30"/>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30"/>
            <p:cNvSpPr/>
            <p:nvPr/>
          </p:nvSpPr>
          <p:spPr>
            <a:xfrm rot="2145483">
              <a:off x="7530281" y="14176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5" name="Google Shape;9215;p30"/>
          <p:cNvGrpSpPr/>
          <p:nvPr/>
        </p:nvGrpSpPr>
        <p:grpSpPr>
          <a:xfrm>
            <a:off x="906807" y="-67811"/>
            <a:ext cx="673438" cy="1079205"/>
            <a:chOff x="1592607" y="-220211"/>
            <a:chExt cx="673438" cy="1079205"/>
          </a:xfrm>
        </p:grpSpPr>
        <p:sp>
          <p:nvSpPr>
            <p:cNvPr id="9216" name="Google Shape;9216;p30"/>
            <p:cNvSpPr/>
            <p:nvPr/>
          </p:nvSpPr>
          <p:spPr>
            <a:xfrm>
              <a:off x="1592607" y="-220211"/>
              <a:ext cx="673438" cy="1079205"/>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30"/>
            <p:cNvSpPr/>
            <p:nvPr/>
          </p:nvSpPr>
          <p:spPr>
            <a:xfrm rot="1010594">
              <a:off x="1761512" y="123677"/>
              <a:ext cx="335612" cy="282693"/>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2FB1DD0-DD87-584D-D858-9C96F4B337E0}"/>
              </a:ext>
            </a:extLst>
          </p:cNvPr>
          <p:cNvSpPr/>
          <p:nvPr/>
        </p:nvSpPr>
        <p:spPr>
          <a:xfrm>
            <a:off x="452648" y="2052287"/>
            <a:ext cx="8264216" cy="1262545"/>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fontAlgn="base">
              <a:lnSpc>
                <a:spcPct val="150000"/>
              </a:lnSpc>
              <a:spcBef>
                <a:spcPts val="600"/>
              </a:spcBef>
              <a:spcAft>
                <a:spcPts val="300"/>
              </a:spcAft>
            </a:pPr>
            <a:r>
              <a:rPr lang="nl-NL" sz="2400" b="1" i="1" kern="100" dirty="0" err="1">
                <a:solidFill>
                  <a:srgbClr val="000000"/>
                </a:solidFill>
                <a:latin typeface="+mj-lt"/>
                <a:ea typeface="Times New Roman" panose="02020603050405020304" pitchFamily="18" charset="0"/>
                <a:cs typeface="Times New Roman" panose="02020603050405020304" pitchFamily="18" charset="0"/>
              </a:rPr>
              <a:t>Phân</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tích</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đa</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thức</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thành</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nhân</a:t>
            </a:r>
            <a:r>
              <a:rPr lang="nl-NL" sz="2400" b="1" i="1" kern="100" dirty="0">
                <a:solidFill>
                  <a:srgbClr val="000000"/>
                </a:solidFill>
                <a:latin typeface="+mj-lt"/>
                <a:ea typeface="Times New Roman" panose="02020603050405020304" pitchFamily="18" charset="0"/>
                <a:cs typeface="Times New Roman" panose="02020603050405020304" pitchFamily="18" charset="0"/>
              </a:rPr>
              <a:t> </a:t>
            </a:r>
            <a:r>
              <a:rPr lang="nl-NL" sz="2400" b="1" i="1" kern="100" dirty="0" err="1">
                <a:solidFill>
                  <a:srgbClr val="000000"/>
                </a:solidFill>
                <a:latin typeface="+mj-lt"/>
                <a:ea typeface="Times New Roman" panose="02020603050405020304" pitchFamily="18" charset="0"/>
                <a:cs typeface="Times New Roman" panose="02020603050405020304" pitchFamily="18" charset="0"/>
              </a:rPr>
              <a:t>tử</a:t>
            </a:r>
            <a:r>
              <a:rPr lang="nl-NL" sz="2400" i="1"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là</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biến</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đổi</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đa</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thức</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đó</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thành</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một</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tích</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của</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những</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đa</a:t>
            </a:r>
            <a:r>
              <a:rPr lang="nl-NL" sz="2400" kern="100" dirty="0">
                <a:solidFill>
                  <a:srgbClr val="000000"/>
                </a:solidFill>
                <a:latin typeface="+mj-lt"/>
                <a:ea typeface="Times New Roman" panose="02020603050405020304" pitchFamily="18" charset="0"/>
                <a:cs typeface="Times New Roman" panose="02020603050405020304" pitchFamily="18" charset="0"/>
              </a:rPr>
              <a:t> </a:t>
            </a:r>
            <a:r>
              <a:rPr lang="nl-NL" sz="2400" kern="100" dirty="0" err="1">
                <a:solidFill>
                  <a:srgbClr val="000000"/>
                </a:solidFill>
                <a:latin typeface="+mj-lt"/>
                <a:ea typeface="Times New Roman" panose="02020603050405020304" pitchFamily="18" charset="0"/>
                <a:cs typeface="Times New Roman" panose="02020603050405020304" pitchFamily="18" charset="0"/>
              </a:rPr>
              <a:t>thức</a:t>
            </a:r>
            <a:r>
              <a:rPr lang="nl-NL" sz="2400" kern="100" dirty="0">
                <a:solidFill>
                  <a:srgbClr val="000000"/>
                </a:solidFill>
                <a:latin typeface="+mj-lt"/>
                <a:ea typeface="Times New Roman" panose="02020603050405020304" pitchFamily="18" charset="0"/>
                <a:cs typeface="Times New Roman" panose="02020603050405020304" pitchFamily="18" charset="0"/>
              </a:rPr>
              <a:t>. </a:t>
            </a:r>
            <a:endParaRPr lang="en-US" sz="1800" kern="100" dirty="0">
              <a:latin typeface="+mj-lt"/>
              <a:ea typeface="Calibri" panose="020F0502020204030204" pitchFamily="34" charset="0"/>
              <a:cs typeface="Times New Roman" panose="02020603050405020304" pitchFamily="18" charset="0"/>
            </a:endParaRPr>
          </a:p>
        </p:txBody>
      </p:sp>
      <p:sp>
        <p:nvSpPr>
          <p:cNvPr id="11" name="Pentagon 6">
            <a:extLst>
              <a:ext uri="{FF2B5EF4-FFF2-40B4-BE49-F238E27FC236}">
                <a16:creationId xmlns:a16="http://schemas.microsoft.com/office/drawing/2014/main" id="{1A74FEF5-DCD2-645B-882B-3BDD361DCB83}"/>
              </a:ext>
            </a:extLst>
          </p:cNvPr>
          <p:cNvSpPr/>
          <p:nvPr/>
        </p:nvSpPr>
        <p:spPr>
          <a:xfrm>
            <a:off x="0" y="1234449"/>
            <a:ext cx="2069674" cy="537391"/>
          </a:xfrm>
          <a:prstGeom prst="homePlate">
            <a:avLst/>
          </a:prstGeom>
          <a:solidFill>
            <a:srgbClr val="DDF6FF"/>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prstClr val="black"/>
                </a:solidFill>
                <a:ea typeface="+mn-ea"/>
                <a:cs typeface="Arial" panose="020B0604020202020204" pitchFamily="34" charset="0"/>
              </a:rPr>
              <a:t>KẾT LUẬN</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pic>
        <p:nvPicPr>
          <p:cNvPr id="12" name="Picture 11">
            <a:extLst>
              <a:ext uri="{FF2B5EF4-FFF2-40B4-BE49-F238E27FC236}">
                <a16:creationId xmlns:a16="http://schemas.microsoft.com/office/drawing/2014/main" id="{13E69087-94F8-8616-B8DE-544CBE23E319}"/>
              </a:ext>
            </a:extLst>
          </p:cNvPr>
          <p:cNvPicPr>
            <a:picLocks noChangeAspect="1"/>
          </p:cNvPicPr>
          <p:nvPr/>
        </p:nvPicPr>
        <p:blipFill>
          <a:blip r:embed="rId3"/>
          <a:stretch>
            <a:fillRect/>
          </a:stretch>
        </p:blipFill>
        <p:spPr>
          <a:xfrm>
            <a:off x="7137411" y="3476963"/>
            <a:ext cx="1060301" cy="155368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13" name="TextBox 12">
            <a:extLst>
              <a:ext uri="{FF2B5EF4-FFF2-40B4-BE49-F238E27FC236}">
                <a16:creationId xmlns:a16="http://schemas.microsoft.com/office/drawing/2014/main" id="{F605E7B6-C290-24A9-1DFA-46EE7A160710}"/>
              </a:ext>
            </a:extLst>
          </p:cNvPr>
          <p:cNvSpPr txBox="1"/>
          <p:nvPr/>
        </p:nvSpPr>
        <p:spPr>
          <a:xfrm>
            <a:off x="347565" y="459049"/>
            <a:ext cx="728263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Trong </a:t>
            </a:r>
            <a:r>
              <a:rPr lang="en-US" sz="2200" kern="1200" dirty="0" err="1">
                <a:solidFill>
                  <a:prstClr val="black"/>
                </a:solidFill>
                <a:latin typeface="Arial" panose="020B0604020202020204" pitchFamily="34" charset="0"/>
                <a:ea typeface="+mn-ea"/>
                <a:cs typeface="Arial" panose="020B0604020202020204" pitchFamily="34" charset="0"/>
              </a:rPr>
              <a:t>những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a:t>
            </a:r>
          </a:p>
        </p:txBody>
      </p:sp>
      <p:sp>
        <p:nvSpPr>
          <p:cNvPr id="9231" name="Google Shape;9231;p31"/>
          <p:cNvSpPr/>
          <p:nvPr/>
        </p:nvSpPr>
        <p:spPr>
          <a:xfrm rot="-7200002">
            <a:off x="7854424" y="4261728"/>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7909222" y="340772"/>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347565" y="459049"/>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D198F8-38F2-B94E-DD4D-32C8A8707558}"/>
                  </a:ext>
                </a:extLst>
              </p:cNvPr>
              <p:cNvSpPr txBox="1"/>
              <p:nvPr/>
            </p:nvSpPr>
            <p:spPr>
              <a:xfrm>
                <a:off x="867376" y="1520191"/>
                <a:ext cx="4692016" cy="2018566"/>
              </a:xfrm>
              <a:prstGeom prst="rect">
                <a:avLst/>
              </a:prstGeom>
              <a:noFill/>
            </p:spPr>
            <p:txBody>
              <a:bodyPr wrap="square">
                <a:spAutoFit/>
              </a:bodyPr>
              <a:lstStyle/>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m:t>
                        </m:r>
                      </m:e>
                    </m:d>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oMath>
                </a14:m>
                <a:r>
                  <a:rPr lang="en-US" sz="2200" kern="1200" dirty="0">
                    <a:solidFill>
                      <a:prstClr val="black"/>
                    </a:solidFill>
                    <a:latin typeface="Arial" panose="020B0604020202020204" pitchFamily="34" charset="0"/>
                    <a:ea typeface="+mn-ea"/>
                    <a:cs typeface="Arial" panose="020B0604020202020204" pitchFamily="34" charset="0"/>
                  </a:rPr>
                  <a:t> </a:t>
                </a:r>
                <a:endParaRPr lang="en-US" sz="2200" dirty="0"/>
              </a:p>
            </p:txBody>
          </p:sp>
        </mc:Choice>
        <mc:Fallback xmlns="">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867376" y="1520191"/>
                <a:ext cx="4692016" cy="2018566"/>
              </a:xfrm>
              <a:prstGeom prst="rect">
                <a:avLst/>
              </a:prstGeom>
              <a:blipFill>
                <a:blip r:embed="rId3"/>
                <a:stretch>
                  <a:fillRect l="-1688" b="-542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59D9FBD-3B9F-5BF3-59E5-D7A0A4460289}"/>
              </a:ext>
            </a:extLst>
          </p:cNvPr>
          <p:cNvPicPr>
            <a:picLocks noChangeAspect="1"/>
          </p:cNvPicPr>
          <p:nvPr/>
        </p:nvPicPr>
        <p:blipFill>
          <a:blip r:embed="rId4"/>
          <a:stretch>
            <a:fillRect/>
          </a:stretch>
        </p:blipFill>
        <p:spPr>
          <a:xfrm>
            <a:off x="6538582" y="1748118"/>
            <a:ext cx="2217286" cy="2117175"/>
          </a:xfrm>
          <a:prstGeom prst="rect">
            <a:avLst/>
          </a:prstGeom>
        </p:spPr>
      </p:pic>
      <p:pic>
        <p:nvPicPr>
          <p:cNvPr id="16" name="Picture 15">
            <a:extLst>
              <a:ext uri="{FF2B5EF4-FFF2-40B4-BE49-F238E27FC236}">
                <a16:creationId xmlns:a16="http://schemas.microsoft.com/office/drawing/2014/main" id="{5E9B8A75-E474-061A-091A-BA93086C3685}"/>
              </a:ext>
            </a:extLst>
          </p:cNvPr>
          <p:cNvPicPr>
            <a:picLocks noChangeAspect="1"/>
          </p:cNvPicPr>
          <p:nvPr/>
        </p:nvPicPr>
        <p:blipFill>
          <a:blip r:embed="rId5"/>
          <a:stretch>
            <a:fillRect/>
          </a:stretch>
        </p:blipFill>
        <p:spPr>
          <a:xfrm>
            <a:off x="5614299" y="1776338"/>
            <a:ext cx="463669" cy="41466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B46D1F8-214C-894C-4208-5FECF7DF8683}"/>
                  </a:ext>
                </a:extLst>
              </p:cNvPr>
              <p:cNvSpPr txBox="1"/>
              <p:nvPr/>
            </p:nvSpPr>
            <p:spPr>
              <a:xfrm>
                <a:off x="511879" y="3777481"/>
                <a:ext cx="7135346" cy="1045094"/>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a)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đã</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oMath>
                </a14:m>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a:t>
                </a:r>
              </a:p>
            </p:txBody>
          </p:sp>
        </mc:Choice>
        <mc:Fallback xmlns="">
          <p:sp>
            <p:nvSpPr>
              <p:cNvPr id="19" name="TextBox 18">
                <a:extLst>
                  <a:ext uri="{FF2B5EF4-FFF2-40B4-BE49-F238E27FC236}">
                    <a16:creationId xmlns:a16="http://schemas.microsoft.com/office/drawing/2014/main" id="{8B46D1F8-214C-894C-4208-5FECF7DF8683}"/>
                  </a:ext>
                </a:extLst>
              </p:cNvPr>
              <p:cNvSpPr txBox="1">
                <a:spLocks noRot="1" noChangeAspect="1" noMove="1" noResize="1" noEditPoints="1" noAdjustHandles="1" noChangeArrowheads="1" noChangeShapeType="1" noTextEdit="1"/>
              </p:cNvSpPr>
              <p:nvPr/>
            </p:nvSpPr>
            <p:spPr>
              <a:xfrm>
                <a:off x="511879" y="3777481"/>
                <a:ext cx="7135346" cy="1045094"/>
              </a:xfrm>
              <a:prstGeom prst="rect">
                <a:avLst/>
              </a:prstGeom>
              <a:blipFill>
                <a:blip r:embed="rId6"/>
                <a:stretch>
                  <a:fillRect l="-1111" r="-1111" b="-11111"/>
                </a:stretch>
              </a:blipFill>
            </p:spPr>
            <p:txBody>
              <a:bodyPr/>
              <a:lstStyle/>
              <a:p>
                <a:r>
                  <a:rPr lang="en-US">
                    <a:noFill/>
                  </a:rPr>
                  <a:t> </a:t>
                </a:r>
              </a:p>
            </p:txBody>
          </p:sp>
        </mc:Fallback>
      </mc:AlternateContent>
    </p:spTree>
    <p:extLst>
      <p:ext uri="{BB962C8B-B14F-4D97-AF65-F5344CB8AC3E}">
        <p14:creationId xmlns:p14="http://schemas.microsoft.com/office/powerpoint/2010/main" val="32331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13" name="TextBox 12">
            <a:extLst>
              <a:ext uri="{FF2B5EF4-FFF2-40B4-BE49-F238E27FC236}">
                <a16:creationId xmlns:a16="http://schemas.microsoft.com/office/drawing/2014/main" id="{F605E7B6-C290-24A9-1DFA-46EE7A160710}"/>
              </a:ext>
            </a:extLst>
          </p:cNvPr>
          <p:cNvSpPr txBox="1"/>
          <p:nvPr/>
        </p:nvSpPr>
        <p:spPr>
          <a:xfrm>
            <a:off x="347565" y="459049"/>
            <a:ext cx="7282632"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Trong </a:t>
            </a:r>
            <a:r>
              <a:rPr lang="en-US" sz="2200" kern="1200" dirty="0" err="1">
                <a:solidFill>
                  <a:prstClr val="black"/>
                </a:solidFill>
                <a:latin typeface="Arial" panose="020B0604020202020204" pitchFamily="34" charset="0"/>
                <a:ea typeface="+mn-ea"/>
                <a:cs typeface="Arial" panose="020B0604020202020204" pitchFamily="34" charset="0"/>
              </a:rPr>
              <a:t>những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a:t>
            </a:r>
          </a:p>
        </p:txBody>
      </p:sp>
      <p:sp>
        <p:nvSpPr>
          <p:cNvPr id="9231" name="Google Shape;9231;p31"/>
          <p:cNvSpPr/>
          <p:nvPr/>
        </p:nvSpPr>
        <p:spPr>
          <a:xfrm rot="-7200002">
            <a:off x="7854424" y="4261728"/>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7909222" y="340772"/>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347565" y="459049"/>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D198F8-38F2-B94E-DD4D-32C8A8707558}"/>
                  </a:ext>
                </a:extLst>
              </p:cNvPr>
              <p:cNvSpPr txBox="1"/>
              <p:nvPr/>
            </p:nvSpPr>
            <p:spPr>
              <a:xfrm>
                <a:off x="867376" y="1520191"/>
                <a:ext cx="4692016" cy="2018566"/>
              </a:xfrm>
              <a:prstGeom prst="rect">
                <a:avLst/>
              </a:prstGeom>
              <a:noFill/>
            </p:spPr>
            <p:txBody>
              <a:bodyPr wrap="square">
                <a:spAutoFit/>
              </a:bodyPr>
              <a:lstStyle/>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200" kern="1200" dirty="0">
                  <a:solidFill>
                    <a:prstClr val="black"/>
                  </a:solidFill>
                  <a:latin typeface="Arial" panose="020B0604020202020204" pitchFamily="34" charset="0"/>
                  <a:ea typeface="+mn-ea"/>
                  <a:cs typeface="Arial" panose="020B0604020202020204" pitchFamily="34" charset="0"/>
                </a:endParaRPr>
              </a:p>
              <a:p>
                <a:pPr>
                  <a:lnSpc>
                    <a:spcPct val="200000"/>
                  </a:lnSpc>
                </a:pPr>
                <a:r>
                  <a:rPr lang="en-US" sz="2200" kern="1200" dirty="0">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−4</m:t>
                        </m:r>
                      </m:e>
                    </m:d>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−5)</m:t>
                    </m:r>
                  </m:oMath>
                </a14:m>
                <a:r>
                  <a:rPr lang="en-US" sz="2200" kern="1200" dirty="0">
                    <a:solidFill>
                      <a:prstClr val="black"/>
                    </a:solidFill>
                    <a:latin typeface="Arial" panose="020B0604020202020204" pitchFamily="34" charset="0"/>
                    <a:ea typeface="+mn-ea"/>
                    <a:cs typeface="Arial" panose="020B0604020202020204" pitchFamily="34" charset="0"/>
                  </a:rPr>
                  <a:t> </a:t>
                </a:r>
                <a:endParaRPr lang="en-US" sz="2200" dirty="0"/>
              </a:p>
            </p:txBody>
          </p:sp>
        </mc:Choice>
        <mc:Fallback xmlns="">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867376" y="1520191"/>
                <a:ext cx="4692016" cy="2018566"/>
              </a:xfrm>
              <a:prstGeom prst="rect">
                <a:avLst/>
              </a:prstGeom>
              <a:blipFill>
                <a:blip r:embed="rId3"/>
                <a:stretch>
                  <a:fillRect l="-1688" b="-542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59D9FBD-3B9F-5BF3-59E5-D7A0A4460289}"/>
              </a:ext>
            </a:extLst>
          </p:cNvPr>
          <p:cNvPicPr>
            <a:picLocks noChangeAspect="1"/>
          </p:cNvPicPr>
          <p:nvPr/>
        </p:nvPicPr>
        <p:blipFill>
          <a:blip r:embed="rId4"/>
          <a:stretch>
            <a:fillRect/>
          </a:stretch>
        </p:blipFill>
        <p:spPr>
          <a:xfrm>
            <a:off x="6538582" y="1748118"/>
            <a:ext cx="2217286" cy="2117175"/>
          </a:xfrm>
          <a:prstGeom prst="rect">
            <a:avLst/>
          </a:prstGeom>
        </p:spPr>
      </p:pic>
      <p:pic>
        <p:nvPicPr>
          <p:cNvPr id="16" name="Picture 15">
            <a:extLst>
              <a:ext uri="{FF2B5EF4-FFF2-40B4-BE49-F238E27FC236}">
                <a16:creationId xmlns:a16="http://schemas.microsoft.com/office/drawing/2014/main" id="{5E9B8A75-E474-061A-091A-BA93086C3685}"/>
              </a:ext>
            </a:extLst>
          </p:cNvPr>
          <p:cNvPicPr>
            <a:picLocks noChangeAspect="1"/>
          </p:cNvPicPr>
          <p:nvPr/>
        </p:nvPicPr>
        <p:blipFill>
          <a:blip r:embed="rId5"/>
          <a:stretch>
            <a:fillRect/>
          </a:stretch>
        </p:blipFill>
        <p:spPr>
          <a:xfrm>
            <a:off x="5614299" y="1776338"/>
            <a:ext cx="463669" cy="414663"/>
          </a:xfrm>
          <a:prstGeom prst="rect">
            <a:avLst/>
          </a:prstGeom>
        </p:spPr>
      </p:pic>
      <p:pic>
        <p:nvPicPr>
          <p:cNvPr id="17" name="Picture 16">
            <a:extLst>
              <a:ext uri="{FF2B5EF4-FFF2-40B4-BE49-F238E27FC236}">
                <a16:creationId xmlns:a16="http://schemas.microsoft.com/office/drawing/2014/main" id="{181D297F-5D8F-2568-B0B9-B1342D53EBC6}"/>
              </a:ext>
            </a:extLst>
          </p:cNvPr>
          <p:cNvPicPr>
            <a:picLocks noChangeAspect="1"/>
          </p:cNvPicPr>
          <p:nvPr/>
        </p:nvPicPr>
        <p:blipFill>
          <a:blip r:embed="rId5"/>
          <a:stretch>
            <a:fillRect/>
          </a:stretch>
        </p:blipFill>
        <p:spPr>
          <a:xfrm>
            <a:off x="5614299" y="2429725"/>
            <a:ext cx="463669" cy="41466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B46D1F8-214C-894C-4208-5FECF7DF8683}"/>
                  </a:ext>
                </a:extLst>
              </p:cNvPr>
              <p:cNvSpPr txBox="1"/>
              <p:nvPr/>
            </p:nvSpPr>
            <p:spPr>
              <a:xfrm>
                <a:off x="511879" y="3777481"/>
                <a:ext cx="7135346"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b)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biến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đổi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đã</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oMath>
                </a14:m>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a:t>
                </a:r>
              </a:p>
            </p:txBody>
          </p:sp>
        </mc:Choice>
        <mc:Fallback xmlns="">
          <p:sp>
            <p:nvSpPr>
              <p:cNvPr id="19" name="TextBox 18">
                <a:extLst>
                  <a:ext uri="{FF2B5EF4-FFF2-40B4-BE49-F238E27FC236}">
                    <a16:creationId xmlns:a16="http://schemas.microsoft.com/office/drawing/2014/main" id="{8B46D1F8-214C-894C-4208-5FECF7DF8683}"/>
                  </a:ext>
                </a:extLst>
              </p:cNvPr>
              <p:cNvSpPr txBox="1">
                <a:spLocks noRot="1" noChangeAspect="1" noMove="1" noResize="1" noEditPoints="1" noAdjustHandles="1" noChangeArrowheads="1" noChangeShapeType="1" noTextEdit="1"/>
              </p:cNvSpPr>
              <p:nvPr/>
            </p:nvSpPr>
            <p:spPr>
              <a:xfrm>
                <a:off x="511879" y="3777481"/>
                <a:ext cx="7135346" cy="1045223"/>
              </a:xfrm>
              <a:prstGeom prst="rect">
                <a:avLst/>
              </a:prstGeom>
              <a:blipFill>
                <a:blip r:embed="rId6"/>
                <a:stretch>
                  <a:fillRect l="-1111" r="-1111" b="-11111"/>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Subject Present by Slidesgo">
  <a:themeElements>
    <a:clrScheme name="Simple Light">
      <a:dk1>
        <a:srgbClr val="685D65"/>
      </a:dk1>
      <a:lt1>
        <a:srgbClr val="967667"/>
      </a:lt1>
      <a:dk2>
        <a:srgbClr val="F9C893"/>
      </a:dk2>
      <a:lt2>
        <a:srgbClr val="E78A84"/>
      </a:lt2>
      <a:accent1>
        <a:srgbClr val="FCD9D7"/>
      </a:accent1>
      <a:accent2>
        <a:srgbClr val="899E8C"/>
      </a:accent2>
      <a:accent3>
        <a:srgbClr val="D0DAC5"/>
      </a:accent3>
      <a:accent4>
        <a:srgbClr val="FFF9F3"/>
      </a:accent4>
      <a:accent5>
        <a:srgbClr val="CCBEB8"/>
      </a:accent5>
      <a:accent6>
        <a:srgbClr val="FFFFFF"/>
      </a:accent6>
      <a:hlink>
        <a:srgbClr val="685D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1233</TotalTime>
  <Words>2146</Words>
  <Application>Microsoft Office PowerPoint</Application>
  <PresentationFormat>On-screen Show (16:9)</PresentationFormat>
  <Paragraphs>300</Paragraphs>
  <Slides>45</Slides>
  <Notes>20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Sansita</vt:lpstr>
      <vt:lpstr>Arial</vt:lpstr>
      <vt:lpstr>Cambria Math</vt:lpstr>
      <vt:lpstr>Euphoria Script</vt:lpstr>
      <vt:lpstr>Nunito Medium</vt:lpstr>
      <vt:lpstr>Calibri</vt:lpstr>
      <vt:lpstr>Nunito</vt:lpstr>
      <vt:lpstr>Times New Roman</vt:lpstr>
      <vt:lpstr>Subject Present by Slidesgo</vt:lpstr>
      <vt:lpstr>Office Theme</vt:lpstr>
      <vt:lpstr>CHÀO MỪNG CÁC EM ĐẾN VỚI TIẾT HỌC HÔM NAY</vt:lpstr>
      <vt:lpstr>PowerPoint Presentation</vt:lpstr>
      <vt:lpstr>PowerPoint Presentation</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tuyết nguyễn thị ánh</dc:creator>
  <cp:lastModifiedBy>Admin</cp:lastModifiedBy>
  <cp:revision>7</cp:revision>
  <dcterms:modified xsi:type="dcterms:W3CDTF">2023-09-13T04:30:12Z</dcterms:modified>
</cp:coreProperties>
</file>